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15"/>
      <p:bold r:id="rId16"/>
      <p:italic r:id="rId17"/>
      <p:boldItalic r:id="rId18"/>
    </p:embeddedFont>
    <p:embeddedFont>
      <p:font typeface="Fira Sans Extra Condensed Medium" panose="020B0604020202020204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40C558-D784-447A-978F-0662325319B4}">
  <a:tblStyle styleId="{F240C558-D784-447A-978F-0662325319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91ebb6d64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91ebb6d64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99cd8487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99cd8487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d8e90631ac_0_3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d8e90631ac_0_3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d8e90631ac_0_3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d8e90631ac_0_3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91ebb6d64c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291ebb6d64c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299f77e5a5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299f77e5a5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d99cd8487c_0_8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d99cd8487c_0_8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d8e90631ac_0_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d8e90631ac_0_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9b36dfd27b_0_1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29b36dfd27b_0_1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d99cd8487c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d99cd8487c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29b36dfd27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29b36dfd27b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34663" y="408050"/>
            <a:ext cx="4114800" cy="17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34663" y="2213339"/>
            <a:ext cx="4114800" cy="4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247950"/>
            <a:ext cx="8229600" cy="30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126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ctrTitle"/>
          </p:nvPr>
        </p:nvSpPr>
        <p:spPr>
          <a:xfrm>
            <a:off x="715150" y="562300"/>
            <a:ext cx="5707800" cy="218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</a:rPr>
              <a:t>«NewStep» система обслуживания в ресторанах</a:t>
            </a:r>
            <a:endParaRPr sz="3500">
              <a:solidFill>
                <a:schemeClr val="lt1"/>
              </a:solidFill>
            </a:endParaRPr>
          </a:p>
        </p:txBody>
      </p:sp>
      <p:grpSp>
        <p:nvGrpSpPr>
          <p:cNvPr id="43" name="Google Shape;43;p13"/>
          <p:cNvGrpSpPr/>
          <p:nvPr/>
        </p:nvGrpSpPr>
        <p:grpSpPr>
          <a:xfrm>
            <a:off x="5726588" y="-56156"/>
            <a:ext cx="3101816" cy="4905222"/>
            <a:chOff x="4572405" y="-908049"/>
            <a:chExt cx="4114905" cy="5640131"/>
          </a:xfrm>
        </p:grpSpPr>
        <p:sp>
          <p:nvSpPr>
            <p:cNvPr id="44" name="Google Shape;44;p13"/>
            <p:cNvSpPr/>
            <p:nvPr/>
          </p:nvSpPr>
          <p:spPr>
            <a:xfrm>
              <a:off x="4647387" y="4435335"/>
              <a:ext cx="3964941" cy="296747"/>
            </a:xfrm>
            <a:custGeom>
              <a:avLst/>
              <a:gdLst/>
              <a:ahLst/>
              <a:cxnLst/>
              <a:rect l="l" t="t" r="r" b="b"/>
              <a:pathLst>
                <a:path w="129605" h="9700" extrusionOk="0">
                  <a:moveTo>
                    <a:pt x="61472" y="0"/>
                  </a:moveTo>
                  <a:lnTo>
                    <a:pt x="58173" y="13"/>
                  </a:lnTo>
                  <a:lnTo>
                    <a:pt x="54927" y="52"/>
                  </a:lnTo>
                  <a:lnTo>
                    <a:pt x="51746" y="91"/>
                  </a:lnTo>
                  <a:lnTo>
                    <a:pt x="48604" y="144"/>
                  </a:lnTo>
                  <a:lnTo>
                    <a:pt x="45527" y="209"/>
                  </a:lnTo>
                  <a:lnTo>
                    <a:pt x="42516" y="287"/>
                  </a:lnTo>
                  <a:lnTo>
                    <a:pt x="39582" y="378"/>
                  </a:lnTo>
                  <a:lnTo>
                    <a:pt x="36701" y="470"/>
                  </a:lnTo>
                  <a:lnTo>
                    <a:pt x="33911" y="574"/>
                  </a:lnTo>
                  <a:lnTo>
                    <a:pt x="31199" y="691"/>
                  </a:lnTo>
                  <a:lnTo>
                    <a:pt x="28566" y="822"/>
                  </a:lnTo>
                  <a:lnTo>
                    <a:pt x="26023" y="952"/>
                  </a:lnTo>
                  <a:lnTo>
                    <a:pt x="23585" y="1095"/>
                  </a:lnTo>
                  <a:lnTo>
                    <a:pt x="21226" y="1252"/>
                  </a:lnTo>
                  <a:lnTo>
                    <a:pt x="18983" y="1421"/>
                  </a:lnTo>
                  <a:lnTo>
                    <a:pt x="16832" y="1578"/>
                  </a:lnTo>
                  <a:lnTo>
                    <a:pt x="14798" y="1760"/>
                  </a:lnTo>
                  <a:lnTo>
                    <a:pt x="12869" y="1943"/>
                  </a:lnTo>
                  <a:lnTo>
                    <a:pt x="11069" y="2138"/>
                  </a:lnTo>
                  <a:lnTo>
                    <a:pt x="9375" y="2334"/>
                  </a:lnTo>
                  <a:lnTo>
                    <a:pt x="7823" y="2529"/>
                  </a:lnTo>
                  <a:lnTo>
                    <a:pt x="6389" y="2738"/>
                  </a:lnTo>
                  <a:lnTo>
                    <a:pt x="5085" y="2960"/>
                  </a:lnTo>
                  <a:lnTo>
                    <a:pt x="3925" y="3181"/>
                  </a:lnTo>
                  <a:lnTo>
                    <a:pt x="3404" y="3286"/>
                  </a:lnTo>
                  <a:lnTo>
                    <a:pt x="2908" y="3403"/>
                  </a:lnTo>
                  <a:lnTo>
                    <a:pt x="2452" y="3520"/>
                  </a:lnTo>
                  <a:lnTo>
                    <a:pt x="2035" y="3638"/>
                  </a:lnTo>
                  <a:lnTo>
                    <a:pt x="1657" y="3755"/>
                  </a:lnTo>
                  <a:lnTo>
                    <a:pt x="1318" y="3872"/>
                  </a:lnTo>
                  <a:lnTo>
                    <a:pt x="1005" y="3990"/>
                  </a:lnTo>
                  <a:lnTo>
                    <a:pt x="744" y="4107"/>
                  </a:lnTo>
                  <a:lnTo>
                    <a:pt x="522" y="4224"/>
                  </a:lnTo>
                  <a:lnTo>
                    <a:pt x="327" y="4355"/>
                  </a:lnTo>
                  <a:lnTo>
                    <a:pt x="183" y="4472"/>
                  </a:lnTo>
                  <a:lnTo>
                    <a:pt x="131" y="4537"/>
                  </a:lnTo>
                  <a:lnTo>
                    <a:pt x="79" y="4602"/>
                  </a:lnTo>
                  <a:lnTo>
                    <a:pt x="40" y="4655"/>
                  </a:lnTo>
                  <a:lnTo>
                    <a:pt x="14" y="4720"/>
                  </a:lnTo>
                  <a:lnTo>
                    <a:pt x="1" y="4785"/>
                  </a:lnTo>
                  <a:lnTo>
                    <a:pt x="1" y="4850"/>
                  </a:lnTo>
                  <a:lnTo>
                    <a:pt x="1" y="4902"/>
                  </a:lnTo>
                  <a:lnTo>
                    <a:pt x="14" y="4967"/>
                  </a:lnTo>
                  <a:lnTo>
                    <a:pt x="40" y="5033"/>
                  </a:lnTo>
                  <a:lnTo>
                    <a:pt x="79" y="5098"/>
                  </a:lnTo>
                  <a:lnTo>
                    <a:pt x="131" y="5163"/>
                  </a:lnTo>
                  <a:lnTo>
                    <a:pt x="183" y="5215"/>
                  </a:lnTo>
                  <a:lnTo>
                    <a:pt x="327" y="5346"/>
                  </a:lnTo>
                  <a:lnTo>
                    <a:pt x="522" y="5463"/>
                  </a:lnTo>
                  <a:lnTo>
                    <a:pt x="744" y="5580"/>
                  </a:lnTo>
                  <a:lnTo>
                    <a:pt x="1005" y="5711"/>
                  </a:lnTo>
                  <a:lnTo>
                    <a:pt x="1318" y="5828"/>
                  </a:lnTo>
                  <a:lnTo>
                    <a:pt x="1657" y="5945"/>
                  </a:lnTo>
                  <a:lnTo>
                    <a:pt x="2035" y="6063"/>
                  </a:lnTo>
                  <a:lnTo>
                    <a:pt x="2452" y="6180"/>
                  </a:lnTo>
                  <a:lnTo>
                    <a:pt x="2908" y="6284"/>
                  </a:lnTo>
                  <a:lnTo>
                    <a:pt x="3404" y="6402"/>
                  </a:lnTo>
                  <a:lnTo>
                    <a:pt x="3925" y="6519"/>
                  </a:lnTo>
                  <a:lnTo>
                    <a:pt x="5085" y="6741"/>
                  </a:lnTo>
                  <a:lnTo>
                    <a:pt x="6389" y="6949"/>
                  </a:lnTo>
                  <a:lnTo>
                    <a:pt x="7823" y="7158"/>
                  </a:lnTo>
                  <a:lnTo>
                    <a:pt x="9375" y="7366"/>
                  </a:lnTo>
                  <a:lnTo>
                    <a:pt x="11069" y="7562"/>
                  </a:lnTo>
                  <a:lnTo>
                    <a:pt x="12869" y="7744"/>
                  </a:lnTo>
                  <a:lnTo>
                    <a:pt x="14798" y="7927"/>
                  </a:lnTo>
                  <a:lnTo>
                    <a:pt x="16832" y="8109"/>
                  </a:lnTo>
                  <a:lnTo>
                    <a:pt x="18983" y="8279"/>
                  </a:lnTo>
                  <a:lnTo>
                    <a:pt x="21226" y="8435"/>
                  </a:lnTo>
                  <a:lnTo>
                    <a:pt x="23585" y="8592"/>
                  </a:lnTo>
                  <a:lnTo>
                    <a:pt x="26023" y="8735"/>
                  </a:lnTo>
                  <a:lnTo>
                    <a:pt x="28566" y="8866"/>
                  </a:lnTo>
                  <a:lnTo>
                    <a:pt x="31199" y="8996"/>
                  </a:lnTo>
                  <a:lnTo>
                    <a:pt x="33911" y="9113"/>
                  </a:lnTo>
                  <a:lnTo>
                    <a:pt x="36701" y="9218"/>
                  </a:lnTo>
                  <a:lnTo>
                    <a:pt x="39582" y="9322"/>
                  </a:lnTo>
                  <a:lnTo>
                    <a:pt x="42516" y="9400"/>
                  </a:lnTo>
                  <a:lnTo>
                    <a:pt x="45527" y="9478"/>
                  </a:lnTo>
                  <a:lnTo>
                    <a:pt x="48604" y="9544"/>
                  </a:lnTo>
                  <a:lnTo>
                    <a:pt x="51746" y="9596"/>
                  </a:lnTo>
                  <a:lnTo>
                    <a:pt x="54927" y="9648"/>
                  </a:lnTo>
                  <a:lnTo>
                    <a:pt x="58173" y="9674"/>
                  </a:lnTo>
                  <a:lnTo>
                    <a:pt x="61472" y="9687"/>
                  </a:lnTo>
                  <a:lnTo>
                    <a:pt x="64796" y="9700"/>
                  </a:lnTo>
                  <a:lnTo>
                    <a:pt x="68134" y="9687"/>
                  </a:lnTo>
                  <a:lnTo>
                    <a:pt x="71432" y="9674"/>
                  </a:lnTo>
                  <a:lnTo>
                    <a:pt x="74666" y="9648"/>
                  </a:lnTo>
                  <a:lnTo>
                    <a:pt x="77860" y="9596"/>
                  </a:lnTo>
                  <a:lnTo>
                    <a:pt x="81002" y="9544"/>
                  </a:lnTo>
                  <a:lnTo>
                    <a:pt x="84066" y="9478"/>
                  </a:lnTo>
                  <a:lnTo>
                    <a:pt x="87077" y="9400"/>
                  </a:lnTo>
                  <a:lnTo>
                    <a:pt x="90024" y="9322"/>
                  </a:lnTo>
                  <a:lnTo>
                    <a:pt x="92892" y="9218"/>
                  </a:lnTo>
                  <a:lnTo>
                    <a:pt x="95695" y="9113"/>
                  </a:lnTo>
                  <a:lnTo>
                    <a:pt x="98407" y="8996"/>
                  </a:lnTo>
                  <a:lnTo>
                    <a:pt x="101027" y="8866"/>
                  </a:lnTo>
                  <a:lnTo>
                    <a:pt x="103569" y="8735"/>
                  </a:lnTo>
                  <a:lnTo>
                    <a:pt x="106020" y="8592"/>
                  </a:lnTo>
                  <a:lnTo>
                    <a:pt x="108367" y="8435"/>
                  </a:lnTo>
                  <a:lnTo>
                    <a:pt x="110623" y="8279"/>
                  </a:lnTo>
                  <a:lnTo>
                    <a:pt x="112774" y="8109"/>
                  </a:lnTo>
                  <a:lnTo>
                    <a:pt x="114808" y="7927"/>
                  </a:lnTo>
                  <a:lnTo>
                    <a:pt x="116724" y="7744"/>
                  </a:lnTo>
                  <a:lnTo>
                    <a:pt x="118536" y="7562"/>
                  </a:lnTo>
                  <a:lnTo>
                    <a:pt x="120218" y="7366"/>
                  </a:lnTo>
                  <a:lnTo>
                    <a:pt x="121783" y="7158"/>
                  </a:lnTo>
                  <a:lnTo>
                    <a:pt x="123217" y="6949"/>
                  </a:lnTo>
                  <a:lnTo>
                    <a:pt x="124507" y="6741"/>
                  </a:lnTo>
                  <a:lnTo>
                    <a:pt x="125668" y="6519"/>
                  </a:lnTo>
                  <a:lnTo>
                    <a:pt x="126202" y="6402"/>
                  </a:lnTo>
                  <a:lnTo>
                    <a:pt x="126685" y="6284"/>
                  </a:lnTo>
                  <a:lnTo>
                    <a:pt x="127141" y="6180"/>
                  </a:lnTo>
                  <a:lnTo>
                    <a:pt x="127558" y="6063"/>
                  </a:lnTo>
                  <a:lnTo>
                    <a:pt x="127949" y="5945"/>
                  </a:lnTo>
                  <a:lnTo>
                    <a:pt x="128288" y="5828"/>
                  </a:lnTo>
                  <a:lnTo>
                    <a:pt x="128588" y="5711"/>
                  </a:lnTo>
                  <a:lnTo>
                    <a:pt x="128862" y="5580"/>
                  </a:lnTo>
                  <a:lnTo>
                    <a:pt x="129084" y="5463"/>
                  </a:lnTo>
                  <a:lnTo>
                    <a:pt x="129266" y="5346"/>
                  </a:lnTo>
                  <a:lnTo>
                    <a:pt x="129409" y="5215"/>
                  </a:lnTo>
                  <a:lnTo>
                    <a:pt x="129475" y="5163"/>
                  </a:lnTo>
                  <a:lnTo>
                    <a:pt x="129514" y="5098"/>
                  </a:lnTo>
                  <a:lnTo>
                    <a:pt x="129553" y="5033"/>
                  </a:lnTo>
                  <a:lnTo>
                    <a:pt x="129579" y="4967"/>
                  </a:lnTo>
                  <a:lnTo>
                    <a:pt x="129605" y="4902"/>
                  </a:lnTo>
                  <a:lnTo>
                    <a:pt x="129605" y="4850"/>
                  </a:lnTo>
                  <a:lnTo>
                    <a:pt x="129605" y="4785"/>
                  </a:lnTo>
                  <a:lnTo>
                    <a:pt x="129579" y="4720"/>
                  </a:lnTo>
                  <a:lnTo>
                    <a:pt x="129553" y="4655"/>
                  </a:lnTo>
                  <a:lnTo>
                    <a:pt x="129514" y="4602"/>
                  </a:lnTo>
                  <a:lnTo>
                    <a:pt x="129475" y="4537"/>
                  </a:lnTo>
                  <a:lnTo>
                    <a:pt x="129409" y="4472"/>
                  </a:lnTo>
                  <a:lnTo>
                    <a:pt x="129266" y="4355"/>
                  </a:lnTo>
                  <a:lnTo>
                    <a:pt x="129084" y="4224"/>
                  </a:lnTo>
                  <a:lnTo>
                    <a:pt x="128862" y="4107"/>
                  </a:lnTo>
                  <a:lnTo>
                    <a:pt x="128588" y="3990"/>
                  </a:lnTo>
                  <a:lnTo>
                    <a:pt x="128288" y="3872"/>
                  </a:lnTo>
                  <a:lnTo>
                    <a:pt x="127949" y="3755"/>
                  </a:lnTo>
                  <a:lnTo>
                    <a:pt x="127558" y="3638"/>
                  </a:lnTo>
                  <a:lnTo>
                    <a:pt x="127141" y="3520"/>
                  </a:lnTo>
                  <a:lnTo>
                    <a:pt x="126685" y="3403"/>
                  </a:lnTo>
                  <a:lnTo>
                    <a:pt x="126202" y="3286"/>
                  </a:lnTo>
                  <a:lnTo>
                    <a:pt x="125668" y="3181"/>
                  </a:lnTo>
                  <a:lnTo>
                    <a:pt x="124507" y="2960"/>
                  </a:lnTo>
                  <a:lnTo>
                    <a:pt x="123217" y="2738"/>
                  </a:lnTo>
                  <a:lnTo>
                    <a:pt x="121783" y="2529"/>
                  </a:lnTo>
                  <a:lnTo>
                    <a:pt x="120218" y="2334"/>
                  </a:lnTo>
                  <a:lnTo>
                    <a:pt x="118536" y="2138"/>
                  </a:lnTo>
                  <a:lnTo>
                    <a:pt x="116724" y="1943"/>
                  </a:lnTo>
                  <a:lnTo>
                    <a:pt x="114808" y="1760"/>
                  </a:lnTo>
                  <a:lnTo>
                    <a:pt x="112774" y="1578"/>
                  </a:lnTo>
                  <a:lnTo>
                    <a:pt x="110623" y="1421"/>
                  </a:lnTo>
                  <a:lnTo>
                    <a:pt x="108367" y="1252"/>
                  </a:lnTo>
                  <a:lnTo>
                    <a:pt x="106020" y="1095"/>
                  </a:lnTo>
                  <a:lnTo>
                    <a:pt x="103569" y="952"/>
                  </a:lnTo>
                  <a:lnTo>
                    <a:pt x="101027" y="822"/>
                  </a:lnTo>
                  <a:lnTo>
                    <a:pt x="98407" y="691"/>
                  </a:lnTo>
                  <a:lnTo>
                    <a:pt x="95695" y="574"/>
                  </a:lnTo>
                  <a:lnTo>
                    <a:pt x="92892" y="470"/>
                  </a:lnTo>
                  <a:lnTo>
                    <a:pt x="90024" y="378"/>
                  </a:lnTo>
                  <a:lnTo>
                    <a:pt x="87077" y="287"/>
                  </a:lnTo>
                  <a:lnTo>
                    <a:pt x="84066" y="209"/>
                  </a:lnTo>
                  <a:lnTo>
                    <a:pt x="81002" y="144"/>
                  </a:lnTo>
                  <a:lnTo>
                    <a:pt x="77860" y="91"/>
                  </a:lnTo>
                  <a:lnTo>
                    <a:pt x="74666" y="52"/>
                  </a:lnTo>
                  <a:lnTo>
                    <a:pt x="71432" y="13"/>
                  </a:lnTo>
                  <a:lnTo>
                    <a:pt x="681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3"/>
            <p:cNvSpPr/>
            <p:nvPr/>
          </p:nvSpPr>
          <p:spPr>
            <a:xfrm>
              <a:off x="4647387" y="4435335"/>
              <a:ext cx="3964941" cy="296747"/>
            </a:xfrm>
            <a:custGeom>
              <a:avLst/>
              <a:gdLst/>
              <a:ahLst/>
              <a:cxnLst/>
              <a:rect l="l" t="t" r="r" b="b"/>
              <a:pathLst>
                <a:path w="129605" h="9700" fill="none" extrusionOk="0">
                  <a:moveTo>
                    <a:pt x="64796" y="0"/>
                  </a:moveTo>
                  <a:lnTo>
                    <a:pt x="64796" y="0"/>
                  </a:lnTo>
                  <a:lnTo>
                    <a:pt x="61472" y="0"/>
                  </a:lnTo>
                  <a:lnTo>
                    <a:pt x="58173" y="13"/>
                  </a:lnTo>
                  <a:lnTo>
                    <a:pt x="54927" y="52"/>
                  </a:lnTo>
                  <a:lnTo>
                    <a:pt x="51746" y="91"/>
                  </a:lnTo>
                  <a:lnTo>
                    <a:pt x="48604" y="144"/>
                  </a:lnTo>
                  <a:lnTo>
                    <a:pt x="45527" y="209"/>
                  </a:lnTo>
                  <a:lnTo>
                    <a:pt x="42516" y="287"/>
                  </a:lnTo>
                  <a:lnTo>
                    <a:pt x="39582" y="378"/>
                  </a:lnTo>
                  <a:lnTo>
                    <a:pt x="36701" y="470"/>
                  </a:lnTo>
                  <a:lnTo>
                    <a:pt x="33911" y="574"/>
                  </a:lnTo>
                  <a:lnTo>
                    <a:pt x="31199" y="691"/>
                  </a:lnTo>
                  <a:lnTo>
                    <a:pt x="28566" y="822"/>
                  </a:lnTo>
                  <a:lnTo>
                    <a:pt x="26023" y="952"/>
                  </a:lnTo>
                  <a:lnTo>
                    <a:pt x="23585" y="1095"/>
                  </a:lnTo>
                  <a:lnTo>
                    <a:pt x="21226" y="1252"/>
                  </a:lnTo>
                  <a:lnTo>
                    <a:pt x="18983" y="1421"/>
                  </a:lnTo>
                  <a:lnTo>
                    <a:pt x="16832" y="1578"/>
                  </a:lnTo>
                  <a:lnTo>
                    <a:pt x="14798" y="1760"/>
                  </a:lnTo>
                  <a:lnTo>
                    <a:pt x="12869" y="1943"/>
                  </a:lnTo>
                  <a:lnTo>
                    <a:pt x="11069" y="2138"/>
                  </a:lnTo>
                  <a:lnTo>
                    <a:pt x="9375" y="2334"/>
                  </a:lnTo>
                  <a:lnTo>
                    <a:pt x="7823" y="2529"/>
                  </a:lnTo>
                  <a:lnTo>
                    <a:pt x="6389" y="2738"/>
                  </a:lnTo>
                  <a:lnTo>
                    <a:pt x="5085" y="2960"/>
                  </a:lnTo>
                  <a:lnTo>
                    <a:pt x="3925" y="3181"/>
                  </a:lnTo>
                  <a:lnTo>
                    <a:pt x="3404" y="3286"/>
                  </a:lnTo>
                  <a:lnTo>
                    <a:pt x="2908" y="3403"/>
                  </a:lnTo>
                  <a:lnTo>
                    <a:pt x="2452" y="3520"/>
                  </a:lnTo>
                  <a:lnTo>
                    <a:pt x="2035" y="3638"/>
                  </a:lnTo>
                  <a:lnTo>
                    <a:pt x="1657" y="3755"/>
                  </a:lnTo>
                  <a:lnTo>
                    <a:pt x="1318" y="3872"/>
                  </a:lnTo>
                  <a:lnTo>
                    <a:pt x="1005" y="3990"/>
                  </a:lnTo>
                  <a:lnTo>
                    <a:pt x="744" y="4107"/>
                  </a:lnTo>
                  <a:lnTo>
                    <a:pt x="522" y="4224"/>
                  </a:lnTo>
                  <a:lnTo>
                    <a:pt x="327" y="4355"/>
                  </a:lnTo>
                  <a:lnTo>
                    <a:pt x="183" y="4472"/>
                  </a:lnTo>
                  <a:lnTo>
                    <a:pt x="131" y="4537"/>
                  </a:lnTo>
                  <a:lnTo>
                    <a:pt x="79" y="4602"/>
                  </a:lnTo>
                  <a:lnTo>
                    <a:pt x="40" y="4655"/>
                  </a:lnTo>
                  <a:lnTo>
                    <a:pt x="14" y="4720"/>
                  </a:lnTo>
                  <a:lnTo>
                    <a:pt x="1" y="4785"/>
                  </a:lnTo>
                  <a:lnTo>
                    <a:pt x="1" y="4850"/>
                  </a:lnTo>
                  <a:lnTo>
                    <a:pt x="1" y="4850"/>
                  </a:lnTo>
                  <a:lnTo>
                    <a:pt x="1" y="4902"/>
                  </a:lnTo>
                  <a:lnTo>
                    <a:pt x="14" y="4967"/>
                  </a:lnTo>
                  <a:lnTo>
                    <a:pt x="40" y="5033"/>
                  </a:lnTo>
                  <a:lnTo>
                    <a:pt x="79" y="5098"/>
                  </a:lnTo>
                  <a:lnTo>
                    <a:pt x="131" y="5163"/>
                  </a:lnTo>
                  <a:lnTo>
                    <a:pt x="183" y="5215"/>
                  </a:lnTo>
                  <a:lnTo>
                    <a:pt x="327" y="5346"/>
                  </a:lnTo>
                  <a:lnTo>
                    <a:pt x="522" y="5463"/>
                  </a:lnTo>
                  <a:lnTo>
                    <a:pt x="744" y="5580"/>
                  </a:lnTo>
                  <a:lnTo>
                    <a:pt x="1005" y="5711"/>
                  </a:lnTo>
                  <a:lnTo>
                    <a:pt x="1318" y="5828"/>
                  </a:lnTo>
                  <a:lnTo>
                    <a:pt x="1657" y="5945"/>
                  </a:lnTo>
                  <a:lnTo>
                    <a:pt x="2035" y="6063"/>
                  </a:lnTo>
                  <a:lnTo>
                    <a:pt x="2452" y="6180"/>
                  </a:lnTo>
                  <a:lnTo>
                    <a:pt x="2908" y="6284"/>
                  </a:lnTo>
                  <a:lnTo>
                    <a:pt x="3404" y="6402"/>
                  </a:lnTo>
                  <a:lnTo>
                    <a:pt x="3925" y="6519"/>
                  </a:lnTo>
                  <a:lnTo>
                    <a:pt x="5085" y="6741"/>
                  </a:lnTo>
                  <a:lnTo>
                    <a:pt x="6389" y="6949"/>
                  </a:lnTo>
                  <a:lnTo>
                    <a:pt x="7823" y="7158"/>
                  </a:lnTo>
                  <a:lnTo>
                    <a:pt x="9375" y="7366"/>
                  </a:lnTo>
                  <a:lnTo>
                    <a:pt x="11069" y="7562"/>
                  </a:lnTo>
                  <a:lnTo>
                    <a:pt x="12869" y="7744"/>
                  </a:lnTo>
                  <a:lnTo>
                    <a:pt x="14798" y="7927"/>
                  </a:lnTo>
                  <a:lnTo>
                    <a:pt x="16832" y="8109"/>
                  </a:lnTo>
                  <a:lnTo>
                    <a:pt x="18983" y="8279"/>
                  </a:lnTo>
                  <a:lnTo>
                    <a:pt x="21226" y="8435"/>
                  </a:lnTo>
                  <a:lnTo>
                    <a:pt x="23585" y="8592"/>
                  </a:lnTo>
                  <a:lnTo>
                    <a:pt x="26023" y="8735"/>
                  </a:lnTo>
                  <a:lnTo>
                    <a:pt x="28566" y="8866"/>
                  </a:lnTo>
                  <a:lnTo>
                    <a:pt x="31199" y="8996"/>
                  </a:lnTo>
                  <a:lnTo>
                    <a:pt x="33911" y="9113"/>
                  </a:lnTo>
                  <a:lnTo>
                    <a:pt x="36701" y="9218"/>
                  </a:lnTo>
                  <a:lnTo>
                    <a:pt x="39582" y="9322"/>
                  </a:lnTo>
                  <a:lnTo>
                    <a:pt x="42516" y="9400"/>
                  </a:lnTo>
                  <a:lnTo>
                    <a:pt x="45527" y="9478"/>
                  </a:lnTo>
                  <a:lnTo>
                    <a:pt x="48604" y="9544"/>
                  </a:lnTo>
                  <a:lnTo>
                    <a:pt x="51746" y="9596"/>
                  </a:lnTo>
                  <a:lnTo>
                    <a:pt x="54927" y="9648"/>
                  </a:lnTo>
                  <a:lnTo>
                    <a:pt x="58173" y="9674"/>
                  </a:lnTo>
                  <a:lnTo>
                    <a:pt x="61472" y="9687"/>
                  </a:lnTo>
                  <a:lnTo>
                    <a:pt x="64796" y="9700"/>
                  </a:lnTo>
                  <a:lnTo>
                    <a:pt x="64796" y="9700"/>
                  </a:lnTo>
                  <a:lnTo>
                    <a:pt x="68134" y="9687"/>
                  </a:lnTo>
                  <a:lnTo>
                    <a:pt x="71432" y="9674"/>
                  </a:lnTo>
                  <a:lnTo>
                    <a:pt x="74666" y="9648"/>
                  </a:lnTo>
                  <a:lnTo>
                    <a:pt x="77860" y="9596"/>
                  </a:lnTo>
                  <a:lnTo>
                    <a:pt x="81002" y="9544"/>
                  </a:lnTo>
                  <a:lnTo>
                    <a:pt x="84066" y="9478"/>
                  </a:lnTo>
                  <a:lnTo>
                    <a:pt x="87077" y="9400"/>
                  </a:lnTo>
                  <a:lnTo>
                    <a:pt x="90024" y="9322"/>
                  </a:lnTo>
                  <a:lnTo>
                    <a:pt x="92892" y="9218"/>
                  </a:lnTo>
                  <a:lnTo>
                    <a:pt x="95695" y="9113"/>
                  </a:lnTo>
                  <a:lnTo>
                    <a:pt x="98407" y="8996"/>
                  </a:lnTo>
                  <a:lnTo>
                    <a:pt x="101027" y="8866"/>
                  </a:lnTo>
                  <a:lnTo>
                    <a:pt x="103569" y="8735"/>
                  </a:lnTo>
                  <a:lnTo>
                    <a:pt x="106020" y="8592"/>
                  </a:lnTo>
                  <a:lnTo>
                    <a:pt x="108367" y="8435"/>
                  </a:lnTo>
                  <a:lnTo>
                    <a:pt x="110623" y="8279"/>
                  </a:lnTo>
                  <a:lnTo>
                    <a:pt x="112774" y="8109"/>
                  </a:lnTo>
                  <a:lnTo>
                    <a:pt x="114808" y="7927"/>
                  </a:lnTo>
                  <a:lnTo>
                    <a:pt x="116724" y="7744"/>
                  </a:lnTo>
                  <a:lnTo>
                    <a:pt x="118536" y="7562"/>
                  </a:lnTo>
                  <a:lnTo>
                    <a:pt x="120218" y="7366"/>
                  </a:lnTo>
                  <a:lnTo>
                    <a:pt x="121783" y="7158"/>
                  </a:lnTo>
                  <a:lnTo>
                    <a:pt x="123217" y="6949"/>
                  </a:lnTo>
                  <a:lnTo>
                    <a:pt x="124507" y="6741"/>
                  </a:lnTo>
                  <a:lnTo>
                    <a:pt x="125668" y="6519"/>
                  </a:lnTo>
                  <a:lnTo>
                    <a:pt x="126202" y="6402"/>
                  </a:lnTo>
                  <a:lnTo>
                    <a:pt x="126685" y="6284"/>
                  </a:lnTo>
                  <a:lnTo>
                    <a:pt x="127141" y="6180"/>
                  </a:lnTo>
                  <a:lnTo>
                    <a:pt x="127558" y="6063"/>
                  </a:lnTo>
                  <a:lnTo>
                    <a:pt x="127949" y="5945"/>
                  </a:lnTo>
                  <a:lnTo>
                    <a:pt x="128288" y="5828"/>
                  </a:lnTo>
                  <a:lnTo>
                    <a:pt x="128588" y="5711"/>
                  </a:lnTo>
                  <a:lnTo>
                    <a:pt x="128862" y="5580"/>
                  </a:lnTo>
                  <a:lnTo>
                    <a:pt x="129084" y="5463"/>
                  </a:lnTo>
                  <a:lnTo>
                    <a:pt x="129266" y="5346"/>
                  </a:lnTo>
                  <a:lnTo>
                    <a:pt x="129409" y="5215"/>
                  </a:lnTo>
                  <a:lnTo>
                    <a:pt x="129475" y="5163"/>
                  </a:lnTo>
                  <a:lnTo>
                    <a:pt x="129514" y="5098"/>
                  </a:lnTo>
                  <a:lnTo>
                    <a:pt x="129553" y="5033"/>
                  </a:lnTo>
                  <a:lnTo>
                    <a:pt x="129579" y="4967"/>
                  </a:lnTo>
                  <a:lnTo>
                    <a:pt x="129605" y="4902"/>
                  </a:lnTo>
                  <a:lnTo>
                    <a:pt x="129605" y="4850"/>
                  </a:lnTo>
                  <a:lnTo>
                    <a:pt x="129605" y="4850"/>
                  </a:lnTo>
                  <a:lnTo>
                    <a:pt x="129605" y="4785"/>
                  </a:lnTo>
                  <a:lnTo>
                    <a:pt x="129579" y="4720"/>
                  </a:lnTo>
                  <a:lnTo>
                    <a:pt x="129553" y="4655"/>
                  </a:lnTo>
                  <a:lnTo>
                    <a:pt x="129514" y="4602"/>
                  </a:lnTo>
                  <a:lnTo>
                    <a:pt x="129475" y="4537"/>
                  </a:lnTo>
                  <a:lnTo>
                    <a:pt x="129409" y="4472"/>
                  </a:lnTo>
                  <a:lnTo>
                    <a:pt x="129266" y="4355"/>
                  </a:lnTo>
                  <a:lnTo>
                    <a:pt x="129084" y="4224"/>
                  </a:lnTo>
                  <a:lnTo>
                    <a:pt x="128862" y="4107"/>
                  </a:lnTo>
                  <a:lnTo>
                    <a:pt x="128588" y="3990"/>
                  </a:lnTo>
                  <a:lnTo>
                    <a:pt x="128288" y="3872"/>
                  </a:lnTo>
                  <a:lnTo>
                    <a:pt x="127949" y="3755"/>
                  </a:lnTo>
                  <a:lnTo>
                    <a:pt x="127558" y="3638"/>
                  </a:lnTo>
                  <a:lnTo>
                    <a:pt x="127141" y="3520"/>
                  </a:lnTo>
                  <a:lnTo>
                    <a:pt x="126685" y="3403"/>
                  </a:lnTo>
                  <a:lnTo>
                    <a:pt x="126202" y="3286"/>
                  </a:lnTo>
                  <a:lnTo>
                    <a:pt x="125668" y="3181"/>
                  </a:lnTo>
                  <a:lnTo>
                    <a:pt x="124507" y="2960"/>
                  </a:lnTo>
                  <a:lnTo>
                    <a:pt x="123217" y="2738"/>
                  </a:lnTo>
                  <a:lnTo>
                    <a:pt x="121783" y="2529"/>
                  </a:lnTo>
                  <a:lnTo>
                    <a:pt x="120218" y="2334"/>
                  </a:lnTo>
                  <a:lnTo>
                    <a:pt x="118536" y="2138"/>
                  </a:lnTo>
                  <a:lnTo>
                    <a:pt x="116724" y="1943"/>
                  </a:lnTo>
                  <a:lnTo>
                    <a:pt x="114808" y="1760"/>
                  </a:lnTo>
                  <a:lnTo>
                    <a:pt x="112774" y="1578"/>
                  </a:lnTo>
                  <a:lnTo>
                    <a:pt x="110623" y="1421"/>
                  </a:lnTo>
                  <a:lnTo>
                    <a:pt x="108367" y="1252"/>
                  </a:lnTo>
                  <a:lnTo>
                    <a:pt x="106020" y="1095"/>
                  </a:lnTo>
                  <a:lnTo>
                    <a:pt x="103569" y="952"/>
                  </a:lnTo>
                  <a:lnTo>
                    <a:pt x="101027" y="822"/>
                  </a:lnTo>
                  <a:lnTo>
                    <a:pt x="98407" y="691"/>
                  </a:lnTo>
                  <a:lnTo>
                    <a:pt x="95695" y="574"/>
                  </a:lnTo>
                  <a:lnTo>
                    <a:pt x="92892" y="470"/>
                  </a:lnTo>
                  <a:lnTo>
                    <a:pt x="90024" y="378"/>
                  </a:lnTo>
                  <a:lnTo>
                    <a:pt x="87077" y="287"/>
                  </a:lnTo>
                  <a:lnTo>
                    <a:pt x="84066" y="209"/>
                  </a:lnTo>
                  <a:lnTo>
                    <a:pt x="81002" y="144"/>
                  </a:lnTo>
                  <a:lnTo>
                    <a:pt x="77860" y="91"/>
                  </a:lnTo>
                  <a:lnTo>
                    <a:pt x="74666" y="52"/>
                  </a:lnTo>
                  <a:lnTo>
                    <a:pt x="71432" y="13"/>
                  </a:lnTo>
                  <a:lnTo>
                    <a:pt x="68134" y="0"/>
                  </a:lnTo>
                  <a:lnTo>
                    <a:pt x="6479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3"/>
            <p:cNvSpPr/>
            <p:nvPr/>
          </p:nvSpPr>
          <p:spPr>
            <a:xfrm>
              <a:off x="4759876" y="2227719"/>
              <a:ext cx="678052" cy="1514849"/>
            </a:xfrm>
            <a:custGeom>
              <a:avLst/>
              <a:gdLst/>
              <a:ahLst/>
              <a:cxnLst/>
              <a:rect l="l" t="t" r="r" b="b"/>
              <a:pathLst>
                <a:path w="22164" h="49517" extrusionOk="0">
                  <a:moveTo>
                    <a:pt x="15671" y="0"/>
                  </a:moveTo>
                  <a:lnTo>
                    <a:pt x="15476" y="13"/>
                  </a:lnTo>
                  <a:lnTo>
                    <a:pt x="0" y="13"/>
                  </a:lnTo>
                  <a:lnTo>
                    <a:pt x="4954" y="45801"/>
                  </a:lnTo>
                  <a:lnTo>
                    <a:pt x="5698" y="45996"/>
                  </a:lnTo>
                  <a:lnTo>
                    <a:pt x="7666" y="46505"/>
                  </a:lnTo>
                  <a:lnTo>
                    <a:pt x="10430" y="47209"/>
                  </a:lnTo>
                  <a:lnTo>
                    <a:pt x="11982" y="47587"/>
                  </a:lnTo>
                  <a:lnTo>
                    <a:pt x="13598" y="47978"/>
                  </a:lnTo>
                  <a:lnTo>
                    <a:pt x="15202" y="48343"/>
                  </a:lnTo>
                  <a:lnTo>
                    <a:pt x="16766" y="48695"/>
                  </a:lnTo>
                  <a:lnTo>
                    <a:pt x="18213" y="48995"/>
                  </a:lnTo>
                  <a:lnTo>
                    <a:pt x="18891" y="49125"/>
                  </a:lnTo>
                  <a:lnTo>
                    <a:pt x="19517" y="49242"/>
                  </a:lnTo>
                  <a:lnTo>
                    <a:pt x="20091" y="49347"/>
                  </a:lnTo>
                  <a:lnTo>
                    <a:pt x="20612" y="49425"/>
                  </a:lnTo>
                  <a:lnTo>
                    <a:pt x="21069" y="49477"/>
                  </a:lnTo>
                  <a:lnTo>
                    <a:pt x="21447" y="49503"/>
                  </a:lnTo>
                  <a:lnTo>
                    <a:pt x="21760" y="49516"/>
                  </a:lnTo>
                  <a:lnTo>
                    <a:pt x="21877" y="49503"/>
                  </a:lnTo>
                  <a:lnTo>
                    <a:pt x="21981" y="49490"/>
                  </a:lnTo>
                  <a:lnTo>
                    <a:pt x="22059" y="49464"/>
                  </a:lnTo>
                  <a:lnTo>
                    <a:pt x="22125" y="49438"/>
                  </a:lnTo>
                  <a:lnTo>
                    <a:pt x="22151" y="49399"/>
                  </a:lnTo>
                  <a:lnTo>
                    <a:pt x="22164" y="49360"/>
                  </a:lnTo>
                  <a:lnTo>
                    <a:pt x="17575" y="1747"/>
                  </a:lnTo>
                  <a:lnTo>
                    <a:pt x="17549" y="1552"/>
                  </a:lnTo>
                  <a:lnTo>
                    <a:pt x="17496" y="1356"/>
                  </a:lnTo>
                  <a:lnTo>
                    <a:pt x="17431" y="1187"/>
                  </a:lnTo>
                  <a:lnTo>
                    <a:pt x="17353" y="1017"/>
                  </a:lnTo>
                  <a:lnTo>
                    <a:pt x="17249" y="848"/>
                  </a:lnTo>
                  <a:lnTo>
                    <a:pt x="17144" y="704"/>
                  </a:lnTo>
                  <a:lnTo>
                    <a:pt x="17014" y="574"/>
                  </a:lnTo>
                  <a:lnTo>
                    <a:pt x="16884" y="443"/>
                  </a:lnTo>
                  <a:lnTo>
                    <a:pt x="16727" y="339"/>
                  </a:lnTo>
                  <a:lnTo>
                    <a:pt x="16571" y="235"/>
                  </a:lnTo>
                  <a:lnTo>
                    <a:pt x="16401" y="157"/>
                  </a:lnTo>
                  <a:lnTo>
                    <a:pt x="16232" y="91"/>
                  </a:lnTo>
                  <a:lnTo>
                    <a:pt x="16049" y="39"/>
                  </a:lnTo>
                  <a:lnTo>
                    <a:pt x="15867" y="13"/>
                  </a:lnTo>
                  <a:lnTo>
                    <a:pt x="15671" y="0"/>
                  </a:lnTo>
                  <a:close/>
                </a:path>
              </a:pathLst>
            </a:custGeom>
            <a:solidFill>
              <a:srgbClr val="806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3"/>
            <p:cNvSpPr/>
            <p:nvPr/>
          </p:nvSpPr>
          <p:spPr>
            <a:xfrm>
              <a:off x="4906261" y="3487671"/>
              <a:ext cx="1317007" cy="300357"/>
            </a:xfrm>
            <a:custGeom>
              <a:avLst/>
              <a:gdLst/>
              <a:ahLst/>
              <a:cxnLst/>
              <a:rect l="l" t="t" r="r" b="b"/>
              <a:pathLst>
                <a:path w="43050" h="9818" extrusionOk="0">
                  <a:moveTo>
                    <a:pt x="2529" y="0"/>
                  </a:moveTo>
                  <a:lnTo>
                    <a:pt x="2269" y="13"/>
                  </a:lnTo>
                  <a:lnTo>
                    <a:pt x="2021" y="52"/>
                  </a:lnTo>
                  <a:lnTo>
                    <a:pt x="1786" y="118"/>
                  </a:lnTo>
                  <a:lnTo>
                    <a:pt x="1551" y="196"/>
                  </a:lnTo>
                  <a:lnTo>
                    <a:pt x="1330" y="300"/>
                  </a:lnTo>
                  <a:lnTo>
                    <a:pt x="1121" y="431"/>
                  </a:lnTo>
                  <a:lnTo>
                    <a:pt x="926" y="574"/>
                  </a:lnTo>
                  <a:lnTo>
                    <a:pt x="743" y="743"/>
                  </a:lnTo>
                  <a:lnTo>
                    <a:pt x="587" y="926"/>
                  </a:lnTo>
                  <a:lnTo>
                    <a:pt x="430" y="1109"/>
                  </a:lnTo>
                  <a:lnTo>
                    <a:pt x="313" y="1317"/>
                  </a:lnTo>
                  <a:lnTo>
                    <a:pt x="209" y="1539"/>
                  </a:lnTo>
                  <a:lnTo>
                    <a:pt x="117" y="1773"/>
                  </a:lnTo>
                  <a:lnTo>
                    <a:pt x="52" y="2021"/>
                  </a:lnTo>
                  <a:lnTo>
                    <a:pt x="13" y="2269"/>
                  </a:lnTo>
                  <a:lnTo>
                    <a:pt x="0" y="2530"/>
                  </a:lnTo>
                  <a:lnTo>
                    <a:pt x="0" y="6232"/>
                  </a:lnTo>
                  <a:lnTo>
                    <a:pt x="13" y="6415"/>
                  </a:lnTo>
                  <a:lnTo>
                    <a:pt x="26" y="6597"/>
                  </a:lnTo>
                  <a:lnTo>
                    <a:pt x="39" y="6780"/>
                  </a:lnTo>
                  <a:lnTo>
                    <a:pt x="78" y="6949"/>
                  </a:lnTo>
                  <a:lnTo>
                    <a:pt x="117" y="7119"/>
                  </a:lnTo>
                  <a:lnTo>
                    <a:pt x="169" y="7288"/>
                  </a:lnTo>
                  <a:lnTo>
                    <a:pt x="222" y="7458"/>
                  </a:lnTo>
                  <a:lnTo>
                    <a:pt x="287" y="7627"/>
                  </a:lnTo>
                  <a:lnTo>
                    <a:pt x="352" y="7784"/>
                  </a:lnTo>
                  <a:lnTo>
                    <a:pt x="430" y="7940"/>
                  </a:lnTo>
                  <a:lnTo>
                    <a:pt x="522" y="8084"/>
                  </a:lnTo>
                  <a:lnTo>
                    <a:pt x="613" y="8227"/>
                  </a:lnTo>
                  <a:lnTo>
                    <a:pt x="717" y="8370"/>
                  </a:lnTo>
                  <a:lnTo>
                    <a:pt x="821" y="8514"/>
                  </a:lnTo>
                  <a:lnTo>
                    <a:pt x="939" y="8631"/>
                  </a:lnTo>
                  <a:lnTo>
                    <a:pt x="1056" y="8761"/>
                  </a:lnTo>
                  <a:lnTo>
                    <a:pt x="1173" y="8879"/>
                  </a:lnTo>
                  <a:lnTo>
                    <a:pt x="1304" y="8996"/>
                  </a:lnTo>
                  <a:lnTo>
                    <a:pt x="1447" y="9100"/>
                  </a:lnTo>
                  <a:lnTo>
                    <a:pt x="1578" y="9205"/>
                  </a:lnTo>
                  <a:lnTo>
                    <a:pt x="1734" y="9296"/>
                  </a:lnTo>
                  <a:lnTo>
                    <a:pt x="1877" y="9374"/>
                  </a:lnTo>
                  <a:lnTo>
                    <a:pt x="2034" y="9452"/>
                  </a:lnTo>
                  <a:lnTo>
                    <a:pt x="2190" y="9531"/>
                  </a:lnTo>
                  <a:lnTo>
                    <a:pt x="2360" y="9596"/>
                  </a:lnTo>
                  <a:lnTo>
                    <a:pt x="2516" y="9648"/>
                  </a:lnTo>
                  <a:lnTo>
                    <a:pt x="2686" y="9700"/>
                  </a:lnTo>
                  <a:lnTo>
                    <a:pt x="2868" y="9739"/>
                  </a:lnTo>
                  <a:lnTo>
                    <a:pt x="3038" y="9765"/>
                  </a:lnTo>
                  <a:lnTo>
                    <a:pt x="3220" y="9791"/>
                  </a:lnTo>
                  <a:lnTo>
                    <a:pt x="3403" y="9804"/>
                  </a:lnTo>
                  <a:lnTo>
                    <a:pt x="3585" y="9818"/>
                  </a:lnTo>
                  <a:lnTo>
                    <a:pt x="39464" y="9818"/>
                  </a:lnTo>
                  <a:lnTo>
                    <a:pt x="39647" y="9804"/>
                  </a:lnTo>
                  <a:lnTo>
                    <a:pt x="39829" y="9791"/>
                  </a:lnTo>
                  <a:lnTo>
                    <a:pt x="40012" y="9765"/>
                  </a:lnTo>
                  <a:lnTo>
                    <a:pt x="40194" y="9739"/>
                  </a:lnTo>
                  <a:lnTo>
                    <a:pt x="40364" y="9700"/>
                  </a:lnTo>
                  <a:lnTo>
                    <a:pt x="40533" y="9648"/>
                  </a:lnTo>
                  <a:lnTo>
                    <a:pt x="40703" y="9596"/>
                  </a:lnTo>
                  <a:lnTo>
                    <a:pt x="40859" y="9531"/>
                  </a:lnTo>
                  <a:lnTo>
                    <a:pt x="41015" y="9452"/>
                  </a:lnTo>
                  <a:lnTo>
                    <a:pt x="41172" y="9374"/>
                  </a:lnTo>
                  <a:lnTo>
                    <a:pt x="41328" y="9296"/>
                  </a:lnTo>
                  <a:lnTo>
                    <a:pt x="41472" y="9205"/>
                  </a:lnTo>
                  <a:lnTo>
                    <a:pt x="41615" y="9100"/>
                  </a:lnTo>
                  <a:lnTo>
                    <a:pt x="41746" y="8996"/>
                  </a:lnTo>
                  <a:lnTo>
                    <a:pt x="41876" y="8879"/>
                  </a:lnTo>
                  <a:lnTo>
                    <a:pt x="42006" y="8761"/>
                  </a:lnTo>
                  <a:lnTo>
                    <a:pt x="42124" y="8631"/>
                  </a:lnTo>
                  <a:lnTo>
                    <a:pt x="42228" y="8514"/>
                  </a:lnTo>
                  <a:lnTo>
                    <a:pt x="42332" y="8370"/>
                  </a:lnTo>
                  <a:lnTo>
                    <a:pt x="42437" y="8227"/>
                  </a:lnTo>
                  <a:lnTo>
                    <a:pt x="42528" y="8084"/>
                  </a:lnTo>
                  <a:lnTo>
                    <a:pt x="42619" y="7940"/>
                  </a:lnTo>
                  <a:lnTo>
                    <a:pt x="42697" y="7784"/>
                  </a:lnTo>
                  <a:lnTo>
                    <a:pt x="42762" y="7627"/>
                  </a:lnTo>
                  <a:lnTo>
                    <a:pt x="42828" y="7458"/>
                  </a:lnTo>
                  <a:lnTo>
                    <a:pt x="42893" y="7288"/>
                  </a:lnTo>
                  <a:lnTo>
                    <a:pt x="42932" y="7119"/>
                  </a:lnTo>
                  <a:lnTo>
                    <a:pt x="42971" y="6949"/>
                  </a:lnTo>
                  <a:lnTo>
                    <a:pt x="43010" y="6780"/>
                  </a:lnTo>
                  <a:lnTo>
                    <a:pt x="43036" y="6597"/>
                  </a:lnTo>
                  <a:lnTo>
                    <a:pt x="43049" y="6415"/>
                  </a:lnTo>
                  <a:lnTo>
                    <a:pt x="43049" y="6232"/>
                  </a:lnTo>
                  <a:lnTo>
                    <a:pt x="43049" y="2530"/>
                  </a:lnTo>
                  <a:lnTo>
                    <a:pt x="43036" y="2269"/>
                  </a:lnTo>
                  <a:lnTo>
                    <a:pt x="42997" y="2021"/>
                  </a:lnTo>
                  <a:lnTo>
                    <a:pt x="42932" y="1773"/>
                  </a:lnTo>
                  <a:lnTo>
                    <a:pt x="42854" y="1539"/>
                  </a:lnTo>
                  <a:lnTo>
                    <a:pt x="42749" y="1317"/>
                  </a:lnTo>
                  <a:lnTo>
                    <a:pt x="42619" y="1109"/>
                  </a:lnTo>
                  <a:lnTo>
                    <a:pt x="42476" y="926"/>
                  </a:lnTo>
                  <a:lnTo>
                    <a:pt x="42306" y="743"/>
                  </a:lnTo>
                  <a:lnTo>
                    <a:pt x="42124" y="574"/>
                  </a:lnTo>
                  <a:lnTo>
                    <a:pt x="41941" y="431"/>
                  </a:lnTo>
                  <a:lnTo>
                    <a:pt x="41733" y="300"/>
                  </a:lnTo>
                  <a:lnTo>
                    <a:pt x="41511" y="196"/>
                  </a:lnTo>
                  <a:lnTo>
                    <a:pt x="41276" y="118"/>
                  </a:lnTo>
                  <a:lnTo>
                    <a:pt x="41029" y="52"/>
                  </a:lnTo>
                  <a:lnTo>
                    <a:pt x="40781" y="13"/>
                  </a:lnTo>
                  <a:lnTo>
                    <a:pt x="405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3"/>
            <p:cNvSpPr/>
            <p:nvPr/>
          </p:nvSpPr>
          <p:spPr>
            <a:xfrm>
              <a:off x="5232897" y="3510401"/>
              <a:ext cx="990371" cy="299959"/>
            </a:xfrm>
            <a:custGeom>
              <a:avLst/>
              <a:gdLst/>
              <a:ahLst/>
              <a:cxnLst/>
              <a:rect l="l" t="t" r="r" b="b"/>
              <a:pathLst>
                <a:path w="32373" h="9805" extrusionOk="0">
                  <a:moveTo>
                    <a:pt x="2530" y="0"/>
                  </a:moveTo>
                  <a:lnTo>
                    <a:pt x="2269" y="14"/>
                  </a:lnTo>
                  <a:lnTo>
                    <a:pt x="2021" y="53"/>
                  </a:lnTo>
                  <a:lnTo>
                    <a:pt x="1787" y="118"/>
                  </a:lnTo>
                  <a:lnTo>
                    <a:pt x="1552" y="196"/>
                  </a:lnTo>
                  <a:lnTo>
                    <a:pt x="1330" y="300"/>
                  </a:lnTo>
                  <a:lnTo>
                    <a:pt x="1122" y="431"/>
                  </a:lnTo>
                  <a:lnTo>
                    <a:pt x="926" y="574"/>
                  </a:lnTo>
                  <a:lnTo>
                    <a:pt x="744" y="744"/>
                  </a:lnTo>
                  <a:lnTo>
                    <a:pt x="587" y="913"/>
                  </a:lnTo>
                  <a:lnTo>
                    <a:pt x="431" y="1109"/>
                  </a:lnTo>
                  <a:lnTo>
                    <a:pt x="313" y="1317"/>
                  </a:lnTo>
                  <a:lnTo>
                    <a:pt x="196" y="1539"/>
                  </a:lnTo>
                  <a:lnTo>
                    <a:pt x="118" y="1774"/>
                  </a:lnTo>
                  <a:lnTo>
                    <a:pt x="53" y="2021"/>
                  </a:lnTo>
                  <a:lnTo>
                    <a:pt x="14" y="2269"/>
                  </a:lnTo>
                  <a:lnTo>
                    <a:pt x="1" y="2530"/>
                  </a:lnTo>
                  <a:lnTo>
                    <a:pt x="1" y="7288"/>
                  </a:lnTo>
                  <a:lnTo>
                    <a:pt x="14" y="7536"/>
                  </a:lnTo>
                  <a:lnTo>
                    <a:pt x="53" y="7797"/>
                  </a:lnTo>
                  <a:lnTo>
                    <a:pt x="118" y="8032"/>
                  </a:lnTo>
                  <a:lnTo>
                    <a:pt x="196" y="8266"/>
                  </a:lnTo>
                  <a:lnTo>
                    <a:pt x="313" y="8488"/>
                  </a:lnTo>
                  <a:lnTo>
                    <a:pt x="431" y="8696"/>
                  </a:lnTo>
                  <a:lnTo>
                    <a:pt x="587" y="8892"/>
                  </a:lnTo>
                  <a:lnTo>
                    <a:pt x="744" y="9075"/>
                  </a:lnTo>
                  <a:lnTo>
                    <a:pt x="926" y="9231"/>
                  </a:lnTo>
                  <a:lnTo>
                    <a:pt x="1122" y="9374"/>
                  </a:lnTo>
                  <a:lnTo>
                    <a:pt x="1330" y="9505"/>
                  </a:lnTo>
                  <a:lnTo>
                    <a:pt x="1552" y="9609"/>
                  </a:lnTo>
                  <a:lnTo>
                    <a:pt x="1787" y="9700"/>
                  </a:lnTo>
                  <a:lnTo>
                    <a:pt x="2021" y="9752"/>
                  </a:lnTo>
                  <a:lnTo>
                    <a:pt x="2269" y="9792"/>
                  </a:lnTo>
                  <a:lnTo>
                    <a:pt x="2530" y="9805"/>
                  </a:lnTo>
                  <a:lnTo>
                    <a:pt x="29843" y="9805"/>
                  </a:lnTo>
                  <a:lnTo>
                    <a:pt x="30104" y="9792"/>
                  </a:lnTo>
                  <a:lnTo>
                    <a:pt x="30352" y="9752"/>
                  </a:lnTo>
                  <a:lnTo>
                    <a:pt x="30599" y="9700"/>
                  </a:lnTo>
                  <a:lnTo>
                    <a:pt x="30834" y="9609"/>
                  </a:lnTo>
                  <a:lnTo>
                    <a:pt x="31056" y="9505"/>
                  </a:lnTo>
                  <a:lnTo>
                    <a:pt x="31264" y="9374"/>
                  </a:lnTo>
                  <a:lnTo>
                    <a:pt x="31447" y="9231"/>
                  </a:lnTo>
                  <a:lnTo>
                    <a:pt x="31629" y="9075"/>
                  </a:lnTo>
                  <a:lnTo>
                    <a:pt x="31799" y="8892"/>
                  </a:lnTo>
                  <a:lnTo>
                    <a:pt x="31942" y="8696"/>
                  </a:lnTo>
                  <a:lnTo>
                    <a:pt x="32072" y="8488"/>
                  </a:lnTo>
                  <a:lnTo>
                    <a:pt x="32177" y="8266"/>
                  </a:lnTo>
                  <a:lnTo>
                    <a:pt x="32255" y="8032"/>
                  </a:lnTo>
                  <a:lnTo>
                    <a:pt x="32320" y="7797"/>
                  </a:lnTo>
                  <a:lnTo>
                    <a:pt x="32359" y="7536"/>
                  </a:lnTo>
                  <a:lnTo>
                    <a:pt x="32372" y="7288"/>
                  </a:lnTo>
                  <a:lnTo>
                    <a:pt x="32372" y="2530"/>
                  </a:lnTo>
                  <a:lnTo>
                    <a:pt x="32359" y="2269"/>
                  </a:lnTo>
                  <a:lnTo>
                    <a:pt x="32320" y="2021"/>
                  </a:lnTo>
                  <a:lnTo>
                    <a:pt x="32255" y="1774"/>
                  </a:lnTo>
                  <a:lnTo>
                    <a:pt x="32177" y="1539"/>
                  </a:lnTo>
                  <a:lnTo>
                    <a:pt x="32072" y="1317"/>
                  </a:lnTo>
                  <a:lnTo>
                    <a:pt x="31942" y="1109"/>
                  </a:lnTo>
                  <a:lnTo>
                    <a:pt x="31799" y="913"/>
                  </a:lnTo>
                  <a:lnTo>
                    <a:pt x="31629" y="744"/>
                  </a:lnTo>
                  <a:lnTo>
                    <a:pt x="31447" y="574"/>
                  </a:lnTo>
                  <a:lnTo>
                    <a:pt x="31264" y="431"/>
                  </a:lnTo>
                  <a:lnTo>
                    <a:pt x="31056" y="300"/>
                  </a:lnTo>
                  <a:lnTo>
                    <a:pt x="30834" y="196"/>
                  </a:lnTo>
                  <a:lnTo>
                    <a:pt x="30599" y="118"/>
                  </a:lnTo>
                  <a:lnTo>
                    <a:pt x="30352" y="53"/>
                  </a:lnTo>
                  <a:lnTo>
                    <a:pt x="30104" y="14"/>
                  </a:lnTo>
                  <a:lnTo>
                    <a:pt x="29843" y="0"/>
                  </a:lnTo>
                  <a:close/>
                </a:path>
              </a:pathLst>
            </a:custGeom>
            <a:solidFill>
              <a:srgbClr val="745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3"/>
            <p:cNvSpPr/>
            <p:nvPr/>
          </p:nvSpPr>
          <p:spPr>
            <a:xfrm>
              <a:off x="5241677" y="3810330"/>
              <a:ext cx="230545" cy="770992"/>
            </a:xfrm>
            <a:custGeom>
              <a:avLst/>
              <a:gdLst/>
              <a:ahLst/>
              <a:cxnLst/>
              <a:rect l="l" t="t" r="r" b="b"/>
              <a:pathLst>
                <a:path w="7536" h="25202" extrusionOk="0">
                  <a:moveTo>
                    <a:pt x="3116" y="1"/>
                  </a:moveTo>
                  <a:lnTo>
                    <a:pt x="0" y="25202"/>
                  </a:lnTo>
                  <a:lnTo>
                    <a:pt x="2412" y="25202"/>
                  </a:lnTo>
                  <a:lnTo>
                    <a:pt x="7536" y="1"/>
                  </a:lnTo>
                  <a:close/>
                </a:path>
              </a:pathLst>
            </a:custGeom>
            <a:solidFill>
              <a:srgbClr val="7A6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3"/>
            <p:cNvSpPr/>
            <p:nvPr/>
          </p:nvSpPr>
          <p:spPr>
            <a:xfrm>
              <a:off x="5984708" y="3810330"/>
              <a:ext cx="142041" cy="770992"/>
            </a:xfrm>
            <a:custGeom>
              <a:avLst/>
              <a:gdLst/>
              <a:ahLst/>
              <a:cxnLst/>
              <a:rect l="l" t="t" r="r" b="b"/>
              <a:pathLst>
                <a:path w="4643" h="25202" extrusionOk="0">
                  <a:moveTo>
                    <a:pt x="1" y="1"/>
                  </a:moveTo>
                  <a:lnTo>
                    <a:pt x="2243" y="25202"/>
                  </a:lnTo>
                  <a:lnTo>
                    <a:pt x="4642" y="25202"/>
                  </a:lnTo>
                  <a:lnTo>
                    <a:pt x="4421" y="1"/>
                  </a:lnTo>
                  <a:close/>
                </a:path>
              </a:pathLst>
            </a:custGeom>
            <a:solidFill>
              <a:srgbClr val="7A6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3"/>
            <p:cNvSpPr/>
            <p:nvPr/>
          </p:nvSpPr>
          <p:spPr>
            <a:xfrm>
              <a:off x="5332996" y="3810330"/>
              <a:ext cx="796935" cy="61858"/>
            </a:xfrm>
            <a:custGeom>
              <a:avLst/>
              <a:gdLst/>
              <a:ahLst/>
              <a:cxnLst/>
              <a:rect l="l" t="t" r="r" b="b"/>
              <a:pathLst>
                <a:path w="26050" h="2022" extrusionOk="0">
                  <a:moveTo>
                    <a:pt x="1" y="1"/>
                  </a:moveTo>
                  <a:lnTo>
                    <a:pt x="1" y="2021"/>
                  </a:lnTo>
                  <a:lnTo>
                    <a:pt x="26050" y="2021"/>
                  </a:lnTo>
                  <a:lnTo>
                    <a:pt x="26050" y="1"/>
                  </a:lnTo>
                  <a:close/>
                </a:path>
              </a:pathLst>
            </a:custGeom>
            <a:solidFill>
              <a:srgbClr val="7A6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3"/>
            <p:cNvSpPr/>
            <p:nvPr/>
          </p:nvSpPr>
          <p:spPr>
            <a:xfrm>
              <a:off x="4735555" y="3510401"/>
              <a:ext cx="990340" cy="299959"/>
            </a:xfrm>
            <a:custGeom>
              <a:avLst/>
              <a:gdLst/>
              <a:ahLst/>
              <a:cxnLst/>
              <a:rect l="l" t="t" r="r" b="b"/>
              <a:pathLst>
                <a:path w="32372" h="9805" extrusionOk="0">
                  <a:moveTo>
                    <a:pt x="2529" y="0"/>
                  </a:moveTo>
                  <a:lnTo>
                    <a:pt x="2269" y="14"/>
                  </a:lnTo>
                  <a:lnTo>
                    <a:pt x="2021" y="53"/>
                  </a:lnTo>
                  <a:lnTo>
                    <a:pt x="1786" y="118"/>
                  </a:lnTo>
                  <a:lnTo>
                    <a:pt x="1551" y="196"/>
                  </a:lnTo>
                  <a:lnTo>
                    <a:pt x="1330" y="300"/>
                  </a:lnTo>
                  <a:lnTo>
                    <a:pt x="1121" y="431"/>
                  </a:lnTo>
                  <a:lnTo>
                    <a:pt x="926" y="574"/>
                  </a:lnTo>
                  <a:lnTo>
                    <a:pt x="743" y="744"/>
                  </a:lnTo>
                  <a:lnTo>
                    <a:pt x="587" y="913"/>
                  </a:lnTo>
                  <a:lnTo>
                    <a:pt x="430" y="1109"/>
                  </a:lnTo>
                  <a:lnTo>
                    <a:pt x="313" y="1317"/>
                  </a:lnTo>
                  <a:lnTo>
                    <a:pt x="209" y="1539"/>
                  </a:lnTo>
                  <a:lnTo>
                    <a:pt x="117" y="1774"/>
                  </a:lnTo>
                  <a:lnTo>
                    <a:pt x="52" y="2021"/>
                  </a:lnTo>
                  <a:lnTo>
                    <a:pt x="13" y="2269"/>
                  </a:lnTo>
                  <a:lnTo>
                    <a:pt x="0" y="2530"/>
                  </a:lnTo>
                  <a:lnTo>
                    <a:pt x="0" y="7288"/>
                  </a:lnTo>
                  <a:lnTo>
                    <a:pt x="13" y="7536"/>
                  </a:lnTo>
                  <a:lnTo>
                    <a:pt x="52" y="7797"/>
                  </a:lnTo>
                  <a:lnTo>
                    <a:pt x="117" y="8032"/>
                  </a:lnTo>
                  <a:lnTo>
                    <a:pt x="209" y="8266"/>
                  </a:lnTo>
                  <a:lnTo>
                    <a:pt x="313" y="8488"/>
                  </a:lnTo>
                  <a:lnTo>
                    <a:pt x="430" y="8696"/>
                  </a:lnTo>
                  <a:lnTo>
                    <a:pt x="587" y="8892"/>
                  </a:lnTo>
                  <a:lnTo>
                    <a:pt x="743" y="9075"/>
                  </a:lnTo>
                  <a:lnTo>
                    <a:pt x="926" y="9231"/>
                  </a:lnTo>
                  <a:lnTo>
                    <a:pt x="1121" y="9374"/>
                  </a:lnTo>
                  <a:lnTo>
                    <a:pt x="1330" y="9505"/>
                  </a:lnTo>
                  <a:lnTo>
                    <a:pt x="1551" y="9609"/>
                  </a:lnTo>
                  <a:lnTo>
                    <a:pt x="1786" y="9700"/>
                  </a:lnTo>
                  <a:lnTo>
                    <a:pt x="2021" y="9752"/>
                  </a:lnTo>
                  <a:lnTo>
                    <a:pt x="2269" y="9792"/>
                  </a:lnTo>
                  <a:lnTo>
                    <a:pt x="2529" y="9805"/>
                  </a:lnTo>
                  <a:lnTo>
                    <a:pt x="29843" y="9805"/>
                  </a:lnTo>
                  <a:lnTo>
                    <a:pt x="30103" y="9792"/>
                  </a:lnTo>
                  <a:lnTo>
                    <a:pt x="30351" y="9752"/>
                  </a:lnTo>
                  <a:lnTo>
                    <a:pt x="30599" y="9700"/>
                  </a:lnTo>
                  <a:lnTo>
                    <a:pt x="30833" y="9609"/>
                  </a:lnTo>
                  <a:lnTo>
                    <a:pt x="31055" y="9505"/>
                  </a:lnTo>
                  <a:lnTo>
                    <a:pt x="31264" y="9374"/>
                  </a:lnTo>
                  <a:lnTo>
                    <a:pt x="31459" y="9231"/>
                  </a:lnTo>
                  <a:lnTo>
                    <a:pt x="31629" y="9075"/>
                  </a:lnTo>
                  <a:lnTo>
                    <a:pt x="31798" y="8892"/>
                  </a:lnTo>
                  <a:lnTo>
                    <a:pt x="31942" y="8696"/>
                  </a:lnTo>
                  <a:lnTo>
                    <a:pt x="32072" y="8488"/>
                  </a:lnTo>
                  <a:lnTo>
                    <a:pt x="32176" y="8266"/>
                  </a:lnTo>
                  <a:lnTo>
                    <a:pt x="32254" y="8032"/>
                  </a:lnTo>
                  <a:lnTo>
                    <a:pt x="32320" y="7797"/>
                  </a:lnTo>
                  <a:lnTo>
                    <a:pt x="32359" y="7536"/>
                  </a:lnTo>
                  <a:lnTo>
                    <a:pt x="32372" y="7288"/>
                  </a:lnTo>
                  <a:lnTo>
                    <a:pt x="32372" y="2530"/>
                  </a:lnTo>
                  <a:lnTo>
                    <a:pt x="32359" y="2269"/>
                  </a:lnTo>
                  <a:lnTo>
                    <a:pt x="32320" y="2021"/>
                  </a:lnTo>
                  <a:lnTo>
                    <a:pt x="32254" y="1774"/>
                  </a:lnTo>
                  <a:lnTo>
                    <a:pt x="32176" y="1539"/>
                  </a:lnTo>
                  <a:lnTo>
                    <a:pt x="32072" y="1317"/>
                  </a:lnTo>
                  <a:lnTo>
                    <a:pt x="31942" y="1109"/>
                  </a:lnTo>
                  <a:lnTo>
                    <a:pt x="31798" y="913"/>
                  </a:lnTo>
                  <a:lnTo>
                    <a:pt x="31629" y="744"/>
                  </a:lnTo>
                  <a:lnTo>
                    <a:pt x="31459" y="574"/>
                  </a:lnTo>
                  <a:lnTo>
                    <a:pt x="31264" y="431"/>
                  </a:lnTo>
                  <a:lnTo>
                    <a:pt x="31055" y="300"/>
                  </a:lnTo>
                  <a:lnTo>
                    <a:pt x="30833" y="196"/>
                  </a:lnTo>
                  <a:lnTo>
                    <a:pt x="30599" y="118"/>
                  </a:lnTo>
                  <a:lnTo>
                    <a:pt x="30351" y="53"/>
                  </a:lnTo>
                  <a:lnTo>
                    <a:pt x="30103" y="14"/>
                  </a:lnTo>
                  <a:lnTo>
                    <a:pt x="29843" y="0"/>
                  </a:lnTo>
                  <a:close/>
                </a:path>
              </a:pathLst>
            </a:custGeom>
            <a:solidFill>
              <a:srgbClr val="806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4572405" y="2227321"/>
              <a:ext cx="380938" cy="1587017"/>
            </a:xfrm>
            <a:custGeom>
              <a:avLst/>
              <a:gdLst/>
              <a:ahLst/>
              <a:cxnLst/>
              <a:rect l="l" t="t" r="r" b="b"/>
              <a:pathLst>
                <a:path w="12452" h="51876" extrusionOk="0">
                  <a:moveTo>
                    <a:pt x="5972" y="0"/>
                  </a:moveTo>
                  <a:lnTo>
                    <a:pt x="1526" y="430"/>
                  </a:lnTo>
                  <a:lnTo>
                    <a:pt x="1357" y="456"/>
                  </a:lnTo>
                  <a:lnTo>
                    <a:pt x="1187" y="496"/>
                  </a:lnTo>
                  <a:lnTo>
                    <a:pt x="1031" y="561"/>
                  </a:lnTo>
                  <a:lnTo>
                    <a:pt x="887" y="626"/>
                  </a:lnTo>
                  <a:lnTo>
                    <a:pt x="744" y="717"/>
                  </a:lnTo>
                  <a:lnTo>
                    <a:pt x="614" y="809"/>
                  </a:lnTo>
                  <a:lnTo>
                    <a:pt x="496" y="913"/>
                  </a:lnTo>
                  <a:lnTo>
                    <a:pt x="379" y="1043"/>
                  </a:lnTo>
                  <a:lnTo>
                    <a:pt x="288" y="1161"/>
                  </a:lnTo>
                  <a:lnTo>
                    <a:pt x="209" y="1304"/>
                  </a:lnTo>
                  <a:lnTo>
                    <a:pt x="131" y="1447"/>
                  </a:lnTo>
                  <a:lnTo>
                    <a:pt x="79" y="1604"/>
                  </a:lnTo>
                  <a:lnTo>
                    <a:pt x="40" y="1760"/>
                  </a:lnTo>
                  <a:lnTo>
                    <a:pt x="14" y="1930"/>
                  </a:lnTo>
                  <a:lnTo>
                    <a:pt x="1" y="2099"/>
                  </a:lnTo>
                  <a:lnTo>
                    <a:pt x="14" y="2269"/>
                  </a:lnTo>
                  <a:lnTo>
                    <a:pt x="4642" y="50364"/>
                  </a:lnTo>
                  <a:lnTo>
                    <a:pt x="4668" y="50533"/>
                  </a:lnTo>
                  <a:lnTo>
                    <a:pt x="4707" y="50690"/>
                  </a:lnTo>
                  <a:lnTo>
                    <a:pt x="4759" y="50846"/>
                  </a:lnTo>
                  <a:lnTo>
                    <a:pt x="4838" y="51002"/>
                  </a:lnTo>
                  <a:lnTo>
                    <a:pt x="4916" y="51133"/>
                  </a:lnTo>
                  <a:lnTo>
                    <a:pt x="5020" y="51263"/>
                  </a:lnTo>
                  <a:lnTo>
                    <a:pt x="5124" y="51394"/>
                  </a:lnTo>
                  <a:lnTo>
                    <a:pt x="5242" y="51498"/>
                  </a:lnTo>
                  <a:lnTo>
                    <a:pt x="5372" y="51589"/>
                  </a:lnTo>
                  <a:lnTo>
                    <a:pt x="5516" y="51680"/>
                  </a:lnTo>
                  <a:lnTo>
                    <a:pt x="5659" y="51746"/>
                  </a:lnTo>
                  <a:lnTo>
                    <a:pt x="5815" y="51811"/>
                  </a:lnTo>
                  <a:lnTo>
                    <a:pt x="5972" y="51850"/>
                  </a:lnTo>
                  <a:lnTo>
                    <a:pt x="6141" y="51876"/>
                  </a:lnTo>
                  <a:lnTo>
                    <a:pt x="6480" y="51876"/>
                  </a:lnTo>
                  <a:lnTo>
                    <a:pt x="10926" y="51446"/>
                  </a:lnTo>
                  <a:lnTo>
                    <a:pt x="11096" y="51420"/>
                  </a:lnTo>
                  <a:lnTo>
                    <a:pt x="11265" y="51381"/>
                  </a:lnTo>
                  <a:lnTo>
                    <a:pt x="11421" y="51328"/>
                  </a:lnTo>
                  <a:lnTo>
                    <a:pt x="11565" y="51250"/>
                  </a:lnTo>
                  <a:lnTo>
                    <a:pt x="11708" y="51172"/>
                  </a:lnTo>
                  <a:lnTo>
                    <a:pt x="11839" y="51068"/>
                  </a:lnTo>
                  <a:lnTo>
                    <a:pt x="11956" y="50963"/>
                  </a:lnTo>
                  <a:lnTo>
                    <a:pt x="12060" y="50846"/>
                  </a:lnTo>
                  <a:lnTo>
                    <a:pt x="12165" y="50716"/>
                  </a:lnTo>
                  <a:lnTo>
                    <a:pt x="12243" y="50572"/>
                  </a:lnTo>
                  <a:lnTo>
                    <a:pt x="12321" y="50429"/>
                  </a:lnTo>
                  <a:lnTo>
                    <a:pt x="12373" y="50272"/>
                  </a:lnTo>
                  <a:lnTo>
                    <a:pt x="12412" y="50116"/>
                  </a:lnTo>
                  <a:lnTo>
                    <a:pt x="12438" y="49946"/>
                  </a:lnTo>
                  <a:lnTo>
                    <a:pt x="12451" y="49777"/>
                  </a:lnTo>
                  <a:lnTo>
                    <a:pt x="12438" y="49607"/>
                  </a:lnTo>
                  <a:lnTo>
                    <a:pt x="7810" y="1513"/>
                  </a:lnTo>
                  <a:lnTo>
                    <a:pt x="7784" y="1343"/>
                  </a:lnTo>
                  <a:lnTo>
                    <a:pt x="7745" y="1187"/>
                  </a:lnTo>
                  <a:lnTo>
                    <a:pt x="7680" y="1030"/>
                  </a:lnTo>
                  <a:lnTo>
                    <a:pt x="7615" y="874"/>
                  </a:lnTo>
                  <a:lnTo>
                    <a:pt x="7536" y="743"/>
                  </a:lnTo>
                  <a:lnTo>
                    <a:pt x="7432" y="613"/>
                  </a:lnTo>
                  <a:lnTo>
                    <a:pt x="7328" y="483"/>
                  </a:lnTo>
                  <a:lnTo>
                    <a:pt x="7197" y="378"/>
                  </a:lnTo>
                  <a:lnTo>
                    <a:pt x="7080" y="287"/>
                  </a:lnTo>
                  <a:lnTo>
                    <a:pt x="6937" y="196"/>
                  </a:lnTo>
                  <a:lnTo>
                    <a:pt x="6793" y="131"/>
                  </a:lnTo>
                  <a:lnTo>
                    <a:pt x="6637" y="65"/>
                  </a:lnTo>
                  <a:lnTo>
                    <a:pt x="6480" y="26"/>
                  </a:lnTo>
                  <a:lnTo>
                    <a:pt x="6311" y="0"/>
                  </a:lnTo>
                  <a:close/>
                </a:path>
              </a:pathLst>
            </a:custGeom>
            <a:solidFill>
              <a:srgbClr val="745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4744702" y="3810330"/>
              <a:ext cx="230178" cy="770992"/>
            </a:xfrm>
            <a:custGeom>
              <a:avLst/>
              <a:gdLst/>
              <a:ahLst/>
              <a:cxnLst/>
              <a:rect l="l" t="t" r="r" b="b"/>
              <a:pathLst>
                <a:path w="7524" h="25202" extrusionOk="0">
                  <a:moveTo>
                    <a:pt x="3104" y="1"/>
                  </a:moveTo>
                  <a:lnTo>
                    <a:pt x="1" y="25202"/>
                  </a:lnTo>
                  <a:lnTo>
                    <a:pt x="2400" y="25202"/>
                  </a:lnTo>
                  <a:lnTo>
                    <a:pt x="752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5487366" y="3810330"/>
              <a:ext cx="135249" cy="770992"/>
            </a:xfrm>
            <a:custGeom>
              <a:avLst/>
              <a:gdLst/>
              <a:ahLst/>
              <a:cxnLst/>
              <a:rect l="l" t="t" r="r" b="b"/>
              <a:pathLst>
                <a:path w="4421" h="25202" extrusionOk="0">
                  <a:moveTo>
                    <a:pt x="0" y="1"/>
                  </a:moveTo>
                  <a:lnTo>
                    <a:pt x="1995" y="25202"/>
                  </a:lnTo>
                  <a:lnTo>
                    <a:pt x="4394" y="25202"/>
                  </a:lnTo>
                  <a:lnTo>
                    <a:pt x="44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4835654" y="3810330"/>
              <a:ext cx="793722" cy="61858"/>
            </a:xfrm>
            <a:custGeom>
              <a:avLst/>
              <a:gdLst/>
              <a:ahLst/>
              <a:cxnLst/>
              <a:rect l="l" t="t" r="r" b="b"/>
              <a:pathLst>
                <a:path w="25945" h="2022" extrusionOk="0">
                  <a:moveTo>
                    <a:pt x="0" y="1"/>
                  </a:moveTo>
                  <a:lnTo>
                    <a:pt x="0" y="2021"/>
                  </a:lnTo>
                  <a:lnTo>
                    <a:pt x="25945" y="2021"/>
                  </a:lnTo>
                  <a:lnTo>
                    <a:pt x="25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4741123" y="3510799"/>
              <a:ext cx="189490" cy="288793"/>
            </a:xfrm>
            <a:custGeom>
              <a:avLst/>
              <a:gdLst/>
              <a:ahLst/>
              <a:cxnLst/>
              <a:rect l="l" t="t" r="r" b="b"/>
              <a:pathLst>
                <a:path w="6194" h="9440" fill="none" extrusionOk="0">
                  <a:moveTo>
                    <a:pt x="6193" y="1"/>
                  </a:moveTo>
                  <a:lnTo>
                    <a:pt x="1" y="9440"/>
                  </a:lnTo>
                </a:path>
              </a:pathLst>
            </a:custGeom>
            <a:noFill/>
            <a:ln w="21175" cap="rnd" cmpd="sng">
              <a:solidFill>
                <a:srgbClr val="66517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7821787" y="2227719"/>
              <a:ext cx="677685" cy="1514849"/>
            </a:xfrm>
            <a:custGeom>
              <a:avLst/>
              <a:gdLst/>
              <a:ahLst/>
              <a:cxnLst/>
              <a:rect l="l" t="t" r="r" b="b"/>
              <a:pathLst>
                <a:path w="22152" h="49517" extrusionOk="0">
                  <a:moveTo>
                    <a:pt x="6494" y="0"/>
                  </a:moveTo>
                  <a:lnTo>
                    <a:pt x="6298" y="13"/>
                  </a:lnTo>
                  <a:lnTo>
                    <a:pt x="6102" y="39"/>
                  </a:lnTo>
                  <a:lnTo>
                    <a:pt x="5920" y="91"/>
                  </a:lnTo>
                  <a:lnTo>
                    <a:pt x="5750" y="157"/>
                  </a:lnTo>
                  <a:lnTo>
                    <a:pt x="5581" y="235"/>
                  </a:lnTo>
                  <a:lnTo>
                    <a:pt x="5425" y="339"/>
                  </a:lnTo>
                  <a:lnTo>
                    <a:pt x="5281" y="443"/>
                  </a:lnTo>
                  <a:lnTo>
                    <a:pt x="5138" y="574"/>
                  </a:lnTo>
                  <a:lnTo>
                    <a:pt x="5020" y="704"/>
                  </a:lnTo>
                  <a:lnTo>
                    <a:pt x="4903" y="848"/>
                  </a:lnTo>
                  <a:lnTo>
                    <a:pt x="4812" y="1017"/>
                  </a:lnTo>
                  <a:lnTo>
                    <a:pt x="4720" y="1187"/>
                  </a:lnTo>
                  <a:lnTo>
                    <a:pt x="4655" y="1356"/>
                  </a:lnTo>
                  <a:lnTo>
                    <a:pt x="4616" y="1552"/>
                  </a:lnTo>
                  <a:lnTo>
                    <a:pt x="4590" y="1747"/>
                  </a:lnTo>
                  <a:lnTo>
                    <a:pt x="1" y="49360"/>
                  </a:lnTo>
                  <a:lnTo>
                    <a:pt x="1" y="49399"/>
                  </a:lnTo>
                  <a:lnTo>
                    <a:pt x="40" y="49438"/>
                  </a:lnTo>
                  <a:lnTo>
                    <a:pt x="92" y="49464"/>
                  </a:lnTo>
                  <a:lnTo>
                    <a:pt x="170" y="49490"/>
                  </a:lnTo>
                  <a:lnTo>
                    <a:pt x="275" y="49503"/>
                  </a:lnTo>
                  <a:lnTo>
                    <a:pt x="405" y="49516"/>
                  </a:lnTo>
                  <a:lnTo>
                    <a:pt x="705" y="49503"/>
                  </a:lnTo>
                  <a:lnTo>
                    <a:pt x="1096" y="49477"/>
                  </a:lnTo>
                  <a:lnTo>
                    <a:pt x="1552" y="49425"/>
                  </a:lnTo>
                  <a:lnTo>
                    <a:pt x="2061" y="49347"/>
                  </a:lnTo>
                  <a:lnTo>
                    <a:pt x="2648" y="49242"/>
                  </a:lnTo>
                  <a:lnTo>
                    <a:pt x="3273" y="49125"/>
                  </a:lnTo>
                  <a:lnTo>
                    <a:pt x="3938" y="48995"/>
                  </a:lnTo>
                  <a:lnTo>
                    <a:pt x="5398" y="48695"/>
                  </a:lnTo>
                  <a:lnTo>
                    <a:pt x="6950" y="48343"/>
                  </a:lnTo>
                  <a:lnTo>
                    <a:pt x="8553" y="47978"/>
                  </a:lnTo>
                  <a:lnTo>
                    <a:pt x="10170" y="47587"/>
                  </a:lnTo>
                  <a:lnTo>
                    <a:pt x="11735" y="47209"/>
                  </a:lnTo>
                  <a:lnTo>
                    <a:pt x="14499" y="46505"/>
                  </a:lnTo>
                  <a:lnTo>
                    <a:pt x="16454" y="45996"/>
                  </a:lnTo>
                  <a:lnTo>
                    <a:pt x="17197" y="45801"/>
                  </a:lnTo>
                  <a:lnTo>
                    <a:pt x="22151" y="13"/>
                  </a:lnTo>
                  <a:lnTo>
                    <a:pt x="6689" y="13"/>
                  </a:lnTo>
                  <a:lnTo>
                    <a:pt x="6494" y="0"/>
                  </a:lnTo>
                  <a:close/>
                </a:path>
              </a:pathLst>
            </a:custGeom>
            <a:solidFill>
              <a:srgbClr val="806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7036080" y="3487671"/>
              <a:ext cx="1317007" cy="300357"/>
            </a:xfrm>
            <a:custGeom>
              <a:avLst/>
              <a:gdLst/>
              <a:ahLst/>
              <a:cxnLst/>
              <a:rect l="l" t="t" r="r" b="b"/>
              <a:pathLst>
                <a:path w="43050" h="9818" extrusionOk="0">
                  <a:moveTo>
                    <a:pt x="2530" y="0"/>
                  </a:moveTo>
                  <a:lnTo>
                    <a:pt x="2269" y="13"/>
                  </a:lnTo>
                  <a:lnTo>
                    <a:pt x="2021" y="52"/>
                  </a:lnTo>
                  <a:lnTo>
                    <a:pt x="1787" y="118"/>
                  </a:lnTo>
                  <a:lnTo>
                    <a:pt x="1552" y="196"/>
                  </a:lnTo>
                  <a:lnTo>
                    <a:pt x="1330" y="300"/>
                  </a:lnTo>
                  <a:lnTo>
                    <a:pt x="1122" y="431"/>
                  </a:lnTo>
                  <a:lnTo>
                    <a:pt x="926" y="574"/>
                  </a:lnTo>
                  <a:lnTo>
                    <a:pt x="744" y="743"/>
                  </a:lnTo>
                  <a:lnTo>
                    <a:pt x="587" y="926"/>
                  </a:lnTo>
                  <a:lnTo>
                    <a:pt x="431" y="1109"/>
                  </a:lnTo>
                  <a:lnTo>
                    <a:pt x="313" y="1317"/>
                  </a:lnTo>
                  <a:lnTo>
                    <a:pt x="209" y="1539"/>
                  </a:lnTo>
                  <a:lnTo>
                    <a:pt x="118" y="1773"/>
                  </a:lnTo>
                  <a:lnTo>
                    <a:pt x="53" y="2021"/>
                  </a:lnTo>
                  <a:lnTo>
                    <a:pt x="13" y="2269"/>
                  </a:lnTo>
                  <a:lnTo>
                    <a:pt x="0" y="2530"/>
                  </a:lnTo>
                  <a:lnTo>
                    <a:pt x="0" y="6232"/>
                  </a:lnTo>
                  <a:lnTo>
                    <a:pt x="13" y="6415"/>
                  </a:lnTo>
                  <a:lnTo>
                    <a:pt x="26" y="6597"/>
                  </a:lnTo>
                  <a:lnTo>
                    <a:pt x="53" y="6780"/>
                  </a:lnTo>
                  <a:lnTo>
                    <a:pt x="79" y="6949"/>
                  </a:lnTo>
                  <a:lnTo>
                    <a:pt x="118" y="7119"/>
                  </a:lnTo>
                  <a:lnTo>
                    <a:pt x="170" y="7288"/>
                  </a:lnTo>
                  <a:lnTo>
                    <a:pt x="222" y="7458"/>
                  </a:lnTo>
                  <a:lnTo>
                    <a:pt x="287" y="7627"/>
                  </a:lnTo>
                  <a:lnTo>
                    <a:pt x="352" y="7784"/>
                  </a:lnTo>
                  <a:lnTo>
                    <a:pt x="444" y="7940"/>
                  </a:lnTo>
                  <a:lnTo>
                    <a:pt x="522" y="8084"/>
                  </a:lnTo>
                  <a:lnTo>
                    <a:pt x="613" y="8227"/>
                  </a:lnTo>
                  <a:lnTo>
                    <a:pt x="717" y="8370"/>
                  </a:lnTo>
                  <a:lnTo>
                    <a:pt x="822" y="8514"/>
                  </a:lnTo>
                  <a:lnTo>
                    <a:pt x="939" y="8631"/>
                  </a:lnTo>
                  <a:lnTo>
                    <a:pt x="1056" y="8761"/>
                  </a:lnTo>
                  <a:lnTo>
                    <a:pt x="1174" y="8879"/>
                  </a:lnTo>
                  <a:lnTo>
                    <a:pt x="1304" y="8996"/>
                  </a:lnTo>
                  <a:lnTo>
                    <a:pt x="1448" y="9100"/>
                  </a:lnTo>
                  <a:lnTo>
                    <a:pt x="1591" y="9205"/>
                  </a:lnTo>
                  <a:lnTo>
                    <a:pt x="1734" y="9296"/>
                  </a:lnTo>
                  <a:lnTo>
                    <a:pt x="1878" y="9374"/>
                  </a:lnTo>
                  <a:lnTo>
                    <a:pt x="2034" y="9452"/>
                  </a:lnTo>
                  <a:lnTo>
                    <a:pt x="2191" y="9531"/>
                  </a:lnTo>
                  <a:lnTo>
                    <a:pt x="2360" y="9596"/>
                  </a:lnTo>
                  <a:lnTo>
                    <a:pt x="2530" y="9648"/>
                  </a:lnTo>
                  <a:lnTo>
                    <a:pt x="2699" y="9700"/>
                  </a:lnTo>
                  <a:lnTo>
                    <a:pt x="2869" y="9739"/>
                  </a:lnTo>
                  <a:lnTo>
                    <a:pt x="3038" y="9765"/>
                  </a:lnTo>
                  <a:lnTo>
                    <a:pt x="3221" y="9791"/>
                  </a:lnTo>
                  <a:lnTo>
                    <a:pt x="3403" y="9804"/>
                  </a:lnTo>
                  <a:lnTo>
                    <a:pt x="3586" y="9818"/>
                  </a:lnTo>
                  <a:lnTo>
                    <a:pt x="39464" y="9818"/>
                  </a:lnTo>
                  <a:lnTo>
                    <a:pt x="39647" y="9804"/>
                  </a:lnTo>
                  <a:lnTo>
                    <a:pt x="39829" y="9791"/>
                  </a:lnTo>
                  <a:lnTo>
                    <a:pt x="40012" y="9765"/>
                  </a:lnTo>
                  <a:lnTo>
                    <a:pt x="40195" y="9739"/>
                  </a:lnTo>
                  <a:lnTo>
                    <a:pt x="40364" y="9700"/>
                  </a:lnTo>
                  <a:lnTo>
                    <a:pt x="40534" y="9648"/>
                  </a:lnTo>
                  <a:lnTo>
                    <a:pt x="40703" y="9596"/>
                  </a:lnTo>
                  <a:lnTo>
                    <a:pt x="40859" y="9531"/>
                  </a:lnTo>
                  <a:lnTo>
                    <a:pt x="41016" y="9452"/>
                  </a:lnTo>
                  <a:lnTo>
                    <a:pt x="41172" y="9374"/>
                  </a:lnTo>
                  <a:lnTo>
                    <a:pt x="41329" y="9296"/>
                  </a:lnTo>
                  <a:lnTo>
                    <a:pt x="41472" y="9205"/>
                  </a:lnTo>
                  <a:lnTo>
                    <a:pt x="41616" y="9100"/>
                  </a:lnTo>
                  <a:lnTo>
                    <a:pt x="41746" y="8996"/>
                  </a:lnTo>
                  <a:lnTo>
                    <a:pt x="41876" y="8879"/>
                  </a:lnTo>
                  <a:lnTo>
                    <a:pt x="42007" y="8761"/>
                  </a:lnTo>
                  <a:lnTo>
                    <a:pt x="42124" y="8631"/>
                  </a:lnTo>
                  <a:lnTo>
                    <a:pt x="42228" y="8514"/>
                  </a:lnTo>
                  <a:lnTo>
                    <a:pt x="42346" y="8370"/>
                  </a:lnTo>
                  <a:lnTo>
                    <a:pt x="42437" y="8227"/>
                  </a:lnTo>
                  <a:lnTo>
                    <a:pt x="42528" y="8084"/>
                  </a:lnTo>
                  <a:lnTo>
                    <a:pt x="42619" y="7940"/>
                  </a:lnTo>
                  <a:lnTo>
                    <a:pt x="42698" y="7784"/>
                  </a:lnTo>
                  <a:lnTo>
                    <a:pt x="42776" y="7627"/>
                  </a:lnTo>
                  <a:lnTo>
                    <a:pt x="42828" y="7458"/>
                  </a:lnTo>
                  <a:lnTo>
                    <a:pt x="42893" y="7288"/>
                  </a:lnTo>
                  <a:lnTo>
                    <a:pt x="42932" y="7119"/>
                  </a:lnTo>
                  <a:lnTo>
                    <a:pt x="42985" y="6949"/>
                  </a:lnTo>
                  <a:lnTo>
                    <a:pt x="43011" y="6780"/>
                  </a:lnTo>
                  <a:lnTo>
                    <a:pt x="43037" y="6597"/>
                  </a:lnTo>
                  <a:lnTo>
                    <a:pt x="43050" y="6415"/>
                  </a:lnTo>
                  <a:lnTo>
                    <a:pt x="43050" y="6232"/>
                  </a:lnTo>
                  <a:lnTo>
                    <a:pt x="43050" y="2530"/>
                  </a:lnTo>
                  <a:lnTo>
                    <a:pt x="43037" y="2269"/>
                  </a:lnTo>
                  <a:lnTo>
                    <a:pt x="42998" y="2021"/>
                  </a:lnTo>
                  <a:lnTo>
                    <a:pt x="42932" y="1773"/>
                  </a:lnTo>
                  <a:lnTo>
                    <a:pt x="42854" y="1539"/>
                  </a:lnTo>
                  <a:lnTo>
                    <a:pt x="42750" y="1317"/>
                  </a:lnTo>
                  <a:lnTo>
                    <a:pt x="42619" y="1109"/>
                  </a:lnTo>
                  <a:lnTo>
                    <a:pt x="42476" y="926"/>
                  </a:lnTo>
                  <a:lnTo>
                    <a:pt x="42307" y="743"/>
                  </a:lnTo>
                  <a:lnTo>
                    <a:pt x="42137" y="574"/>
                  </a:lnTo>
                  <a:lnTo>
                    <a:pt x="41942" y="431"/>
                  </a:lnTo>
                  <a:lnTo>
                    <a:pt x="41733" y="300"/>
                  </a:lnTo>
                  <a:lnTo>
                    <a:pt x="41511" y="196"/>
                  </a:lnTo>
                  <a:lnTo>
                    <a:pt x="41277" y="118"/>
                  </a:lnTo>
                  <a:lnTo>
                    <a:pt x="41029" y="52"/>
                  </a:lnTo>
                  <a:lnTo>
                    <a:pt x="40781" y="13"/>
                  </a:lnTo>
                  <a:lnTo>
                    <a:pt x="405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7036080" y="3510401"/>
              <a:ext cx="990371" cy="299959"/>
            </a:xfrm>
            <a:custGeom>
              <a:avLst/>
              <a:gdLst/>
              <a:ahLst/>
              <a:cxnLst/>
              <a:rect l="l" t="t" r="r" b="b"/>
              <a:pathLst>
                <a:path w="32373" h="9805" extrusionOk="0">
                  <a:moveTo>
                    <a:pt x="2530" y="0"/>
                  </a:moveTo>
                  <a:lnTo>
                    <a:pt x="2269" y="14"/>
                  </a:lnTo>
                  <a:lnTo>
                    <a:pt x="2021" y="53"/>
                  </a:lnTo>
                  <a:lnTo>
                    <a:pt x="1787" y="118"/>
                  </a:lnTo>
                  <a:lnTo>
                    <a:pt x="1552" y="196"/>
                  </a:lnTo>
                  <a:lnTo>
                    <a:pt x="1330" y="300"/>
                  </a:lnTo>
                  <a:lnTo>
                    <a:pt x="1122" y="431"/>
                  </a:lnTo>
                  <a:lnTo>
                    <a:pt x="926" y="574"/>
                  </a:lnTo>
                  <a:lnTo>
                    <a:pt x="744" y="744"/>
                  </a:lnTo>
                  <a:lnTo>
                    <a:pt x="587" y="913"/>
                  </a:lnTo>
                  <a:lnTo>
                    <a:pt x="431" y="1109"/>
                  </a:lnTo>
                  <a:lnTo>
                    <a:pt x="313" y="1317"/>
                  </a:lnTo>
                  <a:lnTo>
                    <a:pt x="209" y="1539"/>
                  </a:lnTo>
                  <a:lnTo>
                    <a:pt x="118" y="1774"/>
                  </a:lnTo>
                  <a:lnTo>
                    <a:pt x="53" y="2021"/>
                  </a:lnTo>
                  <a:lnTo>
                    <a:pt x="13" y="2269"/>
                  </a:lnTo>
                  <a:lnTo>
                    <a:pt x="0" y="2530"/>
                  </a:lnTo>
                  <a:lnTo>
                    <a:pt x="0" y="7288"/>
                  </a:lnTo>
                  <a:lnTo>
                    <a:pt x="13" y="7536"/>
                  </a:lnTo>
                  <a:lnTo>
                    <a:pt x="53" y="7797"/>
                  </a:lnTo>
                  <a:lnTo>
                    <a:pt x="118" y="8032"/>
                  </a:lnTo>
                  <a:lnTo>
                    <a:pt x="209" y="8266"/>
                  </a:lnTo>
                  <a:lnTo>
                    <a:pt x="313" y="8488"/>
                  </a:lnTo>
                  <a:lnTo>
                    <a:pt x="431" y="8696"/>
                  </a:lnTo>
                  <a:lnTo>
                    <a:pt x="587" y="8892"/>
                  </a:lnTo>
                  <a:lnTo>
                    <a:pt x="744" y="9075"/>
                  </a:lnTo>
                  <a:lnTo>
                    <a:pt x="926" y="9231"/>
                  </a:lnTo>
                  <a:lnTo>
                    <a:pt x="1122" y="9374"/>
                  </a:lnTo>
                  <a:lnTo>
                    <a:pt x="1330" y="9505"/>
                  </a:lnTo>
                  <a:lnTo>
                    <a:pt x="1552" y="9609"/>
                  </a:lnTo>
                  <a:lnTo>
                    <a:pt x="1787" y="9700"/>
                  </a:lnTo>
                  <a:lnTo>
                    <a:pt x="2021" y="9752"/>
                  </a:lnTo>
                  <a:lnTo>
                    <a:pt x="2269" y="9792"/>
                  </a:lnTo>
                  <a:lnTo>
                    <a:pt x="2530" y="9805"/>
                  </a:lnTo>
                  <a:lnTo>
                    <a:pt x="29843" y="9805"/>
                  </a:lnTo>
                  <a:lnTo>
                    <a:pt x="30104" y="9792"/>
                  </a:lnTo>
                  <a:lnTo>
                    <a:pt x="30351" y="9752"/>
                  </a:lnTo>
                  <a:lnTo>
                    <a:pt x="30599" y="9700"/>
                  </a:lnTo>
                  <a:lnTo>
                    <a:pt x="30834" y="9609"/>
                  </a:lnTo>
                  <a:lnTo>
                    <a:pt x="31055" y="9505"/>
                  </a:lnTo>
                  <a:lnTo>
                    <a:pt x="31264" y="9374"/>
                  </a:lnTo>
                  <a:lnTo>
                    <a:pt x="31460" y="9231"/>
                  </a:lnTo>
                  <a:lnTo>
                    <a:pt x="31629" y="9075"/>
                  </a:lnTo>
                  <a:lnTo>
                    <a:pt x="31798" y="8892"/>
                  </a:lnTo>
                  <a:lnTo>
                    <a:pt x="31942" y="8696"/>
                  </a:lnTo>
                  <a:lnTo>
                    <a:pt x="32072" y="8488"/>
                  </a:lnTo>
                  <a:lnTo>
                    <a:pt x="32177" y="8266"/>
                  </a:lnTo>
                  <a:lnTo>
                    <a:pt x="32255" y="8032"/>
                  </a:lnTo>
                  <a:lnTo>
                    <a:pt x="32320" y="7797"/>
                  </a:lnTo>
                  <a:lnTo>
                    <a:pt x="32359" y="7536"/>
                  </a:lnTo>
                  <a:lnTo>
                    <a:pt x="32372" y="7288"/>
                  </a:lnTo>
                  <a:lnTo>
                    <a:pt x="32372" y="2530"/>
                  </a:lnTo>
                  <a:lnTo>
                    <a:pt x="32359" y="2269"/>
                  </a:lnTo>
                  <a:lnTo>
                    <a:pt x="32320" y="2021"/>
                  </a:lnTo>
                  <a:lnTo>
                    <a:pt x="32255" y="1774"/>
                  </a:lnTo>
                  <a:lnTo>
                    <a:pt x="32177" y="1539"/>
                  </a:lnTo>
                  <a:lnTo>
                    <a:pt x="32072" y="1317"/>
                  </a:lnTo>
                  <a:lnTo>
                    <a:pt x="31942" y="1109"/>
                  </a:lnTo>
                  <a:lnTo>
                    <a:pt x="31798" y="913"/>
                  </a:lnTo>
                  <a:lnTo>
                    <a:pt x="31629" y="744"/>
                  </a:lnTo>
                  <a:lnTo>
                    <a:pt x="31460" y="574"/>
                  </a:lnTo>
                  <a:lnTo>
                    <a:pt x="31264" y="431"/>
                  </a:lnTo>
                  <a:lnTo>
                    <a:pt x="31055" y="300"/>
                  </a:lnTo>
                  <a:lnTo>
                    <a:pt x="30834" y="196"/>
                  </a:lnTo>
                  <a:lnTo>
                    <a:pt x="30599" y="118"/>
                  </a:lnTo>
                  <a:lnTo>
                    <a:pt x="30351" y="53"/>
                  </a:lnTo>
                  <a:lnTo>
                    <a:pt x="30104" y="14"/>
                  </a:lnTo>
                  <a:lnTo>
                    <a:pt x="29843" y="0"/>
                  </a:lnTo>
                  <a:close/>
                </a:path>
              </a:pathLst>
            </a:custGeom>
            <a:solidFill>
              <a:srgbClr val="745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7787493" y="3810330"/>
              <a:ext cx="230178" cy="770992"/>
            </a:xfrm>
            <a:custGeom>
              <a:avLst/>
              <a:gdLst/>
              <a:ahLst/>
              <a:cxnLst/>
              <a:rect l="l" t="t" r="r" b="b"/>
              <a:pathLst>
                <a:path w="7524" h="25202" extrusionOk="0">
                  <a:moveTo>
                    <a:pt x="1" y="1"/>
                  </a:moveTo>
                  <a:lnTo>
                    <a:pt x="5111" y="25202"/>
                  </a:lnTo>
                  <a:lnTo>
                    <a:pt x="7523" y="25202"/>
                  </a:lnTo>
                  <a:lnTo>
                    <a:pt x="4420" y="1"/>
                  </a:lnTo>
                  <a:close/>
                </a:path>
              </a:pathLst>
            </a:custGeom>
            <a:solidFill>
              <a:srgbClr val="7A6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7132600" y="3810330"/>
              <a:ext cx="142010" cy="770992"/>
            </a:xfrm>
            <a:custGeom>
              <a:avLst/>
              <a:gdLst/>
              <a:ahLst/>
              <a:cxnLst/>
              <a:rect l="l" t="t" r="r" b="b"/>
              <a:pathLst>
                <a:path w="4642" h="25202" extrusionOk="0">
                  <a:moveTo>
                    <a:pt x="235" y="1"/>
                  </a:moveTo>
                  <a:lnTo>
                    <a:pt x="0" y="25202"/>
                  </a:lnTo>
                  <a:lnTo>
                    <a:pt x="2412" y="25202"/>
                  </a:lnTo>
                  <a:lnTo>
                    <a:pt x="4642" y="1"/>
                  </a:lnTo>
                  <a:close/>
                </a:path>
              </a:pathLst>
            </a:custGeom>
            <a:solidFill>
              <a:srgbClr val="7A6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7129418" y="3810330"/>
              <a:ext cx="796904" cy="61858"/>
            </a:xfrm>
            <a:custGeom>
              <a:avLst/>
              <a:gdLst/>
              <a:ahLst/>
              <a:cxnLst/>
              <a:rect l="l" t="t" r="r" b="b"/>
              <a:pathLst>
                <a:path w="26049" h="2022" extrusionOk="0">
                  <a:moveTo>
                    <a:pt x="0" y="1"/>
                  </a:moveTo>
                  <a:lnTo>
                    <a:pt x="0" y="2021"/>
                  </a:lnTo>
                  <a:lnTo>
                    <a:pt x="26049" y="2021"/>
                  </a:lnTo>
                  <a:lnTo>
                    <a:pt x="26049" y="1"/>
                  </a:lnTo>
                  <a:close/>
                </a:path>
              </a:pathLst>
            </a:custGeom>
            <a:solidFill>
              <a:srgbClr val="7A6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7533423" y="3510401"/>
              <a:ext cx="990371" cy="299959"/>
            </a:xfrm>
            <a:custGeom>
              <a:avLst/>
              <a:gdLst/>
              <a:ahLst/>
              <a:cxnLst/>
              <a:rect l="l" t="t" r="r" b="b"/>
              <a:pathLst>
                <a:path w="32373" h="9805" extrusionOk="0">
                  <a:moveTo>
                    <a:pt x="2530" y="0"/>
                  </a:moveTo>
                  <a:lnTo>
                    <a:pt x="2269" y="14"/>
                  </a:lnTo>
                  <a:lnTo>
                    <a:pt x="2022" y="53"/>
                  </a:lnTo>
                  <a:lnTo>
                    <a:pt x="1787" y="118"/>
                  </a:lnTo>
                  <a:lnTo>
                    <a:pt x="1552" y="196"/>
                  </a:lnTo>
                  <a:lnTo>
                    <a:pt x="1331" y="300"/>
                  </a:lnTo>
                  <a:lnTo>
                    <a:pt x="1122" y="431"/>
                  </a:lnTo>
                  <a:lnTo>
                    <a:pt x="927" y="574"/>
                  </a:lnTo>
                  <a:lnTo>
                    <a:pt x="744" y="744"/>
                  </a:lnTo>
                  <a:lnTo>
                    <a:pt x="588" y="913"/>
                  </a:lnTo>
                  <a:lnTo>
                    <a:pt x="431" y="1109"/>
                  </a:lnTo>
                  <a:lnTo>
                    <a:pt x="314" y="1317"/>
                  </a:lnTo>
                  <a:lnTo>
                    <a:pt x="210" y="1539"/>
                  </a:lnTo>
                  <a:lnTo>
                    <a:pt x="118" y="1774"/>
                  </a:lnTo>
                  <a:lnTo>
                    <a:pt x="53" y="2021"/>
                  </a:lnTo>
                  <a:lnTo>
                    <a:pt x="14" y="2269"/>
                  </a:lnTo>
                  <a:lnTo>
                    <a:pt x="1" y="2530"/>
                  </a:lnTo>
                  <a:lnTo>
                    <a:pt x="1" y="7288"/>
                  </a:lnTo>
                  <a:lnTo>
                    <a:pt x="14" y="7536"/>
                  </a:lnTo>
                  <a:lnTo>
                    <a:pt x="53" y="7797"/>
                  </a:lnTo>
                  <a:lnTo>
                    <a:pt x="118" y="8032"/>
                  </a:lnTo>
                  <a:lnTo>
                    <a:pt x="210" y="8266"/>
                  </a:lnTo>
                  <a:lnTo>
                    <a:pt x="314" y="8488"/>
                  </a:lnTo>
                  <a:lnTo>
                    <a:pt x="431" y="8696"/>
                  </a:lnTo>
                  <a:lnTo>
                    <a:pt x="588" y="8892"/>
                  </a:lnTo>
                  <a:lnTo>
                    <a:pt x="744" y="9075"/>
                  </a:lnTo>
                  <a:lnTo>
                    <a:pt x="927" y="9231"/>
                  </a:lnTo>
                  <a:lnTo>
                    <a:pt x="1122" y="9374"/>
                  </a:lnTo>
                  <a:lnTo>
                    <a:pt x="1331" y="9505"/>
                  </a:lnTo>
                  <a:lnTo>
                    <a:pt x="1552" y="9609"/>
                  </a:lnTo>
                  <a:lnTo>
                    <a:pt x="1787" y="9700"/>
                  </a:lnTo>
                  <a:lnTo>
                    <a:pt x="2022" y="9752"/>
                  </a:lnTo>
                  <a:lnTo>
                    <a:pt x="2269" y="9792"/>
                  </a:lnTo>
                  <a:lnTo>
                    <a:pt x="2530" y="9805"/>
                  </a:lnTo>
                  <a:lnTo>
                    <a:pt x="29843" y="9805"/>
                  </a:lnTo>
                  <a:lnTo>
                    <a:pt x="30104" y="9792"/>
                  </a:lnTo>
                  <a:lnTo>
                    <a:pt x="30352" y="9752"/>
                  </a:lnTo>
                  <a:lnTo>
                    <a:pt x="30600" y="9700"/>
                  </a:lnTo>
                  <a:lnTo>
                    <a:pt x="30834" y="9609"/>
                  </a:lnTo>
                  <a:lnTo>
                    <a:pt x="31056" y="9505"/>
                  </a:lnTo>
                  <a:lnTo>
                    <a:pt x="31265" y="9374"/>
                  </a:lnTo>
                  <a:lnTo>
                    <a:pt x="31460" y="9231"/>
                  </a:lnTo>
                  <a:lnTo>
                    <a:pt x="31630" y="9075"/>
                  </a:lnTo>
                  <a:lnTo>
                    <a:pt x="31799" y="8892"/>
                  </a:lnTo>
                  <a:lnTo>
                    <a:pt x="31942" y="8696"/>
                  </a:lnTo>
                  <a:lnTo>
                    <a:pt x="32073" y="8488"/>
                  </a:lnTo>
                  <a:lnTo>
                    <a:pt x="32177" y="8266"/>
                  </a:lnTo>
                  <a:lnTo>
                    <a:pt x="32255" y="8032"/>
                  </a:lnTo>
                  <a:lnTo>
                    <a:pt x="32321" y="7797"/>
                  </a:lnTo>
                  <a:lnTo>
                    <a:pt x="32360" y="7536"/>
                  </a:lnTo>
                  <a:lnTo>
                    <a:pt x="32373" y="7288"/>
                  </a:lnTo>
                  <a:lnTo>
                    <a:pt x="32373" y="2530"/>
                  </a:lnTo>
                  <a:lnTo>
                    <a:pt x="32360" y="2269"/>
                  </a:lnTo>
                  <a:lnTo>
                    <a:pt x="32321" y="2021"/>
                  </a:lnTo>
                  <a:lnTo>
                    <a:pt x="32255" y="1774"/>
                  </a:lnTo>
                  <a:lnTo>
                    <a:pt x="32177" y="1539"/>
                  </a:lnTo>
                  <a:lnTo>
                    <a:pt x="32073" y="1317"/>
                  </a:lnTo>
                  <a:lnTo>
                    <a:pt x="31942" y="1109"/>
                  </a:lnTo>
                  <a:lnTo>
                    <a:pt x="31799" y="913"/>
                  </a:lnTo>
                  <a:lnTo>
                    <a:pt x="31630" y="744"/>
                  </a:lnTo>
                  <a:lnTo>
                    <a:pt x="31460" y="574"/>
                  </a:lnTo>
                  <a:lnTo>
                    <a:pt x="31265" y="431"/>
                  </a:lnTo>
                  <a:lnTo>
                    <a:pt x="31056" y="300"/>
                  </a:lnTo>
                  <a:lnTo>
                    <a:pt x="30834" y="196"/>
                  </a:lnTo>
                  <a:lnTo>
                    <a:pt x="30600" y="118"/>
                  </a:lnTo>
                  <a:lnTo>
                    <a:pt x="30352" y="53"/>
                  </a:lnTo>
                  <a:lnTo>
                    <a:pt x="30104" y="14"/>
                  </a:lnTo>
                  <a:lnTo>
                    <a:pt x="29843" y="0"/>
                  </a:lnTo>
                  <a:close/>
                </a:path>
              </a:pathLst>
            </a:custGeom>
            <a:solidFill>
              <a:srgbClr val="806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8306006" y="2227321"/>
              <a:ext cx="381305" cy="1587017"/>
            </a:xfrm>
            <a:custGeom>
              <a:avLst/>
              <a:gdLst/>
              <a:ahLst/>
              <a:cxnLst/>
              <a:rect l="l" t="t" r="r" b="b"/>
              <a:pathLst>
                <a:path w="12464" h="51876" extrusionOk="0">
                  <a:moveTo>
                    <a:pt x="6141" y="0"/>
                  </a:moveTo>
                  <a:lnTo>
                    <a:pt x="5984" y="26"/>
                  </a:lnTo>
                  <a:lnTo>
                    <a:pt x="5828" y="65"/>
                  </a:lnTo>
                  <a:lnTo>
                    <a:pt x="5672" y="131"/>
                  </a:lnTo>
                  <a:lnTo>
                    <a:pt x="5528" y="196"/>
                  </a:lnTo>
                  <a:lnTo>
                    <a:pt x="5385" y="287"/>
                  </a:lnTo>
                  <a:lnTo>
                    <a:pt x="5254" y="378"/>
                  </a:lnTo>
                  <a:lnTo>
                    <a:pt x="5137" y="483"/>
                  </a:lnTo>
                  <a:lnTo>
                    <a:pt x="5020" y="613"/>
                  </a:lnTo>
                  <a:lnTo>
                    <a:pt x="4928" y="743"/>
                  </a:lnTo>
                  <a:lnTo>
                    <a:pt x="4837" y="874"/>
                  </a:lnTo>
                  <a:lnTo>
                    <a:pt x="4772" y="1030"/>
                  </a:lnTo>
                  <a:lnTo>
                    <a:pt x="4720" y="1187"/>
                  </a:lnTo>
                  <a:lnTo>
                    <a:pt x="4668" y="1343"/>
                  </a:lnTo>
                  <a:lnTo>
                    <a:pt x="4642" y="1513"/>
                  </a:lnTo>
                  <a:lnTo>
                    <a:pt x="13" y="49607"/>
                  </a:lnTo>
                  <a:lnTo>
                    <a:pt x="0" y="49777"/>
                  </a:lnTo>
                  <a:lnTo>
                    <a:pt x="13" y="49946"/>
                  </a:lnTo>
                  <a:lnTo>
                    <a:pt x="39" y="50116"/>
                  </a:lnTo>
                  <a:lnTo>
                    <a:pt x="79" y="50272"/>
                  </a:lnTo>
                  <a:lnTo>
                    <a:pt x="144" y="50429"/>
                  </a:lnTo>
                  <a:lnTo>
                    <a:pt x="209" y="50572"/>
                  </a:lnTo>
                  <a:lnTo>
                    <a:pt x="300" y="50716"/>
                  </a:lnTo>
                  <a:lnTo>
                    <a:pt x="391" y="50846"/>
                  </a:lnTo>
                  <a:lnTo>
                    <a:pt x="496" y="50963"/>
                  </a:lnTo>
                  <a:lnTo>
                    <a:pt x="626" y="51068"/>
                  </a:lnTo>
                  <a:lnTo>
                    <a:pt x="743" y="51172"/>
                  </a:lnTo>
                  <a:lnTo>
                    <a:pt x="887" y="51250"/>
                  </a:lnTo>
                  <a:lnTo>
                    <a:pt x="1043" y="51328"/>
                  </a:lnTo>
                  <a:lnTo>
                    <a:pt x="1200" y="51381"/>
                  </a:lnTo>
                  <a:lnTo>
                    <a:pt x="1356" y="51420"/>
                  </a:lnTo>
                  <a:lnTo>
                    <a:pt x="1526" y="51446"/>
                  </a:lnTo>
                  <a:lnTo>
                    <a:pt x="5971" y="51876"/>
                  </a:lnTo>
                  <a:lnTo>
                    <a:pt x="6323" y="51876"/>
                  </a:lnTo>
                  <a:lnTo>
                    <a:pt x="6480" y="51850"/>
                  </a:lnTo>
                  <a:lnTo>
                    <a:pt x="6636" y="51811"/>
                  </a:lnTo>
                  <a:lnTo>
                    <a:pt x="6793" y="51746"/>
                  </a:lnTo>
                  <a:lnTo>
                    <a:pt x="6936" y="51680"/>
                  </a:lnTo>
                  <a:lnTo>
                    <a:pt x="7080" y="51589"/>
                  </a:lnTo>
                  <a:lnTo>
                    <a:pt x="7210" y="51498"/>
                  </a:lnTo>
                  <a:lnTo>
                    <a:pt x="7327" y="51394"/>
                  </a:lnTo>
                  <a:lnTo>
                    <a:pt x="7445" y="51263"/>
                  </a:lnTo>
                  <a:lnTo>
                    <a:pt x="7536" y="51133"/>
                  </a:lnTo>
                  <a:lnTo>
                    <a:pt x="7627" y="51002"/>
                  </a:lnTo>
                  <a:lnTo>
                    <a:pt x="7692" y="50846"/>
                  </a:lnTo>
                  <a:lnTo>
                    <a:pt x="7744" y="50690"/>
                  </a:lnTo>
                  <a:lnTo>
                    <a:pt x="7797" y="50533"/>
                  </a:lnTo>
                  <a:lnTo>
                    <a:pt x="7810" y="50364"/>
                  </a:lnTo>
                  <a:lnTo>
                    <a:pt x="12451" y="2269"/>
                  </a:lnTo>
                  <a:lnTo>
                    <a:pt x="12464" y="2099"/>
                  </a:lnTo>
                  <a:lnTo>
                    <a:pt x="12451" y="1930"/>
                  </a:lnTo>
                  <a:lnTo>
                    <a:pt x="12425" y="1760"/>
                  </a:lnTo>
                  <a:lnTo>
                    <a:pt x="12386" y="1604"/>
                  </a:lnTo>
                  <a:lnTo>
                    <a:pt x="12321" y="1447"/>
                  </a:lnTo>
                  <a:lnTo>
                    <a:pt x="12255" y="1304"/>
                  </a:lnTo>
                  <a:lnTo>
                    <a:pt x="12164" y="1161"/>
                  </a:lnTo>
                  <a:lnTo>
                    <a:pt x="12073" y="1043"/>
                  </a:lnTo>
                  <a:lnTo>
                    <a:pt x="11969" y="913"/>
                  </a:lnTo>
                  <a:lnTo>
                    <a:pt x="11838" y="809"/>
                  </a:lnTo>
                  <a:lnTo>
                    <a:pt x="11708" y="717"/>
                  </a:lnTo>
                  <a:lnTo>
                    <a:pt x="11577" y="626"/>
                  </a:lnTo>
                  <a:lnTo>
                    <a:pt x="11421" y="561"/>
                  </a:lnTo>
                  <a:lnTo>
                    <a:pt x="11265" y="496"/>
                  </a:lnTo>
                  <a:lnTo>
                    <a:pt x="11108" y="456"/>
                  </a:lnTo>
                  <a:lnTo>
                    <a:pt x="10939" y="430"/>
                  </a:lnTo>
                  <a:lnTo>
                    <a:pt x="6493" y="0"/>
                  </a:lnTo>
                  <a:close/>
                </a:path>
              </a:pathLst>
            </a:custGeom>
            <a:solidFill>
              <a:srgbClr val="745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8284866" y="3810330"/>
              <a:ext cx="230147" cy="770992"/>
            </a:xfrm>
            <a:custGeom>
              <a:avLst/>
              <a:gdLst/>
              <a:ahLst/>
              <a:cxnLst/>
              <a:rect l="l" t="t" r="r" b="b"/>
              <a:pathLst>
                <a:path w="7523" h="25202" extrusionOk="0">
                  <a:moveTo>
                    <a:pt x="0" y="1"/>
                  </a:moveTo>
                  <a:lnTo>
                    <a:pt x="5111" y="25202"/>
                  </a:lnTo>
                  <a:lnTo>
                    <a:pt x="7523" y="25202"/>
                  </a:lnTo>
                  <a:lnTo>
                    <a:pt x="44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7637131" y="3810330"/>
              <a:ext cx="134852" cy="770992"/>
            </a:xfrm>
            <a:custGeom>
              <a:avLst/>
              <a:gdLst/>
              <a:ahLst/>
              <a:cxnLst/>
              <a:rect l="l" t="t" r="r" b="b"/>
              <a:pathLst>
                <a:path w="4408" h="25202" extrusionOk="0">
                  <a:moveTo>
                    <a:pt x="1" y="1"/>
                  </a:moveTo>
                  <a:lnTo>
                    <a:pt x="14" y="25202"/>
                  </a:lnTo>
                  <a:lnTo>
                    <a:pt x="2426" y="25202"/>
                  </a:lnTo>
                  <a:lnTo>
                    <a:pt x="44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7629973" y="3810330"/>
              <a:ext cx="793722" cy="61858"/>
            </a:xfrm>
            <a:custGeom>
              <a:avLst/>
              <a:gdLst/>
              <a:ahLst/>
              <a:cxnLst/>
              <a:rect l="l" t="t" r="r" b="b"/>
              <a:pathLst>
                <a:path w="25945" h="2022" extrusionOk="0">
                  <a:moveTo>
                    <a:pt x="0" y="1"/>
                  </a:moveTo>
                  <a:lnTo>
                    <a:pt x="0" y="2021"/>
                  </a:lnTo>
                  <a:lnTo>
                    <a:pt x="25944" y="2021"/>
                  </a:lnTo>
                  <a:lnTo>
                    <a:pt x="25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8329133" y="3510799"/>
              <a:ext cx="189092" cy="288793"/>
            </a:xfrm>
            <a:custGeom>
              <a:avLst/>
              <a:gdLst/>
              <a:ahLst/>
              <a:cxnLst/>
              <a:rect l="l" t="t" r="r" b="b"/>
              <a:pathLst>
                <a:path w="6181" h="9440" fill="none" extrusionOk="0">
                  <a:moveTo>
                    <a:pt x="0" y="1"/>
                  </a:moveTo>
                  <a:lnTo>
                    <a:pt x="6180" y="9440"/>
                  </a:lnTo>
                </a:path>
              </a:pathLst>
            </a:custGeom>
            <a:noFill/>
            <a:ln w="21175" cap="rnd" cmpd="sng">
              <a:solidFill>
                <a:srgbClr val="66517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6577805" y="2909351"/>
              <a:ext cx="104137" cy="1637678"/>
            </a:xfrm>
            <a:custGeom>
              <a:avLst/>
              <a:gdLst/>
              <a:ahLst/>
              <a:cxnLst/>
              <a:rect l="l" t="t" r="r" b="b"/>
              <a:pathLst>
                <a:path w="3404" h="53532" extrusionOk="0">
                  <a:moveTo>
                    <a:pt x="1" y="0"/>
                  </a:moveTo>
                  <a:lnTo>
                    <a:pt x="1" y="53532"/>
                  </a:lnTo>
                  <a:lnTo>
                    <a:pt x="3403" y="53532"/>
                  </a:lnTo>
                  <a:lnTo>
                    <a:pt x="34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5524046" y="2733841"/>
              <a:ext cx="2212419" cy="977216"/>
            </a:xfrm>
            <a:custGeom>
              <a:avLst/>
              <a:gdLst/>
              <a:ahLst/>
              <a:cxnLst/>
              <a:rect l="l" t="t" r="r" b="b"/>
              <a:pathLst>
                <a:path w="72319" h="31943" extrusionOk="0">
                  <a:moveTo>
                    <a:pt x="5203" y="1"/>
                  </a:moveTo>
                  <a:lnTo>
                    <a:pt x="1" y="27040"/>
                  </a:lnTo>
                  <a:lnTo>
                    <a:pt x="653" y="27249"/>
                  </a:lnTo>
                  <a:lnTo>
                    <a:pt x="1448" y="27497"/>
                  </a:lnTo>
                  <a:lnTo>
                    <a:pt x="2543" y="27809"/>
                  </a:lnTo>
                  <a:lnTo>
                    <a:pt x="3925" y="28174"/>
                  </a:lnTo>
                  <a:lnTo>
                    <a:pt x="4733" y="28383"/>
                  </a:lnTo>
                  <a:lnTo>
                    <a:pt x="5607" y="28592"/>
                  </a:lnTo>
                  <a:lnTo>
                    <a:pt x="6546" y="28813"/>
                  </a:lnTo>
                  <a:lnTo>
                    <a:pt x="7549" y="29035"/>
                  </a:lnTo>
                  <a:lnTo>
                    <a:pt x="8632" y="29270"/>
                  </a:lnTo>
                  <a:lnTo>
                    <a:pt x="9779" y="29491"/>
                  </a:lnTo>
                  <a:lnTo>
                    <a:pt x="10978" y="29726"/>
                  </a:lnTo>
                  <a:lnTo>
                    <a:pt x="12256" y="29948"/>
                  </a:lnTo>
                  <a:lnTo>
                    <a:pt x="13586" y="30182"/>
                  </a:lnTo>
                  <a:lnTo>
                    <a:pt x="14981" y="30391"/>
                  </a:lnTo>
                  <a:lnTo>
                    <a:pt x="16441" y="30599"/>
                  </a:lnTo>
                  <a:lnTo>
                    <a:pt x="17953" y="30808"/>
                  </a:lnTo>
                  <a:lnTo>
                    <a:pt x="19531" y="31004"/>
                  </a:lnTo>
                  <a:lnTo>
                    <a:pt x="21160" y="31173"/>
                  </a:lnTo>
                  <a:lnTo>
                    <a:pt x="22855" y="31343"/>
                  </a:lnTo>
                  <a:lnTo>
                    <a:pt x="24602" y="31499"/>
                  </a:lnTo>
                  <a:lnTo>
                    <a:pt x="26401" y="31629"/>
                  </a:lnTo>
                  <a:lnTo>
                    <a:pt x="28253" y="31734"/>
                  </a:lnTo>
                  <a:lnTo>
                    <a:pt x="30156" y="31825"/>
                  </a:lnTo>
                  <a:lnTo>
                    <a:pt x="32112" y="31890"/>
                  </a:lnTo>
                  <a:lnTo>
                    <a:pt x="34107" y="31929"/>
                  </a:lnTo>
                  <a:lnTo>
                    <a:pt x="36166" y="31942"/>
                  </a:lnTo>
                  <a:lnTo>
                    <a:pt x="38213" y="31929"/>
                  </a:lnTo>
                  <a:lnTo>
                    <a:pt x="40221" y="31890"/>
                  </a:lnTo>
                  <a:lnTo>
                    <a:pt x="42177" y="31825"/>
                  </a:lnTo>
                  <a:lnTo>
                    <a:pt x="44080" y="31734"/>
                  </a:lnTo>
                  <a:lnTo>
                    <a:pt x="45931" y="31629"/>
                  </a:lnTo>
                  <a:lnTo>
                    <a:pt x="47731" y="31499"/>
                  </a:lnTo>
                  <a:lnTo>
                    <a:pt x="49478" y="31343"/>
                  </a:lnTo>
                  <a:lnTo>
                    <a:pt x="51159" y="31173"/>
                  </a:lnTo>
                  <a:lnTo>
                    <a:pt x="52789" y="31004"/>
                  </a:lnTo>
                  <a:lnTo>
                    <a:pt x="54367" y="30808"/>
                  </a:lnTo>
                  <a:lnTo>
                    <a:pt x="55892" y="30599"/>
                  </a:lnTo>
                  <a:lnTo>
                    <a:pt x="57339" y="30391"/>
                  </a:lnTo>
                  <a:lnTo>
                    <a:pt x="58734" y="30182"/>
                  </a:lnTo>
                  <a:lnTo>
                    <a:pt x="60077" y="29948"/>
                  </a:lnTo>
                  <a:lnTo>
                    <a:pt x="61342" y="29726"/>
                  </a:lnTo>
                  <a:lnTo>
                    <a:pt x="62554" y="29491"/>
                  </a:lnTo>
                  <a:lnTo>
                    <a:pt x="63701" y="29270"/>
                  </a:lnTo>
                  <a:lnTo>
                    <a:pt x="64770" y="29035"/>
                  </a:lnTo>
                  <a:lnTo>
                    <a:pt x="65787" y="28813"/>
                  </a:lnTo>
                  <a:lnTo>
                    <a:pt x="66726" y="28592"/>
                  </a:lnTo>
                  <a:lnTo>
                    <a:pt x="67599" y="28383"/>
                  </a:lnTo>
                  <a:lnTo>
                    <a:pt x="68395" y="28174"/>
                  </a:lnTo>
                  <a:lnTo>
                    <a:pt x="69790" y="27809"/>
                  </a:lnTo>
                  <a:lnTo>
                    <a:pt x="70885" y="27497"/>
                  </a:lnTo>
                  <a:lnTo>
                    <a:pt x="71680" y="27249"/>
                  </a:lnTo>
                  <a:lnTo>
                    <a:pt x="72319" y="27040"/>
                  </a:lnTo>
                  <a:lnTo>
                    <a:pt x="67117" y="1"/>
                  </a:lnTo>
                  <a:close/>
                </a:path>
              </a:pathLst>
            </a:custGeom>
            <a:solidFill>
              <a:srgbClr val="ED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5524046" y="2733841"/>
              <a:ext cx="2212419" cy="977216"/>
            </a:xfrm>
            <a:custGeom>
              <a:avLst/>
              <a:gdLst/>
              <a:ahLst/>
              <a:cxnLst/>
              <a:rect l="l" t="t" r="r" b="b"/>
              <a:pathLst>
                <a:path w="72319" h="31943" fill="none" extrusionOk="0">
                  <a:moveTo>
                    <a:pt x="72319" y="27040"/>
                  </a:moveTo>
                  <a:lnTo>
                    <a:pt x="72319" y="27040"/>
                  </a:lnTo>
                  <a:lnTo>
                    <a:pt x="71680" y="27249"/>
                  </a:lnTo>
                  <a:lnTo>
                    <a:pt x="70885" y="27497"/>
                  </a:lnTo>
                  <a:lnTo>
                    <a:pt x="69790" y="27809"/>
                  </a:lnTo>
                  <a:lnTo>
                    <a:pt x="68395" y="28174"/>
                  </a:lnTo>
                  <a:lnTo>
                    <a:pt x="67599" y="28383"/>
                  </a:lnTo>
                  <a:lnTo>
                    <a:pt x="66726" y="28592"/>
                  </a:lnTo>
                  <a:lnTo>
                    <a:pt x="65787" y="28813"/>
                  </a:lnTo>
                  <a:lnTo>
                    <a:pt x="64770" y="29035"/>
                  </a:lnTo>
                  <a:lnTo>
                    <a:pt x="63701" y="29270"/>
                  </a:lnTo>
                  <a:lnTo>
                    <a:pt x="62554" y="29491"/>
                  </a:lnTo>
                  <a:lnTo>
                    <a:pt x="61342" y="29726"/>
                  </a:lnTo>
                  <a:lnTo>
                    <a:pt x="60077" y="29948"/>
                  </a:lnTo>
                  <a:lnTo>
                    <a:pt x="58734" y="30182"/>
                  </a:lnTo>
                  <a:lnTo>
                    <a:pt x="57339" y="30391"/>
                  </a:lnTo>
                  <a:lnTo>
                    <a:pt x="55892" y="30599"/>
                  </a:lnTo>
                  <a:lnTo>
                    <a:pt x="54367" y="30808"/>
                  </a:lnTo>
                  <a:lnTo>
                    <a:pt x="52789" y="31004"/>
                  </a:lnTo>
                  <a:lnTo>
                    <a:pt x="51159" y="31173"/>
                  </a:lnTo>
                  <a:lnTo>
                    <a:pt x="49478" y="31343"/>
                  </a:lnTo>
                  <a:lnTo>
                    <a:pt x="47731" y="31499"/>
                  </a:lnTo>
                  <a:lnTo>
                    <a:pt x="45931" y="31629"/>
                  </a:lnTo>
                  <a:lnTo>
                    <a:pt x="44080" y="31734"/>
                  </a:lnTo>
                  <a:lnTo>
                    <a:pt x="42177" y="31825"/>
                  </a:lnTo>
                  <a:lnTo>
                    <a:pt x="40221" y="31890"/>
                  </a:lnTo>
                  <a:lnTo>
                    <a:pt x="38213" y="31929"/>
                  </a:lnTo>
                  <a:lnTo>
                    <a:pt x="36166" y="31942"/>
                  </a:lnTo>
                  <a:lnTo>
                    <a:pt x="36166" y="31942"/>
                  </a:lnTo>
                  <a:lnTo>
                    <a:pt x="34107" y="31929"/>
                  </a:lnTo>
                  <a:lnTo>
                    <a:pt x="32112" y="31890"/>
                  </a:lnTo>
                  <a:lnTo>
                    <a:pt x="30156" y="31825"/>
                  </a:lnTo>
                  <a:lnTo>
                    <a:pt x="28253" y="31734"/>
                  </a:lnTo>
                  <a:lnTo>
                    <a:pt x="26401" y="31629"/>
                  </a:lnTo>
                  <a:lnTo>
                    <a:pt x="24602" y="31499"/>
                  </a:lnTo>
                  <a:lnTo>
                    <a:pt x="22855" y="31343"/>
                  </a:lnTo>
                  <a:lnTo>
                    <a:pt x="21160" y="31173"/>
                  </a:lnTo>
                  <a:lnTo>
                    <a:pt x="19531" y="31004"/>
                  </a:lnTo>
                  <a:lnTo>
                    <a:pt x="17953" y="30808"/>
                  </a:lnTo>
                  <a:lnTo>
                    <a:pt x="16441" y="30599"/>
                  </a:lnTo>
                  <a:lnTo>
                    <a:pt x="14981" y="30391"/>
                  </a:lnTo>
                  <a:lnTo>
                    <a:pt x="13586" y="30182"/>
                  </a:lnTo>
                  <a:lnTo>
                    <a:pt x="12256" y="29948"/>
                  </a:lnTo>
                  <a:lnTo>
                    <a:pt x="10978" y="29726"/>
                  </a:lnTo>
                  <a:lnTo>
                    <a:pt x="9779" y="29491"/>
                  </a:lnTo>
                  <a:lnTo>
                    <a:pt x="8632" y="29270"/>
                  </a:lnTo>
                  <a:lnTo>
                    <a:pt x="7549" y="29035"/>
                  </a:lnTo>
                  <a:lnTo>
                    <a:pt x="6546" y="28813"/>
                  </a:lnTo>
                  <a:lnTo>
                    <a:pt x="5607" y="28592"/>
                  </a:lnTo>
                  <a:lnTo>
                    <a:pt x="4733" y="28383"/>
                  </a:lnTo>
                  <a:lnTo>
                    <a:pt x="3925" y="28174"/>
                  </a:lnTo>
                  <a:lnTo>
                    <a:pt x="2543" y="27809"/>
                  </a:lnTo>
                  <a:lnTo>
                    <a:pt x="1448" y="27497"/>
                  </a:lnTo>
                  <a:lnTo>
                    <a:pt x="653" y="27249"/>
                  </a:lnTo>
                  <a:lnTo>
                    <a:pt x="1" y="27040"/>
                  </a:lnTo>
                  <a:lnTo>
                    <a:pt x="5203" y="1"/>
                  </a:lnTo>
                  <a:lnTo>
                    <a:pt x="67117" y="1"/>
                  </a:lnTo>
                  <a:lnTo>
                    <a:pt x="72319" y="270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5941634" y="3078864"/>
              <a:ext cx="170737" cy="603070"/>
            </a:xfrm>
            <a:custGeom>
              <a:avLst/>
              <a:gdLst/>
              <a:ahLst/>
              <a:cxnLst/>
              <a:rect l="l" t="t" r="r" b="b"/>
              <a:pathLst>
                <a:path w="5581" h="19713" extrusionOk="0">
                  <a:moveTo>
                    <a:pt x="5581" y="0"/>
                  </a:moveTo>
                  <a:lnTo>
                    <a:pt x="1" y="18995"/>
                  </a:lnTo>
                  <a:lnTo>
                    <a:pt x="5294" y="19713"/>
                  </a:lnTo>
                  <a:lnTo>
                    <a:pt x="5581" y="0"/>
                  </a:lnTo>
                  <a:close/>
                </a:path>
              </a:pathLst>
            </a:custGeom>
            <a:solidFill>
              <a:srgbClr val="C8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7115835" y="3078864"/>
              <a:ext cx="170339" cy="603070"/>
            </a:xfrm>
            <a:custGeom>
              <a:avLst/>
              <a:gdLst/>
              <a:ahLst/>
              <a:cxnLst/>
              <a:rect l="l" t="t" r="r" b="b"/>
              <a:pathLst>
                <a:path w="5568" h="19713" extrusionOk="0">
                  <a:moveTo>
                    <a:pt x="1" y="0"/>
                  </a:moveTo>
                  <a:lnTo>
                    <a:pt x="275" y="19713"/>
                  </a:lnTo>
                  <a:lnTo>
                    <a:pt x="5568" y="189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8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666056" y="2733841"/>
              <a:ext cx="1927236" cy="98141"/>
            </a:xfrm>
            <a:custGeom>
              <a:avLst/>
              <a:gdLst/>
              <a:ahLst/>
              <a:cxnLst/>
              <a:rect l="l" t="t" r="r" b="b"/>
              <a:pathLst>
                <a:path w="62997" h="3208" extrusionOk="0">
                  <a:moveTo>
                    <a:pt x="548" y="1"/>
                  </a:moveTo>
                  <a:lnTo>
                    <a:pt x="0" y="3208"/>
                  </a:lnTo>
                  <a:lnTo>
                    <a:pt x="62997" y="3208"/>
                  </a:lnTo>
                  <a:lnTo>
                    <a:pt x="62462" y="1"/>
                  </a:lnTo>
                  <a:close/>
                </a:path>
              </a:pathLst>
            </a:custGeom>
            <a:solidFill>
              <a:srgbClr val="C8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5666056" y="2733841"/>
              <a:ext cx="1927236" cy="98141"/>
            </a:xfrm>
            <a:custGeom>
              <a:avLst/>
              <a:gdLst/>
              <a:ahLst/>
              <a:cxnLst/>
              <a:rect l="l" t="t" r="r" b="b"/>
              <a:pathLst>
                <a:path w="62997" h="3208" fill="none" extrusionOk="0">
                  <a:moveTo>
                    <a:pt x="62997" y="3208"/>
                  </a:moveTo>
                  <a:lnTo>
                    <a:pt x="0" y="3208"/>
                  </a:lnTo>
                  <a:lnTo>
                    <a:pt x="548" y="1"/>
                  </a:lnTo>
                  <a:lnTo>
                    <a:pt x="62462" y="1"/>
                  </a:lnTo>
                  <a:lnTo>
                    <a:pt x="62997" y="320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5524046" y="2733841"/>
              <a:ext cx="331867" cy="852368"/>
            </a:xfrm>
            <a:custGeom>
              <a:avLst/>
              <a:gdLst/>
              <a:ahLst/>
              <a:cxnLst/>
              <a:rect l="l" t="t" r="r" b="b"/>
              <a:pathLst>
                <a:path w="10848" h="27862" extrusionOk="0">
                  <a:moveTo>
                    <a:pt x="5203" y="1"/>
                  </a:moveTo>
                  <a:lnTo>
                    <a:pt x="1" y="27040"/>
                  </a:lnTo>
                  <a:lnTo>
                    <a:pt x="2726" y="27862"/>
                  </a:lnTo>
                  <a:lnTo>
                    <a:pt x="10848" y="2791"/>
                  </a:lnTo>
                  <a:lnTo>
                    <a:pt x="5203" y="1"/>
                  </a:lnTo>
                  <a:close/>
                </a:path>
              </a:pathLst>
            </a:custGeom>
            <a:solidFill>
              <a:srgbClr val="C8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6839462" y="1681704"/>
              <a:ext cx="69414" cy="103311"/>
            </a:xfrm>
            <a:custGeom>
              <a:avLst/>
              <a:gdLst/>
              <a:ahLst/>
              <a:cxnLst/>
              <a:rect l="l" t="t" r="r" b="b"/>
              <a:pathLst>
                <a:path w="2269" h="3377" extrusionOk="0">
                  <a:moveTo>
                    <a:pt x="0" y="0"/>
                  </a:moveTo>
                  <a:lnTo>
                    <a:pt x="0" y="3377"/>
                  </a:lnTo>
                  <a:lnTo>
                    <a:pt x="2269" y="3377"/>
                  </a:lnTo>
                  <a:lnTo>
                    <a:pt x="22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7404598" y="2733841"/>
              <a:ext cx="331867" cy="852368"/>
            </a:xfrm>
            <a:custGeom>
              <a:avLst/>
              <a:gdLst/>
              <a:ahLst/>
              <a:cxnLst/>
              <a:rect l="l" t="t" r="r" b="b"/>
              <a:pathLst>
                <a:path w="10848" h="27862" extrusionOk="0">
                  <a:moveTo>
                    <a:pt x="5646" y="1"/>
                  </a:moveTo>
                  <a:lnTo>
                    <a:pt x="1" y="2791"/>
                  </a:lnTo>
                  <a:lnTo>
                    <a:pt x="8123" y="27862"/>
                  </a:lnTo>
                  <a:lnTo>
                    <a:pt x="10848" y="27040"/>
                  </a:lnTo>
                  <a:lnTo>
                    <a:pt x="5646" y="1"/>
                  </a:lnTo>
                  <a:close/>
                </a:path>
              </a:pathLst>
            </a:custGeom>
            <a:solidFill>
              <a:srgbClr val="C8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6214060" y="4468039"/>
              <a:ext cx="831627" cy="113284"/>
            </a:xfrm>
            <a:custGeom>
              <a:avLst/>
              <a:gdLst/>
              <a:ahLst/>
              <a:cxnLst/>
              <a:rect l="l" t="t" r="r" b="b"/>
              <a:pathLst>
                <a:path w="27184" h="3703" extrusionOk="0">
                  <a:moveTo>
                    <a:pt x="0" y="0"/>
                  </a:moveTo>
                  <a:lnTo>
                    <a:pt x="0" y="3703"/>
                  </a:lnTo>
                  <a:lnTo>
                    <a:pt x="27183" y="3703"/>
                  </a:lnTo>
                  <a:lnTo>
                    <a:pt x="27183" y="0"/>
                  </a:lnTo>
                  <a:close/>
                </a:path>
              </a:pathLst>
            </a:custGeom>
            <a:solidFill>
              <a:srgbClr val="7A65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6760472" y="1996379"/>
              <a:ext cx="230178" cy="737493"/>
            </a:xfrm>
            <a:custGeom>
              <a:avLst/>
              <a:gdLst/>
              <a:ahLst/>
              <a:cxnLst/>
              <a:rect l="l" t="t" r="r" b="b"/>
              <a:pathLst>
                <a:path w="7524" h="24107" extrusionOk="0">
                  <a:moveTo>
                    <a:pt x="3573" y="1"/>
                  </a:moveTo>
                  <a:lnTo>
                    <a:pt x="3377" y="14"/>
                  </a:lnTo>
                  <a:lnTo>
                    <a:pt x="3195" y="40"/>
                  </a:lnTo>
                  <a:lnTo>
                    <a:pt x="2999" y="79"/>
                  </a:lnTo>
                  <a:lnTo>
                    <a:pt x="2830" y="118"/>
                  </a:lnTo>
                  <a:lnTo>
                    <a:pt x="2647" y="170"/>
                  </a:lnTo>
                  <a:lnTo>
                    <a:pt x="2465" y="222"/>
                  </a:lnTo>
                  <a:lnTo>
                    <a:pt x="2295" y="287"/>
                  </a:lnTo>
                  <a:lnTo>
                    <a:pt x="2139" y="366"/>
                  </a:lnTo>
                  <a:lnTo>
                    <a:pt x="1969" y="457"/>
                  </a:lnTo>
                  <a:lnTo>
                    <a:pt x="1813" y="548"/>
                  </a:lnTo>
                  <a:lnTo>
                    <a:pt x="1656" y="639"/>
                  </a:lnTo>
                  <a:lnTo>
                    <a:pt x="1513" y="744"/>
                  </a:lnTo>
                  <a:lnTo>
                    <a:pt x="1370" y="861"/>
                  </a:lnTo>
                  <a:lnTo>
                    <a:pt x="1239" y="978"/>
                  </a:lnTo>
                  <a:lnTo>
                    <a:pt x="1109" y="1096"/>
                  </a:lnTo>
                  <a:lnTo>
                    <a:pt x="978" y="1226"/>
                  </a:lnTo>
                  <a:lnTo>
                    <a:pt x="861" y="1369"/>
                  </a:lnTo>
                  <a:lnTo>
                    <a:pt x="744" y="1513"/>
                  </a:lnTo>
                  <a:lnTo>
                    <a:pt x="639" y="1656"/>
                  </a:lnTo>
                  <a:lnTo>
                    <a:pt x="548" y="1813"/>
                  </a:lnTo>
                  <a:lnTo>
                    <a:pt x="457" y="1969"/>
                  </a:lnTo>
                  <a:lnTo>
                    <a:pt x="379" y="2126"/>
                  </a:lnTo>
                  <a:lnTo>
                    <a:pt x="300" y="2295"/>
                  </a:lnTo>
                  <a:lnTo>
                    <a:pt x="235" y="2465"/>
                  </a:lnTo>
                  <a:lnTo>
                    <a:pt x="170" y="2634"/>
                  </a:lnTo>
                  <a:lnTo>
                    <a:pt x="118" y="2817"/>
                  </a:lnTo>
                  <a:lnTo>
                    <a:pt x="79" y="2999"/>
                  </a:lnTo>
                  <a:lnTo>
                    <a:pt x="40" y="3182"/>
                  </a:lnTo>
                  <a:lnTo>
                    <a:pt x="27" y="3377"/>
                  </a:lnTo>
                  <a:lnTo>
                    <a:pt x="1" y="3560"/>
                  </a:lnTo>
                  <a:lnTo>
                    <a:pt x="1" y="3755"/>
                  </a:lnTo>
                  <a:lnTo>
                    <a:pt x="1" y="24107"/>
                  </a:lnTo>
                  <a:lnTo>
                    <a:pt x="7523" y="24107"/>
                  </a:lnTo>
                  <a:lnTo>
                    <a:pt x="7523" y="3755"/>
                  </a:lnTo>
                  <a:lnTo>
                    <a:pt x="7523" y="3560"/>
                  </a:lnTo>
                  <a:lnTo>
                    <a:pt x="7510" y="3377"/>
                  </a:lnTo>
                  <a:lnTo>
                    <a:pt x="7484" y="3182"/>
                  </a:lnTo>
                  <a:lnTo>
                    <a:pt x="7445" y="2999"/>
                  </a:lnTo>
                  <a:lnTo>
                    <a:pt x="7406" y="2817"/>
                  </a:lnTo>
                  <a:lnTo>
                    <a:pt x="7354" y="2634"/>
                  </a:lnTo>
                  <a:lnTo>
                    <a:pt x="7302" y="2465"/>
                  </a:lnTo>
                  <a:lnTo>
                    <a:pt x="7236" y="2295"/>
                  </a:lnTo>
                  <a:lnTo>
                    <a:pt x="7158" y="2126"/>
                  </a:lnTo>
                  <a:lnTo>
                    <a:pt x="7067" y="1969"/>
                  </a:lnTo>
                  <a:lnTo>
                    <a:pt x="6976" y="1813"/>
                  </a:lnTo>
                  <a:lnTo>
                    <a:pt x="6884" y="1656"/>
                  </a:lnTo>
                  <a:lnTo>
                    <a:pt x="6780" y="1513"/>
                  </a:lnTo>
                  <a:lnTo>
                    <a:pt x="6663" y="1369"/>
                  </a:lnTo>
                  <a:lnTo>
                    <a:pt x="6545" y="1226"/>
                  </a:lnTo>
                  <a:lnTo>
                    <a:pt x="6428" y="1096"/>
                  </a:lnTo>
                  <a:lnTo>
                    <a:pt x="6298" y="978"/>
                  </a:lnTo>
                  <a:lnTo>
                    <a:pt x="6154" y="861"/>
                  </a:lnTo>
                  <a:lnTo>
                    <a:pt x="6011" y="744"/>
                  </a:lnTo>
                  <a:lnTo>
                    <a:pt x="5867" y="639"/>
                  </a:lnTo>
                  <a:lnTo>
                    <a:pt x="5711" y="548"/>
                  </a:lnTo>
                  <a:lnTo>
                    <a:pt x="5555" y="457"/>
                  </a:lnTo>
                  <a:lnTo>
                    <a:pt x="5398" y="366"/>
                  </a:lnTo>
                  <a:lnTo>
                    <a:pt x="5229" y="287"/>
                  </a:lnTo>
                  <a:lnTo>
                    <a:pt x="5059" y="222"/>
                  </a:lnTo>
                  <a:lnTo>
                    <a:pt x="4877" y="170"/>
                  </a:lnTo>
                  <a:lnTo>
                    <a:pt x="4707" y="118"/>
                  </a:lnTo>
                  <a:lnTo>
                    <a:pt x="4525" y="79"/>
                  </a:lnTo>
                  <a:lnTo>
                    <a:pt x="4342" y="40"/>
                  </a:lnTo>
                  <a:lnTo>
                    <a:pt x="4146" y="14"/>
                  </a:lnTo>
                  <a:lnTo>
                    <a:pt x="39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6827470" y="1748304"/>
              <a:ext cx="96152" cy="262851"/>
            </a:xfrm>
            <a:custGeom>
              <a:avLst/>
              <a:gdLst/>
              <a:ahLst/>
              <a:cxnLst/>
              <a:rect l="l" t="t" r="r" b="b"/>
              <a:pathLst>
                <a:path w="3143" h="8592" extrusionOk="0">
                  <a:moveTo>
                    <a:pt x="1" y="0"/>
                  </a:moveTo>
                  <a:lnTo>
                    <a:pt x="1" y="8592"/>
                  </a:lnTo>
                  <a:lnTo>
                    <a:pt x="3143" y="8592"/>
                  </a:lnTo>
                  <a:lnTo>
                    <a:pt x="314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6779623" y="2232492"/>
              <a:ext cx="211027" cy="277229"/>
            </a:xfrm>
            <a:custGeom>
              <a:avLst/>
              <a:gdLst/>
              <a:ahLst/>
              <a:cxnLst/>
              <a:rect l="l" t="t" r="r" b="b"/>
              <a:pathLst>
                <a:path w="6898" h="9062" extrusionOk="0">
                  <a:moveTo>
                    <a:pt x="0" y="1"/>
                  </a:moveTo>
                  <a:lnTo>
                    <a:pt x="0" y="9062"/>
                  </a:lnTo>
                  <a:lnTo>
                    <a:pt x="6897" y="9062"/>
                  </a:lnTo>
                  <a:lnTo>
                    <a:pt x="6897" y="1"/>
                  </a:lnTo>
                  <a:close/>
                </a:path>
              </a:pathLst>
            </a:custGeom>
            <a:solidFill>
              <a:srgbClr val="EAD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6817099" y="1747509"/>
              <a:ext cx="114110" cy="29522"/>
            </a:xfrm>
            <a:custGeom>
              <a:avLst/>
              <a:gdLst/>
              <a:ahLst/>
              <a:cxnLst/>
              <a:rect l="l" t="t" r="r" b="b"/>
              <a:pathLst>
                <a:path w="3730" h="965" extrusionOk="0">
                  <a:moveTo>
                    <a:pt x="1" y="0"/>
                  </a:moveTo>
                  <a:lnTo>
                    <a:pt x="1" y="965"/>
                  </a:lnTo>
                  <a:lnTo>
                    <a:pt x="3730" y="965"/>
                  </a:lnTo>
                  <a:lnTo>
                    <a:pt x="37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6811929" y="2273577"/>
              <a:ext cx="175907" cy="16398"/>
            </a:xfrm>
            <a:custGeom>
              <a:avLst/>
              <a:gdLst/>
              <a:ahLst/>
              <a:cxnLst/>
              <a:rect l="l" t="t" r="r" b="b"/>
              <a:pathLst>
                <a:path w="5750" h="536" extrusionOk="0">
                  <a:moveTo>
                    <a:pt x="0" y="1"/>
                  </a:moveTo>
                  <a:lnTo>
                    <a:pt x="0" y="535"/>
                  </a:lnTo>
                  <a:lnTo>
                    <a:pt x="5750" y="535"/>
                  </a:lnTo>
                  <a:lnTo>
                    <a:pt x="57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6844632" y="2444681"/>
              <a:ext cx="110898" cy="13185"/>
            </a:xfrm>
            <a:custGeom>
              <a:avLst/>
              <a:gdLst/>
              <a:ahLst/>
              <a:cxnLst/>
              <a:rect l="l" t="t" r="r" b="b"/>
              <a:pathLst>
                <a:path w="3625" h="431" extrusionOk="0">
                  <a:moveTo>
                    <a:pt x="0" y="1"/>
                  </a:moveTo>
                  <a:lnTo>
                    <a:pt x="0" y="431"/>
                  </a:lnTo>
                  <a:lnTo>
                    <a:pt x="3625" y="431"/>
                  </a:lnTo>
                  <a:lnTo>
                    <a:pt x="362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6844632" y="2473010"/>
              <a:ext cx="110898" cy="13185"/>
            </a:xfrm>
            <a:custGeom>
              <a:avLst/>
              <a:gdLst/>
              <a:ahLst/>
              <a:cxnLst/>
              <a:rect l="l" t="t" r="r" b="b"/>
              <a:pathLst>
                <a:path w="3625" h="431" extrusionOk="0">
                  <a:moveTo>
                    <a:pt x="0" y="0"/>
                  </a:moveTo>
                  <a:lnTo>
                    <a:pt x="0" y="430"/>
                  </a:lnTo>
                  <a:lnTo>
                    <a:pt x="3625" y="430"/>
                  </a:lnTo>
                  <a:lnTo>
                    <a:pt x="36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6825084" y="2328216"/>
              <a:ext cx="149597" cy="80611"/>
            </a:xfrm>
            <a:custGeom>
              <a:avLst/>
              <a:gdLst/>
              <a:ahLst/>
              <a:cxnLst/>
              <a:rect l="l" t="t" r="r" b="b"/>
              <a:pathLst>
                <a:path w="4890" h="2635" extrusionOk="0">
                  <a:moveTo>
                    <a:pt x="2204" y="1"/>
                  </a:moveTo>
                  <a:lnTo>
                    <a:pt x="1956" y="27"/>
                  </a:lnTo>
                  <a:lnTo>
                    <a:pt x="1722" y="53"/>
                  </a:lnTo>
                  <a:lnTo>
                    <a:pt x="1500" y="105"/>
                  </a:lnTo>
                  <a:lnTo>
                    <a:pt x="1278" y="157"/>
                  </a:lnTo>
                  <a:lnTo>
                    <a:pt x="1083" y="222"/>
                  </a:lnTo>
                  <a:lnTo>
                    <a:pt x="900" y="301"/>
                  </a:lnTo>
                  <a:lnTo>
                    <a:pt x="718" y="379"/>
                  </a:lnTo>
                  <a:lnTo>
                    <a:pt x="561" y="483"/>
                  </a:lnTo>
                  <a:lnTo>
                    <a:pt x="418" y="574"/>
                  </a:lnTo>
                  <a:lnTo>
                    <a:pt x="301" y="692"/>
                  </a:lnTo>
                  <a:lnTo>
                    <a:pt x="196" y="796"/>
                  </a:lnTo>
                  <a:lnTo>
                    <a:pt x="118" y="926"/>
                  </a:lnTo>
                  <a:lnTo>
                    <a:pt x="53" y="1044"/>
                  </a:lnTo>
                  <a:lnTo>
                    <a:pt x="14" y="1174"/>
                  </a:lnTo>
                  <a:lnTo>
                    <a:pt x="1" y="1317"/>
                  </a:lnTo>
                  <a:lnTo>
                    <a:pt x="14" y="1448"/>
                  </a:lnTo>
                  <a:lnTo>
                    <a:pt x="53" y="1578"/>
                  </a:lnTo>
                  <a:lnTo>
                    <a:pt x="118" y="1709"/>
                  </a:lnTo>
                  <a:lnTo>
                    <a:pt x="196" y="1826"/>
                  </a:lnTo>
                  <a:lnTo>
                    <a:pt x="301" y="1943"/>
                  </a:lnTo>
                  <a:lnTo>
                    <a:pt x="418" y="2048"/>
                  </a:lnTo>
                  <a:lnTo>
                    <a:pt x="561" y="2152"/>
                  </a:lnTo>
                  <a:lnTo>
                    <a:pt x="718" y="2243"/>
                  </a:lnTo>
                  <a:lnTo>
                    <a:pt x="900" y="2321"/>
                  </a:lnTo>
                  <a:lnTo>
                    <a:pt x="1083" y="2400"/>
                  </a:lnTo>
                  <a:lnTo>
                    <a:pt x="1278" y="2465"/>
                  </a:lnTo>
                  <a:lnTo>
                    <a:pt x="1500" y="2530"/>
                  </a:lnTo>
                  <a:lnTo>
                    <a:pt x="1722" y="2569"/>
                  </a:lnTo>
                  <a:lnTo>
                    <a:pt x="1956" y="2595"/>
                  </a:lnTo>
                  <a:lnTo>
                    <a:pt x="2204" y="2621"/>
                  </a:lnTo>
                  <a:lnTo>
                    <a:pt x="2452" y="2634"/>
                  </a:lnTo>
                  <a:lnTo>
                    <a:pt x="2699" y="2621"/>
                  </a:lnTo>
                  <a:lnTo>
                    <a:pt x="2947" y="2595"/>
                  </a:lnTo>
                  <a:lnTo>
                    <a:pt x="3182" y="2569"/>
                  </a:lnTo>
                  <a:lnTo>
                    <a:pt x="3403" y="2530"/>
                  </a:lnTo>
                  <a:lnTo>
                    <a:pt x="3612" y="2465"/>
                  </a:lnTo>
                  <a:lnTo>
                    <a:pt x="3821" y="2400"/>
                  </a:lnTo>
                  <a:lnTo>
                    <a:pt x="4003" y="2321"/>
                  </a:lnTo>
                  <a:lnTo>
                    <a:pt x="4173" y="2243"/>
                  </a:lnTo>
                  <a:lnTo>
                    <a:pt x="4342" y="2152"/>
                  </a:lnTo>
                  <a:lnTo>
                    <a:pt x="4472" y="2048"/>
                  </a:lnTo>
                  <a:lnTo>
                    <a:pt x="4603" y="1943"/>
                  </a:lnTo>
                  <a:lnTo>
                    <a:pt x="4707" y="1826"/>
                  </a:lnTo>
                  <a:lnTo>
                    <a:pt x="4785" y="1709"/>
                  </a:lnTo>
                  <a:lnTo>
                    <a:pt x="4851" y="1578"/>
                  </a:lnTo>
                  <a:lnTo>
                    <a:pt x="4877" y="1448"/>
                  </a:lnTo>
                  <a:lnTo>
                    <a:pt x="4890" y="1317"/>
                  </a:lnTo>
                  <a:lnTo>
                    <a:pt x="4877" y="1174"/>
                  </a:lnTo>
                  <a:lnTo>
                    <a:pt x="4851" y="1044"/>
                  </a:lnTo>
                  <a:lnTo>
                    <a:pt x="4785" y="926"/>
                  </a:lnTo>
                  <a:lnTo>
                    <a:pt x="4707" y="796"/>
                  </a:lnTo>
                  <a:lnTo>
                    <a:pt x="4603" y="692"/>
                  </a:lnTo>
                  <a:lnTo>
                    <a:pt x="4472" y="574"/>
                  </a:lnTo>
                  <a:lnTo>
                    <a:pt x="4342" y="483"/>
                  </a:lnTo>
                  <a:lnTo>
                    <a:pt x="4173" y="379"/>
                  </a:lnTo>
                  <a:lnTo>
                    <a:pt x="4003" y="301"/>
                  </a:lnTo>
                  <a:lnTo>
                    <a:pt x="3821" y="222"/>
                  </a:lnTo>
                  <a:lnTo>
                    <a:pt x="3612" y="157"/>
                  </a:lnTo>
                  <a:lnTo>
                    <a:pt x="3403" y="105"/>
                  </a:lnTo>
                  <a:lnTo>
                    <a:pt x="3182" y="53"/>
                  </a:lnTo>
                  <a:lnTo>
                    <a:pt x="2947" y="27"/>
                  </a:lnTo>
                  <a:lnTo>
                    <a:pt x="269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6551097" y="1676952"/>
              <a:ext cx="86974" cy="1047395"/>
            </a:xfrm>
            <a:custGeom>
              <a:avLst/>
              <a:gdLst/>
              <a:ahLst/>
              <a:cxnLst/>
              <a:rect l="l" t="t" r="r" b="b"/>
              <a:pathLst>
                <a:path w="2843" h="34237" fill="none" extrusionOk="0">
                  <a:moveTo>
                    <a:pt x="2842" y="0"/>
                  </a:moveTo>
                  <a:lnTo>
                    <a:pt x="0" y="34237"/>
                  </a:lnTo>
                </a:path>
              </a:pathLst>
            </a:custGeom>
            <a:solidFill>
              <a:schemeClr val="accent2"/>
            </a:solidFill>
            <a:ln w="2117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6567831" y="1455932"/>
              <a:ext cx="151984" cy="232166"/>
            </a:xfrm>
            <a:custGeom>
              <a:avLst/>
              <a:gdLst/>
              <a:ahLst/>
              <a:cxnLst/>
              <a:rect l="l" t="t" r="r" b="b"/>
              <a:pathLst>
                <a:path w="4968" h="7589" extrusionOk="0">
                  <a:moveTo>
                    <a:pt x="3873" y="1"/>
                  </a:moveTo>
                  <a:lnTo>
                    <a:pt x="3521" y="223"/>
                  </a:lnTo>
                  <a:lnTo>
                    <a:pt x="3169" y="470"/>
                  </a:lnTo>
                  <a:lnTo>
                    <a:pt x="2830" y="731"/>
                  </a:lnTo>
                  <a:lnTo>
                    <a:pt x="2504" y="1005"/>
                  </a:lnTo>
                  <a:lnTo>
                    <a:pt x="2204" y="1292"/>
                  </a:lnTo>
                  <a:lnTo>
                    <a:pt x="1904" y="1591"/>
                  </a:lnTo>
                  <a:lnTo>
                    <a:pt x="1617" y="1904"/>
                  </a:lnTo>
                  <a:lnTo>
                    <a:pt x="1343" y="2243"/>
                  </a:lnTo>
                  <a:lnTo>
                    <a:pt x="1122" y="2517"/>
                  </a:lnTo>
                  <a:lnTo>
                    <a:pt x="913" y="2817"/>
                  </a:lnTo>
                  <a:lnTo>
                    <a:pt x="705" y="3130"/>
                  </a:lnTo>
                  <a:lnTo>
                    <a:pt x="509" y="3456"/>
                  </a:lnTo>
                  <a:lnTo>
                    <a:pt x="327" y="3795"/>
                  </a:lnTo>
                  <a:lnTo>
                    <a:pt x="248" y="3964"/>
                  </a:lnTo>
                  <a:lnTo>
                    <a:pt x="183" y="4134"/>
                  </a:lnTo>
                  <a:lnTo>
                    <a:pt x="131" y="4316"/>
                  </a:lnTo>
                  <a:lnTo>
                    <a:pt x="79" y="4486"/>
                  </a:lnTo>
                  <a:lnTo>
                    <a:pt x="40" y="4668"/>
                  </a:lnTo>
                  <a:lnTo>
                    <a:pt x="14" y="4851"/>
                  </a:lnTo>
                  <a:lnTo>
                    <a:pt x="1" y="5098"/>
                  </a:lnTo>
                  <a:lnTo>
                    <a:pt x="14" y="5346"/>
                  </a:lnTo>
                  <a:lnTo>
                    <a:pt x="53" y="5594"/>
                  </a:lnTo>
                  <a:lnTo>
                    <a:pt x="105" y="5829"/>
                  </a:lnTo>
                  <a:lnTo>
                    <a:pt x="183" y="6050"/>
                  </a:lnTo>
                  <a:lnTo>
                    <a:pt x="287" y="6272"/>
                  </a:lnTo>
                  <a:lnTo>
                    <a:pt x="418" y="6480"/>
                  </a:lnTo>
                  <a:lnTo>
                    <a:pt x="548" y="6676"/>
                  </a:lnTo>
                  <a:lnTo>
                    <a:pt x="718" y="6845"/>
                  </a:lnTo>
                  <a:lnTo>
                    <a:pt x="887" y="7015"/>
                  </a:lnTo>
                  <a:lnTo>
                    <a:pt x="1083" y="7158"/>
                  </a:lnTo>
                  <a:lnTo>
                    <a:pt x="1278" y="7276"/>
                  </a:lnTo>
                  <a:lnTo>
                    <a:pt x="1500" y="7393"/>
                  </a:lnTo>
                  <a:lnTo>
                    <a:pt x="1735" y="7471"/>
                  </a:lnTo>
                  <a:lnTo>
                    <a:pt x="1969" y="7536"/>
                  </a:lnTo>
                  <a:lnTo>
                    <a:pt x="2217" y="7576"/>
                  </a:lnTo>
                  <a:lnTo>
                    <a:pt x="2478" y="7589"/>
                  </a:lnTo>
                  <a:lnTo>
                    <a:pt x="2725" y="7576"/>
                  </a:lnTo>
                  <a:lnTo>
                    <a:pt x="2973" y="7550"/>
                  </a:lnTo>
                  <a:lnTo>
                    <a:pt x="3208" y="7484"/>
                  </a:lnTo>
                  <a:lnTo>
                    <a:pt x="3429" y="7406"/>
                  </a:lnTo>
                  <a:lnTo>
                    <a:pt x="3651" y="7302"/>
                  </a:lnTo>
                  <a:lnTo>
                    <a:pt x="3847" y="7184"/>
                  </a:lnTo>
                  <a:lnTo>
                    <a:pt x="4042" y="7041"/>
                  </a:lnTo>
                  <a:lnTo>
                    <a:pt x="4225" y="6885"/>
                  </a:lnTo>
                  <a:lnTo>
                    <a:pt x="4381" y="6702"/>
                  </a:lnTo>
                  <a:lnTo>
                    <a:pt x="4525" y="6520"/>
                  </a:lnTo>
                  <a:lnTo>
                    <a:pt x="4655" y="6311"/>
                  </a:lnTo>
                  <a:lnTo>
                    <a:pt x="4759" y="6089"/>
                  </a:lnTo>
                  <a:lnTo>
                    <a:pt x="4850" y="5868"/>
                  </a:lnTo>
                  <a:lnTo>
                    <a:pt x="4916" y="5620"/>
                  </a:lnTo>
                  <a:lnTo>
                    <a:pt x="4955" y="5372"/>
                  </a:lnTo>
                  <a:lnTo>
                    <a:pt x="4968" y="5229"/>
                  </a:lnTo>
                  <a:lnTo>
                    <a:pt x="4955" y="5072"/>
                  </a:lnTo>
                  <a:lnTo>
                    <a:pt x="4955" y="4929"/>
                  </a:lnTo>
                  <a:lnTo>
                    <a:pt x="4929" y="4773"/>
                  </a:lnTo>
                  <a:lnTo>
                    <a:pt x="4877" y="4473"/>
                  </a:lnTo>
                  <a:lnTo>
                    <a:pt x="4811" y="4186"/>
                  </a:lnTo>
                  <a:lnTo>
                    <a:pt x="4733" y="3834"/>
                  </a:lnTo>
                  <a:lnTo>
                    <a:pt x="4655" y="3495"/>
                  </a:lnTo>
                  <a:lnTo>
                    <a:pt x="4603" y="3143"/>
                  </a:lnTo>
                  <a:lnTo>
                    <a:pt x="4551" y="2791"/>
                  </a:lnTo>
                  <a:lnTo>
                    <a:pt x="4498" y="2387"/>
                  </a:lnTo>
                  <a:lnTo>
                    <a:pt x="4433" y="1983"/>
                  </a:lnTo>
                  <a:lnTo>
                    <a:pt x="4355" y="1578"/>
                  </a:lnTo>
                  <a:lnTo>
                    <a:pt x="4264" y="1174"/>
                  </a:lnTo>
                  <a:lnTo>
                    <a:pt x="4055" y="548"/>
                  </a:lnTo>
                  <a:lnTo>
                    <a:pt x="3925" y="170"/>
                  </a:lnTo>
                  <a:lnTo>
                    <a:pt x="3873" y="1"/>
                  </a:lnTo>
                  <a:close/>
                </a:path>
              </a:pathLst>
            </a:custGeom>
            <a:solidFill>
              <a:srgbClr val="F256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6569025" y="1451159"/>
              <a:ext cx="151984" cy="237337"/>
            </a:xfrm>
            <a:custGeom>
              <a:avLst/>
              <a:gdLst/>
              <a:ahLst/>
              <a:cxnLst/>
              <a:rect l="l" t="t" r="r" b="b"/>
              <a:pathLst>
                <a:path w="4968" h="7758" extrusionOk="0">
                  <a:moveTo>
                    <a:pt x="1956" y="0"/>
                  </a:moveTo>
                  <a:lnTo>
                    <a:pt x="1878" y="170"/>
                  </a:lnTo>
                  <a:lnTo>
                    <a:pt x="1683" y="522"/>
                  </a:lnTo>
                  <a:lnTo>
                    <a:pt x="1383" y="1096"/>
                  </a:lnTo>
                  <a:lnTo>
                    <a:pt x="1213" y="1474"/>
                  </a:lnTo>
                  <a:lnTo>
                    <a:pt x="1070" y="1865"/>
                  </a:lnTo>
                  <a:lnTo>
                    <a:pt x="952" y="2243"/>
                  </a:lnTo>
                  <a:lnTo>
                    <a:pt x="822" y="2634"/>
                  </a:lnTo>
                  <a:lnTo>
                    <a:pt x="718" y="2986"/>
                  </a:lnTo>
                  <a:lnTo>
                    <a:pt x="600" y="3312"/>
                  </a:lnTo>
                  <a:lnTo>
                    <a:pt x="483" y="3651"/>
                  </a:lnTo>
                  <a:lnTo>
                    <a:pt x="340" y="3977"/>
                  </a:lnTo>
                  <a:lnTo>
                    <a:pt x="222" y="4251"/>
                  </a:lnTo>
                  <a:lnTo>
                    <a:pt x="118" y="4537"/>
                  </a:lnTo>
                  <a:lnTo>
                    <a:pt x="79" y="4681"/>
                  </a:lnTo>
                  <a:lnTo>
                    <a:pt x="40" y="4824"/>
                  </a:lnTo>
                  <a:lnTo>
                    <a:pt x="14" y="4981"/>
                  </a:lnTo>
                  <a:lnTo>
                    <a:pt x="1" y="5124"/>
                  </a:lnTo>
                  <a:lnTo>
                    <a:pt x="1" y="5372"/>
                  </a:lnTo>
                  <a:lnTo>
                    <a:pt x="27" y="5620"/>
                  </a:lnTo>
                  <a:lnTo>
                    <a:pt x="66" y="5867"/>
                  </a:lnTo>
                  <a:lnTo>
                    <a:pt x="144" y="6102"/>
                  </a:lnTo>
                  <a:lnTo>
                    <a:pt x="235" y="6324"/>
                  </a:lnTo>
                  <a:lnTo>
                    <a:pt x="340" y="6532"/>
                  </a:lnTo>
                  <a:lnTo>
                    <a:pt x="470" y="6728"/>
                  </a:lnTo>
                  <a:lnTo>
                    <a:pt x="626" y="6923"/>
                  </a:lnTo>
                  <a:lnTo>
                    <a:pt x="783" y="7093"/>
                  </a:lnTo>
                  <a:lnTo>
                    <a:pt x="965" y="7249"/>
                  </a:lnTo>
                  <a:lnTo>
                    <a:pt x="1161" y="7380"/>
                  </a:lnTo>
                  <a:lnTo>
                    <a:pt x="1383" y="7497"/>
                  </a:lnTo>
                  <a:lnTo>
                    <a:pt x="1604" y="7588"/>
                  </a:lnTo>
                  <a:lnTo>
                    <a:pt x="1839" y="7666"/>
                  </a:lnTo>
                  <a:lnTo>
                    <a:pt x="2074" y="7719"/>
                  </a:lnTo>
                  <a:lnTo>
                    <a:pt x="2334" y="7745"/>
                  </a:lnTo>
                  <a:lnTo>
                    <a:pt x="2582" y="7758"/>
                  </a:lnTo>
                  <a:lnTo>
                    <a:pt x="2830" y="7732"/>
                  </a:lnTo>
                  <a:lnTo>
                    <a:pt x="3078" y="7679"/>
                  </a:lnTo>
                  <a:lnTo>
                    <a:pt x="3312" y="7614"/>
                  </a:lnTo>
                  <a:lnTo>
                    <a:pt x="3534" y="7523"/>
                  </a:lnTo>
                  <a:lnTo>
                    <a:pt x="3742" y="7406"/>
                  </a:lnTo>
                  <a:lnTo>
                    <a:pt x="3938" y="7275"/>
                  </a:lnTo>
                  <a:lnTo>
                    <a:pt x="4120" y="7132"/>
                  </a:lnTo>
                  <a:lnTo>
                    <a:pt x="4303" y="6962"/>
                  </a:lnTo>
                  <a:lnTo>
                    <a:pt x="4446" y="6780"/>
                  </a:lnTo>
                  <a:lnTo>
                    <a:pt x="4590" y="6584"/>
                  </a:lnTo>
                  <a:lnTo>
                    <a:pt x="4707" y="6376"/>
                  </a:lnTo>
                  <a:lnTo>
                    <a:pt x="4798" y="6154"/>
                  </a:lnTo>
                  <a:lnTo>
                    <a:pt x="4877" y="5919"/>
                  </a:lnTo>
                  <a:lnTo>
                    <a:pt x="4929" y="5672"/>
                  </a:lnTo>
                  <a:lnTo>
                    <a:pt x="4955" y="5424"/>
                  </a:lnTo>
                  <a:lnTo>
                    <a:pt x="4968" y="5241"/>
                  </a:lnTo>
                  <a:lnTo>
                    <a:pt x="4955" y="5059"/>
                  </a:lnTo>
                  <a:lnTo>
                    <a:pt x="4942" y="4876"/>
                  </a:lnTo>
                  <a:lnTo>
                    <a:pt x="4903" y="4694"/>
                  </a:lnTo>
                  <a:lnTo>
                    <a:pt x="4864" y="4511"/>
                  </a:lnTo>
                  <a:lnTo>
                    <a:pt x="4825" y="4329"/>
                  </a:lnTo>
                  <a:lnTo>
                    <a:pt x="4707" y="3964"/>
                  </a:lnTo>
                  <a:lnTo>
                    <a:pt x="4564" y="3612"/>
                  </a:lnTo>
                  <a:lnTo>
                    <a:pt x="4407" y="3273"/>
                  </a:lnTo>
                  <a:lnTo>
                    <a:pt x="4251" y="2934"/>
                  </a:lnTo>
                  <a:lnTo>
                    <a:pt x="4081" y="2621"/>
                  </a:lnTo>
                  <a:lnTo>
                    <a:pt x="3873" y="2256"/>
                  </a:lnTo>
                  <a:lnTo>
                    <a:pt x="3638" y="1904"/>
                  </a:lnTo>
                  <a:lnTo>
                    <a:pt x="3390" y="1552"/>
                  </a:lnTo>
                  <a:lnTo>
                    <a:pt x="3130" y="1226"/>
                  </a:lnTo>
                  <a:lnTo>
                    <a:pt x="2856" y="900"/>
                  </a:lnTo>
                  <a:lnTo>
                    <a:pt x="2569" y="587"/>
                  </a:lnTo>
                  <a:lnTo>
                    <a:pt x="2269" y="287"/>
                  </a:lnTo>
                  <a:lnTo>
                    <a:pt x="1956" y="0"/>
                  </a:lnTo>
                  <a:close/>
                </a:path>
              </a:pathLst>
            </a:custGeom>
            <a:solidFill>
              <a:srgbClr val="F256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6567831" y="1496620"/>
              <a:ext cx="214606" cy="191478"/>
            </a:xfrm>
            <a:custGeom>
              <a:avLst/>
              <a:gdLst/>
              <a:ahLst/>
              <a:cxnLst/>
              <a:rect l="l" t="t" r="r" b="b"/>
              <a:pathLst>
                <a:path w="7015" h="6259" extrusionOk="0">
                  <a:moveTo>
                    <a:pt x="5137" y="1"/>
                  </a:moveTo>
                  <a:lnTo>
                    <a:pt x="4824" y="27"/>
                  </a:lnTo>
                  <a:lnTo>
                    <a:pt x="4511" y="53"/>
                  </a:lnTo>
                  <a:lnTo>
                    <a:pt x="4186" y="118"/>
                  </a:lnTo>
                  <a:lnTo>
                    <a:pt x="3873" y="183"/>
                  </a:lnTo>
                  <a:lnTo>
                    <a:pt x="3547" y="274"/>
                  </a:lnTo>
                  <a:lnTo>
                    <a:pt x="3234" y="392"/>
                  </a:lnTo>
                  <a:lnTo>
                    <a:pt x="2921" y="509"/>
                  </a:lnTo>
                  <a:lnTo>
                    <a:pt x="2621" y="653"/>
                  </a:lnTo>
                  <a:lnTo>
                    <a:pt x="2334" y="809"/>
                  </a:lnTo>
                  <a:lnTo>
                    <a:pt x="2060" y="992"/>
                  </a:lnTo>
                  <a:lnTo>
                    <a:pt x="1604" y="1304"/>
                  </a:lnTo>
                  <a:lnTo>
                    <a:pt x="1369" y="1474"/>
                  </a:lnTo>
                  <a:lnTo>
                    <a:pt x="1135" y="1656"/>
                  </a:lnTo>
                  <a:lnTo>
                    <a:pt x="913" y="1852"/>
                  </a:lnTo>
                  <a:lnTo>
                    <a:pt x="705" y="2048"/>
                  </a:lnTo>
                  <a:lnTo>
                    <a:pt x="522" y="2256"/>
                  </a:lnTo>
                  <a:lnTo>
                    <a:pt x="444" y="2373"/>
                  </a:lnTo>
                  <a:lnTo>
                    <a:pt x="366" y="2491"/>
                  </a:lnTo>
                  <a:lnTo>
                    <a:pt x="248" y="2712"/>
                  </a:lnTo>
                  <a:lnTo>
                    <a:pt x="144" y="2947"/>
                  </a:lnTo>
                  <a:lnTo>
                    <a:pt x="79" y="3182"/>
                  </a:lnTo>
                  <a:lnTo>
                    <a:pt x="27" y="3416"/>
                  </a:lnTo>
                  <a:lnTo>
                    <a:pt x="1" y="3651"/>
                  </a:lnTo>
                  <a:lnTo>
                    <a:pt x="1" y="3899"/>
                  </a:lnTo>
                  <a:lnTo>
                    <a:pt x="27" y="4134"/>
                  </a:lnTo>
                  <a:lnTo>
                    <a:pt x="79" y="4368"/>
                  </a:lnTo>
                  <a:lnTo>
                    <a:pt x="144" y="4590"/>
                  </a:lnTo>
                  <a:lnTo>
                    <a:pt x="222" y="4811"/>
                  </a:lnTo>
                  <a:lnTo>
                    <a:pt x="340" y="5033"/>
                  </a:lnTo>
                  <a:lnTo>
                    <a:pt x="470" y="5229"/>
                  </a:lnTo>
                  <a:lnTo>
                    <a:pt x="626" y="5424"/>
                  </a:lnTo>
                  <a:lnTo>
                    <a:pt x="796" y="5594"/>
                  </a:lnTo>
                  <a:lnTo>
                    <a:pt x="978" y="5750"/>
                  </a:lnTo>
                  <a:lnTo>
                    <a:pt x="1187" y="5894"/>
                  </a:lnTo>
                  <a:lnTo>
                    <a:pt x="1422" y="6024"/>
                  </a:lnTo>
                  <a:lnTo>
                    <a:pt x="1643" y="6115"/>
                  </a:lnTo>
                  <a:lnTo>
                    <a:pt x="1878" y="6193"/>
                  </a:lnTo>
                  <a:lnTo>
                    <a:pt x="2126" y="6233"/>
                  </a:lnTo>
                  <a:lnTo>
                    <a:pt x="2360" y="6259"/>
                  </a:lnTo>
                  <a:lnTo>
                    <a:pt x="2595" y="6259"/>
                  </a:lnTo>
                  <a:lnTo>
                    <a:pt x="2843" y="6233"/>
                  </a:lnTo>
                  <a:lnTo>
                    <a:pt x="3064" y="6193"/>
                  </a:lnTo>
                  <a:lnTo>
                    <a:pt x="3299" y="6128"/>
                  </a:lnTo>
                  <a:lnTo>
                    <a:pt x="3521" y="6037"/>
                  </a:lnTo>
                  <a:lnTo>
                    <a:pt x="3729" y="5920"/>
                  </a:lnTo>
                  <a:lnTo>
                    <a:pt x="3938" y="5789"/>
                  </a:lnTo>
                  <a:lnTo>
                    <a:pt x="4120" y="5646"/>
                  </a:lnTo>
                  <a:lnTo>
                    <a:pt x="4303" y="5476"/>
                  </a:lnTo>
                  <a:lnTo>
                    <a:pt x="4459" y="5281"/>
                  </a:lnTo>
                  <a:lnTo>
                    <a:pt x="4603" y="5072"/>
                  </a:lnTo>
                  <a:lnTo>
                    <a:pt x="4681" y="4929"/>
                  </a:lnTo>
                  <a:lnTo>
                    <a:pt x="4759" y="4772"/>
                  </a:lnTo>
                  <a:lnTo>
                    <a:pt x="4824" y="4616"/>
                  </a:lnTo>
                  <a:lnTo>
                    <a:pt x="4890" y="4459"/>
                  </a:lnTo>
                  <a:lnTo>
                    <a:pt x="4994" y="4134"/>
                  </a:lnTo>
                  <a:lnTo>
                    <a:pt x="5085" y="3795"/>
                  </a:lnTo>
                  <a:lnTo>
                    <a:pt x="5229" y="3104"/>
                  </a:lnTo>
                  <a:lnTo>
                    <a:pt x="5307" y="2752"/>
                  </a:lnTo>
                  <a:lnTo>
                    <a:pt x="5385" y="2413"/>
                  </a:lnTo>
                  <a:lnTo>
                    <a:pt x="5476" y="2074"/>
                  </a:lnTo>
                  <a:lnTo>
                    <a:pt x="5594" y="1761"/>
                  </a:lnTo>
                  <a:lnTo>
                    <a:pt x="5659" y="1604"/>
                  </a:lnTo>
                  <a:lnTo>
                    <a:pt x="5724" y="1461"/>
                  </a:lnTo>
                  <a:lnTo>
                    <a:pt x="5815" y="1317"/>
                  </a:lnTo>
                  <a:lnTo>
                    <a:pt x="5893" y="1174"/>
                  </a:lnTo>
                  <a:lnTo>
                    <a:pt x="5998" y="1044"/>
                  </a:lnTo>
                  <a:lnTo>
                    <a:pt x="6102" y="926"/>
                  </a:lnTo>
                  <a:lnTo>
                    <a:pt x="6219" y="809"/>
                  </a:lnTo>
                  <a:lnTo>
                    <a:pt x="6363" y="705"/>
                  </a:lnTo>
                  <a:lnTo>
                    <a:pt x="6506" y="600"/>
                  </a:lnTo>
                  <a:lnTo>
                    <a:pt x="6663" y="509"/>
                  </a:lnTo>
                  <a:lnTo>
                    <a:pt x="6832" y="431"/>
                  </a:lnTo>
                  <a:lnTo>
                    <a:pt x="7015" y="353"/>
                  </a:lnTo>
                  <a:lnTo>
                    <a:pt x="6715" y="235"/>
                  </a:lnTo>
                  <a:lnTo>
                    <a:pt x="6415" y="144"/>
                  </a:lnTo>
                  <a:lnTo>
                    <a:pt x="6102" y="79"/>
                  </a:lnTo>
                  <a:lnTo>
                    <a:pt x="5776" y="27"/>
                  </a:lnTo>
                  <a:lnTo>
                    <a:pt x="5463" y="1"/>
                  </a:lnTo>
                  <a:close/>
                </a:path>
              </a:pathLst>
            </a:custGeom>
            <a:solidFill>
              <a:srgbClr val="FF8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6527143" y="1477866"/>
              <a:ext cx="188695" cy="210232"/>
            </a:xfrm>
            <a:custGeom>
              <a:avLst/>
              <a:gdLst/>
              <a:ahLst/>
              <a:cxnLst/>
              <a:rect l="l" t="t" r="r" b="b"/>
              <a:pathLst>
                <a:path w="6168" h="6872" extrusionOk="0">
                  <a:moveTo>
                    <a:pt x="627" y="1"/>
                  </a:moveTo>
                  <a:lnTo>
                    <a:pt x="314" y="27"/>
                  </a:lnTo>
                  <a:lnTo>
                    <a:pt x="1" y="79"/>
                  </a:lnTo>
                  <a:lnTo>
                    <a:pt x="170" y="183"/>
                  </a:lnTo>
                  <a:lnTo>
                    <a:pt x="314" y="301"/>
                  </a:lnTo>
                  <a:lnTo>
                    <a:pt x="444" y="418"/>
                  </a:lnTo>
                  <a:lnTo>
                    <a:pt x="561" y="548"/>
                  </a:lnTo>
                  <a:lnTo>
                    <a:pt x="666" y="692"/>
                  </a:lnTo>
                  <a:lnTo>
                    <a:pt x="757" y="822"/>
                  </a:lnTo>
                  <a:lnTo>
                    <a:pt x="848" y="966"/>
                  </a:lnTo>
                  <a:lnTo>
                    <a:pt x="913" y="1122"/>
                  </a:lnTo>
                  <a:lnTo>
                    <a:pt x="966" y="1279"/>
                  </a:lnTo>
                  <a:lnTo>
                    <a:pt x="1018" y="1435"/>
                  </a:lnTo>
                  <a:lnTo>
                    <a:pt x="1057" y="1591"/>
                  </a:lnTo>
                  <a:lnTo>
                    <a:pt x="1083" y="1748"/>
                  </a:lnTo>
                  <a:lnTo>
                    <a:pt x="1135" y="2087"/>
                  </a:lnTo>
                  <a:lnTo>
                    <a:pt x="1148" y="2439"/>
                  </a:lnTo>
                  <a:lnTo>
                    <a:pt x="1148" y="2778"/>
                  </a:lnTo>
                  <a:lnTo>
                    <a:pt x="1148" y="3143"/>
                  </a:lnTo>
                  <a:lnTo>
                    <a:pt x="1148" y="3847"/>
                  </a:lnTo>
                  <a:lnTo>
                    <a:pt x="1161" y="4199"/>
                  </a:lnTo>
                  <a:lnTo>
                    <a:pt x="1187" y="4538"/>
                  </a:lnTo>
                  <a:lnTo>
                    <a:pt x="1213" y="4707"/>
                  </a:lnTo>
                  <a:lnTo>
                    <a:pt x="1252" y="4877"/>
                  </a:lnTo>
                  <a:lnTo>
                    <a:pt x="1291" y="5033"/>
                  </a:lnTo>
                  <a:lnTo>
                    <a:pt x="1344" y="5203"/>
                  </a:lnTo>
                  <a:lnTo>
                    <a:pt x="1435" y="5438"/>
                  </a:lnTo>
                  <a:lnTo>
                    <a:pt x="1552" y="5659"/>
                  </a:lnTo>
                  <a:lnTo>
                    <a:pt x="1683" y="5855"/>
                  </a:lnTo>
                  <a:lnTo>
                    <a:pt x="1839" y="6050"/>
                  </a:lnTo>
                  <a:lnTo>
                    <a:pt x="2009" y="6220"/>
                  </a:lnTo>
                  <a:lnTo>
                    <a:pt x="2191" y="6376"/>
                  </a:lnTo>
                  <a:lnTo>
                    <a:pt x="2387" y="6507"/>
                  </a:lnTo>
                  <a:lnTo>
                    <a:pt x="2595" y="6624"/>
                  </a:lnTo>
                  <a:lnTo>
                    <a:pt x="2817" y="6715"/>
                  </a:lnTo>
                  <a:lnTo>
                    <a:pt x="3038" y="6793"/>
                  </a:lnTo>
                  <a:lnTo>
                    <a:pt x="3273" y="6846"/>
                  </a:lnTo>
                  <a:lnTo>
                    <a:pt x="3521" y="6872"/>
                  </a:lnTo>
                  <a:lnTo>
                    <a:pt x="3756" y="6872"/>
                  </a:lnTo>
                  <a:lnTo>
                    <a:pt x="4003" y="6859"/>
                  </a:lnTo>
                  <a:lnTo>
                    <a:pt x="4251" y="6806"/>
                  </a:lnTo>
                  <a:lnTo>
                    <a:pt x="4499" y="6741"/>
                  </a:lnTo>
                  <a:lnTo>
                    <a:pt x="4733" y="6650"/>
                  </a:lnTo>
                  <a:lnTo>
                    <a:pt x="4955" y="6533"/>
                  </a:lnTo>
                  <a:lnTo>
                    <a:pt x="5151" y="6389"/>
                  </a:lnTo>
                  <a:lnTo>
                    <a:pt x="5346" y="6246"/>
                  </a:lnTo>
                  <a:lnTo>
                    <a:pt x="5516" y="6076"/>
                  </a:lnTo>
                  <a:lnTo>
                    <a:pt x="5672" y="5894"/>
                  </a:lnTo>
                  <a:lnTo>
                    <a:pt x="5802" y="5685"/>
                  </a:lnTo>
                  <a:lnTo>
                    <a:pt x="5920" y="5477"/>
                  </a:lnTo>
                  <a:lnTo>
                    <a:pt x="6011" y="5268"/>
                  </a:lnTo>
                  <a:lnTo>
                    <a:pt x="6089" y="5033"/>
                  </a:lnTo>
                  <a:lnTo>
                    <a:pt x="6141" y="4799"/>
                  </a:lnTo>
                  <a:lnTo>
                    <a:pt x="6167" y="4564"/>
                  </a:lnTo>
                  <a:lnTo>
                    <a:pt x="6167" y="4316"/>
                  </a:lnTo>
                  <a:lnTo>
                    <a:pt x="6154" y="4082"/>
                  </a:lnTo>
                  <a:lnTo>
                    <a:pt x="6102" y="3834"/>
                  </a:lnTo>
                  <a:lnTo>
                    <a:pt x="6037" y="3586"/>
                  </a:lnTo>
                  <a:lnTo>
                    <a:pt x="5985" y="3456"/>
                  </a:lnTo>
                  <a:lnTo>
                    <a:pt x="5933" y="3325"/>
                  </a:lnTo>
                  <a:lnTo>
                    <a:pt x="5789" y="3078"/>
                  </a:lnTo>
                  <a:lnTo>
                    <a:pt x="5633" y="2843"/>
                  </a:lnTo>
                  <a:lnTo>
                    <a:pt x="5463" y="2608"/>
                  </a:lnTo>
                  <a:lnTo>
                    <a:pt x="5268" y="2387"/>
                  </a:lnTo>
                  <a:lnTo>
                    <a:pt x="5085" y="2165"/>
                  </a:lnTo>
                  <a:lnTo>
                    <a:pt x="4707" y="1761"/>
                  </a:lnTo>
                  <a:lnTo>
                    <a:pt x="4473" y="1526"/>
                  </a:lnTo>
                  <a:lnTo>
                    <a:pt x="4225" y="1318"/>
                  </a:lnTo>
                  <a:lnTo>
                    <a:pt x="3964" y="1109"/>
                  </a:lnTo>
                  <a:lnTo>
                    <a:pt x="3690" y="927"/>
                  </a:lnTo>
                  <a:lnTo>
                    <a:pt x="3404" y="744"/>
                  </a:lnTo>
                  <a:lnTo>
                    <a:pt x="3104" y="588"/>
                  </a:lnTo>
                  <a:lnTo>
                    <a:pt x="2817" y="444"/>
                  </a:lnTo>
                  <a:lnTo>
                    <a:pt x="2517" y="327"/>
                  </a:lnTo>
                  <a:lnTo>
                    <a:pt x="2217" y="223"/>
                  </a:lnTo>
                  <a:lnTo>
                    <a:pt x="1904" y="131"/>
                  </a:lnTo>
                  <a:lnTo>
                    <a:pt x="1591" y="66"/>
                  </a:lnTo>
                  <a:lnTo>
                    <a:pt x="1278" y="27"/>
                  </a:lnTo>
                  <a:lnTo>
                    <a:pt x="9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6381982" y="1903041"/>
              <a:ext cx="213413" cy="339057"/>
            </a:xfrm>
            <a:custGeom>
              <a:avLst/>
              <a:gdLst/>
              <a:ahLst/>
              <a:cxnLst/>
              <a:rect l="l" t="t" r="r" b="b"/>
              <a:pathLst>
                <a:path w="6976" h="11083" extrusionOk="0">
                  <a:moveTo>
                    <a:pt x="4407" y="1"/>
                  </a:moveTo>
                  <a:lnTo>
                    <a:pt x="4302" y="14"/>
                  </a:lnTo>
                  <a:lnTo>
                    <a:pt x="4185" y="40"/>
                  </a:lnTo>
                  <a:lnTo>
                    <a:pt x="4068" y="92"/>
                  </a:lnTo>
                  <a:lnTo>
                    <a:pt x="3950" y="144"/>
                  </a:lnTo>
                  <a:lnTo>
                    <a:pt x="3833" y="222"/>
                  </a:lnTo>
                  <a:lnTo>
                    <a:pt x="2738" y="992"/>
                  </a:lnTo>
                  <a:lnTo>
                    <a:pt x="1982" y="1539"/>
                  </a:lnTo>
                  <a:lnTo>
                    <a:pt x="1617" y="1826"/>
                  </a:lnTo>
                  <a:lnTo>
                    <a:pt x="1252" y="2126"/>
                  </a:lnTo>
                  <a:lnTo>
                    <a:pt x="900" y="2426"/>
                  </a:lnTo>
                  <a:lnTo>
                    <a:pt x="574" y="2765"/>
                  </a:lnTo>
                  <a:lnTo>
                    <a:pt x="430" y="2934"/>
                  </a:lnTo>
                  <a:lnTo>
                    <a:pt x="274" y="3104"/>
                  </a:lnTo>
                  <a:lnTo>
                    <a:pt x="131" y="3286"/>
                  </a:lnTo>
                  <a:lnTo>
                    <a:pt x="0" y="3482"/>
                  </a:lnTo>
                  <a:lnTo>
                    <a:pt x="326" y="3417"/>
                  </a:lnTo>
                  <a:lnTo>
                    <a:pt x="639" y="3351"/>
                  </a:lnTo>
                  <a:lnTo>
                    <a:pt x="952" y="3273"/>
                  </a:lnTo>
                  <a:lnTo>
                    <a:pt x="1265" y="3182"/>
                  </a:lnTo>
                  <a:lnTo>
                    <a:pt x="1578" y="3078"/>
                  </a:lnTo>
                  <a:lnTo>
                    <a:pt x="1891" y="2960"/>
                  </a:lnTo>
                  <a:lnTo>
                    <a:pt x="2190" y="2843"/>
                  </a:lnTo>
                  <a:lnTo>
                    <a:pt x="2490" y="2713"/>
                  </a:lnTo>
                  <a:lnTo>
                    <a:pt x="2777" y="2569"/>
                  </a:lnTo>
                  <a:lnTo>
                    <a:pt x="3064" y="2426"/>
                  </a:lnTo>
                  <a:lnTo>
                    <a:pt x="3351" y="2269"/>
                  </a:lnTo>
                  <a:lnTo>
                    <a:pt x="3638" y="2100"/>
                  </a:lnTo>
                  <a:lnTo>
                    <a:pt x="3911" y="1917"/>
                  </a:lnTo>
                  <a:lnTo>
                    <a:pt x="4172" y="1735"/>
                  </a:lnTo>
                  <a:lnTo>
                    <a:pt x="4446" y="1539"/>
                  </a:lnTo>
                  <a:lnTo>
                    <a:pt x="4694" y="1344"/>
                  </a:lnTo>
                  <a:lnTo>
                    <a:pt x="4798" y="1826"/>
                  </a:lnTo>
                  <a:lnTo>
                    <a:pt x="4889" y="2308"/>
                  </a:lnTo>
                  <a:lnTo>
                    <a:pt x="4967" y="2791"/>
                  </a:lnTo>
                  <a:lnTo>
                    <a:pt x="5020" y="3273"/>
                  </a:lnTo>
                  <a:lnTo>
                    <a:pt x="5059" y="3769"/>
                  </a:lnTo>
                  <a:lnTo>
                    <a:pt x="5098" y="4251"/>
                  </a:lnTo>
                  <a:lnTo>
                    <a:pt x="5111" y="4746"/>
                  </a:lnTo>
                  <a:lnTo>
                    <a:pt x="5124" y="5229"/>
                  </a:lnTo>
                  <a:lnTo>
                    <a:pt x="5137" y="5737"/>
                  </a:lnTo>
                  <a:lnTo>
                    <a:pt x="5176" y="6246"/>
                  </a:lnTo>
                  <a:lnTo>
                    <a:pt x="5241" y="6741"/>
                  </a:lnTo>
                  <a:lnTo>
                    <a:pt x="5332" y="7250"/>
                  </a:lnTo>
                  <a:lnTo>
                    <a:pt x="5437" y="7745"/>
                  </a:lnTo>
                  <a:lnTo>
                    <a:pt x="5554" y="8240"/>
                  </a:lnTo>
                  <a:lnTo>
                    <a:pt x="5697" y="8736"/>
                  </a:lnTo>
                  <a:lnTo>
                    <a:pt x="5854" y="9218"/>
                  </a:lnTo>
                  <a:lnTo>
                    <a:pt x="6050" y="9701"/>
                  </a:lnTo>
                  <a:lnTo>
                    <a:pt x="6141" y="9948"/>
                  </a:lnTo>
                  <a:lnTo>
                    <a:pt x="6258" y="10183"/>
                  </a:lnTo>
                  <a:lnTo>
                    <a:pt x="6375" y="10418"/>
                  </a:lnTo>
                  <a:lnTo>
                    <a:pt x="6506" y="10639"/>
                  </a:lnTo>
                  <a:lnTo>
                    <a:pt x="6636" y="10874"/>
                  </a:lnTo>
                  <a:lnTo>
                    <a:pt x="6793" y="11083"/>
                  </a:lnTo>
                  <a:lnTo>
                    <a:pt x="6936" y="11043"/>
                  </a:lnTo>
                  <a:lnTo>
                    <a:pt x="6962" y="10014"/>
                  </a:lnTo>
                  <a:lnTo>
                    <a:pt x="6975" y="9023"/>
                  </a:lnTo>
                  <a:lnTo>
                    <a:pt x="6949" y="8032"/>
                  </a:lnTo>
                  <a:lnTo>
                    <a:pt x="6910" y="7054"/>
                  </a:lnTo>
                  <a:lnTo>
                    <a:pt x="6884" y="6298"/>
                  </a:lnTo>
                  <a:lnTo>
                    <a:pt x="6858" y="5529"/>
                  </a:lnTo>
                  <a:lnTo>
                    <a:pt x="6832" y="4746"/>
                  </a:lnTo>
                  <a:lnTo>
                    <a:pt x="6780" y="3964"/>
                  </a:lnTo>
                  <a:lnTo>
                    <a:pt x="6754" y="3573"/>
                  </a:lnTo>
                  <a:lnTo>
                    <a:pt x="6714" y="3195"/>
                  </a:lnTo>
                  <a:lnTo>
                    <a:pt x="6662" y="2804"/>
                  </a:lnTo>
                  <a:lnTo>
                    <a:pt x="6610" y="2426"/>
                  </a:lnTo>
                  <a:lnTo>
                    <a:pt x="6545" y="2048"/>
                  </a:lnTo>
                  <a:lnTo>
                    <a:pt x="6454" y="1683"/>
                  </a:lnTo>
                  <a:lnTo>
                    <a:pt x="6362" y="1318"/>
                  </a:lnTo>
                  <a:lnTo>
                    <a:pt x="6258" y="966"/>
                  </a:lnTo>
                  <a:lnTo>
                    <a:pt x="6219" y="861"/>
                  </a:lnTo>
                  <a:lnTo>
                    <a:pt x="6180" y="770"/>
                  </a:lnTo>
                  <a:lnTo>
                    <a:pt x="6128" y="679"/>
                  </a:lnTo>
                  <a:lnTo>
                    <a:pt x="6063" y="601"/>
                  </a:lnTo>
                  <a:lnTo>
                    <a:pt x="5984" y="522"/>
                  </a:lnTo>
                  <a:lnTo>
                    <a:pt x="5880" y="470"/>
                  </a:lnTo>
                  <a:lnTo>
                    <a:pt x="5789" y="431"/>
                  </a:lnTo>
                  <a:lnTo>
                    <a:pt x="5684" y="392"/>
                  </a:lnTo>
                  <a:lnTo>
                    <a:pt x="5437" y="288"/>
                  </a:lnTo>
                  <a:lnTo>
                    <a:pt x="5202" y="196"/>
                  </a:lnTo>
                  <a:lnTo>
                    <a:pt x="4967" y="105"/>
                  </a:lnTo>
                  <a:lnTo>
                    <a:pt x="4746" y="40"/>
                  </a:lnTo>
                  <a:lnTo>
                    <a:pt x="4628" y="14"/>
                  </a:lnTo>
                  <a:lnTo>
                    <a:pt x="45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6529530" y="2039055"/>
              <a:ext cx="128060" cy="694817"/>
            </a:xfrm>
            <a:custGeom>
              <a:avLst/>
              <a:gdLst/>
              <a:ahLst/>
              <a:cxnLst/>
              <a:rect l="l" t="t" r="r" b="b"/>
              <a:pathLst>
                <a:path w="4186" h="22712" extrusionOk="0">
                  <a:moveTo>
                    <a:pt x="1" y="1"/>
                  </a:moveTo>
                  <a:lnTo>
                    <a:pt x="1" y="22712"/>
                  </a:lnTo>
                  <a:lnTo>
                    <a:pt x="4186" y="22712"/>
                  </a:lnTo>
                  <a:lnTo>
                    <a:pt x="4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6611303" y="1784189"/>
              <a:ext cx="92573" cy="228189"/>
            </a:xfrm>
            <a:custGeom>
              <a:avLst/>
              <a:gdLst/>
              <a:ahLst/>
              <a:cxnLst/>
              <a:rect l="l" t="t" r="r" b="b"/>
              <a:pathLst>
                <a:path w="3026" h="7459" extrusionOk="0">
                  <a:moveTo>
                    <a:pt x="2908" y="1"/>
                  </a:moveTo>
                  <a:lnTo>
                    <a:pt x="2660" y="444"/>
                  </a:lnTo>
                  <a:lnTo>
                    <a:pt x="2439" y="900"/>
                  </a:lnTo>
                  <a:lnTo>
                    <a:pt x="2008" y="1800"/>
                  </a:lnTo>
                  <a:lnTo>
                    <a:pt x="1578" y="2699"/>
                  </a:lnTo>
                  <a:lnTo>
                    <a:pt x="1161" y="3599"/>
                  </a:lnTo>
                  <a:lnTo>
                    <a:pt x="1057" y="3821"/>
                  </a:lnTo>
                  <a:lnTo>
                    <a:pt x="939" y="4042"/>
                  </a:lnTo>
                  <a:lnTo>
                    <a:pt x="705" y="4486"/>
                  </a:lnTo>
                  <a:lnTo>
                    <a:pt x="587" y="4694"/>
                  </a:lnTo>
                  <a:lnTo>
                    <a:pt x="496" y="4916"/>
                  </a:lnTo>
                  <a:lnTo>
                    <a:pt x="405" y="5150"/>
                  </a:lnTo>
                  <a:lnTo>
                    <a:pt x="327" y="5385"/>
                  </a:lnTo>
                  <a:lnTo>
                    <a:pt x="209" y="5854"/>
                  </a:lnTo>
                  <a:lnTo>
                    <a:pt x="118" y="6337"/>
                  </a:lnTo>
                  <a:lnTo>
                    <a:pt x="79" y="6585"/>
                  </a:lnTo>
                  <a:lnTo>
                    <a:pt x="40" y="6845"/>
                  </a:lnTo>
                  <a:lnTo>
                    <a:pt x="14" y="7106"/>
                  </a:lnTo>
                  <a:lnTo>
                    <a:pt x="1" y="7380"/>
                  </a:lnTo>
                  <a:lnTo>
                    <a:pt x="105" y="7458"/>
                  </a:lnTo>
                  <a:lnTo>
                    <a:pt x="235" y="7380"/>
                  </a:lnTo>
                  <a:lnTo>
                    <a:pt x="353" y="7302"/>
                  </a:lnTo>
                  <a:lnTo>
                    <a:pt x="574" y="7132"/>
                  </a:lnTo>
                  <a:lnTo>
                    <a:pt x="770" y="6950"/>
                  </a:lnTo>
                  <a:lnTo>
                    <a:pt x="952" y="6754"/>
                  </a:lnTo>
                  <a:lnTo>
                    <a:pt x="1122" y="6545"/>
                  </a:lnTo>
                  <a:lnTo>
                    <a:pt x="1278" y="6337"/>
                  </a:lnTo>
                  <a:lnTo>
                    <a:pt x="1422" y="6115"/>
                  </a:lnTo>
                  <a:lnTo>
                    <a:pt x="1552" y="5894"/>
                  </a:lnTo>
                  <a:lnTo>
                    <a:pt x="1669" y="5672"/>
                  </a:lnTo>
                  <a:lnTo>
                    <a:pt x="1774" y="5437"/>
                  </a:lnTo>
                  <a:lnTo>
                    <a:pt x="1865" y="5203"/>
                  </a:lnTo>
                  <a:lnTo>
                    <a:pt x="1930" y="4955"/>
                  </a:lnTo>
                  <a:lnTo>
                    <a:pt x="2048" y="4459"/>
                  </a:lnTo>
                  <a:lnTo>
                    <a:pt x="2165" y="3964"/>
                  </a:lnTo>
                  <a:lnTo>
                    <a:pt x="2413" y="2999"/>
                  </a:lnTo>
                  <a:lnTo>
                    <a:pt x="2634" y="2008"/>
                  </a:lnTo>
                  <a:lnTo>
                    <a:pt x="2830" y="1031"/>
                  </a:lnTo>
                  <a:lnTo>
                    <a:pt x="3025" y="53"/>
                  </a:lnTo>
                  <a:lnTo>
                    <a:pt x="29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5933282" y="2696366"/>
              <a:ext cx="360563" cy="37506"/>
            </a:xfrm>
            <a:custGeom>
              <a:avLst/>
              <a:gdLst/>
              <a:ahLst/>
              <a:cxnLst/>
              <a:rect l="l" t="t" r="r" b="b"/>
              <a:pathLst>
                <a:path w="11786" h="1226" extrusionOk="0">
                  <a:moveTo>
                    <a:pt x="0" y="0"/>
                  </a:moveTo>
                  <a:lnTo>
                    <a:pt x="2855" y="913"/>
                  </a:lnTo>
                  <a:lnTo>
                    <a:pt x="2855" y="1226"/>
                  </a:lnTo>
                  <a:lnTo>
                    <a:pt x="8931" y="1226"/>
                  </a:lnTo>
                  <a:lnTo>
                    <a:pt x="8931" y="913"/>
                  </a:lnTo>
                  <a:lnTo>
                    <a:pt x="11786" y="0"/>
                  </a:lnTo>
                  <a:close/>
                </a:path>
              </a:pathLst>
            </a:custGeom>
            <a:solidFill>
              <a:srgbClr val="ED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5936463" y="2562738"/>
              <a:ext cx="298369" cy="133659"/>
            </a:xfrm>
            <a:custGeom>
              <a:avLst/>
              <a:gdLst/>
              <a:ahLst/>
              <a:cxnLst/>
              <a:rect l="l" t="t" r="r" b="b"/>
              <a:pathLst>
                <a:path w="9753" h="4369" extrusionOk="0">
                  <a:moveTo>
                    <a:pt x="1669" y="1187"/>
                  </a:moveTo>
                  <a:lnTo>
                    <a:pt x="1747" y="1200"/>
                  </a:lnTo>
                  <a:lnTo>
                    <a:pt x="1826" y="1213"/>
                  </a:lnTo>
                  <a:lnTo>
                    <a:pt x="1982" y="1252"/>
                  </a:lnTo>
                  <a:lnTo>
                    <a:pt x="2047" y="1487"/>
                  </a:lnTo>
                  <a:lnTo>
                    <a:pt x="2113" y="1709"/>
                  </a:lnTo>
                  <a:lnTo>
                    <a:pt x="2204" y="1930"/>
                  </a:lnTo>
                  <a:lnTo>
                    <a:pt x="2295" y="2139"/>
                  </a:lnTo>
                  <a:lnTo>
                    <a:pt x="2386" y="2334"/>
                  </a:lnTo>
                  <a:lnTo>
                    <a:pt x="2491" y="2530"/>
                  </a:lnTo>
                  <a:lnTo>
                    <a:pt x="2595" y="2699"/>
                  </a:lnTo>
                  <a:lnTo>
                    <a:pt x="2712" y="2869"/>
                  </a:lnTo>
                  <a:lnTo>
                    <a:pt x="2712" y="2869"/>
                  </a:lnTo>
                  <a:lnTo>
                    <a:pt x="2269" y="2856"/>
                  </a:lnTo>
                  <a:lnTo>
                    <a:pt x="1669" y="2856"/>
                  </a:lnTo>
                  <a:lnTo>
                    <a:pt x="1578" y="2843"/>
                  </a:lnTo>
                  <a:lnTo>
                    <a:pt x="1500" y="2830"/>
                  </a:lnTo>
                  <a:lnTo>
                    <a:pt x="1422" y="2817"/>
                  </a:lnTo>
                  <a:lnTo>
                    <a:pt x="1343" y="2791"/>
                  </a:lnTo>
                  <a:lnTo>
                    <a:pt x="1278" y="2752"/>
                  </a:lnTo>
                  <a:lnTo>
                    <a:pt x="1200" y="2712"/>
                  </a:lnTo>
                  <a:lnTo>
                    <a:pt x="1083" y="2608"/>
                  </a:lnTo>
                  <a:lnTo>
                    <a:pt x="978" y="2491"/>
                  </a:lnTo>
                  <a:lnTo>
                    <a:pt x="939" y="2413"/>
                  </a:lnTo>
                  <a:lnTo>
                    <a:pt x="900" y="2347"/>
                  </a:lnTo>
                  <a:lnTo>
                    <a:pt x="874" y="2269"/>
                  </a:lnTo>
                  <a:lnTo>
                    <a:pt x="861" y="2191"/>
                  </a:lnTo>
                  <a:lnTo>
                    <a:pt x="848" y="2113"/>
                  </a:lnTo>
                  <a:lnTo>
                    <a:pt x="835" y="2021"/>
                  </a:lnTo>
                  <a:lnTo>
                    <a:pt x="848" y="1943"/>
                  </a:lnTo>
                  <a:lnTo>
                    <a:pt x="861" y="1852"/>
                  </a:lnTo>
                  <a:lnTo>
                    <a:pt x="874" y="1774"/>
                  </a:lnTo>
                  <a:lnTo>
                    <a:pt x="900" y="1695"/>
                  </a:lnTo>
                  <a:lnTo>
                    <a:pt x="939" y="1630"/>
                  </a:lnTo>
                  <a:lnTo>
                    <a:pt x="978" y="1565"/>
                  </a:lnTo>
                  <a:lnTo>
                    <a:pt x="1083" y="1435"/>
                  </a:lnTo>
                  <a:lnTo>
                    <a:pt x="1200" y="1330"/>
                  </a:lnTo>
                  <a:lnTo>
                    <a:pt x="1278" y="1291"/>
                  </a:lnTo>
                  <a:lnTo>
                    <a:pt x="1343" y="1265"/>
                  </a:lnTo>
                  <a:lnTo>
                    <a:pt x="1422" y="1226"/>
                  </a:lnTo>
                  <a:lnTo>
                    <a:pt x="1500" y="1213"/>
                  </a:lnTo>
                  <a:lnTo>
                    <a:pt x="1578" y="1200"/>
                  </a:lnTo>
                  <a:lnTo>
                    <a:pt x="1669" y="1187"/>
                  </a:lnTo>
                  <a:close/>
                  <a:moveTo>
                    <a:pt x="1826" y="1"/>
                  </a:moveTo>
                  <a:lnTo>
                    <a:pt x="1839" y="366"/>
                  </a:lnTo>
                  <a:lnTo>
                    <a:pt x="1669" y="353"/>
                  </a:lnTo>
                  <a:lnTo>
                    <a:pt x="1500" y="366"/>
                  </a:lnTo>
                  <a:lnTo>
                    <a:pt x="1330" y="379"/>
                  </a:lnTo>
                  <a:lnTo>
                    <a:pt x="1174" y="431"/>
                  </a:lnTo>
                  <a:lnTo>
                    <a:pt x="1017" y="483"/>
                  </a:lnTo>
                  <a:lnTo>
                    <a:pt x="874" y="548"/>
                  </a:lnTo>
                  <a:lnTo>
                    <a:pt x="731" y="639"/>
                  </a:lnTo>
                  <a:lnTo>
                    <a:pt x="600" y="731"/>
                  </a:lnTo>
                  <a:lnTo>
                    <a:pt x="483" y="835"/>
                  </a:lnTo>
                  <a:lnTo>
                    <a:pt x="379" y="965"/>
                  </a:lnTo>
                  <a:lnTo>
                    <a:pt x="287" y="1083"/>
                  </a:lnTo>
                  <a:lnTo>
                    <a:pt x="196" y="1226"/>
                  </a:lnTo>
                  <a:lnTo>
                    <a:pt x="131" y="1370"/>
                  </a:lnTo>
                  <a:lnTo>
                    <a:pt x="66" y="1526"/>
                  </a:lnTo>
                  <a:lnTo>
                    <a:pt x="27" y="1682"/>
                  </a:lnTo>
                  <a:lnTo>
                    <a:pt x="0" y="1852"/>
                  </a:lnTo>
                  <a:lnTo>
                    <a:pt x="0" y="2021"/>
                  </a:lnTo>
                  <a:lnTo>
                    <a:pt x="0" y="2191"/>
                  </a:lnTo>
                  <a:lnTo>
                    <a:pt x="27" y="2360"/>
                  </a:lnTo>
                  <a:lnTo>
                    <a:pt x="66" y="2517"/>
                  </a:lnTo>
                  <a:lnTo>
                    <a:pt x="131" y="2673"/>
                  </a:lnTo>
                  <a:lnTo>
                    <a:pt x="196" y="2817"/>
                  </a:lnTo>
                  <a:lnTo>
                    <a:pt x="287" y="2960"/>
                  </a:lnTo>
                  <a:lnTo>
                    <a:pt x="379" y="3090"/>
                  </a:lnTo>
                  <a:lnTo>
                    <a:pt x="483" y="3208"/>
                  </a:lnTo>
                  <a:lnTo>
                    <a:pt x="600" y="3312"/>
                  </a:lnTo>
                  <a:lnTo>
                    <a:pt x="731" y="3403"/>
                  </a:lnTo>
                  <a:lnTo>
                    <a:pt x="874" y="3495"/>
                  </a:lnTo>
                  <a:lnTo>
                    <a:pt x="1017" y="3560"/>
                  </a:lnTo>
                  <a:lnTo>
                    <a:pt x="1174" y="3625"/>
                  </a:lnTo>
                  <a:lnTo>
                    <a:pt x="1330" y="3664"/>
                  </a:lnTo>
                  <a:lnTo>
                    <a:pt x="1500" y="3690"/>
                  </a:lnTo>
                  <a:lnTo>
                    <a:pt x="2256" y="3690"/>
                  </a:lnTo>
                  <a:lnTo>
                    <a:pt x="2673" y="3716"/>
                  </a:lnTo>
                  <a:lnTo>
                    <a:pt x="2869" y="3729"/>
                  </a:lnTo>
                  <a:lnTo>
                    <a:pt x="3064" y="3768"/>
                  </a:lnTo>
                  <a:lnTo>
                    <a:pt x="3260" y="3808"/>
                  </a:lnTo>
                  <a:lnTo>
                    <a:pt x="3468" y="3873"/>
                  </a:lnTo>
                  <a:lnTo>
                    <a:pt x="3494" y="3795"/>
                  </a:lnTo>
                  <a:lnTo>
                    <a:pt x="3768" y="4055"/>
                  </a:lnTo>
                  <a:lnTo>
                    <a:pt x="4003" y="4225"/>
                  </a:lnTo>
                  <a:lnTo>
                    <a:pt x="4159" y="4342"/>
                  </a:lnTo>
                  <a:lnTo>
                    <a:pt x="4212" y="4368"/>
                  </a:lnTo>
                  <a:lnTo>
                    <a:pt x="7380" y="4368"/>
                  </a:lnTo>
                  <a:lnTo>
                    <a:pt x="7471" y="4303"/>
                  </a:lnTo>
                  <a:lnTo>
                    <a:pt x="7745" y="4094"/>
                  </a:lnTo>
                  <a:lnTo>
                    <a:pt x="7927" y="3938"/>
                  </a:lnTo>
                  <a:lnTo>
                    <a:pt x="8123" y="3755"/>
                  </a:lnTo>
                  <a:lnTo>
                    <a:pt x="8344" y="3534"/>
                  </a:lnTo>
                  <a:lnTo>
                    <a:pt x="8566" y="3273"/>
                  </a:lnTo>
                  <a:lnTo>
                    <a:pt x="8788" y="2986"/>
                  </a:lnTo>
                  <a:lnTo>
                    <a:pt x="9009" y="2660"/>
                  </a:lnTo>
                  <a:lnTo>
                    <a:pt x="9114" y="2478"/>
                  </a:lnTo>
                  <a:lnTo>
                    <a:pt x="9205" y="2295"/>
                  </a:lnTo>
                  <a:lnTo>
                    <a:pt x="9296" y="2100"/>
                  </a:lnTo>
                  <a:lnTo>
                    <a:pt x="9387" y="1904"/>
                  </a:lnTo>
                  <a:lnTo>
                    <a:pt x="9466" y="1695"/>
                  </a:lnTo>
                  <a:lnTo>
                    <a:pt x="9544" y="1474"/>
                  </a:lnTo>
                  <a:lnTo>
                    <a:pt x="9596" y="1252"/>
                  </a:lnTo>
                  <a:lnTo>
                    <a:pt x="9661" y="1018"/>
                  </a:lnTo>
                  <a:lnTo>
                    <a:pt x="9700" y="783"/>
                  </a:lnTo>
                  <a:lnTo>
                    <a:pt x="9726" y="535"/>
                  </a:lnTo>
                  <a:lnTo>
                    <a:pt x="9752" y="274"/>
                  </a:lnTo>
                  <a:lnTo>
                    <a:pt x="9752" y="1"/>
                  </a:lnTo>
                  <a:close/>
                </a:path>
              </a:pathLst>
            </a:custGeom>
            <a:solidFill>
              <a:srgbClr val="C8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6039377" y="2266786"/>
              <a:ext cx="78194" cy="268480"/>
            </a:xfrm>
            <a:custGeom>
              <a:avLst/>
              <a:gdLst/>
              <a:ahLst/>
              <a:cxnLst/>
              <a:rect l="l" t="t" r="r" b="b"/>
              <a:pathLst>
                <a:path w="2556" h="8776" extrusionOk="0">
                  <a:moveTo>
                    <a:pt x="1512" y="1"/>
                  </a:moveTo>
                  <a:lnTo>
                    <a:pt x="1669" y="288"/>
                  </a:lnTo>
                  <a:lnTo>
                    <a:pt x="1799" y="575"/>
                  </a:lnTo>
                  <a:lnTo>
                    <a:pt x="1864" y="718"/>
                  </a:lnTo>
                  <a:lnTo>
                    <a:pt x="1917" y="861"/>
                  </a:lnTo>
                  <a:lnTo>
                    <a:pt x="1956" y="1018"/>
                  </a:lnTo>
                  <a:lnTo>
                    <a:pt x="1982" y="1161"/>
                  </a:lnTo>
                  <a:lnTo>
                    <a:pt x="2008" y="1305"/>
                  </a:lnTo>
                  <a:lnTo>
                    <a:pt x="2021" y="1448"/>
                  </a:lnTo>
                  <a:lnTo>
                    <a:pt x="2021" y="1578"/>
                  </a:lnTo>
                  <a:lnTo>
                    <a:pt x="2008" y="1722"/>
                  </a:lnTo>
                  <a:lnTo>
                    <a:pt x="1995" y="1787"/>
                  </a:lnTo>
                  <a:lnTo>
                    <a:pt x="1982" y="1852"/>
                  </a:lnTo>
                  <a:lnTo>
                    <a:pt x="1956" y="1917"/>
                  </a:lnTo>
                  <a:lnTo>
                    <a:pt x="1943" y="1983"/>
                  </a:lnTo>
                  <a:lnTo>
                    <a:pt x="1917" y="2048"/>
                  </a:lnTo>
                  <a:lnTo>
                    <a:pt x="1891" y="2100"/>
                  </a:lnTo>
                  <a:lnTo>
                    <a:pt x="1838" y="2217"/>
                  </a:lnTo>
                  <a:lnTo>
                    <a:pt x="1773" y="2335"/>
                  </a:lnTo>
                  <a:lnTo>
                    <a:pt x="1734" y="2400"/>
                  </a:lnTo>
                  <a:lnTo>
                    <a:pt x="1695" y="2452"/>
                  </a:lnTo>
                  <a:lnTo>
                    <a:pt x="1656" y="2504"/>
                  </a:lnTo>
                  <a:lnTo>
                    <a:pt x="1617" y="2556"/>
                  </a:lnTo>
                  <a:lnTo>
                    <a:pt x="1525" y="2647"/>
                  </a:lnTo>
                  <a:lnTo>
                    <a:pt x="1317" y="2830"/>
                  </a:lnTo>
                  <a:lnTo>
                    <a:pt x="1069" y="3013"/>
                  </a:lnTo>
                  <a:lnTo>
                    <a:pt x="808" y="3221"/>
                  </a:lnTo>
                  <a:lnTo>
                    <a:pt x="665" y="3338"/>
                  </a:lnTo>
                  <a:lnTo>
                    <a:pt x="535" y="3469"/>
                  </a:lnTo>
                  <a:lnTo>
                    <a:pt x="404" y="3625"/>
                  </a:lnTo>
                  <a:lnTo>
                    <a:pt x="287" y="3795"/>
                  </a:lnTo>
                  <a:lnTo>
                    <a:pt x="183" y="3964"/>
                  </a:lnTo>
                  <a:lnTo>
                    <a:pt x="104" y="4160"/>
                  </a:lnTo>
                  <a:lnTo>
                    <a:pt x="52" y="4355"/>
                  </a:lnTo>
                  <a:lnTo>
                    <a:pt x="13" y="4564"/>
                  </a:lnTo>
                  <a:lnTo>
                    <a:pt x="0" y="4773"/>
                  </a:lnTo>
                  <a:lnTo>
                    <a:pt x="26" y="4994"/>
                  </a:lnTo>
                  <a:lnTo>
                    <a:pt x="39" y="5099"/>
                  </a:lnTo>
                  <a:lnTo>
                    <a:pt x="78" y="5203"/>
                  </a:lnTo>
                  <a:lnTo>
                    <a:pt x="104" y="5307"/>
                  </a:lnTo>
                  <a:lnTo>
                    <a:pt x="157" y="5411"/>
                  </a:lnTo>
                  <a:lnTo>
                    <a:pt x="196" y="5503"/>
                  </a:lnTo>
                  <a:lnTo>
                    <a:pt x="248" y="5594"/>
                  </a:lnTo>
                  <a:lnTo>
                    <a:pt x="313" y="5672"/>
                  </a:lnTo>
                  <a:lnTo>
                    <a:pt x="365" y="5750"/>
                  </a:lnTo>
                  <a:lnTo>
                    <a:pt x="496" y="5894"/>
                  </a:lnTo>
                  <a:lnTo>
                    <a:pt x="626" y="6024"/>
                  </a:lnTo>
                  <a:lnTo>
                    <a:pt x="756" y="6155"/>
                  </a:lnTo>
                  <a:lnTo>
                    <a:pt x="887" y="6259"/>
                  </a:lnTo>
                  <a:lnTo>
                    <a:pt x="1147" y="6467"/>
                  </a:lnTo>
                  <a:lnTo>
                    <a:pt x="1382" y="6650"/>
                  </a:lnTo>
                  <a:lnTo>
                    <a:pt x="1499" y="6754"/>
                  </a:lnTo>
                  <a:lnTo>
                    <a:pt x="1604" y="6846"/>
                  </a:lnTo>
                  <a:lnTo>
                    <a:pt x="1708" y="6937"/>
                  </a:lnTo>
                  <a:lnTo>
                    <a:pt x="1799" y="7054"/>
                  </a:lnTo>
                  <a:lnTo>
                    <a:pt x="1877" y="7158"/>
                  </a:lnTo>
                  <a:lnTo>
                    <a:pt x="1956" y="7276"/>
                  </a:lnTo>
                  <a:lnTo>
                    <a:pt x="2021" y="7406"/>
                  </a:lnTo>
                  <a:lnTo>
                    <a:pt x="2086" y="7550"/>
                  </a:lnTo>
                  <a:lnTo>
                    <a:pt x="2138" y="7680"/>
                  </a:lnTo>
                  <a:lnTo>
                    <a:pt x="2177" y="7823"/>
                  </a:lnTo>
                  <a:lnTo>
                    <a:pt x="2256" y="8136"/>
                  </a:lnTo>
                  <a:lnTo>
                    <a:pt x="2295" y="8449"/>
                  </a:lnTo>
                  <a:lnTo>
                    <a:pt x="2347" y="8775"/>
                  </a:lnTo>
                  <a:lnTo>
                    <a:pt x="2425" y="8449"/>
                  </a:lnTo>
                  <a:lnTo>
                    <a:pt x="2464" y="8293"/>
                  </a:lnTo>
                  <a:lnTo>
                    <a:pt x="2477" y="8123"/>
                  </a:lnTo>
                  <a:lnTo>
                    <a:pt x="2503" y="7954"/>
                  </a:lnTo>
                  <a:lnTo>
                    <a:pt x="2503" y="7784"/>
                  </a:lnTo>
                  <a:lnTo>
                    <a:pt x="2503" y="7615"/>
                  </a:lnTo>
                  <a:lnTo>
                    <a:pt x="2477" y="7445"/>
                  </a:lnTo>
                  <a:lnTo>
                    <a:pt x="2451" y="7263"/>
                  </a:lnTo>
                  <a:lnTo>
                    <a:pt x="2399" y="7093"/>
                  </a:lnTo>
                  <a:lnTo>
                    <a:pt x="2347" y="6924"/>
                  </a:lnTo>
                  <a:lnTo>
                    <a:pt x="2269" y="6754"/>
                  </a:lnTo>
                  <a:lnTo>
                    <a:pt x="2177" y="6598"/>
                  </a:lnTo>
                  <a:lnTo>
                    <a:pt x="2073" y="6441"/>
                  </a:lnTo>
                  <a:lnTo>
                    <a:pt x="1956" y="6298"/>
                  </a:lnTo>
                  <a:lnTo>
                    <a:pt x="1838" y="6168"/>
                  </a:lnTo>
                  <a:lnTo>
                    <a:pt x="1604" y="5933"/>
                  </a:lnTo>
                  <a:lnTo>
                    <a:pt x="1382" y="5711"/>
                  </a:lnTo>
                  <a:lnTo>
                    <a:pt x="1173" y="5490"/>
                  </a:lnTo>
                  <a:lnTo>
                    <a:pt x="1082" y="5385"/>
                  </a:lnTo>
                  <a:lnTo>
                    <a:pt x="1004" y="5281"/>
                  </a:lnTo>
                  <a:lnTo>
                    <a:pt x="952" y="5177"/>
                  </a:lnTo>
                  <a:lnTo>
                    <a:pt x="900" y="5072"/>
                  </a:lnTo>
                  <a:lnTo>
                    <a:pt x="861" y="4981"/>
                  </a:lnTo>
                  <a:lnTo>
                    <a:pt x="848" y="4877"/>
                  </a:lnTo>
                  <a:lnTo>
                    <a:pt x="848" y="4773"/>
                  </a:lnTo>
                  <a:lnTo>
                    <a:pt x="848" y="4655"/>
                  </a:lnTo>
                  <a:lnTo>
                    <a:pt x="874" y="4551"/>
                  </a:lnTo>
                  <a:lnTo>
                    <a:pt x="900" y="4434"/>
                  </a:lnTo>
                  <a:lnTo>
                    <a:pt x="952" y="4329"/>
                  </a:lnTo>
                  <a:lnTo>
                    <a:pt x="1004" y="4225"/>
                  </a:lnTo>
                  <a:lnTo>
                    <a:pt x="1069" y="4134"/>
                  </a:lnTo>
                  <a:lnTo>
                    <a:pt x="1147" y="4029"/>
                  </a:lnTo>
                  <a:lnTo>
                    <a:pt x="1239" y="3938"/>
                  </a:lnTo>
                  <a:lnTo>
                    <a:pt x="1343" y="3834"/>
                  </a:lnTo>
                  <a:lnTo>
                    <a:pt x="1565" y="3638"/>
                  </a:lnTo>
                  <a:lnTo>
                    <a:pt x="1825" y="3417"/>
                  </a:lnTo>
                  <a:lnTo>
                    <a:pt x="1956" y="3286"/>
                  </a:lnTo>
                  <a:lnTo>
                    <a:pt x="2073" y="3143"/>
                  </a:lnTo>
                  <a:lnTo>
                    <a:pt x="2190" y="2986"/>
                  </a:lnTo>
                  <a:lnTo>
                    <a:pt x="2243" y="2908"/>
                  </a:lnTo>
                  <a:lnTo>
                    <a:pt x="2295" y="2830"/>
                  </a:lnTo>
                  <a:lnTo>
                    <a:pt x="2334" y="2739"/>
                  </a:lnTo>
                  <a:lnTo>
                    <a:pt x="2373" y="2661"/>
                  </a:lnTo>
                  <a:lnTo>
                    <a:pt x="2451" y="2478"/>
                  </a:lnTo>
                  <a:lnTo>
                    <a:pt x="2503" y="2295"/>
                  </a:lnTo>
                  <a:lnTo>
                    <a:pt x="2542" y="2113"/>
                  </a:lnTo>
                  <a:lnTo>
                    <a:pt x="2555" y="1917"/>
                  </a:lnTo>
                  <a:lnTo>
                    <a:pt x="2555" y="1735"/>
                  </a:lnTo>
                  <a:lnTo>
                    <a:pt x="2542" y="1552"/>
                  </a:lnTo>
                  <a:lnTo>
                    <a:pt x="2503" y="1370"/>
                  </a:lnTo>
                  <a:lnTo>
                    <a:pt x="2451" y="1200"/>
                  </a:lnTo>
                  <a:lnTo>
                    <a:pt x="2386" y="1031"/>
                  </a:lnTo>
                  <a:lnTo>
                    <a:pt x="2295" y="874"/>
                  </a:lnTo>
                  <a:lnTo>
                    <a:pt x="2216" y="718"/>
                  </a:lnTo>
                  <a:lnTo>
                    <a:pt x="2112" y="588"/>
                  </a:lnTo>
                  <a:lnTo>
                    <a:pt x="2008" y="457"/>
                  </a:lnTo>
                  <a:lnTo>
                    <a:pt x="1891" y="327"/>
                  </a:lnTo>
                  <a:lnTo>
                    <a:pt x="1773" y="209"/>
                  </a:lnTo>
                  <a:lnTo>
                    <a:pt x="1643" y="105"/>
                  </a:lnTo>
                  <a:lnTo>
                    <a:pt x="1512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6113166" y="2163505"/>
              <a:ext cx="59839" cy="237337"/>
            </a:xfrm>
            <a:custGeom>
              <a:avLst/>
              <a:gdLst/>
              <a:ahLst/>
              <a:cxnLst/>
              <a:rect l="l" t="t" r="r" b="b"/>
              <a:pathLst>
                <a:path w="1956" h="7758" extrusionOk="0">
                  <a:moveTo>
                    <a:pt x="508" y="0"/>
                  </a:moveTo>
                  <a:lnTo>
                    <a:pt x="430" y="118"/>
                  </a:lnTo>
                  <a:lnTo>
                    <a:pt x="365" y="235"/>
                  </a:lnTo>
                  <a:lnTo>
                    <a:pt x="300" y="352"/>
                  </a:lnTo>
                  <a:lnTo>
                    <a:pt x="235" y="470"/>
                  </a:lnTo>
                  <a:lnTo>
                    <a:pt x="183" y="600"/>
                  </a:lnTo>
                  <a:lnTo>
                    <a:pt x="143" y="730"/>
                  </a:lnTo>
                  <a:lnTo>
                    <a:pt x="104" y="874"/>
                  </a:lnTo>
                  <a:lnTo>
                    <a:pt x="65" y="1004"/>
                  </a:lnTo>
                  <a:lnTo>
                    <a:pt x="26" y="1278"/>
                  </a:lnTo>
                  <a:lnTo>
                    <a:pt x="0" y="1565"/>
                  </a:lnTo>
                  <a:lnTo>
                    <a:pt x="13" y="1852"/>
                  </a:lnTo>
                  <a:lnTo>
                    <a:pt x="39" y="2125"/>
                  </a:lnTo>
                  <a:lnTo>
                    <a:pt x="104" y="2412"/>
                  </a:lnTo>
                  <a:lnTo>
                    <a:pt x="130" y="2556"/>
                  </a:lnTo>
                  <a:lnTo>
                    <a:pt x="183" y="2686"/>
                  </a:lnTo>
                  <a:lnTo>
                    <a:pt x="235" y="2829"/>
                  </a:lnTo>
                  <a:lnTo>
                    <a:pt x="287" y="2960"/>
                  </a:lnTo>
                  <a:lnTo>
                    <a:pt x="417" y="3220"/>
                  </a:lnTo>
                  <a:lnTo>
                    <a:pt x="561" y="3468"/>
                  </a:lnTo>
                  <a:lnTo>
                    <a:pt x="704" y="3690"/>
                  </a:lnTo>
                  <a:lnTo>
                    <a:pt x="834" y="3885"/>
                  </a:lnTo>
                  <a:lnTo>
                    <a:pt x="939" y="4081"/>
                  </a:lnTo>
                  <a:lnTo>
                    <a:pt x="1030" y="4276"/>
                  </a:lnTo>
                  <a:lnTo>
                    <a:pt x="1095" y="4485"/>
                  </a:lnTo>
                  <a:lnTo>
                    <a:pt x="1134" y="4694"/>
                  </a:lnTo>
                  <a:lnTo>
                    <a:pt x="1160" y="4915"/>
                  </a:lnTo>
                  <a:lnTo>
                    <a:pt x="1160" y="5124"/>
                  </a:lnTo>
                  <a:lnTo>
                    <a:pt x="1147" y="5346"/>
                  </a:lnTo>
                  <a:lnTo>
                    <a:pt x="1108" y="5567"/>
                  </a:lnTo>
                  <a:lnTo>
                    <a:pt x="1043" y="5776"/>
                  </a:lnTo>
                  <a:lnTo>
                    <a:pt x="1004" y="5893"/>
                  </a:lnTo>
                  <a:lnTo>
                    <a:pt x="965" y="5997"/>
                  </a:lnTo>
                  <a:lnTo>
                    <a:pt x="913" y="6102"/>
                  </a:lnTo>
                  <a:lnTo>
                    <a:pt x="860" y="6206"/>
                  </a:lnTo>
                  <a:lnTo>
                    <a:pt x="730" y="6441"/>
                  </a:lnTo>
                  <a:lnTo>
                    <a:pt x="600" y="6675"/>
                  </a:lnTo>
                  <a:lnTo>
                    <a:pt x="495" y="6936"/>
                  </a:lnTo>
                  <a:lnTo>
                    <a:pt x="443" y="7066"/>
                  </a:lnTo>
                  <a:lnTo>
                    <a:pt x="417" y="7210"/>
                  </a:lnTo>
                  <a:lnTo>
                    <a:pt x="391" y="7353"/>
                  </a:lnTo>
                  <a:lnTo>
                    <a:pt x="404" y="7497"/>
                  </a:lnTo>
                  <a:lnTo>
                    <a:pt x="430" y="7627"/>
                  </a:lnTo>
                  <a:lnTo>
                    <a:pt x="469" y="7757"/>
                  </a:lnTo>
                  <a:lnTo>
                    <a:pt x="495" y="7627"/>
                  </a:lnTo>
                  <a:lnTo>
                    <a:pt x="522" y="7510"/>
                  </a:lnTo>
                  <a:lnTo>
                    <a:pt x="574" y="7392"/>
                  </a:lnTo>
                  <a:lnTo>
                    <a:pt x="626" y="7288"/>
                  </a:lnTo>
                  <a:lnTo>
                    <a:pt x="704" y="7184"/>
                  </a:lnTo>
                  <a:lnTo>
                    <a:pt x="782" y="7093"/>
                  </a:lnTo>
                  <a:lnTo>
                    <a:pt x="939" y="6910"/>
                  </a:lnTo>
                  <a:lnTo>
                    <a:pt x="1121" y="6727"/>
                  </a:lnTo>
                  <a:lnTo>
                    <a:pt x="1304" y="6532"/>
                  </a:lnTo>
                  <a:lnTo>
                    <a:pt x="1395" y="6428"/>
                  </a:lnTo>
                  <a:lnTo>
                    <a:pt x="1486" y="6310"/>
                  </a:lnTo>
                  <a:lnTo>
                    <a:pt x="1564" y="6193"/>
                  </a:lnTo>
                  <a:lnTo>
                    <a:pt x="1643" y="6063"/>
                  </a:lnTo>
                  <a:lnTo>
                    <a:pt x="1721" y="5919"/>
                  </a:lnTo>
                  <a:lnTo>
                    <a:pt x="1773" y="5789"/>
                  </a:lnTo>
                  <a:lnTo>
                    <a:pt x="1825" y="5645"/>
                  </a:lnTo>
                  <a:lnTo>
                    <a:pt x="1877" y="5502"/>
                  </a:lnTo>
                  <a:lnTo>
                    <a:pt x="1903" y="5359"/>
                  </a:lnTo>
                  <a:lnTo>
                    <a:pt x="1930" y="5202"/>
                  </a:lnTo>
                  <a:lnTo>
                    <a:pt x="1956" y="5059"/>
                  </a:lnTo>
                  <a:lnTo>
                    <a:pt x="1956" y="4902"/>
                  </a:lnTo>
                  <a:lnTo>
                    <a:pt x="1956" y="4746"/>
                  </a:lnTo>
                  <a:lnTo>
                    <a:pt x="1943" y="4602"/>
                  </a:lnTo>
                  <a:lnTo>
                    <a:pt x="1930" y="4446"/>
                  </a:lnTo>
                  <a:lnTo>
                    <a:pt x="1903" y="4290"/>
                  </a:lnTo>
                  <a:lnTo>
                    <a:pt x="1864" y="4146"/>
                  </a:lnTo>
                  <a:lnTo>
                    <a:pt x="1812" y="3990"/>
                  </a:lnTo>
                  <a:lnTo>
                    <a:pt x="1760" y="3846"/>
                  </a:lnTo>
                  <a:lnTo>
                    <a:pt x="1695" y="3703"/>
                  </a:lnTo>
                  <a:lnTo>
                    <a:pt x="1551" y="3455"/>
                  </a:lnTo>
                  <a:lnTo>
                    <a:pt x="1395" y="3220"/>
                  </a:lnTo>
                  <a:lnTo>
                    <a:pt x="1095" y="2803"/>
                  </a:lnTo>
                  <a:lnTo>
                    <a:pt x="978" y="2608"/>
                  </a:lnTo>
                  <a:lnTo>
                    <a:pt x="874" y="2412"/>
                  </a:lnTo>
                  <a:lnTo>
                    <a:pt x="769" y="2190"/>
                  </a:lnTo>
                  <a:lnTo>
                    <a:pt x="691" y="1982"/>
                  </a:lnTo>
                  <a:lnTo>
                    <a:pt x="613" y="1747"/>
                  </a:lnTo>
                  <a:lnTo>
                    <a:pt x="561" y="1513"/>
                  </a:lnTo>
                  <a:lnTo>
                    <a:pt x="508" y="1278"/>
                  </a:lnTo>
                  <a:lnTo>
                    <a:pt x="482" y="1030"/>
                  </a:lnTo>
                  <a:lnTo>
                    <a:pt x="469" y="782"/>
                  </a:lnTo>
                  <a:lnTo>
                    <a:pt x="469" y="522"/>
                  </a:lnTo>
                  <a:lnTo>
                    <a:pt x="482" y="261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7073954" y="2211750"/>
              <a:ext cx="222193" cy="522122"/>
            </a:xfrm>
            <a:custGeom>
              <a:avLst/>
              <a:gdLst/>
              <a:ahLst/>
              <a:cxnLst/>
              <a:rect l="l" t="t" r="r" b="b"/>
              <a:pathLst>
                <a:path w="7263" h="17067" extrusionOk="0">
                  <a:moveTo>
                    <a:pt x="3638" y="1"/>
                  </a:moveTo>
                  <a:lnTo>
                    <a:pt x="131" y="14"/>
                  </a:lnTo>
                  <a:lnTo>
                    <a:pt x="105" y="1370"/>
                  </a:lnTo>
                  <a:lnTo>
                    <a:pt x="66" y="3104"/>
                  </a:lnTo>
                  <a:lnTo>
                    <a:pt x="14" y="4851"/>
                  </a:lnTo>
                  <a:lnTo>
                    <a:pt x="1" y="5607"/>
                  </a:lnTo>
                  <a:lnTo>
                    <a:pt x="1" y="6207"/>
                  </a:lnTo>
                  <a:lnTo>
                    <a:pt x="14" y="6493"/>
                  </a:lnTo>
                  <a:lnTo>
                    <a:pt x="27" y="6780"/>
                  </a:lnTo>
                  <a:lnTo>
                    <a:pt x="53" y="7054"/>
                  </a:lnTo>
                  <a:lnTo>
                    <a:pt x="118" y="7328"/>
                  </a:lnTo>
                  <a:lnTo>
                    <a:pt x="144" y="7471"/>
                  </a:lnTo>
                  <a:lnTo>
                    <a:pt x="197" y="7602"/>
                  </a:lnTo>
                  <a:lnTo>
                    <a:pt x="249" y="7719"/>
                  </a:lnTo>
                  <a:lnTo>
                    <a:pt x="301" y="7849"/>
                  </a:lnTo>
                  <a:lnTo>
                    <a:pt x="366" y="7954"/>
                  </a:lnTo>
                  <a:lnTo>
                    <a:pt x="444" y="8071"/>
                  </a:lnTo>
                  <a:lnTo>
                    <a:pt x="535" y="8175"/>
                  </a:lnTo>
                  <a:lnTo>
                    <a:pt x="627" y="8266"/>
                  </a:lnTo>
                  <a:lnTo>
                    <a:pt x="718" y="8345"/>
                  </a:lnTo>
                  <a:lnTo>
                    <a:pt x="822" y="8410"/>
                  </a:lnTo>
                  <a:lnTo>
                    <a:pt x="1018" y="8527"/>
                  </a:lnTo>
                  <a:lnTo>
                    <a:pt x="1226" y="8618"/>
                  </a:lnTo>
                  <a:lnTo>
                    <a:pt x="1448" y="8710"/>
                  </a:lnTo>
                  <a:lnTo>
                    <a:pt x="1670" y="8801"/>
                  </a:lnTo>
                  <a:lnTo>
                    <a:pt x="1878" y="8905"/>
                  </a:lnTo>
                  <a:lnTo>
                    <a:pt x="2087" y="9010"/>
                  </a:lnTo>
                  <a:lnTo>
                    <a:pt x="2178" y="9075"/>
                  </a:lnTo>
                  <a:lnTo>
                    <a:pt x="2269" y="9153"/>
                  </a:lnTo>
                  <a:lnTo>
                    <a:pt x="2400" y="9270"/>
                  </a:lnTo>
                  <a:lnTo>
                    <a:pt x="2517" y="9414"/>
                  </a:lnTo>
                  <a:lnTo>
                    <a:pt x="2621" y="9570"/>
                  </a:lnTo>
                  <a:lnTo>
                    <a:pt x="2713" y="9727"/>
                  </a:lnTo>
                  <a:lnTo>
                    <a:pt x="2804" y="9909"/>
                  </a:lnTo>
                  <a:lnTo>
                    <a:pt x="2869" y="10092"/>
                  </a:lnTo>
                  <a:lnTo>
                    <a:pt x="2934" y="10287"/>
                  </a:lnTo>
                  <a:lnTo>
                    <a:pt x="3000" y="10483"/>
                  </a:lnTo>
                  <a:lnTo>
                    <a:pt x="3039" y="10691"/>
                  </a:lnTo>
                  <a:lnTo>
                    <a:pt x="3078" y="10887"/>
                  </a:lnTo>
                  <a:lnTo>
                    <a:pt x="3143" y="11291"/>
                  </a:lnTo>
                  <a:lnTo>
                    <a:pt x="3169" y="11682"/>
                  </a:lnTo>
                  <a:lnTo>
                    <a:pt x="3182" y="12034"/>
                  </a:lnTo>
                  <a:lnTo>
                    <a:pt x="3143" y="15176"/>
                  </a:lnTo>
                  <a:lnTo>
                    <a:pt x="3143" y="15333"/>
                  </a:lnTo>
                  <a:lnTo>
                    <a:pt x="3130" y="15502"/>
                  </a:lnTo>
                  <a:lnTo>
                    <a:pt x="3091" y="15646"/>
                  </a:lnTo>
                  <a:lnTo>
                    <a:pt x="3065" y="15711"/>
                  </a:lnTo>
                  <a:lnTo>
                    <a:pt x="3026" y="15789"/>
                  </a:lnTo>
                  <a:lnTo>
                    <a:pt x="2973" y="15841"/>
                  </a:lnTo>
                  <a:lnTo>
                    <a:pt x="2934" y="15880"/>
                  </a:lnTo>
                  <a:lnTo>
                    <a:pt x="2817" y="15972"/>
                  </a:lnTo>
                  <a:lnTo>
                    <a:pt x="2700" y="16037"/>
                  </a:lnTo>
                  <a:lnTo>
                    <a:pt x="2569" y="16089"/>
                  </a:lnTo>
                  <a:lnTo>
                    <a:pt x="2256" y="16232"/>
                  </a:lnTo>
                  <a:lnTo>
                    <a:pt x="1970" y="16376"/>
                  </a:lnTo>
                  <a:lnTo>
                    <a:pt x="1435" y="16636"/>
                  </a:lnTo>
                  <a:lnTo>
                    <a:pt x="1161" y="16754"/>
                  </a:lnTo>
                  <a:lnTo>
                    <a:pt x="888" y="16858"/>
                  </a:lnTo>
                  <a:lnTo>
                    <a:pt x="588" y="16962"/>
                  </a:lnTo>
                  <a:lnTo>
                    <a:pt x="249" y="17041"/>
                  </a:lnTo>
                  <a:lnTo>
                    <a:pt x="249" y="17041"/>
                  </a:lnTo>
                  <a:lnTo>
                    <a:pt x="1109" y="17028"/>
                  </a:lnTo>
                  <a:lnTo>
                    <a:pt x="1774" y="17041"/>
                  </a:lnTo>
                  <a:lnTo>
                    <a:pt x="2465" y="17041"/>
                  </a:lnTo>
                  <a:lnTo>
                    <a:pt x="3430" y="17028"/>
                  </a:lnTo>
                  <a:lnTo>
                    <a:pt x="4316" y="17041"/>
                  </a:lnTo>
                  <a:lnTo>
                    <a:pt x="5190" y="17054"/>
                  </a:lnTo>
                  <a:lnTo>
                    <a:pt x="7002" y="17067"/>
                  </a:lnTo>
                  <a:lnTo>
                    <a:pt x="6663" y="16988"/>
                  </a:lnTo>
                  <a:lnTo>
                    <a:pt x="6363" y="16884"/>
                  </a:lnTo>
                  <a:lnTo>
                    <a:pt x="6089" y="16780"/>
                  </a:lnTo>
                  <a:lnTo>
                    <a:pt x="5829" y="16649"/>
                  </a:lnTo>
                  <a:lnTo>
                    <a:pt x="5294" y="16376"/>
                  </a:lnTo>
                  <a:lnTo>
                    <a:pt x="5007" y="16232"/>
                  </a:lnTo>
                  <a:lnTo>
                    <a:pt x="4694" y="16089"/>
                  </a:lnTo>
                  <a:lnTo>
                    <a:pt x="4564" y="16037"/>
                  </a:lnTo>
                  <a:lnTo>
                    <a:pt x="4447" y="15972"/>
                  </a:lnTo>
                  <a:lnTo>
                    <a:pt x="4329" y="15880"/>
                  </a:lnTo>
                  <a:lnTo>
                    <a:pt x="4290" y="15841"/>
                  </a:lnTo>
                  <a:lnTo>
                    <a:pt x="4238" y="15789"/>
                  </a:lnTo>
                  <a:lnTo>
                    <a:pt x="4199" y="15711"/>
                  </a:lnTo>
                  <a:lnTo>
                    <a:pt x="4173" y="15646"/>
                  </a:lnTo>
                  <a:lnTo>
                    <a:pt x="4134" y="15502"/>
                  </a:lnTo>
                  <a:lnTo>
                    <a:pt x="4121" y="15333"/>
                  </a:lnTo>
                  <a:lnTo>
                    <a:pt x="4121" y="15176"/>
                  </a:lnTo>
                  <a:lnTo>
                    <a:pt x="4082" y="12034"/>
                  </a:lnTo>
                  <a:lnTo>
                    <a:pt x="4095" y="11682"/>
                  </a:lnTo>
                  <a:lnTo>
                    <a:pt x="4121" y="11291"/>
                  </a:lnTo>
                  <a:lnTo>
                    <a:pt x="4186" y="10887"/>
                  </a:lnTo>
                  <a:lnTo>
                    <a:pt x="4225" y="10691"/>
                  </a:lnTo>
                  <a:lnTo>
                    <a:pt x="4264" y="10483"/>
                  </a:lnTo>
                  <a:lnTo>
                    <a:pt x="4329" y="10287"/>
                  </a:lnTo>
                  <a:lnTo>
                    <a:pt x="4395" y="10092"/>
                  </a:lnTo>
                  <a:lnTo>
                    <a:pt x="4460" y="9909"/>
                  </a:lnTo>
                  <a:lnTo>
                    <a:pt x="4551" y="9727"/>
                  </a:lnTo>
                  <a:lnTo>
                    <a:pt x="4642" y="9570"/>
                  </a:lnTo>
                  <a:lnTo>
                    <a:pt x="4747" y="9414"/>
                  </a:lnTo>
                  <a:lnTo>
                    <a:pt x="4864" y="9270"/>
                  </a:lnTo>
                  <a:lnTo>
                    <a:pt x="4994" y="9153"/>
                  </a:lnTo>
                  <a:lnTo>
                    <a:pt x="5086" y="9075"/>
                  </a:lnTo>
                  <a:lnTo>
                    <a:pt x="5177" y="9010"/>
                  </a:lnTo>
                  <a:lnTo>
                    <a:pt x="5385" y="8905"/>
                  </a:lnTo>
                  <a:lnTo>
                    <a:pt x="5594" y="8801"/>
                  </a:lnTo>
                  <a:lnTo>
                    <a:pt x="5816" y="8710"/>
                  </a:lnTo>
                  <a:lnTo>
                    <a:pt x="6037" y="8618"/>
                  </a:lnTo>
                  <a:lnTo>
                    <a:pt x="6246" y="8527"/>
                  </a:lnTo>
                  <a:lnTo>
                    <a:pt x="6454" y="8410"/>
                  </a:lnTo>
                  <a:lnTo>
                    <a:pt x="6546" y="8345"/>
                  </a:lnTo>
                  <a:lnTo>
                    <a:pt x="6637" y="8266"/>
                  </a:lnTo>
                  <a:lnTo>
                    <a:pt x="6728" y="8175"/>
                  </a:lnTo>
                  <a:lnTo>
                    <a:pt x="6819" y="8071"/>
                  </a:lnTo>
                  <a:lnTo>
                    <a:pt x="6898" y="7954"/>
                  </a:lnTo>
                  <a:lnTo>
                    <a:pt x="6963" y="7849"/>
                  </a:lnTo>
                  <a:lnTo>
                    <a:pt x="7028" y="7719"/>
                  </a:lnTo>
                  <a:lnTo>
                    <a:pt x="7067" y="7602"/>
                  </a:lnTo>
                  <a:lnTo>
                    <a:pt x="7119" y="7471"/>
                  </a:lnTo>
                  <a:lnTo>
                    <a:pt x="7158" y="7328"/>
                  </a:lnTo>
                  <a:lnTo>
                    <a:pt x="7211" y="7054"/>
                  </a:lnTo>
                  <a:lnTo>
                    <a:pt x="7237" y="6780"/>
                  </a:lnTo>
                  <a:lnTo>
                    <a:pt x="7250" y="6493"/>
                  </a:lnTo>
                  <a:lnTo>
                    <a:pt x="7263" y="6207"/>
                  </a:lnTo>
                  <a:lnTo>
                    <a:pt x="7263" y="5607"/>
                  </a:lnTo>
                  <a:lnTo>
                    <a:pt x="7250" y="4851"/>
                  </a:lnTo>
                  <a:lnTo>
                    <a:pt x="7198" y="3104"/>
                  </a:lnTo>
                  <a:lnTo>
                    <a:pt x="7158" y="1370"/>
                  </a:lnTo>
                  <a:lnTo>
                    <a:pt x="7132" y="14"/>
                  </a:lnTo>
                  <a:lnTo>
                    <a:pt x="3638" y="1"/>
                  </a:lnTo>
                  <a:close/>
                </a:path>
              </a:pathLst>
            </a:custGeom>
            <a:solidFill>
              <a:srgbClr val="F6F2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7073954" y="2211750"/>
              <a:ext cx="222193" cy="522122"/>
            </a:xfrm>
            <a:custGeom>
              <a:avLst/>
              <a:gdLst/>
              <a:ahLst/>
              <a:cxnLst/>
              <a:rect l="l" t="t" r="r" b="b"/>
              <a:pathLst>
                <a:path w="7263" h="17067" fill="none" extrusionOk="0">
                  <a:moveTo>
                    <a:pt x="3638" y="1"/>
                  </a:moveTo>
                  <a:lnTo>
                    <a:pt x="3638" y="1"/>
                  </a:lnTo>
                  <a:lnTo>
                    <a:pt x="131" y="14"/>
                  </a:lnTo>
                  <a:lnTo>
                    <a:pt x="131" y="14"/>
                  </a:lnTo>
                  <a:lnTo>
                    <a:pt x="105" y="1370"/>
                  </a:lnTo>
                  <a:lnTo>
                    <a:pt x="66" y="3104"/>
                  </a:lnTo>
                  <a:lnTo>
                    <a:pt x="14" y="4851"/>
                  </a:lnTo>
                  <a:lnTo>
                    <a:pt x="1" y="5607"/>
                  </a:lnTo>
                  <a:lnTo>
                    <a:pt x="1" y="6207"/>
                  </a:lnTo>
                  <a:lnTo>
                    <a:pt x="1" y="6207"/>
                  </a:lnTo>
                  <a:lnTo>
                    <a:pt x="14" y="6493"/>
                  </a:lnTo>
                  <a:lnTo>
                    <a:pt x="27" y="6780"/>
                  </a:lnTo>
                  <a:lnTo>
                    <a:pt x="53" y="7054"/>
                  </a:lnTo>
                  <a:lnTo>
                    <a:pt x="118" y="7328"/>
                  </a:lnTo>
                  <a:lnTo>
                    <a:pt x="144" y="7471"/>
                  </a:lnTo>
                  <a:lnTo>
                    <a:pt x="197" y="7602"/>
                  </a:lnTo>
                  <a:lnTo>
                    <a:pt x="249" y="7719"/>
                  </a:lnTo>
                  <a:lnTo>
                    <a:pt x="301" y="7849"/>
                  </a:lnTo>
                  <a:lnTo>
                    <a:pt x="366" y="7954"/>
                  </a:lnTo>
                  <a:lnTo>
                    <a:pt x="444" y="8071"/>
                  </a:lnTo>
                  <a:lnTo>
                    <a:pt x="535" y="8175"/>
                  </a:lnTo>
                  <a:lnTo>
                    <a:pt x="627" y="8266"/>
                  </a:lnTo>
                  <a:lnTo>
                    <a:pt x="627" y="8266"/>
                  </a:lnTo>
                  <a:lnTo>
                    <a:pt x="718" y="8345"/>
                  </a:lnTo>
                  <a:lnTo>
                    <a:pt x="822" y="8410"/>
                  </a:lnTo>
                  <a:lnTo>
                    <a:pt x="1018" y="8527"/>
                  </a:lnTo>
                  <a:lnTo>
                    <a:pt x="1226" y="8618"/>
                  </a:lnTo>
                  <a:lnTo>
                    <a:pt x="1448" y="8710"/>
                  </a:lnTo>
                  <a:lnTo>
                    <a:pt x="1670" y="8801"/>
                  </a:lnTo>
                  <a:lnTo>
                    <a:pt x="1878" y="8905"/>
                  </a:lnTo>
                  <a:lnTo>
                    <a:pt x="2087" y="9010"/>
                  </a:lnTo>
                  <a:lnTo>
                    <a:pt x="2178" y="9075"/>
                  </a:lnTo>
                  <a:lnTo>
                    <a:pt x="2269" y="9153"/>
                  </a:lnTo>
                  <a:lnTo>
                    <a:pt x="2269" y="9153"/>
                  </a:lnTo>
                  <a:lnTo>
                    <a:pt x="2400" y="9270"/>
                  </a:lnTo>
                  <a:lnTo>
                    <a:pt x="2517" y="9414"/>
                  </a:lnTo>
                  <a:lnTo>
                    <a:pt x="2621" y="9570"/>
                  </a:lnTo>
                  <a:lnTo>
                    <a:pt x="2713" y="9727"/>
                  </a:lnTo>
                  <a:lnTo>
                    <a:pt x="2804" y="9909"/>
                  </a:lnTo>
                  <a:lnTo>
                    <a:pt x="2869" y="10092"/>
                  </a:lnTo>
                  <a:lnTo>
                    <a:pt x="2934" y="10287"/>
                  </a:lnTo>
                  <a:lnTo>
                    <a:pt x="3000" y="10483"/>
                  </a:lnTo>
                  <a:lnTo>
                    <a:pt x="3039" y="10691"/>
                  </a:lnTo>
                  <a:lnTo>
                    <a:pt x="3078" y="10887"/>
                  </a:lnTo>
                  <a:lnTo>
                    <a:pt x="3143" y="11291"/>
                  </a:lnTo>
                  <a:lnTo>
                    <a:pt x="3169" y="11682"/>
                  </a:lnTo>
                  <a:lnTo>
                    <a:pt x="3182" y="12034"/>
                  </a:lnTo>
                  <a:lnTo>
                    <a:pt x="3182" y="12034"/>
                  </a:lnTo>
                  <a:lnTo>
                    <a:pt x="3143" y="15176"/>
                  </a:lnTo>
                  <a:lnTo>
                    <a:pt x="3143" y="15176"/>
                  </a:lnTo>
                  <a:lnTo>
                    <a:pt x="3143" y="15333"/>
                  </a:lnTo>
                  <a:lnTo>
                    <a:pt x="3130" y="15502"/>
                  </a:lnTo>
                  <a:lnTo>
                    <a:pt x="3091" y="15646"/>
                  </a:lnTo>
                  <a:lnTo>
                    <a:pt x="3065" y="15711"/>
                  </a:lnTo>
                  <a:lnTo>
                    <a:pt x="3026" y="15789"/>
                  </a:lnTo>
                  <a:lnTo>
                    <a:pt x="3026" y="15789"/>
                  </a:lnTo>
                  <a:lnTo>
                    <a:pt x="2973" y="15841"/>
                  </a:lnTo>
                  <a:lnTo>
                    <a:pt x="2934" y="15880"/>
                  </a:lnTo>
                  <a:lnTo>
                    <a:pt x="2817" y="15972"/>
                  </a:lnTo>
                  <a:lnTo>
                    <a:pt x="2700" y="16037"/>
                  </a:lnTo>
                  <a:lnTo>
                    <a:pt x="2569" y="16089"/>
                  </a:lnTo>
                  <a:lnTo>
                    <a:pt x="2569" y="16089"/>
                  </a:lnTo>
                  <a:lnTo>
                    <a:pt x="2256" y="16232"/>
                  </a:lnTo>
                  <a:lnTo>
                    <a:pt x="1970" y="16376"/>
                  </a:lnTo>
                  <a:lnTo>
                    <a:pt x="1435" y="16636"/>
                  </a:lnTo>
                  <a:lnTo>
                    <a:pt x="1161" y="16754"/>
                  </a:lnTo>
                  <a:lnTo>
                    <a:pt x="888" y="16858"/>
                  </a:lnTo>
                  <a:lnTo>
                    <a:pt x="588" y="16962"/>
                  </a:lnTo>
                  <a:lnTo>
                    <a:pt x="249" y="17041"/>
                  </a:lnTo>
                  <a:lnTo>
                    <a:pt x="249" y="17041"/>
                  </a:lnTo>
                  <a:lnTo>
                    <a:pt x="1109" y="17028"/>
                  </a:lnTo>
                  <a:lnTo>
                    <a:pt x="1109" y="17028"/>
                  </a:lnTo>
                  <a:lnTo>
                    <a:pt x="1774" y="17041"/>
                  </a:lnTo>
                  <a:lnTo>
                    <a:pt x="1774" y="17041"/>
                  </a:lnTo>
                  <a:lnTo>
                    <a:pt x="2465" y="17041"/>
                  </a:lnTo>
                  <a:lnTo>
                    <a:pt x="2465" y="17041"/>
                  </a:lnTo>
                  <a:lnTo>
                    <a:pt x="3430" y="17028"/>
                  </a:lnTo>
                  <a:lnTo>
                    <a:pt x="3430" y="17028"/>
                  </a:lnTo>
                  <a:lnTo>
                    <a:pt x="4316" y="17041"/>
                  </a:lnTo>
                  <a:lnTo>
                    <a:pt x="5190" y="17054"/>
                  </a:lnTo>
                  <a:lnTo>
                    <a:pt x="7002" y="17067"/>
                  </a:lnTo>
                  <a:lnTo>
                    <a:pt x="7002" y="17067"/>
                  </a:lnTo>
                  <a:lnTo>
                    <a:pt x="6663" y="16988"/>
                  </a:lnTo>
                  <a:lnTo>
                    <a:pt x="6363" y="16884"/>
                  </a:lnTo>
                  <a:lnTo>
                    <a:pt x="6089" y="16780"/>
                  </a:lnTo>
                  <a:lnTo>
                    <a:pt x="5829" y="16649"/>
                  </a:lnTo>
                  <a:lnTo>
                    <a:pt x="5294" y="16376"/>
                  </a:lnTo>
                  <a:lnTo>
                    <a:pt x="5007" y="16232"/>
                  </a:lnTo>
                  <a:lnTo>
                    <a:pt x="4694" y="16089"/>
                  </a:lnTo>
                  <a:lnTo>
                    <a:pt x="4694" y="16089"/>
                  </a:lnTo>
                  <a:lnTo>
                    <a:pt x="4564" y="16037"/>
                  </a:lnTo>
                  <a:lnTo>
                    <a:pt x="4447" y="15972"/>
                  </a:lnTo>
                  <a:lnTo>
                    <a:pt x="4329" y="15880"/>
                  </a:lnTo>
                  <a:lnTo>
                    <a:pt x="4290" y="15841"/>
                  </a:lnTo>
                  <a:lnTo>
                    <a:pt x="4238" y="15789"/>
                  </a:lnTo>
                  <a:lnTo>
                    <a:pt x="4238" y="15789"/>
                  </a:lnTo>
                  <a:lnTo>
                    <a:pt x="4199" y="15711"/>
                  </a:lnTo>
                  <a:lnTo>
                    <a:pt x="4173" y="15646"/>
                  </a:lnTo>
                  <a:lnTo>
                    <a:pt x="4134" y="15502"/>
                  </a:lnTo>
                  <a:lnTo>
                    <a:pt x="4121" y="15333"/>
                  </a:lnTo>
                  <a:lnTo>
                    <a:pt x="4121" y="15176"/>
                  </a:lnTo>
                  <a:lnTo>
                    <a:pt x="4121" y="15176"/>
                  </a:lnTo>
                  <a:lnTo>
                    <a:pt x="4082" y="12034"/>
                  </a:lnTo>
                  <a:lnTo>
                    <a:pt x="4082" y="12034"/>
                  </a:lnTo>
                  <a:lnTo>
                    <a:pt x="4095" y="11682"/>
                  </a:lnTo>
                  <a:lnTo>
                    <a:pt x="4121" y="11291"/>
                  </a:lnTo>
                  <a:lnTo>
                    <a:pt x="4186" y="10887"/>
                  </a:lnTo>
                  <a:lnTo>
                    <a:pt x="4225" y="10691"/>
                  </a:lnTo>
                  <a:lnTo>
                    <a:pt x="4264" y="10483"/>
                  </a:lnTo>
                  <a:lnTo>
                    <a:pt x="4329" y="10287"/>
                  </a:lnTo>
                  <a:lnTo>
                    <a:pt x="4395" y="10092"/>
                  </a:lnTo>
                  <a:lnTo>
                    <a:pt x="4460" y="9909"/>
                  </a:lnTo>
                  <a:lnTo>
                    <a:pt x="4551" y="9727"/>
                  </a:lnTo>
                  <a:lnTo>
                    <a:pt x="4642" y="9570"/>
                  </a:lnTo>
                  <a:lnTo>
                    <a:pt x="4747" y="9414"/>
                  </a:lnTo>
                  <a:lnTo>
                    <a:pt x="4864" y="9270"/>
                  </a:lnTo>
                  <a:lnTo>
                    <a:pt x="4994" y="9153"/>
                  </a:lnTo>
                  <a:lnTo>
                    <a:pt x="4994" y="9153"/>
                  </a:lnTo>
                  <a:lnTo>
                    <a:pt x="5086" y="9075"/>
                  </a:lnTo>
                  <a:lnTo>
                    <a:pt x="5177" y="9010"/>
                  </a:lnTo>
                  <a:lnTo>
                    <a:pt x="5385" y="8905"/>
                  </a:lnTo>
                  <a:lnTo>
                    <a:pt x="5594" y="8801"/>
                  </a:lnTo>
                  <a:lnTo>
                    <a:pt x="5816" y="8710"/>
                  </a:lnTo>
                  <a:lnTo>
                    <a:pt x="6037" y="8618"/>
                  </a:lnTo>
                  <a:lnTo>
                    <a:pt x="6246" y="8527"/>
                  </a:lnTo>
                  <a:lnTo>
                    <a:pt x="6454" y="8410"/>
                  </a:lnTo>
                  <a:lnTo>
                    <a:pt x="6546" y="8345"/>
                  </a:lnTo>
                  <a:lnTo>
                    <a:pt x="6637" y="8266"/>
                  </a:lnTo>
                  <a:lnTo>
                    <a:pt x="6637" y="8266"/>
                  </a:lnTo>
                  <a:lnTo>
                    <a:pt x="6728" y="8175"/>
                  </a:lnTo>
                  <a:lnTo>
                    <a:pt x="6819" y="8071"/>
                  </a:lnTo>
                  <a:lnTo>
                    <a:pt x="6898" y="7954"/>
                  </a:lnTo>
                  <a:lnTo>
                    <a:pt x="6963" y="7849"/>
                  </a:lnTo>
                  <a:lnTo>
                    <a:pt x="7028" y="7719"/>
                  </a:lnTo>
                  <a:lnTo>
                    <a:pt x="7067" y="7602"/>
                  </a:lnTo>
                  <a:lnTo>
                    <a:pt x="7119" y="7471"/>
                  </a:lnTo>
                  <a:lnTo>
                    <a:pt x="7158" y="7328"/>
                  </a:lnTo>
                  <a:lnTo>
                    <a:pt x="7211" y="7054"/>
                  </a:lnTo>
                  <a:lnTo>
                    <a:pt x="7237" y="6780"/>
                  </a:lnTo>
                  <a:lnTo>
                    <a:pt x="7250" y="6493"/>
                  </a:lnTo>
                  <a:lnTo>
                    <a:pt x="7263" y="6207"/>
                  </a:lnTo>
                  <a:lnTo>
                    <a:pt x="7263" y="6207"/>
                  </a:lnTo>
                  <a:lnTo>
                    <a:pt x="7263" y="5607"/>
                  </a:lnTo>
                  <a:lnTo>
                    <a:pt x="7250" y="4851"/>
                  </a:lnTo>
                  <a:lnTo>
                    <a:pt x="7198" y="3104"/>
                  </a:lnTo>
                  <a:lnTo>
                    <a:pt x="7158" y="1370"/>
                  </a:lnTo>
                  <a:lnTo>
                    <a:pt x="7132" y="14"/>
                  </a:lnTo>
                  <a:lnTo>
                    <a:pt x="7132" y="14"/>
                  </a:lnTo>
                  <a:lnTo>
                    <a:pt x="36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7089128" y="2333814"/>
              <a:ext cx="193865" cy="136014"/>
            </a:xfrm>
            <a:custGeom>
              <a:avLst/>
              <a:gdLst/>
              <a:ahLst/>
              <a:cxnLst/>
              <a:rect l="l" t="t" r="r" b="b"/>
              <a:pathLst>
                <a:path w="6337" h="4446" extrusionOk="0">
                  <a:moveTo>
                    <a:pt x="0" y="0"/>
                  </a:moveTo>
                  <a:lnTo>
                    <a:pt x="0" y="2060"/>
                  </a:lnTo>
                  <a:lnTo>
                    <a:pt x="13" y="2295"/>
                  </a:lnTo>
                  <a:lnTo>
                    <a:pt x="39" y="2542"/>
                  </a:lnTo>
                  <a:lnTo>
                    <a:pt x="105" y="2764"/>
                  </a:lnTo>
                  <a:lnTo>
                    <a:pt x="183" y="2986"/>
                  </a:lnTo>
                  <a:lnTo>
                    <a:pt x="287" y="3194"/>
                  </a:lnTo>
                  <a:lnTo>
                    <a:pt x="405" y="3390"/>
                  </a:lnTo>
                  <a:lnTo>
                    <a:pt x="548" y="3572"/>
                  </a:lnTo>
                  <a:lnTo>
                    <a:pt x="691" y="3742"/>
                  </a:lnTo>
                  <a:lnTo>
                    <a:pt x="861" y="3898"/>
                  </a:lnTo>
                  <a:lnTo>
                    <a:pt x="1056" y="4042"/>
                  </a:lnTo>
                  <a:lnTo>
                    <a:pt x="1252" y="4159"/>
                  </a:lnTo>
                  <a:lnTo>
                    <a:pt x="1461" y="4250"/>
                  </a:lnTo>
                  <a:lnTo>
                    <a:pt x="1669" y="4342"/>
                  </a:lnTo>
                  <a:lnTo>
                    <a:pt x="1904" y="4394"/>
                  </a:lnTo>
                  <a:lnTo>
                    <a:pt x="2139" y="4433"/>
                  </a:lnTo>
                  <a:lnTo>
                    <a:pt x="2386" y="4446"/>
                  </a:lnTo>
                  <a:lnTo>
                    <a:pt x="3938" y="4446"/>
                  </a:lnTo>
                  <a:lnTo>
                    <a:pt x="4185" y="4433"/>
                  </a:lnTo>
                  <a:lnTo>
                    <a:pt x="4420" y="4394"/>
                  </a:lnTo>
                  <a:lnTo>
                    <a:pt x="4655" y="4342"/>
                  </a:lnTo>
                  <a:lnTo>
                    <a:pt x="4876" y="4250"/>
                  </a:lnTo>
                  <a:lnTo>
                    <a:pt x="5085" y="4159"/>
                  </a:lnTo>
                  <a:lnTo>
                    <a:pt x="5281" y="4042"/>
                  </a:lnTo>
                  <a:lnTo>
                    <a:pt x="5463" y="3898"/>
                  </a:lnTo>
                  <a:lnTo>
                    <a:pt x="5633" y="3742"/>
                  </a:lnTo>
                  <a:lnTo>
                    <a:pt x="5789" y="3572"/>
                  </a:lnTo>
                  <a:lnTo>
                    <a:pt x="5919" y="3390"/>
                  </a:lnTo>
                  <a:lnTo>
                    <a:pt x="6050" y="3194"/>
                  </a:lnTo>
                  <a:lnTo>
                    <a:pt x="6141" y="2986"/>
                  </a:lnTo>
                  <a:lnTo>
                    <a:pt x="6219" y="2764"/>
                  </a:lnTo>
                  <a:lnTo>
                    <a:pt x="6284" y="2542"/>
                  </a:lnTo>
                  <a:lnTo>
                    <a:pt x="6323" y="2295"/>
                  </a:lnTo>
                  <a:lnTo>
                    <a:pt x="6337" y="2060"/>
                  </a:lnTo>
                  <a:lnTo>
                    <a:pt x="63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7106259" y="2367710"/>
              <a:ext cx="23189" cy="68221"/>
            </a:xfrm>
            <a:custGeom>
              <a:avLst/>
              <a:gdLst/>
              <a:ahLst/>
              <a:cxnLst/>
              <a:rect l="l" t="t" r="r" b="b"/>
              <a:pathLst>
                <a:path w="758" h="2230" extrusionOk="0">
                  <a:moveTo>
                    <a:pt x="379" y="0"/>
                  </a:moveTo>
                  <a:lnTo>
                    <a:pt x="301" y="13"/>
                  </a:lnTo>
                  <a:lnTo>
                    <a:pt x="236" y="26"/>
                  </a:lnTo>
                  <a:lnTo>
                    <a:pt x="170" y="66"/>
                  </a:lnTo>
                  <a:lnTo>
                    <a:pt x="105" y="105"/>
                  </a:lnTo>
                  <a:lnTo>
                    <a:pt x="66" y="170"/>
                  </a:lnTo>
                  <a:lnTo>
                    <a:pt x="27" y="235"/>
                  </a:lnTo>
                  <a:lnTo>
                    <a:pt x="14" y="300"/>
                  </a:lnTo>
                  <a:lnTo>
                    <a:pt x="1" y="378"/>
                  </a:lnTo>
                  <a:lnTo>
                    <a:pt x="1" y="1852"/>
                  </a:lnTo>
                  <a:lnTo>
                    <a:pt x="14" y="1930"/>
                  </a:lnTo>
                  <a:lnTo>
                    <a:pt x="27" y="1995"/>
                  </a:lnTo>
                  <a:lnTo>
                    <a:pt x="66" y="2060"/>
                  </a:lnTo>
                  <a:lnTo>
                    <a:pt x="105" y="2112"/>
                  </a:lnTo>
                  <a:lnTo>
                    <a:pt x="170" y="2165"/>
                  </a:lnTo>
                  <a:lnTo>
                    <a:pt x="236" y="2191"/>
                  </a:lnTo>
                  <a:lnTo>
                    <a:pt x="301" y="2217"/>
                  </a:lnTo>
                  <a:lnTo>
                    <a:pt x="379" y="2230"/>
                  </a:lnTo>
                  <a:lnTo>
                    <a:pt x="457" y="2217"/>
                  </a:lnTo>
                  <a:lnTo>
                    <a:pt x="522" y="2191"/>
                  </a:lnTo>
                  <a:lnTo>
                    <a:pt x="588" y="2165"/>
                  </a:lnTo>
                  <a:lnTo>
                    <a:pt x="640" y="2112"/>
                  </a:lnTo>
                  <a:lnTo>
                    <a:pt x="692" y="2060"/>
                  </a:lnTo>
                  <a:lnTo>
                    <a:pt x="718" y="1995"/>
                  </a:lnTo>
                  <a:lnTo>
                    <a:pt x="744" y="1930"/>
                  </a:lnTo>
                  <a:lnTo>
                    <a:pt x="757" y="1852"/>
                  </a:lnTo>
                  <a:lnTo>
                    <a:pt x="757" y="378"/>
                  </a:lnTo>
                  <a:lnTo>
                    <a:pt x="744" y="300"/>
                  </a:lnTo>
                  <a:lnTo>
                    <a:pt x="718" y="235"/>
                  </a:lnTo>
                  <a:lnTo>
                    <a:pt x="692" y="170"/>
                  </a:lnTo>
                  <a:lnTo>
                    <a:pt x="640" y="105"/>
                  </a:lnTo>
                  <a:lnTo>
                    <a:pt x="588" y="66"/>
                  </a:lnTo>
                  <a:lnTo>
                    <a:pt x="522" y="26"/>
                  </a:lnTo>
                  <a:lnTo>
                    <a:pt x="457" y="13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6099665" y="-908049"/>
              <a:ext cx="1052475" cy="1795275"/>
            </a:xfrm>
            <a:custGeom>
              <a:avLst/>
              <a:gdLst/>
              <a:ahLst/>
              <a:cxnLst/>
              <a:rect l="l" t="t" r="r" b="b"/>
              <a:pathLst>
                <a:path w="42099" h="71811" extrusionOk="0">
                  <a:moveTo>
                    <a:pt x="20039" y="0"/>
                  </a:moveTo>
                  <a:lnTo>
                    <a:pt x="20039" y="53036"/>
                  </a:lnTo>
                  <a:lnTo>
                    <a:pt x="18005" y="53036"/>
                  </a:lnTo>
                  <a:lnTo>
                    <a:pt x="17588" y="53049"/>
                  </a:lnTo>
                  <a:lnTo>
                    <a:pt x="17171" y="53062"/>
                  </a:lnTo>
                  <a:lnTo>
                    <a:pt x="16767" y="53088"/>
                  </a:lnTo>
                  <a:lnTo>
                    <a:pt x="16350" y="53128"/>
                  </a:lnTo>
                  <a:lnTo>
                    <a:pt x="15945" y="53167"/>
                  </a:lnTo>
                  <a:lnTo>
                    <a:pt x="15554" y="53232"/>
                  </a:lnTo>
                  <a:lnTo>
                    <a:pt x="15150" y="53297"/>
                  </a:lnTo>
                  <a:lnTo>
                    <a:pt x="14759" y="53362"/>
                  </a:lnTo>
                  <a:lnTo>
                    <a:pt x="14368" y="53454"/>
                  </a:lnTo>
                  <a:lnTo>
                    <a:pt x="13977" y="53545"/>
                  </a:lnTo>
                  <a:lnTo>
                    <a:pt x="13599" y="53649"/>
                  </a:lnTo>
                  <a:lnTo>
                    <a:pt x="13208" y="53753"/>
                  </a:lnTo>
                  <a:lnTo>
                    <a:pt x="12843" y="53884"/>
                  </a:lnTo>
                  <a:lnTo>
                    <a:pt x="12464" y="54014"/>
                  </a:lnTo>
                  <a:lnTo>
                    <a:pt x="12099" y="54145"/>
                  </a:lnTo>
                  <a:lnTo>
                    <a:pt x="11734" y="54301"/>
                  </a:lnTo>
                  <a:lnTo>
                    <a:pt x="11369" y="54457"/>
                  </a:lnTo>
                  <a:lnTo>
                    <a:pt x="11017" y="54614"/>
                  </a:lnTo>
                  <a:lnTo>
                    <a:pt x="10665" y="54783"/>
                  </a:lnTo>
                  <a:lnTo>
                    <a:pt x="10326" y="54966"/>
                  </a:lnTo>
                  <a:lnTo>
                    <a:pt x="9987" y="55161"/>
                  </a:lnTo>
                  <a:lnTo>
                    <a:pt x="9648" y="55357"/>
                  </a:lnTo>
                  <a:lnTo>
                    <a:pt x="9322" y="55553"/>
                  </a:lnTo>
                  <a:lnTo>
                    <a:pt x="8996" y="55774"/>
                  </a:lnTo>
                  <a:lnTo>
                    <a:pt x="8671" y="55983"/>
                  </a:lnTo>
                  <a:lnTo>
                    <a:pt x="8358" y="56217"/>
                  </a:lnTo>
                  <a:lnTo>
                    <a:pt x="8058" y="56452"/>
                  </a:lnTo>
                  <a:lnTo>
                    <a:pt x="7745" y="56687"/>
                  </a:lnTo>
                  <a:lnTo>
                    <a:pt x="7458" y="56935"/>
                  </a:lnTo>
                  <a:lnTo>
                    <a:pt x="7158" y="57195"/>
                  </a:lnTo>
                  <a:lnTo>
                    <a:pt x="6884" y="57456"/>
                  </a:lnTo>
                  <a:lnTo>
                    <a:pt x="6598" y="57717"/>
                  </a:lnTo>
                  <a:lnTo>
                    <a:pt x="6337" y="57991"/>
                  </a:lnTo>
                  <a:lnTo>
                    <a:pt x="6063" y="58277"/>
                  </a:lnTo>
                  <a:lnTo>
                    <a:pt x="5802" y="58564"/>
                  </a:lnTo>
                  <a:lnTo>
                    <a:pt x="5555" y="58851"/>
                  </a:lnTo>
                  <a:lnTo>
                    <a:pt x="5307" y="59151"/>
                  </a:lnTo>
                  <a:lnTo>
                    <a:pt x="5072" y="59464"/>
                  </a:lnTo>
                  <a:lnTo>
                    <a:pt x="4838" y="59777"/>
                  </a:lnTo>
                  <a:lnTo>
                    <a:pt x="4616" y="60090"/>
                  </a:lnTo>
                  <a:lnTo>
                    <a:pt x="4407" y="60402"/>
                  </a:lnTo>
                  <a:lnTo>
                    <a:pt x="4199" y="60741"/>
                  </a:lnTo>
                  <a:lnTo>
                    <a:pt x="4003" y="61067"/>
                  </a:lnTo>
                  <a:lnTo>
                    <a:pt x="3808" y="61406"/>
                  </a:lnTo>
                  <a:lnTo>
                    <a:pt x="3625" y="61745"/>
                  </a:lnTo>
                  <a:lnTo>
                    <a:pt x="3443" y="62097"/>
                  </a:lnTo>
                  <a:lnTo>
                    <a:pt x="3273" y="62449"/>
                  </a:lnTo>
                  <a:lnTo>
                    <a:pt x="3117" y="62801"/>
                  </a:lnTo>
                  <a:lnTo>
                    <a:pt x="2960" y="63166"/>
                  </a:lnTo>
                  <a:lnTo>
                    <a:pt x="2817" y="63531"/>
                  </a:lnTo>
                  <a:lnTo>
                    <a:pt x="2686" y="63896"/>
                  </a:lnTo>
                  <a:lnTo>
                    <a:pt x="2556" y="64275"/>
                  </a:lnTo>
                  <a:lnTo>
                    <a:pt x="2439" y="64653"/>
                  </a:lnTo>
                  <a:lnTo>
                    <a:pt x="2334" y="65031"/>
                  </a:lnTo>
                  <a:lnTo>
                    <a:pt x="2230" y="65422"/>
                  </a:lnTo>
                  <a:lnTo>
                    <a:pt x="2139" y="65813"/>
                  </a:lnTo>
                  <a:lnTo>
                    <a:pt x="2061" y="66204"/>
                  </a:lnTo>
                  <a:lnTo>
                    <a:pt x="1995" y="66595"/>
                  </a:lnTo>
                  <a:lnTo>
                    <a:pt x="1930" y="66999"/>
                  </a:lnTo>
                  <a:lnTo>
                    <a:pt x="1878" y="67404"/>
                  </a:lnTo>
                  <a:lnTo>
                    <a:pt x="1839" y="67808"/>
                  </a:lnTo>
                  <a:lnTo>
                    <a:pt x="1813" y="68212"/>
                  </a:lnTo>
                  <a:lnTo>
                    <a:pt x="1787" y="68629"/>
                  </a:lnTo>
                  <a:lnTo>
                    <a:pt x="1774" y="69046"/>
                  </a:lnTo>
                  <a:lnTo>
                    <a:pt x="1252" y="69046"/>
                  </a:lnTo>
                  <a:lnTo>
                    <a:pt x="1109" y="69072"/>
                  </a:lnTo>
                  <a:lnTo>
                    <a:pt x="979" y="69098"/>
                  </a:lnTo>
                  <a:lnTo>
                    <a:pt x="848" y="69151"/>
                  </a:lnTo>
                  <a:lnTo>
                    <a:pt x="731" y="69203"/>
                  </a:lnTo>
                  <a:lnTo>
                    <a:pt x="613" y="69281"/>
                  </a:lnTo>
                  <a:lnTo>
                    <a:pt x="509" y="69359"/>
                  </a:lnTo>
                  <a:lnTo>
                    <a:pt x="405" y="69450"/>
                  </a:lnTo>
                  <a:lnTo>
                    <a:pt x="327" y="69542"/>
                  </a:lnTo>
                  <a:lnTo>
                    <a:pt x="235" y="69646"/>
                  </a:lnTo>
                  <a:lnTo>
                    <a:pt x="170" y="69763"/>
                  </a:lnTo>
                  <a:lnTo>
                    <a:pt x="118" y="69881"/>
                  </a:lnTo>
                  <a:lnTo>
                    <a:pt x="66" y="70011"/>
                  </a:lnTo>
                  <a:lnTo>
                    <a:pt x="40" y="70141"/>
                  </a:lnTo>
                  <a:lnTo>
                    <a:pt x="14" y="70285"/>
                  </a:lnTo>
                  <a:lnTo>
                    <a:pt x="1" y="70428"/>
                  </a:lnTo>
                  <a:lnTo>
                    <a:pt x="14" y="70559"/>
                  </a:lnTo>
                  <a:lnTo>
                    <a:pt x="40" y="70702"/>
                  </a:lnTo>
                  <a:lnTo>
                    <a:pt x="66" y="70832"/>
                  </a:lnTo>
                  <a:lnTo>
                    <a:pt x="118" y="70963"/>
                  </a:lnTo>
                  <a:lnTo>
                    <a:pt x="170" y="71080"/>
                  </a:lnTo>
                  <a:lnTo>
                    <a:pt x="235" y="71197"/>
                  </a:lnTo>
                  <a:lnTo>
                    <a:pt x="327" y="71302"/>
                  </a:lnTo>
                  <a:lnTo>
                    <a:pt x="405" y="71406"/>
                  </a:lnTo>
                  <a:lnTo>
                    <a:pt x="509" y="71484"/>
                  </a:lnTo>
                  <a:lnTo>
                    <a:pt x="613" y="71576"/>
                  </a:lnTo>
                  <a:lnTo>
                    <a:pt x="731" y="71641"/>
                  </a:lnTo>
                  <a:lnTo>
                    <a:pt x="848" y="71693"/>
                  </a:lnTo>
                  <a:lnTo>
                    <a:pt x="979" y="71745"/>
                  </a:lnTo>
                  <a:lnTo>
                    <a:pt x="1109" y="71784"/>
                  </a:lnTo>
                  <a:lnTo>
                    <a:pt x="1252" y="71797"/>
                  </a:lnTo>
                  <a:lnTo>
                    <a:pt x="1383" y="71810"/>
                  </a:lnTo>
                  <a:lnTo>
                    <a:pt x="40716" y="71810"/>
                  </a:lnTo>
                  <a:lnTo>
                    <a:pt x="40860" y="71797"/>
                  </a:lnTo>
                  <a:lnTo>
                    <a:pt x="40990" y="71784"/>
                  </a:lnTo>
                  <a:lnTo>
                    <a:pt x="41120" y="71745"/>
                  </a:lnTo>
                  <a:lnTo>
                    <a:pt x="41251" y="71693"/>
                  </a:lnTo>
                  <a:lnTo>
                    <a:pt x="41368" y="71641"/>
                  </a:lnTo>
                  <a:lnTo>
                    <a:pt x="41486" y="71576"/>
                  </a:lnTo>
                  <a:lnTo>
                    <a:pt x="41590" y="71484"/>
                  </a:lnTo>
                  <a:lnTo>
                    <a:pt x="41694" y="71406"/>
                  </a:lnTo>
                  <a:lnTo>
                    <a:pt x="41785" y="71302"/>
                  </a:lnTo>
                  <a:lnTo>
                    <a:pt x="41864" y="71197"/>
                  </a:lnTo>
                  <a:lnTo>
                    <a:pt x="41929" y="71080"/>
                  </a:lnTo>
                  <a:lnTo>
                    <a:pt x="41994" y="70963"/>
                  </a:lnTo>
                  <a:lnTo>
                    <a:pt x="42033" y="70832"/>
                  </a:lnTo>
                  <a:lnTo>
                    <a:pt x="42072" y="70702"/>
                  </a:lnTo>
                  <a:lnTo>
                    <a:pt x="42085" y="70559"/>
                  </a:lnTo>
                  <a:lnTo>
                    <a:pt x="42098" y="70428"/>
                  </a:lnTo>
                  <a:lnTo>
                    <a:pt x="42085" y="70285"/>
                  </a:lnTo>
                  <a:lnTo>
                    <a:pt x="42072" y="70141"/>
                  </a:lnTo>
                  <a:lnTo>
                    <a:pt x="42033" y="70011"/>
                  </a:lnTo>
                  <a:lnTo>
                    <a:pt x="41994" y="69881"/>
                  </a:lnTo>
                  <a:lnTo>
                    <a:pt x="41929" y="69763"/>
                  </a:lnTo>
                  <a:lnTo>
                    <a:pt x="41864" y="69646"/>
                  </a:lnTo>
                  <a:lnTo>
                    <a:pt x="41785" y="69542"/>
                  </a:lnTo>
                  <a:lnTo>
                    <a:pt x="41694" y="69450"/>
                  </a:lnTo>
                  <a:lnTo>
                    <a:pt x="41590" y="69359"/>
                  </a:lnTo>
                  <a:lnTo>
                    <a:pt x="41486" y="69281"/>
                  </a:lnTo>
                  <a:lnTo>
                    <a:pt x="41368" y="69203"/>
                  </a:lnTo>
                  <a:lnTo>
                    <a:pt x="41251" y="69151"/>
                  </a:lnTo>
                  <a:lnTo>
                    <a:pt x="41120" y="69098"/>
                  </a:lnTo>
                  <a:lnTo>
                    <a:pt x="40990" y="69072"/>
                  </a:lnTo>
                  <a:lnTo>
                    <a:pt x="40860" y="69046"/>
                  </a:lnTo>
                  <a:lnTo>
                    <a:pt x="40416" y="69046"/>
                  </a:lnTo>
                  <a:lnTo>
                    <a:pt x="40403" y="68629"/>
                  </a:lnTo>
                  <a:lnTo>
                    <a:pt x="40377" y="68212"/>
                  </a:lnTo>
                  <a:lnTo>
                    <a:pt x="40351" y="67808"/>
                  </a:lnTo>
                  <a:lnTo>
                    <a:pt x="40312" y="67404"/>
                  </a:lnTo>
                  <a:lnTo>
                    <a:pt x="40260" y="66999"/>
                  </a:lnTo>
                  <a:lnTo>
                    <a:pt x="40195" y="66595"/>
                  </a:lnTo>
                  <a:lnTo>
                    <a:pt x="40130" y="66204"/>
                  </a:lnTo>
                  <a:lnTo>
                    <a:pt x="40051" y="65813"/>
                  </a:lnTo>
                  <a:lnTo>
                    <a:pt x="39960" y="65422"/>
                  </a:lnTo>
                  <a:lnTo>
                    <a:pt x="39856" y="65031"/>
                  </a:lnTo>
                  <a:lnTo>
                    <a:pt x="39752" y="64653"/>
                  </a:lnTo>
                  <a:lnTo>
                    <a:pt x="39634" y="64275"/>
                  </a:lnTo>
                  <a:lnTo>
                    <a:pt x="39504" y="63896"/>
                  </a:lnTo>
                  <a:lnTo>
                    <a:pt x="39373" y="63531"/>
                  </a:lnTo>
                  <a:lnTo>
                    <a:pt x="39230" y="63166"/>
                  </a:lnTo>
                  <a:lnTo>
                    <a:pt x="39074" y="62801"/>
                  </a:lnTo>
                  <a:lnTo>
                    <a:pt x="38917" y="62449"/>
                  </a:lnTo>
                  <a:lnTo>
                    <a:pt x="38748" y="62097"/>
                  </a:lnTo>
                  <a:lnTo>
                    <a:pt x="38578" y="61745"/>
                  </a:lnTo>
                  <a:lnTo>
                    <a:pt x="38383" y="61406"/>
                  </a:lnTo>
                  <a:lnTo>
                    <a:pt x="38200" y="61067"/>
                  </a:lnTo>
                  <a:lnTo>
                    <a:pt x="37992" y="60741"/>
                  </a:lnTo>
                  <a:lnTo>
                    <a:pt x="37783" y="60402"/>
                  </a:lnTo>
                  <a:lnTo>
                    <a:pt x="37574" y="60090"/>
                  </a:lnTo>
                  <a:lnTo>
                    <a:pt x="37353" y="59777"/>
                  </a:lnTo>
                  <a:lnTo>
                    <a:pt x="37118" y="59464"/>
                  </a:lnTo>
                  <a:lnTo>
                    <a:pt x="36883" y="59151"/>
                  </a:lnTo>
                  <a:lnTo>
                    <a:pt x="36636" y="58851"/>
                  </a:lnTo>
                  <a:lnTo>
                    <a:pt x="36388" y="58564"/>
                  </a:lnTo>
                  <a:lnTo>
                    <a:pt x="36127" y="58277"/>
                  </a:lnTo>
                  <a:lnTo>
                    <a:pt x="35866" y="57991"/>
                  </a:lnTo>
                  <a:lnTo>
                    <a:pt x="35593" y="57717"/>
                  </a:lnTo>
                  <a:lnTo>
                    <a:pt x="35306" y="57456"/>
                  </a:lnTo>
                  <a:lnTo>
                    <a:pt x="35032" y="57195"/>
                  </a:lnTo>
                  <a:lnTo>
                    <a:pt x="34732" y="56935"/>
                  </a:lnTo>
                  <a:lnTo>
                    <a:pt x="34445" y="56687"/>
                  </a:lnTo>
                  <a:lnTo>
                    <a:pt x="34146" y="56452"/>
                  </a:lnTo>
                  <a:lnTo>
                    <a:pt x="33833" y="56217"/>
                  </a:lnTo>
                  <a:lnTo>
                    <a:pt x="33520" y="55983"/>
                  </a:lnTo>
                  <a:lnTo>
                    <a:pt x="33194" y="55774"/>
                  </a:lnTo>
                  <a:lnTo>
                    <a:pt x="32868" y="55553"/>
                  </a:lnTo>
                  <a:lnTo>
                    <a:pt x="32542" y="55357"/>
                  </a:lnTo>
                  <a:lnTo>
                    <a:pt x="32203" y="55161"/>
                  </a:lnTo>
                  <a:lnTo>
                    <a:pt x="31864" y="54966"/>
                  </a:lnTo>
                  <a:lnTo>
                    <a:pt x="31525" y="54783"/>
                  </a:lnTo>
                  <a:lnTo>
                    <a:pt x="31173" y="54614"/>
                  </a:lnTo>
                  <a:lnTo>
                    <a:pt x="30821" y="54457"/>
                  </a:lnTo>
                  <a:lnTo>
                    <a:pt x="30456" y="54301"/>
                  </a:lnTo>
                  <a:lnTo>
                    <a:pt x="30091" y="54145"/>
                  </a:lnTo>
                  <a:lnTo>
                    <a:pt x="29726" y="54014"/>
                  </a:lnTo>
                  <a:lnTo>
                    <a:pt x="29361" y="53884"/>
                  </a:lnTo>
                  <a:lnTo>
                    <a:pt x="28983" y="53753"/>
                  </a:lnTo>
                  <a:lnTo>
                    <a:pt x="28605" y="53649"/>
                  </a:lnTo>
                  <a:lnTo>
                    <a:pt x="28214" y="53545"/>
                  </a:lnTo>
                  <a:lnTo>
                    <a:pt x="27822" y="53454"/>
                  </a:lnTo>
                  <a:lnTo>
                    <a:pt x="27431" y="53362"/>
                  </a:lnTo>
                  <a:lnTo>
                    <a:pt x="27040" y="53297"/>
                  </a:lnTo>
                  <a:lnTo>
                    <a:pt x="26649" y="53232"/>
                  </a:lnTo>
                  <a:lnTo>
                    <a:pt x="26245" y="53167"/>
                  </a:lnTo>
                  <a:lnTo>
                    <a:pt x="25841" y="53128"/>
                  </a:lnTo>
                  <a:lnTo>
                    <a:pt x="25437" y="53088"/>
                  </a:lnTo>
                  <a:lnTo>
                    <a:pt x="25019" y="53062"/>
                  </a:lnTo>
                  <a:lnTo>
                    <a:pt x="24602" y="53049"/>
                  </a:lnTo>
                  <a:lnTo>
                    <a:pt x="24198" y="53036"/>
                  </a:lnTo>
                  <a:lnTo>
                    <a:pt x="22151" y="53036"/>
                  </a:lnTo>
                  <a:lnTo>
                    <a:pt x="221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" name="Google Shape;106;p13"/>
          <p:cNvSpPr txBox="1"/>
          <p:nvPr/>
        </p:nvSpPr>
        <p:spPr>
          <a:xfrm>
            <a:off x="715150" y="2443050"/>
            <a:ext cx="44073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rgbClr val="281262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Проект направлен на расширение функций приложений, которые используются в ресторанах,путем создания обновленного ПО. Данные обновления помогут уменьшить время на обслуживание в пиковые часы, а также снизить загруженность обслуживающего персонала и  увеличить привлекательность заведений для потребителей.</a:t>
            </a:r>
            <a:r>
              <a:rPr lang="en">
                <a:solidFill>
                  <a:schemeClr val="lt1"/>
                </a:solidFill>
                <a:highlight>
                  <a:srgbClr val="281262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600">
              <a:solidFill>
                <a:schemeClr val="lt1"/>
              </a:solidFill>
              <a:highlight>
                <a:srgbClr val="28126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51C75"/>
                </a:solidFill>
              </a:rPr>
              <a:t>Целевая аудитория</a:t>
            </a:r>
            <a:endParaRPr>
              <a:solidFill>
                <a:srgbClr val="351C75"/>
              </a:solidFill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457200" y="1174650"/>
            <a:ext cx="7314300" cy="7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000"/>
              <a:buFont typeface="Fira Sans Extra Condensed"/>
              <a:buChar char="●"/>
            </a:pPr>
            <a:r>
              <a:rPr lang="en" sz="2000">
                <a:solidFill>
                  <a:srgbClr val="351C7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Клиенты- рестораторы и представители ресторанного бизнеса</a:t>
            </a:r>
            <a:endParaRPr sz="2000">
              <a:solidFill>
                <a:srgbClr val="351C75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000"/>
              <a:buFont typeface="Fira Sans Extra Condensed"/>
              <a:buChar char="●"/>
            </a:pPr>
            <a:r>
              <a:rPr lang="en" sz="2000">
                <a:solidFill>
                  <a:srgbClr val="351C7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Пользователи-клиенты и гости заведений</a:t>
            </a:r>
            <a:endParaRPr sz="2000">
              <a:solidFill>
                <a:srgbClr val="351C75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4307900" y="2275975"/>
            <a:ext cx="4481100" cy="7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51C7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Примерный возраст использования данной технологии — </a:t>
            </a:r>
            <a:r>
              <a:rPr lang="en" sz="2000" b="1">
                <a:solidFill>
                  <a:srgbClr val="351C7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люди от 14 до 50 лет</a:t>
            </a:r>
            <a:endParaRPr sz="2000" b="1">
              <a:solidFill>
                <a:srgbClr val="351C75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14" name="Google Shape;114;p14"/>
          <p:cNvGrpSpPr/>
          <p:nvPr/>
        </p:nvGrpSpPr>
        <p:grpSpPr>
          <a:xfrm>
            <a:off x="501370" y="2571751"/>
            <a:ext cx="3758473" cy="2333511"/>
            <a:chOff x="2693095" y="2398451"/>
            <a:chExt cx="3758473" cy="2333511"/>
          </a:xfrm>
        </p:grpSpPr>
        <p:grpSp>
          <p:nvGrpSpPr>
            <p:cNvPr id="115" name="Google Shape;115;p14"/>
            <p:cNvGrpSpPr/>
            <p:nvPr/>
          </p:nvGrpSpPr>
          <p:grpSpPr>
            <a:xfrm>
              <a:off x="2693095" y="2398451"/>
              <a:ext cx="3758473" cy="2333511"/>
              <a:chOff x="2408781" y="2012246"/>
              <a:chExt cx="4380505" cy="2719710"/>
            </a:xfrm>
          </p:grpSpPr>
          <p:sp>
            <p:nvSpPr>
              <p:cNvPr id="116" name="Google Shape;116;p14"/>
              <p:cNvSpPr/>
              <p:nvPr/>
            </p:nvSpPr>
            <p:spPr>
              <a:xfrm>
                <a:off x="3399881" y="3313221"/>
                <a:ext cx="311044" cy="1412261"/>
              </a:xfrm>
              <a:custGeom>
                <a:avLst/>
                <a:gdLst/>
                <a:ahLst/>
                <a:cxnLst/>
                <a:rect l="l" t="t" r="r" b="b"/>
                <a:pathLst>
                  <a:path w="13838" h="62830" extrusionOk="0">
                    <a:moveTo>
                      <a:pt x="9163" y="0"/>
                    </a:moveTo>
                    <a:lnTo>
                      <a:pt x="1" y="62830"/>
                    </a:lnTo>
                    <a:lnTo>
                      <a:pt x="4688" y="62830"/>
                    </a:lnTo>
                    <a:lnTo>
                      <a:pt x="13838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4"/>
              <p:cNvSpPr/>
              <p:nvPr/>
            </p:nvSpPr>
            <p:spPr>
              <a:xfrm>
                <a:off x="2566280" y="3151788"/>
                <a:ext cx="885186" cy="222864"/>
              </a:xfrm>
              <a:custGeom>
                <a:avLst/>
                <a:gdLst/>
                <a:ahLst/>
                <a:cxnLst/>
                <a:rect l="l" t="t" r="r" b="b"/>
                <a:pathLst>
                  <a:path w="39381" h="9915" extrusionOk="0">
                    <a:moveTo>
                      <a:pt x="27812" y="0"/>
                    </a:moveTo>
                    <a:lnTo>
                      <a:pt x="0" y="13"/>
                    </a:lnTo>
                    <a:lnTo>
                      <a:pt x="11180" y="9914"/>
                    </a:lnTo>
                    <a:lnTo>
                      <a:pt x="38979" y="9914"/>
                    </a:lnTo>
                    <a:lnTo>
                      <a:pt x="39343" y="7796"/>
                    </a:lnTo>
                    <a:lnTo>
                      <a:pt x="39368" y="7571"/>
                    </a:lnTo>
                    <a:lnTo>
                      <a:pt x="39380" y="7345"/>
                    </a:lnTo>
                    <a:lnTo>
                      <a:pt x="39380" y="7119"/>
                    </a:lnTo>
                    <a:lnTo>
                      <a:pt x="39368" y="6894"/>
                    </a:lnTo>
                    <a:lnTo>
                      <a:pt x="39330" y="6681"/>
                    </a:lnTo>
                    <a:lnTo>
                      <a:pt x="39292" y="6468"/>
                    </a:lnTo>
                    <a:lnTo>
                      <a:pt x="39230" y="6255"/>
                    </a:lnTo>
                    <a:lnTo>
                      <a:pt x="39155" y="6054"/>
                    </a:lnTo>
                    <a:lnTo>
                      <a:pt x="39067" y="5841"/>
                    </a:lnTo>
                    <a:lnTo>
                      <a:pt x="38967" y="5653"/>
                    </a:lnTo>
                    <a:lnTo>
                      <a:pt x="38854" y="5465"/>
                    </a:lnTo>
                    <a:lnTo>
                      <a:pt x="38728" y="5277"/>
                    </a:lnTo>
                    <a:lnTo>
                      <a:pt x="38591" y="5114"/>
                    </a:lnTo>
                    <a:lnTo>
                      <a:pt x="38440" y="4951"/>
                    </a:lnTo>
                    <a:lnTo>
                      <a:pt x="38277" y="4788"/>
                    </a:lnTo>
                    <a:lnTo>
                      <a:pt x="38102" y="4650"/>
                    </a:lnTo>
                    <a:lnTo>
                      <a:pt x="35395" y="2582"/>
                    </a:lnTo>
                    <a:lnTo>
                      <a:pt x="34981" y="2269"/>
                    </a:lnTo>
                    <a:lnTo>
                      <a:pt x="34567" y="1993"/>
                    </a:lnTo>
                    <a:lnTo>
                      <a:pt x="34129" y="1717"/>
                    </a:lnTo>
                    <a:lnTo>
                      <a:pt x="33678" y="1467"/>
                    </a:lnTo>
                    <a:lnTo>
                      <a:pt x="33226" y="1241"/>
                    </a:lnTo>
                    <a:lnTo>
                      <a:pt x="32763" y="1028"/>
                    </a:lnTo>
                    <a:lnTo>
                      <a:pt x="32299" y="840"/>
                    </a:lnTo>
                    <a:lnTo>
                      <a:pt x="31823" y="665"/>
                    </a:lnTo>
                    <a:lnTo>
                      <a:pt x="31334" y="514"/>
                    </a:lnTo>
                    <a:lnTo>
                      <a:pt x="30845" y="376"/>
                    </a:lnTo>
                    <a:lnTo>
                      <a:pt x="30344" y="264"/>
                    </a:lnTo>
                    <a:lnTo>
                      <a:pt x="29842" y="176"/>
                    </a:lnTo>
                    <a:lnTo>
                      <a:pt x="29341" y="101"/>
                    </a:lnTo>
                    <a:lnTo>
                      <a:pt x="28827" y="51"/>
                    </a:lnTo>
                    <a:lnTo>
                      <a:pt x="28326" y="13"/>
                    </a:lnTo>
                    <a:lnTo>
                      <a:pt x="27812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>
                <a:off x="3125768" y="3222772"/>
                <a:ext cx="325699" cy="1502711"/>
              </a:xfrm>
              <a:custGeom>
                <a:avLst/>
                <a:gdLst/>
                <a:ahLst/>
                <a:cxnLst/>
                <a:rect l="l" t="t" r="r" b="b"/>
                <a:pathLst>
                  <a:path w="14490" h="66854" extrusionOk="0">
                    <a:moveTo>
                      <a:pt x="11256" y="1"/>
                    </a:moveTo>
                    <a:lnTo>
                      <a:pt x="1" y="66854"/>
                    </a:lnTo>
                    <a:lnTo>
                      <a:pt x="3974" y="66854"/>
                    </a:lnTo>
                    <a:lnTo>
                      <a:pt x="14452" y="4663"/>
                    </a:lnTo>
                    <a:lnTo>
                      <a:pt x="14477" y="4438"/>
                    </a:lnTo>
                    <a:lnTo>
                      <a:pt x="14489" y="4212"/>
                    </a:lnTo>
                    <a:lnTo>
                      <a:pt x="14489" y="3986"/>
                    </a:lnTo>
                    <a:lnTo>
                      <a:pt x="14477" y="3773"/>
                    </a:lnTo>
                    <a:lnTo>
                      <a:pt x="14452" y="3560"/>
                    </a:lnTo>
                    <a:lnTo>
                      <a:pt x="14401" y="3335"/>
                    </a:lnTo>
                    <a:lnTo>
                      <a:pt x="14339" y="3134"/>
                    </a:lnTo>
                    <a:lnTo>
                      <a:pt x="14276" y="2921"/>
                    </a:lnTo>
                    <a:lnTo>
                      <a:pt x="14188" y="2721"/>
                    </a:lnTo>
                    <a:lnTo>
                      <a:pt x="14088" y="2533"/>
                    </a:lnTo>
                    <a:lnTo>
                      <a:pt x="13975" y="2345"/>
                    </a:lnTo>
                    <a:lnTo>
                      <a:pt x="13850" y="2157"/>
                    </a:lnTo>
                    <a:lnTo>
                      <a:pt x="13712" y="1994"/>
                    </a:lnTo>
                    <a:lnTo>
                      <a:pt x="13562" y="1831"/>
                    </a:lnTo>
                    <a:lnTo>
                      <a:pt x="13399" y="1668"/>
                    </a:lnTo>
                    <a:lnTo>
                      <a:pt x="13223" y="1530"/>
                    </a:lnTo>
                    <a:lnTo>
                      <a:pt x="11256" y="1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4"/>
              <p:cNvSpPr/>
              <p:nvPr/>
            </p:nvSpPr>
            <p:spPr>
              <a:xfrm>
                <a:off x="3203518" y="3820876"/>
                <a:ext cx="872801" cy="78604"/>
              </a:xfrm>
              <a:custGeom>
                <a:avLst/>
                <a:gdLst/>
                <a:ahLst/>
                <a:cxnLst/>
                <a:rect l="l" t="t" r="r" b="b"/>
                <a:pathLst>
                  <a:path w="38830" h="3497" extrusionOk="0">
                    <a:moveTo>
                      <a:pt x="3485" y="0"/>
                    </a:moveTo>
                    <a:lnTo>
                      <a:pt x="3310" y="13"/>
                    </a:lnTo>
                    <a:lnTo>
                      <a:pt x="3134" y="25"/>
                    </a:lnTo>
                    <a:lnTo>
                      <a:pt x="2959" y="50"/>
                    </a:lnTo>
                    <a:lnTo>
                      <a:pt x="2783" y="75"/>
                    </a:lnTo>
                    <a:lnTo>
                      <a:pt x="2620" y="113"/>
                    </a:lnTo>
                    <a:lnTo>
                      <a:pt x="2457" y="163"/>
                    </a:lnTo>
                    <a:lnTo>
                      <a:pt x="2294" y="213"/>
                    </a:lnTo>
                    <a:lnTo>
                      <a:pt x="2131" y="276"/>
                    </a:lnTo>
                    <a:lnTo>
                      <a:pt x="1981" y="351"/>
                    </a:lnTo>
                    <a:lnTo>
                      <a:pt x="1831" y="426"/>
                    </a:lnTo>
                    <a:lnTo>
                      <a:pt x="1680" y="514"/>
                    </a:lnTo>
                    <a:lnTo>
                      <a:pt x="1542" y="602"/>
                    </a:lnTo>
                    <a:lnTo>
                      <a:pt x="1405" y="702"/>
                    </a:lnTo>
                    <a:lnTo>
                      <a:pt x="1267" y="802"/>
                    </a:lnTo>
                    <a:lnTo>
                      <a:pt x="1141" y="915"/>
                    </a:lnTo>
                    <a:lnTo>
                      <a:pt x="1016" y="1028"/>
                    </a:lnTo>
                    <a:lnTo>
                      <a:pt x="903" y="1153"/>
                    </a:lnTo>
                    <a:lnTo>
                      <a:pt x="790" y="1279"/>
                    </a:lnTo>
                    <a:lnTo>
                      <a:pt x="690" y="1404"/>
                    </a:lnTo>
                    <a:lnTo>
                      <a:pt x="590" y="1542"/>
                    </a:lnTo>
                    <a:lnTo>
                      <a:pt x="502" y="1692"/>
                    </a:lnTo>
                    <a:lnTo>
                      <a:pt x="414" y="1830"/>
                    </a:lnTo>
                    <a:lnTo>
                      <a:pt x="339" y="1980"/>
                    </a:lnTo>
                    <a:lnTo>
                      <a:pt x="277" y="2143"/>
                    </a:lnTo>
                    <a:lnTo>
                      <a:pt x="214" y="2294"/>
                    </a:lnTo>
                    <a:lnTo>
                      <a:pt x="151" y="2457"/>
                    </a:lnTo>
                    <a:lnTo>
                      <a:pt x="114" y="2620"/>
                    </a:lnTo>
                    <a:lnTo>
                      <a:pt x="76" y="2795"/>
                    </a:lnTo>
                    <a:lnTo>
                      <a:pt x="38" y="2971"/>
                    </a:lnTo>
                    <a:lnTo>
                      <a:pt x="13" y="3133"/>
                    </a:lnTo>
                    <a:lnTo>
                      <a:pt x="1" y="3321"/>
                    </a:lnTo>
                    <a:lnTo>
                      <a:pt x="1" y="3497"/>
                    </a:lnTo>
                    <a:lnTo>
                      <a:pt x="38829" y="3497"/>
                    </a:lnTo>
                    <a:lnTo>
                      <a:pt x="38817" y="3321"/>
                    </a:lnTo>
                    <a:lnTo>
                      <a:pt x="38804" y="3133"/>
                    </a:lnTo>
                    <a:lnTo>
                      <a:pt x="38792" y="2971"/>
                    </a:lnTo>
                    <a:lnTo>
                      <a:pt x="38754" y="2795"/>
                    </a:lnTo>
                    <a:lnTo>
                      <a:pt x="38717" y="2620"/>
                    </a:lnTo>
                    <a:lnTo>
                      <a:pt x="38666" y="2457"/>
                    </a:lnTo>
                    <a:lnTo>
                      <a:pt x="38616" y="2294"/>
                    </a:lnTo>
                    <a:lnTo>
                      <a:pt x="38554" y="2143"/>
                    </a:lnTo>
                    <a:lnTo>
                      <a:pt x="38478" y="1980"/>
                    </a:lnTo>
                    <a:lnTo>
                      <a:pt x="38403" y="1830"/>
                    </a:lnTo>
                    <a:lnTo>
                      <a:pt x="38316" y="1692"/>
                    </a:lnTo>
                    <a:lnTo>
                      <a:pt x="38228" y="1542"/>
                    </a:lnTo>
                    <a:lnTo>
                      <a:pt x="38128" y="1404"/>
                    </a:lnTo>
                    <a:lnTo>
                      <a:pt x="38027" y="1279"/>
                    </a:lnTo>
                    <a:lnTo>
                      <a:pt x="37914" y="1153"/>
                    </a:lnTo>
                    <a:lnTo>
                      <a:pt x="37802" y="1028"/>
                    </a:lnTo>
                    <a:lnTo>
                      <a:pt x="37676" y="915"/>
                    </a:lnTo>
                    <a:lnTo>
                      <a:pt x="37551" y="802"/>
                    </a:lnTo>
                    <a:lnTo>
                      <a:pt x="37426" y="702"/>
                    </a:lnTo>
                    <a:lnTo>
                      <a:pt x="37288" y="602"/>
                    </a:lnTo>
                    <a:lnTo>
                      <a:pt x="37150" y="514"/>
                    </a:lnTo>
                    <a:lnTo>
                      <a:pt x="37000" y="426"/>
                    </a:lnTo>
                    <a:lnTo>
                      <a:pt x="36849" y="351"/>
                    </a:lnTo>
                    <a:lnTo>
                      <a:pt x="36699" y="276"/>
                    </a:lnTo>
                    <a:lnTo>
                      <a:pt x="36536" y="213"/>
                    </a:lnTo>
                    <a:lnTo>
                      <a:pt x="36373" y="163"/>
                    </a:lnTo>
                    <a:lnTo>
                      <a:pt x="36210" y="113"/>
                    </a:lnTo>
                    <a:lnTo>
                      <a:pt x="36034" y="75"/>
                    </a:lnTo>
                    <a:lnTo>
                      <a:pt x="35872" y="50"/>
                    </a:lnTo>
                    <a:lnTo>
                      <a:pt x="35696" y="25"/>
                    </a:lnTo>
                    <a:lnTo>
                      <a:pt x="35521" y="13"/>
                    </a:lnTo>
                    <a:lnTo>
                      <a:pt x="35333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4"/>
              <p:cNvSpPr/>
              <p:nvPr/>
            </p:nvSpPr>
            <p:spPr>
              <a:xfrm>
                <a:off x="3517371" y="3899457"/>
                <a:ext cx="558948" cy="147093"/>
              </a:xfrm>
              <a:custGeom>
                <a:avLst/>
                <a:gdLst/>
                <a:ahLst/>
                <a:cxnLst/>
                <a:rect l="l" t="t" r="r" b="b"/>
                <a:pathLst>
                  <a:path w="24867" h="6544" extrusionOk="0">
                    <a:moveTo>
                      <a:pt x="0" y="1"/>
                    </a:moveTo>
                    <a:lnTo>
                      <a:pt x="0" y="6543"/>
                    </a:lnTo>
                    <a:lnTo>
                      <a:pt x="24866" y="6543"/>
                    </a:lnTo>
                    <a:lnTo>
                      <a:pt x="24866" y="1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4"/>
              <p:cNvSpPr/>
              <p:nvPr/>
            </p:nvSpPr>
            <p:spPr>
              <a:xfrm>
                <a:off x="2644592" y="3899457"/>
                <a:ext cx="872801" cy="147093"/>
              </a:xfrm>
              <a:custGeom>
                <a:avLst/>
                <a:gdLst/>
                <a:ahLst/>
                <a:cxnLst/>
                <a:rect l="l" t="t" r="r" b="b"/>
                <a:pathLst>
                  <a:path w="38830" h="6544" extrusionOk="0">
                    <a:moveTo>
                      <a:pt x="0" y="1"/>
                    </a:moveTo>
                    <a:lnTo>
                      <a:pt x="0" y="6543"/>
                    </a:lnTo>
                    <a:lnTo>
                      <a:pt x="38829" y="6543"/>
                    </a:lnTo>
                    <a:lnTo>
                      <a:pt x="38829" y="1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2644592" y="3820876"/>
                <a:ext cx="872801" cy="78604"/>
              </a:xfrm>
              <a:custGeom>
                <a:avLst/>
                <a:gdLst/>
                <a:ahLst/>
                <a:cxnLst/>
                <a:rect l="l" t="t" r="r" b="b"/>
                <a:pathLst>
                  <a:path w="38830" h="3497" extrusionOk="0">
                    <a:moveTo>
                      <a:pt x="3485" y="0"/>
                    </a:moveTo>
                    <a:lnTo>
                      <a:pt x="3309" y="13"/>
                    </a:lnTo>
                    <a:lnTo>
                      <a:pt x="3134" y="25"/>
                    </a:lnTo>
                    <a:lnTo>
                      <a:pt x="2958" y="50"/>
                    </a:lnTo>
                    <a:lnTo>
                      <a:pt x="2783" y="75"/>
                    </a:lnTo>
                    <a:lnTo>
                      <a:pt x="2620" y="113"/>
                    </a:lnTo>
                    <a:lnTo>
                      <a:pt x="2444" y="163"/>
                    </a:lnTo>
                    <a:lnTo>
                      <a:pt x="2294" y="213"/>
                    </a:lnTo>
                    <a:lnTo>
                      <a:pt x="2131" y="276"/>
                    </a:lnTo>
                    <a:lnTo>
                      <a:pt x="1981" y="351"/>
                    </a:lnTo>
                    <a:lnTo>
                      <a:pt x="1830" y="426"/>
                    </a:lnTo>
                    <a:lnTo>
                      <a:pt x="1680" y="514"/>
                    </a:lnTo>
                    <a:lnTo>
                      <a:pt x="1542" y="602"/>
                    </a:lnTo>
                    <a:lnTo>
                      <a:pt x="1404" y="702"/>
                    </a:lnTo>
                    <a:lnTo>
                      <a:pt x="1266" y="802"/>
                    </a:lnTo>
                    <a:lnTo>
                      <a:pt x="1141" y="915"/>
                    </a:lnTo>
                    <a:lnTo>
                      <a:pt x="1016" y="1028"/>
                    </a:lnTo>
                    <a:lnTo>
                      <a:pt x="903" y="1153"/>
                    </a:lnTo>
                    <a:lnTo>
                      <a:pt x="790" y="1279"/>
                    </a:lnTo>
                    <a:lnTo>
                      <a:pt x="690" y="1404"/>
                    </a:lnTo>
                    <a:lnTo>
                      <a:pt x="590" y="1542"/>
                    </a:lnTo>
                    <a:lnTo>
                      <a:pt x="502" y="1692"/>
                    </a:lnTo>
                    <a:lnTo>
                      <a:pt x="414" y="1830"/>
                    </a:lnTo>
                    <a:lnTo>
                      <a:pt x="339" y="1980"/>
                    </a:lnTo>
                    <a:lnTo>
                      <a:pt x="276" y="2143"/>
                    </a:lnTo>
                    <a:lnTo>
                      <a:pt x="214" y="2294"/>
                    </a:lnTo>
                    <a:lnTo>
                      <a:pt x="151" y="2457"/>
                    </a:lnTo>
                    <a:lnTo>
                      <a:pt x="113" y="2620"/>
                    </a:lnTo>
                    <a:lnTo>
                      <a:pt x="63" y="2795"/>
                    </a:lnTo>
                    <a:lnTo>
                      <a:pt x="38" y="2971"/>
                    </a:lnTo>
                    <a:lnTo>
                      <a:pt x="13" y="3133"/>
                    </a:lnTo>
                    <a:lnTo>
                      <a:pt x="0" y="3321"/>
                    </a:lnTo>
                    <a:lnTo>
                      <a:pt x="0" y="3497"/>
                    </a:lnTo>
                    <a:lnTo>
                      <a:pt x="38829" y="3497"/>
                    </a:lnTo>
                    <a:lnTo>
                      <a:pt x="38817" y="3321"/>
                    </a:lnTo>
                    <a:lnTo>
                      <a:pt x="38804" y="3133"/>
                    </a:lnTo>
                    <a:lnTo>
                      <a:pt x="38779" y="2971"/>
                    </a:lnTo>
                    <a:lnTo>
                      <a:pt x="38754" y="2795"/>
                    </a:lnTo>
                    <a:lnTo>
                      <a:pt x="38716" y="2620"/>
                    </a:lnTo>
                    <a:lnTo>
                      <a:pt x="38666" y="2457"/>
                    </a:lnTo>
                    <a:lnTo>
                      <a:pt x="38616" y="2294"/>
                    </a:lnTo>
                    <a:lnTo>
                      <a:pt x="38553" y="2143"/>
                    </a:lnTo>
                    <a:lnTo>
                      <a:pt x="38478" y="1980"/>
                    </a:lnTo>
                    <a:lnTo>
                      <a:pt x="38403" y="1830"/>
                    </a:lnTo>
                    <a:lnTo>
                      <a:pt x="38315" y="1692"/>
                    </a:lnTo>
                    <a:lnTo>
                      <a:pt x="38227" y="1542"/>
                    </a:lnTo>
                    <a:lnTo>
                      <a:pt x="38127" y="1404"/>
                    </a:lnTo>
                    <a:lnTo>
                      <a:pt x="38027" y="1279"/>
                    </a:lnTo>
                    <a:lnTo>
                      <a:pt x="37914" y="1153"/>
                    </a:lnTo>
                    <a:lnTo>
                      <a:pt x="37801" y="1028"/>
                    </a:lnTo>
                    <a:lnTo>
                      <a:pt x="37676" y="915"/>
                    </a:lnTo>
                    <a:lnTo>
                      <a:pt x="37551" y="802"/>
                    </a:lnTo>
                    <a:lnTo>
                      <a:pt x="37425" y="702"/>
                    </a:lnTo>
                    <a:lnTo>
                      <a:pt x="37287" y="602"/>
                    </a:lnTo>
                    <a:lnTo>
                      <a:pt x="37150" y="514"/>
                    </a:lnTo>
                    <a:lnTo>
                      <a:pt x="36999" y="426"/>
                    </a:lnTo>
                    <a:lnTo>
                      <a:pt x="36849" y="351"/>
                    </a:lnTo>
                    <a:lnTo>
                      <a:pt x="36698" y="276"/>
                    </a:lnTo>
                    <a:lnTo>
                      <a:pt x="36535" y="213"/>
                    </a:lnTo>
                    <a:lnTo>
                      <a:pt x="36372" y="163"/>
                    </a:lnTo>
                    <a:lnTo>
                      <a:pt x="36210" y="113"/>
                    </a:lnTo>
                    <a:lnTo>
                      <a:pt x="36034" y="75"/>
                    </a:lnTo>
                    <a:lnTo>
                      <a:pt x="35871" y="50"/>
                    </a:lnTo>
                    <a:lnTo>
                      <a:pt x="35696" y="25"/>
                    </a:lnTo>
                    <a:lnTo>
                      <a:pt x="35520" y="13"/>
                    </a:lnTo>
                    <a:lnTo>
                      <a:pt x="35332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4"/>
              <p:cNvSpPr/>
              <p:nvPr/>
            </p:nvSpPr>
            <p:spPr>
              <a:xfrm>
                <a:off x="4031791" y="3899457"/>
                <a:ext cx="89033" cy="826026"/>
              </a:xfrm>
              <a:custGeom>
                <a:avLst/>
                <a:gdLst/>
                <a:ahLst/>
                <a:cxnLst/>
                <a:rect l="l" t="t" r="r" b="b"/>
                <a:pathLst>
                  <a:path w="3961" h="36749" extrusionOk="0">
                    <a:moveTo>
                      <a:pt x="0" y="1"/>
                    </a:moveTo>
                    <a:lnTo>
                      <a:pt x="0" y="36749"/>
                    </a:lnTo>
                    <a:lnTo>
                      <a:pt x="3961" y="36749"/>
                    </a:lnTo>
                    <a:lnTo>
                      <a:pt x="3961" y="1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14"/>
              <p:cNvSpPr/>
              <p:nvPr/>
            </p:nvSpPr>
            <p:spPr>
              <a:xfrm>
                <a:off x="3517371" y="3899457"/>
                <a:ext cx="89033" cy="826026"/>
              </a:xfrm>
              <a:custGeom>
                <a:avLst/>
                <a:gdLst/>
                <a:ahLst/>
                <a:cxnLst/>
                <a:rect l="l" t="t" r="r" b="b"/>
                <a:pathLst>
                  <a:path w="3961" h="36749" extrusionOk="0">
                    <a:moveTo>
                      <a:pt x="0" y="1"/>
                    </a:moveTo>
                    <a:lnTo>
                      <a:pt x="0" y="36749"/>
                    </a:lnTo>
                    <a:lnTo>
                      <a:pt x="3961" y="36749"/>
                    </a:lnTo>
                    <a:lnTo>
                      <a:pt x="3961" y="1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14"/>
              <p:cNvSpPr/>
              <p:nvPr/>
            </p:nvSpPr>
            <p:spPr>
              <a:xfrm>
                <a:off x="2500624" y="3284203"/>
                <a:ext cx="324575" cy="1441280"/>
              </a:xfrm>
              <a:custGeom>
                <a:avLst/>
                <a:gdLst/>
                <a:ahLst/>
                <a:cxnLst/>
                <a:rect l="l" t="t" r="r" b="b"/>
                <a:pathLst>
                  <a:path w="14440" h="64121" extrusionOk="0">
                    <a:moveTo>
                      <a:pt x="10805" y="0"/>
                    </a:moveTo>
                    <a:lnTo>
                      <a:pt x="1" y="64121"/>
                    </a:lnTo>
                    <a:lnTo>
                      <a:pt x="3974" y="64121"/>
                    </a:lnTo>
                    <a:lnTo>
                      <a:pt x="14414" y="2143"/>
                    </a:lnTo>
                    <a:lnTo>
                      <a:pt x="14439" y="1930"/>
                    </a:lnTo>
                    <a:lnTo>
                      <a:pt x="14439" y="1730"/>
                    </a:lnTo>
                    <a:lnTo>
                      <a:pt x="14414" y="1529"/>
                    </a:lnTo>
                    <a:lnTo>
                      <a:pt x="14364" y="1329"/>
                    </a:lnTo>
                    <a:lnTo>
                      <a:pt x="14302" y="1141"/>
                    </a:lnTo>
                    <a:lnTo>
                      <a:pt x="14226" y="965"/>
                    </a:lnTo>
                    <a:lnTo>
                      <a:pt x="14126" y="802"/>
                    </a:lnTo>
                    <a:lnTo>
                      <a:pt x="14001" y="652"/>
                    </a:lnTo>
                    <a:lnTo>
                      <a:pt x="13875" y="501"/>
                    </a:lnTo>
                    <a:lnTo>
                      <a:pt x="13725" y="376"/>
                    </a:lnTo>
                    <a:lnTo>
                      <a:pt x="13562" y="263"/>
                    </a:lnTo>
                    <a:lnTo>
                      <a:pt x="13387" y="176"/>
                    </a:lnTo>
                    <a:lnTo>
                      <a:pt x="13211" y="100"/>
                    </a:lnTo>
                    <a:lnTo>
                      <a:pt x="13011" y="38"/>
                    </a:lnTo>
                    <a:lnTo>
                      <a:pt x="12810" y="13"/>
                    </a:lnTo>
                    <a:lnTo>
                      <a:pt x="12597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14"/>
              <p:cNvSpPr/>
              <p:nvPr/>
            </p:nvSpPr>
            <p:spPr>
              <a:xfrm>
                <a:off x="2408781" y="3152058"/>
                <a:ext cx="417542" cy="300906"/>
              </a:xfrm>
              <a:custGeom>
                <a:avLst/>
                <a:gdLst/>
                <a:ahLst/>
                <a:cxnLst/>
                <a:rect l="l" t="t" r="r" b="b"/>
                <a:pathLst>
                  <a:path w="18576" h="13387" extrusionOk="0">
                    <a:moveTo>
                      <a:pt x="1304" y="1"/>
                    </a:moveTo>
                    <a:lnTo>
                      <a:pt x="1154" y="13"/>
                    </a:lnTo>
                    <a:lnTo>
                      <a:pt x="1016" y="39"/>
                    </a:lnTo>
                    <a:lnTo>
                      <a:pt x="878" y="76"/>
                    </a:lnTo>
                    <a:lnTo>
                      <a:pt x="753" y="126"/>
                    </a:lnTo>
                    <a:lnTo>
                      <a:pt x="628" y="189"/>
                    </a:lnTo>
                    <a:lnTo>
                      <a:pt x="515" y="264"/>
                    </a:lnTo>
                    <a:lnTo>
                      <a:pt x="415" y="352"/>
                    </a:lnTo>
                    <a:lnTo>
                      <a:pt x="314" y="452"/>
                    </a:lnTo>
                    <a:lnTo>
                      <a:pt x="239" y="565"/>
                    </a:lnTo>
                    <a:lnTo>
                      <a:pt x="164" y="678"/>
                    </a:lnTo>
                    <a:lnTo>
                      <a:pt x="101" y="791"/>
                    </a:lnTo>
                    <a:lnTo>
                      <a:pt x="64" y="928"/>
                    </a:lnTo>
                    <a:lnTo>
                      <a:pt x="26" y="1054"/>
                    </a:lnTo>
                    <a:lnTo>
                      <a:pt x="13" y="1204"/>
                    </a:lnTo>
                    <a:lnTo>
                      <a:pt x="1" y="1342"/>
                    </a:lnTo>
                    <a:lnTo>
                      <a:pt x="13" y="1480"/>
                    </a:lnTo>
                    <a:lnTo>
                      <a:pt x="1141" y="9100"/>
                    </a:lnTo>
                    <a:lnTo>
                      <a:pt x="1154" y="9226"/>
                    </a:lnTo>
                    <a:lnTo>
                      <a:pt x="1192" y="9338"/>
                    </a:lnTo>
                    <a:lnTo>
                      <a:pt x="1229" y="9464"/>
                    </a:lnTo>
                    <a:lnTo>
                      <a:pt x="1279" y="9576"/>
                    </a:lnTo>
                    <a:lnTo>
                      <a:pt x="1342" y="9677"/>
                    </a:lnTo>
                    <a:lnTo>
                      <a:pt x="1405" y="9777"/>
                    </a:lnTo>
                    <a:lnTo>
                      <a:pt x="1480" y="9877"/>
                    </a:lnTo>
                    <a:lnTo>
                      <a:pt x="1568" y="9965"/>
                    </a:lnTo>
                    <a:lnTo>
                      <a:pt x="1655" y="10053"/>
                    </a:lnTo>
                    <a:lnTo>
                      <a:pt x="1743" y="10128"/>
                    </a:lnTo>
                    <a:lnTo>
                      <a:pt x="1843" y="10191"/>
                    </a:lnTo>
                    <a:lnTo>
                      <a:pt x="1956" y="10253"/>
                    </a:lnTo>
                    <a:lnTo>
                      <a:pt x="2069" y="10303"/>
                    </a:lnTo>
                    <a:lnTo>
                      <a:pt x="2182" y="10354"/>
                    </a:lnTo>
                    <a:lnTo>
                      <a:pt x="2307" y="10379"/>
                    </a:lnTo>
                    <a:lnTo>
                      <a:pt x="2432" y="10404"/>
                    </a:lnTo>
                    <a:lnTo>
                      <a:pt x="2834" y="10466"/>
                    </a:lnTo>
                    <a:lnTo>
                      <a:pt x="3260" y="10504"/>
                    </a:lnTo>
                    <a:lnTo>
                      <a:pt x="3673" y="10554"/>
                    </a:lnTo>
                    <a:lnTo>
                      <a:pt x="4099" y="10579"/>
                    </a:lnTo>
                    <a:lnTo>
                      <a:pt x="4952" y="10629"/>
                    </a:lnTo>
                    <a:lnTo>
                      <a:pt x="5804" y="10642"/>
                    </a:lnTo>
                    <a:lnTo>
                      <a:pt x="6631" y="10642"/>
                    </a:lnTo>
                    <a:lnTo>
                      <a:pt x="7446" y="10629"/>
                    </a:lnTo>
                    <a:lnTo>
                      <a:pt x="8223" y="10592"/>
                    </a:lnTo>
                    <a:lnTo>
                      <a:pt x="8962" y="10542"/>
                    </a:lnTo>
                    <a:lnTo>
                      <a:pt x="9652" y="10491"/>
                    </a:lnTo>
                    <a:lnTo>
                      <a:pt x="10278" y="10429"/>
                    </a:lnTo>
                    <a:lnTo>
                      <a:pt x="11319" y="10316"/>
                    </a:lnTo>
                    <a:lnTo>
                      <a:pt x="11995" y="10228"/>
                    </a:lnTo>
                    <a:lnTo>
                      <a:pt x="12234" y="10191"/>
                    </a:lnTo>
                    <a:lnTo>
                      <a:pt x="17585" y="13387"/>
                    </a:lnTo>
                    <a:lnTo>
                      <a:pt x="18538" y="7797"/>
                    </a:lnTo>
                    <a:lnTo>
                      <a:pt x="18563" y="7571"/>
                    </a:lnTo>
                    <a:lnTo>
                      <a:pt x="18576" y="7345"/>
                    </a:lnTo>
                    <a:lnTo>
                      <a:pt x="18576" y="7120"/>
                    </a:lnTo>
                    <a:lnTo>
                      <a:pt x="18563" y="6907"/>
                    </a:lnTo>
                    <a:lnTo>
                      <a:pt x="18525" y="6681"/>
                    </a:lnTo>
                    <a:lnTo>
                      <a:pt x="18488" y="6468"/>
                    </a:lnTo>
                    <a:lnTo>
                      <a:pt x="18425" y="6255"/>
                    </a:lnTo>
                    <a:lnTo>
                      <a:pt x="18350" y="6055"/>
                    </a:lnTo>
                    <a:lnTo>
                      <a:pt x="18262" y="5854"/>
                    </a:lnTo>
                    <a:lnTo>
                      <a:pt x="18162" y="5653"/>
                    </a:lnTo>
                    <a:lnTo>
                      <a:pt x="18049" y="5465"/>
                    </a:lnTo>
                    <a:lnTo>
                      <a:pt x="17924" y="5290"/>
                    </a:lnTo>
                    <a:lnTo>
                      <a:pt x="17786" y="5115"/>
                    </a:lnTo>
                    <a:lnTo>
                      <a:pt x="17636" y="4952"/>
                    </a:lnTo>
                    <a:lnTo>
                      <a:pt x="17473" y="4789"/>
                    </a:lnTo>
                    <a:lnTo>
                      <a:pt x="17297" y="4651"/>
                    </a:lnTo>
                    <a:lnTo>
                      <a:pt x="14602" y="2583"/>
                    </a:lnTo>
                    <a:lnTo>
                      <a:pt x="14176" y="2282"/>
                    </a:lnTo>
                    <a:lnTo>
                      <a:pt x="13763" y="1994"/>
                    </a:lnTo>
                    <a:lnTo>
                      <a:pt x="13324" y="1718"/>
                    </a:lnTo>
                    <a:lnTo>
                      <a:pt x="12873" y="1467"/>
                    </a:lnTo>
                    <a:lnTo>
                      <a:pt x="12422" y="1242"/>
                    </a:lnTo>
                    <a:lnTo>
                      <a:pt x="11958" y="1029"/>
                    </a:lnTo>
                    <a:lnTo>
                      <a:pt x="11494" y="841"/>
                    </a:lnTo>
                    <a:lnTo>
                      <a:pt x="11018" y="665"/>
                    </a:lnTo>
                    <a:lnTo>
                      <a:pt x="10529" y="515"/>
                    </a:lnTo>
                    <a:lnTo>
                      <a:pt x="10040" y="377"/>
                    </a:lnTo>
                    <a:lnTo>
                      <a:pt x="9539" y="264"/>
                    </a:lnTo>
                    <a:lnTo>
                      <a:pt x="9038" y="176"/>
                    </a:lnTo>
                    <a:lnTo>
                      <a:pt x="8536" y="101"/>
                    </a:lnTo>
                    <a:lnTo>
                      <a:pt x="8022" y="51"/>
                    </a:lnTo>
                    <a:lnTo>
                      <a:pt x="7521" y="13"/>
                    </a:lnTo>
                    <a:lnTo>
                      <a:pt x="7007" y="1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4"/>
              <p:cNvSpPr/>
              <p:nvPr/>
            </p:nvSpPr>
            <p:spPr>
              <a:xfrm>
                <a:off x="3497366" y="2930924"/>
                <a:ext cx="198634" cy="265122"/>
              </a:xfrm>
              <a:custGeom>
                <a:avLst/>
                <a:gdLst/>
                <a:ahLst/>
                <a:cxnLst/>
                <a:rect l="l" t="t" r="r" b="b"/>
                <a:pathLst>
                  <a:path w="8837" h="11795" extrusionOk="0">
                    <a:moveTo>
                      <a:pt x="3773" y="0"/>
                    </a:moveTo>
                    <a:lnTo>
                      <a:pt x="0" y="3146"/>
                    </a:lnTo>
                    <a:lnTo>
                      <a:pt x="414" y="3948"/>
                    </a:lnTo>
                    <a:lnTo>
                      <a:pt x="878" y="4801"/>
                    </a:lnTo>
                    <a:lnTo>
                      <a:pt x="1429" y="5816"/>
                    </a:lnTo>
                    <a:lnTo>
                      <a:pt x="2031" y="6894"/>
                    </a:lnTo>
                    <a:lnTo>
                      <a:pt x="2331" y="7420"/>
                    </a:lnTo>
                    <a:lnTo>
                      <a:pt x="2632" y="7921"/>
                    </a:lnTo>
                    <a:lnTo>
                      <a:pt x="2920" y="8385"/>
                    </a:lnTo>
                    <a:lnTo>
                      <a:pt x="3196" y="8799"/>
                    </a:lnTo>
                    <a:lnTo>
                      <a:pt x="3434" y="9162"/>
                    </a:lnTo>
                    <a:lnTo>
                      <a:pt x="3660" y="9438"/>
                    </a:lnTo>
                    <a:lnTo>
                      <a:pt x="4048" y="9902"/>
                    </a:lnTo>
                    <a:lnTo>
                      <a:pt x="4249" y="10127"/>
                    </a:lnTo>
                    <a:lnTo>
                      <a:pt x="4462" y="10340"/>
                    </a:lnTo>
                    <a:lnTo>
                      <a:pt x="4675" y="10541"/>
                    </a:lnTo>
                    <a:lnTo>
                      <a:pt x="4913" y="10741"/>
                    </a:lnTo>
                    <a:lnTo>
                      <a:pt x="5164" y="10917"/>
                    </a:lnTo>
                    <a:lnTo>
                      <a:pt x="5427" y="11092"/>
                    </a:lnTo>
                    <a:lnTo>
                      <a:pt x="5728" y="11243"/>
                    </a:lnTo>
                    <a:lnTo>
                      <a:pt x="6054" y="11381"/>
                    </a:lnTo>
                    <a:lnTo>
                      <a:pt x="6417" y="11493"/>
                    </a:lnTo>
                    <a:lnTo>
                      <a:pt x="6806" y="11594"/>
                    </a:lnTo>
                    <a:lnTo>
                      <a:pt x="7245" y="11681"/>
                    </a:lnTo>
                    <a:lnTo>
                      <a:pt x="7733" y="11744"/>
                    </a:lnTo>
                    <a:lnTo>
                      <a:pt x="8260" y="11782"/>
                    </a:lnTo>
                    <a:lnTo>
                      <a:pt x="8836" y="11794"/>
                    </a:lnTo>
                    <a:lnTo>
                      <a:pt x="8147" y="10090"/>
                    </a:lnTo>
                    <a:lnTo>
                      <a:pt x="7420" y="8322"/>
                    </a:lnTo>
                    <a:lnTo>
                      <a:pt x="6568" y="6279"/>
                    </a:lnTo>
                    <a:lnTo>
                      <a:pt x="5678" y="4174"/>
                    </a:lnTo>
                    <a:lnTo>
                      <a:pt x="4863" y="2269"/>
                    </a:lnTo>
                    <a:lnTo>
                      <a:pt x="4500" y="1467"/>
                    </a:lnTo>
                    <a:lnTo>
                      <a:pt x="4199" y="802"/>
                    </a:lnTo>
                    <a:lnTo>
                      <a:pt x="3948" y="301"/>
                    </a:lnTo>
                    <a:lnTo>
                      <a:pt x="3848" y="126"/>
                    </a:lnTo>
                    <a:lnTo>
                      <a:pt x="3773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14"/>
              <p:cNvSpPr/>
              <p:nvPr/>
            </p:nvSpPr>
            <p:spPr>
              <a:xfrm>
                <a:off x="3042376" y="3403648"/>
                <a:ext cx="773923" cy="425139"/>
              </a:xfrm>
              <a:custGeom>
                <a:avLst/>
                <a:gdLst/>
                <a:ahLst/>
                <a:cxnLst/>
                <a:rect l="l" t="t" r="r" b="b"/>
                <a:pathLst>
                  <a:path w="34431" h="18914" extrusionOk="0">
                    <a:moveTo>
                      <a:pt x="978" y="0"/>
                    </a:moveTo>
                    <a:lnTo>
                      <a:pt x="865" y="1203"/>
                    </a:lnTo>
                    <a:lnTo>
                      <a:pt x="602" y="4161"/>
                    </a:lnTo>
                    <a:lnTo>
                      <a:pt x="452" y="5966"/>
                    </a:lnTo>
                    <a:lnTo>
                      <a:pt x="314" y="7821"/>
                    </a:lnTo>
                    <a:lnTo>
                      <a:pt x="189" y="9601"/>
                    </a:lnTo>
                    <a:lnTo>
                      <a:pt x="101" y="11180"/>
                    </a:lnTo>
                    <a:lnTo>
                      <a:pt x="38" y="12496"/>
                    </a:lnTo>
                    <a:lnTo>
                      <a:pt x="13" y="13135"/>
                    </a:lnTo>
                    <a:lnTo>
                      <a:pt x="1" y="13737"/>
                    </a:lnTo>
                    <a:lnTo>
                      <a:pt x="13" y="14326"/>
                    </a:lnTo>
                    <a:lnTo>
                      <a:pt x="38" y="14890"/>
                    </a:lnTo>
                    <a:lnTo>
                      <a:pt x="63" y="15166"/>
                    </a:lnTo>
                    <a:lnTo>
                      <a:pt x="101" y="15429"/>
                    </a:lnTo>
                    <a:lnTo>
                      <a:pt x="139" y="15679"/>
                    </a:lnTo>
                    <a:lnTo>
                      <a:pt x="189" y="15930"/>
                    </a:lnTo>
                    <a:lnTo>
                      <a:pt x="239" y="16168"/>
                    </a:lnTo>
                    <a:lnTo>
                      <a:pt x="314" y="16394"/>
                    </a:lnTo>
                    <a:lnTo>
                      <a:pt x="389" y="16619"/>
                    </a:lnTo>
                    <a:lnTo>
                      <a:pt x="477" y="16833"/>
                    </a:lnTo>
                    <a:lnTo>
                      <a:pt x="577" y="17033"/>
                    </a:lnTo>
                    <a:lnTo>
                      <a:pt x="690" y="17234"/>
                    </a:lnTo>
                    <a:lnTo>
                      <a:pt x="815" y="17409"/>
                    </a:lnTo>
                    <a:lnTo>
                      <a:pt x="953" y="17585"/>
                    </a:lnTo>
                    <a:lnTo>
                      <a:pt x="1104" y="17747"/>
                    </a:lnTo>
                    <a:lnTo>
                      <a:pt x="1267" y="17898"/>
                    </a:lnTo>
                    <a:lnTo>
                      <a:pt x="1455" y="18048"/>
                    </a:lnTo>
                    <a:lnTo>
                      <a:pt x="1643" y="18174"/>
                    </a:lnTo>
                    <a:lnTo>
                      <a:pt x="1868" y="18286"/>
                    </a:lnTo>
                    <a:lnTo>
                      <a:pt x="2094" y="18399"/>
                    </a:lnTo>
                    <a:lnTo>
                      <a:pt x="2344" y="18487"/>
                    </a:lnTo>
                    <a:lnTo>
                      <a:pt x="2608" y="18562"/>
                    </a:lnTo>
                    <a:lnTo>
                      <a:pt x="2921" y="18637"/>
                    </a:lnTo>
                    <a:lnTo>
                      <a:pt x="3309" y="18700"/>
                    </a:lnTo>
                    <a:lnTo>
                      <a:pt x="3761" y="18750"/>
                    </a:lnTo>
                    <a:lnTo>
                      <a:pt x="4287" y="18800"/>
                    </a:lnTo>
                    <a:lnTo>
                      <a:pt x="4851" y="18825"/>
                    </a:lnTo>
                    <a:lnTo>
                      <a:pt x="5478" y="18863"/>
                    </a:lnTo>
                    <a:lnTo>
                      <a:pt x="6155" y="18888"/>
                    </a:lnTo>
                    <a:lnTo>
                      <a:pt x="6869" y="18901"/>
                    </a:lnTo>
                    <a:lnTo>
                      <a:pt x="8386" y="18913"/>
                    </a:lnTo>
                    <a:lnTo>
                      <a:pt x="10002" y="18913"/>
                    </a:lnTo>
                    <a:lnTo>
                      <a:pt x="11682" y="18901"/>
                    </a:lnTo>
                    <a:lnTo>
                      <a:pt x="13361" y="18863"/>
                    </a:lnTo>
                    <a:lnTo>
                      <a:pt x="15003" y="18825"/>
                    </a:lnTo>
                    <a:lnTo>
                      <a:pt x="16570" y="18775"/>
                    </a:lnTo>
                    <a:lnTo>
                      <a:pt x="19302" y="18675"/>
                    </a:lnTo>
                    <a:lnTo>
                      <a:pt x="21195" y="18600"/>
                    </a:lnTo>
                    <a:lnTo>
                      <a:pt x="21897" y="18562"/>
                    </a:lnTo>
                    <a:lnTo>
                      <a:pt x="22072" y="18061"/>
                    </a:lnTo>
                    <a:lnTo>
                      <a:pt x="22260" y="17497"/>
                    </a:lnTo>
                    <a:lnTo>
                      <a:pt x="22536" y="16745"/>
                    </a:lnTo>
                    <a:lnTo>
                      <a:pt x="22862" y="15855"/>
                    </a:lnTo>
                    <a:lnTo>
                      <a:pt x="23238" y="14877"/>
                    </a:lnTo>
                    <a:lnTo>
                      <a:pt x="23664" y="13812"/>
                    </a:lnTo>
                    <a:lnTo>
                      <a:pt x="24128" y="12722"/>
                    </a:lnTo>
                    <a:lnTo>
                      <a:pt x="24366" y="12183"/>
                    </a:lnTo>
                    <a:lnTo>
                      <a:pt x="24616" y="11631"/>
                    </a:lnTo>
                    <a:lnTo>
                      <a:pt x="24880" y="11092"/>
                    </a:lnTo>
                    <a:lnTo>
                      <a:pt x="25143" y="10566"/>
                    </a:lnTo>
                    <a:lnTo>
                      <a:pt x="25406" y="10065"/>
                    </a:lnTo>
                    <a:lnTo>
                      <a:pt x="25669" y="9576"/>
                    </a:lnTo>
                    <a:lnTo>
                      <a:pt x="25945" y="9112"/>
                    </a:lnTo>
                    <a:lnTo>
                      <a:pt x="26208" y="8686"/>
                    </a:lnTo>
                    <a:lnTo>
                      <a:pt x="26484" y="8285"/>
                    </a:lnTo>
                    <a:lnTo>
                      <a:pt x="26760" y="7921"/>
                    </a:lnTo>
                    <a:lnTo>
                      <a:pt x="27023" y="7608"/>
                    </a:lnTo>
                    <a:lnTo>
                      <a:pt x="27161" y="7458"/>
                    </a:lnTo>
                    <a:lnTo>
                      <a:pt x="27299" y="7332"/>
                    </a:lnTo>
                    <a:lnTo>
                      <a:pt x="27424" y="7207"/>
                    </a:lnTo>
                    <a:lnTo>
                      <a:pt x="27562" y="7107"/>
                    </a:lnTo>
                    <a:lnTo>
                      <a:pt x="27687" y="7019"/>
                    </a:lnTo>
                    <a:lnTo>
                      <a:pt x="27812" y="6944"/>
                    </a:lnTo>
                    <a:lnTo>
                      <a:pt x="27950" y="6881"/>
                    </a:lnTo>
                    <a:lnTo>
                      <a:pt x="28076" y="6831"/>
                    </a:lnTo>
                    <a:lnTo>
                      <a:pt x="28201" y="6806"/>
                    </a:lnTo>
                    <a:lnTo>
                      <a:pt x="28326" y="6793"/>
                    </a:lnTo>
                    <a:lnTo>
                      <a:pt x="29341" y="6743"/>
                    </a:lnTo>
                    <a:lnTo>
                      <a:pt x="30382" y="6718"/>
                    </a:lnTo>
                    <a:lnTo>
                      <a:pt x="32362" y="6681"/>
                    </a:lnTo>
                    <a:lnTo>
                      <a:pt x="33841" y="6668"/>
                    </a:lnTo>
                    <a:lnTo>
                      <a:pt x="34430" y="6655"/>
                    </a:lnTo>
                    <a:lnTo>
                      <a:pt x="32976" y="6442"/>
                    </a:lnTo>
                    <a:lnTo>
                      <a:pt x="31447" y="6204"/>
                    </a:lnTo>
                    <a:lnTo>
                      <a:pt x="29680" y="5929"/>
                    </a:lnTo>
                    <a:lnTo>
                      <a:pt x="27863" y="5628"/>
                    </a:lnTo>
                    <a:lnTo>
                      <a:pt x="26196" y="5327"/>
                    </a:lnTo>
                    <a:lnTo>
                      <a:pt x="25481" y="5189"/>
                    </a:lnTo>
                    <a:lnTo>
                      <a:pt x="24880" y="5064"/>
                    </a:lnTo>
                    <a:lnTo>
                      <a:pt x="24428" y="4951"/>
                    </a:lnTo>
                    <a:lnTo>
                      <a:pt x="24265" y="4901"/>
                    </a:lnTo>
                    <a:lnTo>
                      <a:pt x="24140" y="4863"/>
                    </a:lnTo>
                    <a:lnTo>
                      <a:pt x="24040" y="4813"/>
                    </a:lnTo>
                    <a:lnTo>
                      <a:pt x="23952" y="4738"/>
                    </a:lnTo>
                    <a:lnTo>
                      <a:pt x="23852" y="4638"/>
                    </a:lnTo>
                    <a:lnTo>
                      <a:pt x="23764" y="4525"/>
                    </a:lnTo>
                    <a:lnTo>
                      <a:pt x="23676" y="4399"/>
                    </a:lnTo>
                    <a:lnTo>
                      <a:pt x="23589" y="4249"/>
                    </a:lnTo>
                    <a:lnTo>
                      <a:pt x="23501" y="4086"/>
                    </a:lnTo>
                    <a:lnTo>
                      <a:pt x="23426" y="3923"/>
                    </a:lnTo>
                    <a:lnTo>
                      <a:pt x="23263" y="3547"/>
                    </a:lnTo>
                    <a:lnTo>
                      <a:pt x="23125" y="3134"/>
                    </a:lnTo>
                    <a:lnTo>
                      <a:pt x="22987" y="2707"/>
                    </a:lnTo>
                    <a:lnTo>
                      <a:pt x="22862" y="2269"/>
                    </a:lnTo>
                    <a:lnTo>
                      <a:pt x="22749" y="1843"/>
                    </a:lnTo>
                    <a:lnTo>
                      <a:pt x="22649" y="1429"/>
                    </a:lnTo>
                    <a:lnTo>
                      <a:pt x="22498" y="702"/>
                    </a:lnTo>
                    <a:lnTo>
                      <a:pt x="22398" y="188"/>
                    </a:lnTo>
                    <a:lnTo>
                      <a:pt x="2237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14"/>
              <p:cNvSpPr/>
              <p:nvPr/>
            </p:nvSpPr>
            <p:spPr>
              <a:xfrm>
                <a:off x="3099851" y="3452672"/>
                <a:ext cx="462047" cy="296096"/>
              </a:xfrm>
              <a:custGeom>
                <a:avLst/>
                <a:gdLst/>
                <a:ahLst/>
                <a:cxnLst/>
                <a:rect l="l" t="t" r="r" b="b"/>
                <a:pathLst>
                  <a:path w="20556" h="13173" extrusionOk="0">
                    <a:moveTo>
                      <a:pt x="715" y="0"/>
                    </a:moveTo>
                    <a:lnTo>
                      <a:pt x="564" y="1228"/>
                    </a:lnTo>
                    <a:lnTo>
                      <a:pt x="427" y="2432"/>
                    </a:lnTo>
                    <a:lnTo>
                      <a:pt x="276" y="3860"/>
                    </a:lnTo>
                    <a:lnTo>
                      <a:pt x="214" y="4625"/>
                    </a:lnTo>
                    <a:lnTo>
                      <a:pt x="138" y="5414"/>
                    </a:lnTo>
                    <a:lnTo>
                      <a:pt x="88" y="6192"/>
                    </a:lnTo>
                    <a:lnTo>
                      <a:pt x="38" y="6956"/>
                    </a:lnTo>
                    <a:lnTo>
                      <a:pt x="13" y="7683"/>
                    </a:lnTo>
                    <a:lnTo>
                      <a:pt x="0" y="8360"/>
                    </a:lnTo>
                    <a:lnTo>
                      <a:pt x="13" y="8986"/>
                    </a:lnTo>
                    <a:lnTo>
                      <a:pt x="26" y="9275"/>
                    </a:lnTo>
                    <a:lnTo>
                      <a:pt x="51" y="9538"/>
                    </a:lnTo>
                    <a:lnTo>
                      <a:pt x="63" y="9651"/>
                    </a:lnTo>
                    <a:lnTo>
                      <a:pt x="101" y="9751"/>
                    </a:lnTo>
                    <a:lnTo>
                      <a:pt x="163" y="9864"/>
                    </a:lnTo>
                    <a:lnTo>
                      <a:pt x="239" y="9977"/>
                    </a:lnTo>
                    <a:lnTo>
                      <a:pt x="339" y="10077"/>
                    </a:lnTo>
                    <a:lnTo>
                      <a:pt x="452" y="10190"/>
                    </a:lnTo>
                    <a:lnTo>
                      <a:pt x="590" y="10290"/>
                    </a:lnTo>
                    <a:lnTo>
                      <a:pt x="752" y="10390"/>
                    </a:lnTo>
                    <a:lnTo>
                      <a:pt x="928" y="10490"/>
                    </a:lnTo>
                    <a:lnTo>
                      <a:pt x="1116" y="10591"/>
                    </a:lnTo>
                    <a:lnTo>
                      <a:pt x="1329" y="10691"/>
                    </a:lnTo>
                    <a:lnTo>
                      <a:pt x="1567" y="10791"/>
                    </a:lnTo>
                    <a:lnTo>
                      <a:pt x="1818" y="10879"/>
                    </a:lnTo>
                    <a:lnTo>
                      <a:pt x="2094" y="10979"/>
                    </a:lnTo>
                    <a:lnTo>
                      <a:pt x="2708" y="11155"/>
                    </a:lnTo>
                    <a:lnTo>
                      <a:pt x="3397" y="11330"/>
                    </a:lnTo>
                    <a:lnTo>
                      <a:pt x="4162" y="11506"/>
                    </a:lnTo>
                    <a:lnTo>
                      <a:pt x="5001" y="11669"/>
                    </a:lnTo>
                    <a:lnTo>
                      <a:pt x="5929" y="11832"/>
                    </a:lnTo>
                    <a:lnTo>
                      <a:pt x="6944" y="11994"/>
                    </a:lnTo>
                    <a:lnTo>
                      <a:pt x="8022" y="12145"/>
                    </a:lnTo>
                    <a:lnTo>
                      <a:pt x="9200" y="12283"/>
                    </a:lnTo>
                    <a:lnTo>
                      <a:pt x="10441" y="12433"/>
                    </a:lnTo>
                    <a:lnTo>
                      <a:pt x="12321" y="12609"/>
                    </a:lnTo>
                    <a:lnTo>
                      <a:pt x="14126" y="12772"/>
                    </a:lnTo>
                    <a:lnTo>
                      <a:pt x="15830" y="12897"/>
                    </a:lnTo>
                    <a:lnTo>
                      <a:pt x="17359" y="12997"/>
                    </a:lnTo>
                    <a:lnTo>
                      <a:pt x="18650" y="13072"/>
                    </a:lnTo>
                    <a:lnTo>
                      <a:pt x="19653" y="13135"/>
                    </a:lnTo>
                    <a:lnTo>
                      <a:pt x="20543" y="13173"/>
                    </a:lnTo>
                    <a:lnTo>
                      <a:pt x="20555" y="12897"/>
                    </a:lnTo>
                    <a:lnTo>
                      <a:pt x="19665" y="12847"/>
                    </a:lnTo>
                    <a:lnTo>
                      <a:pt x="18663" y="12797"/>
                    </a:lnTo>
                    <a:lnTo>
                      <a:pt x="17372" y="12721"/>
                    </a:lnTo>
                    <a:lnTo>
                      <a:pt x="15843" y="12621"/>
                    </a:lnTo>
                    <a:lnTo>
                      <a:pt x="14151" y="12483"/>
                    </a:lnTo>
                    <a:lnTo>
                      <a:pt x="12346" y="12333"/>
                    </a:lnTo>
                    <a:lnTo>
                      <a:pt x="10478" y="12145"/>
                    </a:lnTo>
                    <a:lnTo>
                      <a:pt x="8924" y="11969"/>
                    </a:lnTo>
                    <a:lnTo>
                      <a:pt x="7546" y="11794"/>
                    </a:lnTo>
                    <a:lnTo>
                      <a:pt x="6317" y="11606"/>
                    </a:lnTo>
                    <a:lnTo>
                      <a:pt x="5227" y="11430"/>
                    </a:lnTo>
                    <a:lnTo>
                      <a:pt x="4274" y="11242"/>
                    </a:lnTo>
                    <a:lnTo>
                      <a:pt x="3460" y="11054"/>
                    </a:lnTo>
                    <a:lnTo>
                      <a:pt x="2745" y="10879"/>
                    </a:lnTo>
                    <a:lnTo>
                      <a:pt x="2156" y="10704"/>
                    </a:lnTo>
                    <a:lnTo>
                      <a:pt x="1667" y="10528"/>
                    </a:lnTo>
                    <a:lnTo>
                      <a:pt x="1266" y="10353"/>
                    </a:lnTo>
                    <a:lnTo>
                      <a:pt x="1103" y="10277"/>
                    </a:lnTo>
                    <a:lnTo>
                      <a:pt x="953" y="10190"/>
                    </a:lnTo>
                    <a:lnTo>
                      <a:pt x="828" y="10114"/>
                    </a:lnTo>
                    <a:lnTo>
                      <a:pt x="715" y="10039"/>
                    </a:lnTo>
                    <a:lnTo>
                      <a:pt x="615" y="9964"/>
                    </a:lnTo>
                    <a:lnTo>
                      <a:pt x="539" y="9889"/>
                    </a:lnTo>
                    <a:lnTo>
                      <a:pt x="477" y="9814"/>
                    </a:lnTo>
                    <a:lnTo>
                      <a:pt x="427" y="9751"/>
                    </a:lnTo>
                    <a:lnTo>
                      <a:pt x="389" y="9688"/>
                    </a:lnTo>
                    <a:lnTo>
                      <a:pt x="351" y="9626"/>
                    </a:lnTo>
                    <a:lnTo>
                      <a:pt x="339" y="9563"/>
                    </a:lnTo>
                    <a:lnTo>
                      <a:pt x="326" y="9513"/>
                    </a:lnTo>
                    <a:lnTo>
                      <a:pt x="314" y="9250"/>
                    </a:lnTo>
                    <a:lnTo>
                      <a:pt x="301" y="8961"/>
                    </a:lnTo>
                    <a:lnTo>
                      <a:pt x="289" y="8347"/>
                    </a:lnTo>
                    <a:lnTo>
                      <a:pt x="301" y="7658"/>
                    </a:lnTo>
                    <a:lnTo>
                      <a:pt x="326" y="6918"/>
                    </a:lnTo>
                    <a:lnTo>
                      <a:pt x="376" y="6154"/>
                    </a:lnTo>
                    <a:lnTo>
                      <a:pt x="427" y="5364"/>
                    </a:lnTo>
                    <a:lnTo>
                      <a:pt x="502" y="4575"/>
                    </a:lnTo>
                    <a:lnTo>
                      <a:pt x="564" y="3798"/>
                    </a:lnTo>
                    <a:lnTo>
                      <a:pt x="715" y="2369"/>
                    </a:lnTo>
                    <a:lnTo>
                      <a:pt x="853" y="1166"/>
                    </a:lnTo>
                    <a:lnTo>
                      <a:pt x="1003" y="38"/>
                    </a:lnTo>
                    <a:lnTo>
                      <a:pt x="7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14"/>
              <p:cNvSpPr/>
              <p:nvPr/>
            </p:nvSpPr>
            <p:spPr>
              <a:xfrm>
                <a:off x="3457356" y="3521970"/>
                <a:ext cx="183147" cy="302862"/>
              </a:xfrm>
              <a:custGeom>
                <a:avLst/>
                <a:gdLst/>
                <a:ahLst/>
                <a:cxnLst/>
                <a:rect l="l" t="t" r="r" b="b"/>
                <a:pathLst>
                  <a:path w="8148" h="13474" extrusionOk="0">
                    <a:moveTo>
                      <a:pt x="8097" y="0"/>
                    </a:moveTo>
                    <a:lnTo>
                      <a:pt x="7621" y="75"/>
                    </a:lnTo>
                    <a:lnTo>
                      <a:pt x="7157" y="163"/>
                    </a:lnTo>
                    <a:lnTo>
                      <a:pt x="6606" y="276"/>
                    </a:lnTo>
                    <a:lnTo>
                      <a:pt x="6016" y="414"/>
                    </a:lnTo>
                    <a:lnTo>
                      <a:pt x="5427" y="564"/>
                    </a:lnTo>
                    <a:lnTo>
                      <a:pt x="5139" y="652"/>
                    </a:lnTo>
                    <a:lnTo>
                      <a:pt x="4876" y="740"/>
                    </a:lnTo>
                    <a:lnTo>
                      <a:pt x="4650" y="827"/>
                    </a:lnTo>
                    <a:lnTo>
                      <a:pt x="4437" y="915"/>
                    </a:lnTo>
                    <a:lnTo>
                      <a:pt x="4362" y="965"/>
                    </a:lnTo>
                    <a:lnTo>
                      <a:pt x="4274" y="1053"/>
                    </a:lnTo>
                    <a:lnTo>
                      <a:pt x="4162" y="1178"/>
                    </a:lnTo>
                    <a:lnTo>
                      <a:pt x="4036" y="1379"/>
                    </a:lnTo>
                    <a:lnTo>
                      <a:pt x="3886" y="1667"/>
                    </a:lnTo>
                    <a:lnTo>
                      <a:pt x="3710" y="2043"/>
                    </a:lnTo>
                    <a:lnTo>
                      <a:pt x="3497" y="2532"/>
                    </a:lnTo>
                    <a:lnTo>
                      <a:pt x="3259" y="3134"/>
                    </a:lnTo>
                    <a:lnTo>
                      <a:pt x="2946" y="3998"/>
                    </a:lnTo>
                    <a:lnTo>
                      <a:pt x="2595" y="4989"/>
                    </a:lnTo>
                    <a:lnTo>
                      <a:pt x="2206" y="6117"/>
                    </a:lnTo>
                    <a:lnTo>
                      <a:pt x="1805" y="7382"/>
                    </a:lnTo>
                    <a:lnTo>
                      <a:pt x="1454" y="8498"/>
                    </a:lnTo>
                    <a:lnTo>
                      <a:pt x="1128" y="9588"/>
                    </a:lnTo>
                    <a:lnTo>
                      <a:pt x="552" y="11506"/>
                    </a:lnTo>
                    <a:lnTo>
                      <a:pt x="151" y="12872"/>
                    </a:lnTo>
                    <a:lnTo>
                      <a:pt x="0" y="13398"/>
                    </a:lnTo>
                    <a:lnTo>
                      <a:pt x="276" y="13474"/>
                    </a:lnTo>
                    <a:lnTo>
                      <a:pt x="427" y="12947"/>
                    </a:lnTo>
                    <a:lnTo>
                      <a:pt x="815" y="11594"/>
                    </a:lnTo>
                    <a:lnTo>
                      <a:pt x="1392" y="9676"/>
                    </a:lnTo>
                    <a:lnTo>
                      <a:pt x="1730" y="8586"/>
                    </a:lnTo>
                    <a:lnTo>
                      <a:pt x="2081" y="7470"/>
                    </a:lnTo>
                    <a:lnTo>
                      <a:pt x="2382" y="6505"/>
                    </a:lnTo>
                    <a:lnTo>
                      <a:pt x="2670" y="5640"/>
                    </a:lnTo>
                    <a:lnTo>
                      <a:pt x="2933" y="4876"/>
                    </a:lnTo>
                    <a:lnTo>
                      <a:pt x="3171" y="4199"/>
                    </a:lnTo>
                    <a:lnTo>
                      <a:pt x="3384" y="3622"/>
                    </a:lnTo>
                    <a:lnTo>
                      <a:pt x="3572" y="3109"/>
                    </a:lnTo>
                    <a:lnTo>
                      <a:pt x="3748" y="2682"/>
                    </a:lnTo>
                    <a:lnTo>
                      <a:pt x="3898" y="2319"/>
                    </a:lnTo>
                    <a:lnTo>
                      <a:pt x="4036" y="2006"/>
                    </a:lnTo>
                    <a:lnTo>
                      <a:pt x="4149" y="1767"/>
                    </a:lnTo>
                    <a:lnTo>
                      <a:pt x="4249" y="1567"/>
                    </a:lnTo>
                    <a:lnTo>
                      <a:pt x="4337" y="1429"/>
                    </a:lnTo>
                    <a:lnTo>
                      <a:pt x="4412" y="1316"/>
                    </a:lnTo>
                    <a:lnTo>
                      <a:pt x="4475" y="1241"/>
                    </a:lnTo>
                    <a:lnTo>
                      <a:pt x="4525" y="1191"/>
                    </a:lnTo>
                    <a:lnTo>
                      <a:pt x="4563" y="1166"/>
                    </a:lnTo>
                    <a:lnTo>
                      <a:pt x="4763" y="1078"/>
                    </a:lnTo>
                    <a:lnTo>
                      <a:pt x="4989" y="990"/>
                    </a:lnTo>
                    <a:lnTo>
                      <a:pt x="5252" y="915"/>
                    </a:lnTo>
                    <a:lnTo>
                      <a:pt x="5528" y="827"/>
                    </a:lnTo>
                    <a:lnTo>
                      <a:pt x="6117" y="677"/>
                    </a:lnTo>
                    <a:lnTo>
                      <a:pt x="6706" y="539"/>
                    </a:lnTo>
                    <a:lnTo>
                      <a:pt x="7257" y="439"/>
                    </a:lnTo>
                    <a:lnTo>
                      <a:pt x="7708" y="351"/>
                    </a:lnTo>
                    <a:lnTo>
                      <a:pt x="8147" y="276"/>
                    </a:lnTo>
                    <a:lnTo>
                      <a:pt x="809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14"/>
              <p:cNvSpPr/>
              <p:nvPr/>
            </p:nvSpPr>
            <p:spPr>
              <a:xfrm>
                <a:off x="3675410" y="3552944"/>
                <a:ext cx="460339" cy="972242"/>
              </a:xfrm>
              <a:custGeom>
                <a:avLst/>
                <a:gdLst/>
                <a:ahLst/>
                <a:cxnLst/>
                <a:rect l="l" t="t" r="r" b="b"/>
                <a:pathLst>
                  <a:path w="20480" h="43254" extrusionOk="0">
                    <a:moveTo>
                      <a:pt x="12007" y="1"/>
                    </a:moveTo>
                    <a:lnTo>
                      <a:pt x="10854" y="26"/>
                    </a:lnTo>
                    <a:lnTo>
                      <a:pt x="9714" y="64"/>
                    </a:lnTo>
                    <a:lnTo>
                      <a:pt x="9162" y="89"/>
                    </a:lnTo>
                    <a:lnTo>
                      <a:pt x="8623" y="126"/>
                    </a:lnTo>
                    <a:lnTo>
                      <a:pt x="8109" y="164"/>
                    </a:lnTo>
                    <a:lnTo>
                      <a:pt x="7621" y="214"/>
                    </a:lnTo>
                    <a:lnTo>
                      <a:pt x="7157" y="277"/>
                    </a:lnTo>
                    <a:lnTo>
                      <a:pt x="6731" y="339"/>
                    </a:lnTo>
                    <a:lnTo>
                      <a:pt x="6342" y="415"/>
                    </a:lnTo>
                    <a:lnTo>
                      <a:pt x="5991" y="502"/>
                    </a:lnTo>
                    <a:lnTo>
                      <a:pt x="5678" y="603"/>
                    </a:lnTo>
                    <a:lnTo>
                      <a:pt x="5415" y="703"/>
                    </a:lnTo>
                    <a:lnTo>
                      <a:pt x="5314" y="753"/>
                    </a:lnTo>
                    <a:lnTo>
                      <a:pt x="5214" y="816"/>
                    </a:lnTo>
                    <a:lnTo>
                      <a:pt x="5139" y="878"/>
                    </a:lnTo>
                    <a:lnTo>
                      <a:pt x="5064" y="941"/>
                    </a:lnTo>
                    <a:lnTo>
                      <a:pt x="4951" y="1104"/>
                    </a:lnTo>
                    <a:lnTo>
                      <a:pt x="4826" y="1304"/>
                    </a:lnTo>
                    <a:lnTo>
                      <a:pt x="4700" y="1543"/>
                    </a:lnTo>
                    <a:lnTo>
                      <a:pt x="4575" y="1818"/>
                    </a:lnTo>
                    <a:lnTo>
                      <a:pt x="4437" y="2132"/>
                    </a:lnTo>
                    <a:lnTo>
                      <a:pt x="4312" y="2483"/>
                    </a:lnTo>
                    <a:lnTo>
                      <a:pt x="4186" y="2859"/>
                    </a:lnTo>
                    <a:lnTo>
                      <a:pt x="4049" y="3260"/>
                    </a:lnTo>
                    <a:lnTo>
                      <a:pt x="3785" y="4124"/>
                    </a:lnTo>
                    <a:lnTo>
                      <a:pt x="3535" y="5039"/>
                    </a:lnTo>
                    <a:lnTo>
                      <a:pt x="3284" y="6004"/>
                    </a:lnTo>
                    <a:lnTo>
                      <a:pt x="3046" y="6969"/>
                    </a:lnTo>
                    <a:lnTo>
                      <a:pt x="2820" y="7922"/>
                    </a:lnTo>
                    <a:lnTo>
                      <a:pt x="2620" y="8824"/>
                    </a:lnTo>
                    <a:lnTo>
                      <a:pt x="2281" y="10404"/>
                    </a:lnTo>
                    <a:lnTo>
                      <a:pt x="2056" y="11507"/>
                    </a:lnTo>
                    <a:lnTo>
                      <a:pt x="1968" y="11920"/>
                    </a:lnTo>
                    <a:lnTo>
                      <a:pt x="8724" y="11920"/>
                    </a:lnTo>
                    <a:lnTo>
                      <a:pt x="0" y="42802"/>
                    </a:lnTo>
                    <a:lnTo>
                      <a:pt x="4738" y="43254"/>
                    </a:lnTo>
                    <a:lnTo>
                      <a:pt x="5252" y="42251"/>
                    </a:lnTo>
                    <a:lnTo>
                      <a:pt x="6618" y="39531"/>
                    </a:lnTo>
                    <a:lnTo>
                      <a:pt x="8586" y="35571"/>
                    </a:lnTo>
                    <a:lnTo>
                      <a:pt x="9714" y="33277"/>
                    </a:lnTo>
                    <a:lnTo>
                      <a:pt x="10904" y="30846"/>
                    </a:lnTo>
                    <a:lnTo>
                      <a:pt x="12108" y="28339"/>
                    </a:lnTo>
                    <a:lnTo>
                      <a:pt x="13311" y="25820"/>
                    </a:lnTo>
                    <a:lnTo>
                      <a:pt x="14464" y="23351"/>
                    </a:lnTo>
                    <a:lnTo>
                      <a:pt x="15554" y="20969"/>
                    </a:lnTo>
                    <a:lnTo>
                      <a:pt x="16056" y="19841"/>
                    </a:lnTo>
                    <a:lnTo>
                      <a:pt x="16532" y="18763"/>
                    </a:lnTo>
                    <a:lnTo>
                      <a:pt x="16983" y="17736"/>
                    </a:lnTo>
                    <a:lnTo>
                      <a:pt x="17384" y="16758"/>
                    </a:lnTo>
                    <a:lnTo>
                      <a:pt x="17748" y="15868"/>
                    </a:lnTo>
                    <a:lnTo>
                      <a:pt x="18061" y="15053"/>
                    </a:lnTo>
                    <a:lnTo>
                      <a:pt x="18324" y="14314"/>
                    </a:lnTo>
                    <a:lnTo>
                      <a:pt x="18537" y="13675"/>
                    </a:lnTo>
                    <a:lnTo>
                      <a:pt x="18901" y="12472"/>
                    </a:lnTo>
                    <a:lnTo>
                      <a:pt x="19239" y="11281"/>
                    </a:lnTo>
                    <a:lnTo>
                      <a:pt x="19552" y="10078"/>
                    </a:lnTo>
                    <a:lnTo>
                      <a:pt x="19703" y="9489"/>
                    </a:lnTo>
                    <a:lnTo>
                      <a:pt x="19828" y="8912"/>
                    </a:lnTo>
                    <a:lnTo>
                      <a:pt x="19954" y="8336"/>
                    </a:lnTo>
                    <a:lnTo>
                      <a:pt x="20066" y="7759"/>
                    </a:lnTo>
                    <a:lnTo>
                      <a:pt x="20179" y="7208"/>
                    </a:lnTo>
                    <a:lnTo>
                      <a:pt x="20267" y="6656"/>
                    </a:lnTo>
                    <a:lnTo>
                      <a:pt x="20342" y="6117"/>
                    </a:lnTo>
                    <a:lnTo>
                      <a:pt x="20392" y="5603"/>
                    </a:lnTo>
                    <a:lnTo>
                      <a:pt x="20442" y="5089"/>
                    </a:lnTo>
                    <a:lnTo>
                      <a:pt x="20467" y="4601"/>
                    </a:lnTo>
                    <a:lnTo>
                      <a:pt x="20480" y="4137"/>
                    </a:lnTo>
                    <a:lnTo>
                      <a:pt x="20480" y="3673"/>
                    </a:lnTo>
                    <a:lnTo>
                      <a:pt x="20455" y="3247"/>
                    </a:lnTo>
                    <a:lnTo>
                      <a:pt x="20405" y="2833"/>
                    </a:lnTo>
                    <a:lnTo>
                      <a:pt x="20342" y="2445"/>
                    </a:lnTo>
                    <a:lnTo>
                      <a:pt x="20254" y="2094"/>
                    </a:lnTo>
                    <a:lnTo>
                      <a:pt x="20204" y="1919"/>
                    </a:lnTo>
                    <a:lnTo>
                      <a:pt x="20142" y="1756"/>
                    </a:lnTo>
                    <a:lnTo>
                      <a:pt x="20079" y="1593"/>
                    </a:lnTo>
                    <a:lnTo>
                      <a:pt x="20004" y="1442"/>
                    </a:lnTo>
                    <a:lnTo>
                      <a:pt x="19928" y="1304"/>
                    </a:lnTo>
                    <a:lnTo>
                      <a:pt x="19853" y="1167"/>
                    </a:lnTo>
                    <a:lnTo>
                      <a:pt x="19766" y="1041"/>
                    </a:lnTo>
                    <a:lnTo>
                      <a:pt x="19665" y="916"/>
                    </a:lnTo>
                    <a:lnTo>
                      <a:pt x="19565" y="803"/>
                    </a:lnTo>
                    <a:lnTo>
                      <a:pt x="19465" y="703"/>
                    </a:lnTo>
                    <a:lnTo>
                      <a:pt x="19339" y="603"/>
                    </a:lnTo>
                    <a:lnTo>
                      <a:pt x="19227" y="515"/>
                    </a:lnTo>
                    <a:lnTo>
                      <a:pt x="19101" y="440"/>
                    </a:lnTo>
                    <a:lnTo>
                      <a:pt x="18963" y="364"/>
                    </a:lnTo>
                    <a:lnTo>
                      <a:pt x="18813" y="302"/>
                    </a:lnTo>
                    <a:lnTo>
                      <a:pt x="18663" y="252"/>
                    </a:lnTo>
                    <a:lnTo>
                      <a:pt x="18512" y="201"/>
                    </a:lnTo>
                    <a:lnTo>
                      <a:pt x="18349" y="176"/>
                    </a:lnTo>
                    <a:lnTo>
                      <a:pt x="18174" y="151"/>
                    </a:lnTo>
                    <a:lnTo>
                      <a:pt x="17998" y="126"/>
                    </a:lnTo>
                    <a:lnTo>
                      <a:pt x="17484" y="101"/>
                    </a:lnTo>
                    <a:lnTo>
                      <a:pt x="16156" y="64"/>
                    </a:lnTo>
                    <a:lnTo>
                      <a:pt x="15254" y="39"/>
                    </a:lnTo>
                    <a:lnTo>
                      <a:pt x="14238" y="13"/>
                    </a:lnTo>
                    <a:lnTo>
                      <a:pt x="13148" y="1"/>
                    </a:lnTo>
                    <a:close/>
                  </a:path>
                </a:pathLst>
              </a:custGeom>
              <a:solidFill>
                <a:srgbClr val="E080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14"/>
              <p:cNvSpPr/>
              <p:nvPr/>
            </p:nvSpPr>
            <p:spPr>
              <a:xfrm>
                <a:off x="3584983" y="4419227"/>
                <a:ext cx="347929" cy="312729"/>
              </a:xfrm>
              <a:custGeom>
                <a:avLst/>
                <a:gdLst/>
                <a:ahLst/>
                <a:cxnLst/>
                <a:rect l="l" t="t" r="r" b="b"/>
                <a:pathLst>
                  <a:path w="15479" h="13913" extrusionOk="0">
                    <a:moveTo>
                      <a:pt x="4688" y="1"/>
                    </a:moveTo>
                    <a:lnTo>
                      <a:pt x="3046" y="3836"/>
                    </a:lnTo>
                    <a:lnTo>
                      <a:pt x="1792" y="6756"/>
                    </a:lnTo>
                    <a:lnTo>
                      <a:pt x="1304" y="7935"/>
                    </a:lnTo>
                    <a:lnTo>
                      <a:pt x="978" y="8724"/>
                    </a:lnTo>
                    <a:lnTo>
                      <a:pt x="877" y="9012"/>
                    </a:lnTo>
                    <a:lnTo>
                      <a:pt x="790" y="9338"/>
                    </a:lnTo>
                    <a:lnTo>
                      <a:pt x="689" y="9702"/>
                    </a:lnTo>
                    <a:lnTo>
                      <a:pt x="602" y="10090"/>
                    </a:lnTo>
                    <a:lnTo>
                      <a:pt x="439" y="10892"/>
                    </a:lnTo>
                    <a:lnTo>
                      <a:pt x="288" y="11707"/>
                    </a:lnTo>
                    <a:lnTo>
                      <a:pt x="163" y="12447"/>
                    </a:lnTo>
                    <a:lnTo>
                      <a:pt x="75" y="13061"/>
                    </a:lnTo>
                    <a:lnTo>
                      <a:pt x="0" y="13625"/>
                    </a:lnTo>
                    <a:lnTo>
                      <a:pt x="1429" y="13625"/>
                    </a:lnTo>
                    <a:lnTo>
                      <a:pt x="2808" y="10354"/>
                    </a:lnTo>
                    <a:lnTo>
                      <a:pt x="2933" y="10780"/>
                    </a:lnTo>
                    <a:lnTo>
                      <a:pt x="3083" y="11218"/>
                    </a:lnTo>
                    <a:lnTo>
                      <a:pt x="3271" y="11745"/>
                    </a:lnTo>
                    <a:lnTo>
                      <a:pt x="3472" y="12309"/>
                    </a:lnTo>
                    <a:lnTo>
                      <a:pt x="3697" y="12848"/>
                    </a:lnTo>
                    <a:lnTo>
                      <a:pt x="3810" y="13086"/>
                    </a:lnTo>
                    <a:lnTo>
                      <a:pt x="3923" y="13299"/>
                    </a:lnTo>
                    <a:lnTo>
                      <a:pt x="4036" y="13487"/>
                    </a:lnTo>
                    <a:lnTo>
                      <a:pt x="4136" y="13625"/>
                    </a:lnTo>
                    <a:lnTo>
                      <a:pt x="4174" y="13662"/>
                    </a:lnTo>
                    <a:lnTo>
                      <a:pt x="4224" y="13687"/>
                    </a:lnTo>
                    <a:lnTo>
                      <a:pt x="4362" y="13738"/>
                    </a:lnTo>
                    <a:lnTo>
                      <a:pt x="4550" y="13775"/>
                    </a:lnTo>
                    <a:lnTo>
                      <a:pt x="4788" y="13813"/>
                    </a:lnTo>
                    <a:lnTo>
                      <a:pt x="5064" y="13850"/>
                    </a:lnTo>
                    <a:lnTo>
                      <a:pt x="5389" y="13875"/>
                    </a:lnTo>
                    <a:lnTo>
                      <a:pt x="6141" y="13900"/>
                    </a:lnTo>
                    <a:lnTo>
                      <a:pt x="7006" y="13913"/>
                    </a:lnTo>
                    <a:lnTo>
                      <a:pt x="7971" y="13913"/>
                    </a:lnTo>
                    <a:lnTo>
                      <a:pt x="8974" y="13900"/>
                    </a:lnTo>
                    <a:lnTo>
                      <a:pt x="10014" y="13875"/>
                    </a:lnTo>
                    <a:lnTo>
                      <a:pt x="12032" y="13800"/>
                    </a:lnTo>
                    <a:lnTo>
                      <a:pt x="13787" y="13725"/>
                    </a:lnTo>
                    <a:lnTo>
                      <a:pt x="15479" y="13625"/>
                    </a:lnTo>
                    <a:lnTo>
                      <a:pt x="15441" y="13499"/>
                    </a:lnTo>
                    <a:lnTo>
                      <a:pt x="15354" y="13148"/>
                    </a:lnTo>
                    <a:lnTo>
                      <a:pt x="15216" y="12647"/>
                    </a:lnTo>
                    <a:lnTo>
                      <a:pt x="15015" y="12033"/>
                    </a:lnTo>
                    <a:lnTo>
                      <a:pt x="14890" y="11707"/>
                    </a:lnTo>
                    <a:lnTo>
                      <a:pt x="14764" y="11381"/>
                    </a:lnTo>
                    <a:lnTo>
                      <a:pt x="14627" y="11043"/>
                    </a:lnTo>
                    <a:lnTo>
                      <a:pt x="14464" y="10730"/>
                    </a:lnTo>
                    <a:lnTo>
                      <a:pt x="14301" y="10429"/>
                    </a:lnTo>
                    <a:lnTo>
                      <a:pt x="14125" y="10153"/>
                    </a:lnTo>
                    <a:lnTo>
                      <a:pt x="14025" y="10028"/>
                    </a:lnTo>
                    <a:lnTo>
                      <a:pt x="13937" y="9902"/>
                    </a:lnTo>
                    <a:lnTo>
                      <a:pt x="13837" y="9802"/>
                    </a:lnTo>
                    <a:lnTo>
                      <a:pt x="13737" y="9702"/>
                    </a:lnTo>
                    <a:lnTo>
                      <a:pt x="13624" y="9614"/>
                    </a:lnTo>
                    <a:lnTo>
                      <a:pt x="13499" y="9526"/>
                    </a:lnTo>
                    <a:lnTo>
                      <a:pt x="13348" y="9426"/>
                    </a:lnTo>
                    <a:lnTo>
                      <a:pt x="13198" y="9351"/>
                    </a:lnTo>
                    <a:lnTo>
                      <a:pt x="12847" y="9175"/>
                    </a:lnTo>
                    <a:lnTo>
                      <a:pt x="12458" y="9012"/>
                    </a:lnTo>
                    <a:lnTo>
                      <a:pt x="12032" y="8862"/>
                    </a:lnTo>
                    <a:lnTo>
                      <a:pt x="11594" y="8724"/>
                    </a:lnTo>
                    <a:lnTo>
                      <a:pt x="11155" y="8586"/>
                    </a:lnTo>
                    <a:lnTo>
                      <a:pt x="10704" y="8461"/>
                    </a:lnTo>
                    <a:lnTo>
                      <a:pt x="9876" y="8248"/>
                    </a:lnTo>
                    <a:lnTo>
                      <a:pt x="9162" y="8098"/>
                    </a:lnTo>
                    <a:lnTo>
                      <a:pt x="8498" y="7960"/>
                    </a:lnTo>
                    <a:lnTo>
                      <a:pt x="10541" y="1405"/>
                    </a:lnTo>
                    <a:lnTo>
                      <a:pt x="4688" y="1"/>
                    </a:lnTo>
                    <a:close/>
                  </a:path>
                </a:pathLst>
              </a:custGeom>
              <a:solidFill>
                <a:srgbClr val="6C58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14"/>
              <p:cNvSpPr/>
              <p:nvPr/>
            </p:nvSpPr>
            <p:spPr>
              <a:xfrm>
                <a:off x="3490308" y="3552944"/>
                <a:ext cx="460362" cy="972242"/>
              </a:xfrm>
              <a:custGeom>
                <a:avLst/>
                <a:gdLst/>
                <a:ahLst/>
                <a:cxnLst/>
                <a:rect l="l" t="t" r="r" b="b"/>
                <a:pathLst>
                  <a:path w="20481" h="43254" extrusionOk="0">
                    <a:moveTo>
                      <a:pt x="11995" y="1"/>
                    </a:moveTo>
                    <a:lnTo>
                      <a:pt x="10842" y="26"/>
                    </a:lnTo>
                    <a:lnTo>
                      <a:pt x="9714" y="64"/>
                    </a:lnTo>
                    <a:lnTo>
                      <a:pt x="9163" y="89"/>
                    </a:lnTo>
                    <a:lnTo>
                      <a:pt x="8624" y="126"/>
                    </a:lnTo>
                    <a:lnTo>
                      <a:pt x="8110" y="164"/>
                    </a:lnTo>
                    <a:lnTo>
                      <a:pt x="7621" y="214"/>
                    </a:lnTo>
                    <a:lnTo>
                      <a:pt x="7157" y="277"/>
                    </a:lnTo>
                    <a:lnTo>
                      <a:pt x="6731" y="339"/>
                    </a:lnTo>
                    <a:lnTo>
                      <a:pt x="6330" y="415"/>
                    </a:lnTo>
                    <a:lnTo>
                      <a:pt x="5979" y="502"/>
                    </a:lnTo>
                    <a:lnTo>
                      <a:pt x="5678" y="603"/>
                    </a:lnTo>
                    <a:lnTo>
                      <a:pt x="5415" y="703"/>
                    </a:lnTo>
                    <a:lnTo>
                      <a:pt x="5302" y="753"/>
                    </a:lnTo>
                    <a:lnTo>
                      <a:pt x="5215" y="816"/>
                    </a:lnTo>
                    <a:lnTo>
                      <a:pt x="5127" y="878"/>
                    </a:lnTo>
                    <a:lnTo>
                      <a:pt x="5064" y="941"/>
                    </a:lnTo>
                    <a:lnTo>
                      <a:pt x="4939" y="1104"/>
                    </a:lnTo>
                    <a:lnTo>
                      <a:pt x="4826" y="1304"/>
                    </a:lnTo>
                    <a:lnTo>
                      <a:pt x="4701" y="1543"/>
                    </a:lnTo>
                    <a:lnTo>
                      <a:pt x="4563" y="1818"/>
                    </a:lnTo>
                    <a:lnTo>
                      <a:pt x="4438" y="2132"/>
                    </a:lnTo>
                    <a:lnTo>
                      <a:pt x="4312" y="2483"/>
                    </a:lnTo>
                    <a:lnTo>
                      <a:pt x="4174" y="2859"/>
                    </a:lnTo>
                    <a:lnTo>
                      <a:pt x="4049" y="3260"/>
                    </a:lnTo>
                    <a:lnTo>
                      <a:pt x="3786" y="4124"/>
                    </a:lnTo>
                    <a:lnTo>
                      <a:pt x="3535" y="5039"/>
                    </a:lnTo>
                    <a:lnTo>
                      <a:pt x="3285" y="6004"/>
                    </a:lnTo>
                    <a:lnTo>
                      <a:pt x="3046" y="6969"/>
                    </a:lnTo>
                    <a:lnTo>
                      <a:pt x="2821" y="7922"/>
                    </a:lnTo>
                    <a:lnTo>
                      <a:pt x="2620" y="8824"/>
                    </a:lnTo>
                    <a:lnTo>
                      <a:pt x="2269" y="10404"/>
                    </a:lnTo>
                    <a:lnTo>
                      <a:pt x="2056" y="11507"/>
                    </a:lnTo>
                    <a:lnTo>
                      <a:pt x="1969" y="11920"/>
                    </a:lnTo>
                    <a:lnTo>
                      <a:pt x="8724" y="11920"/>
                    </a:lnTo>
                    <a:lnTo>
                      <a:pt x="1" y="42802"/>
                    </a:lnTo>
                    <a:lnTo>
                      <a:pt x="4738" y="43254"/>
                    </a:lnTo>
                    <a:lnTo>
                      <a:pt x="5252" y="42251"/>
                    </a:lnTo>
                    <a:lnTo>
                      <a:pt x="6619" y="39531"/>
                    </a:lnTo>
                    <a:lnTo>
                      <a:pt x="8586" y="35571"/>
                    </a:lnTo>
                    <a:lnTo>
                      <a:pt x="9714" y="33277"/>
                    </a:lnTo>
                    <a:lnTo>
                      <a:pt x="10892" y="30846"/>
                    </a:lnTo>
                    <a:lnTo>
                      <a:pt x="12108" y="28339"/>
                    </a:lnTo>
                    <a:lnTo>
                      <a:pt x="13311" y="25820"/>
                    </a:lnTo>
                    <a:lnTo>
                      <a:pt x="14464" y="23351"/>
                    </a:lnTo>
                    <a:lnTo>
                      <a:pt x="15555" y="20969"/>
                    </a:lnTo>
                    <a:lnTo>
                      <a:pt x="16056" y="19841"/>
                    </a:lnTo>
                    <a:lnTo>
                      <a:pt x="16532" y="18763"/>
                    </a:lnTo>
                    <a:lnTo>
                      <a:pt x="16971" y="17736"/>
                    </a:lnTo>
                    <a:lnTo>
                      <a:pt x="17385" y="16758"/>
                    </a:lnTo>
                    <a:lnTo>
                      <a:pt x="17736" y="15868"/>
                    </a:lnTo>
                    <a:lnTo>
                      <a:pt x="18062" y="15053"/>
                    </a:lnTo>
                    <a:lnTo>
                      <a:pt x="18325" y="14314"/>
                    </a:lnTo>
                    <a:lnTo>
                      <a:pt x="18538" y="13675"/>
                    </a:lnTo>
                    <a:lnTo>
                      <a:pt x="18901" y="12472"/>
                    </a:lnTo>
                    <a:lnTo>
                      <a:pt x="19240" y="11281"/>
                    </a:lnTo>
                    <a:lnTo>
                      <a:pt x="19553" y="10078"/>
                    </a:lnTo>
                    <a:lnTo>
                      <a:pt x="19691" y="9489"/>
                    </a:lnTo>
                    <a:lnTo>
                      <a:pt x="19829" y="8912"/>
                    </a:lnTo>
                    <a:lnTo>
                      <a:pt x="19954" y="8336"/>
                    </a:lnTo>
                    <a:lnTo>
                      <a:pt x="20067" y="7759"/>
                    </a:lnTo>
                    <a:lnTo>
                      <a:pt x="20167" y="7208"/>
                    </a:lnTo>
                    <a:lnTo>
                      <a:pt x="20255" y="6656"/>
                    </a:lnTo>
                    <a:lnTo>
                      <a:pt x="20330" y="6117"/>
                    </a:lnTo>
                    <a:lnTo>
                      <a:pt x="20393" y="5603"/>
                    </a:lnTo>
                    <a:lnTo>
                      <a:pt x="20443" y="5089"/>
                    </a:lnTo>
                    <a:lnTo>
                      <a:pt x="20468" y="4601"/>
                    </a:lnTo>
                    <a:lnTo>
                      <a:pt x="20480" y="4137"/>
                    </a:lnTo>
                    <a:lnTo>
                      <a:pt x="20480" y="3673"/>
                    </a:lnTo>
                    <a:lnTo>
                      <a:pt x="20443" y="3247"/>
                    </a:lnTo>
                    <a:lnTo>
                      <a:pt x="20405" y="2833"/>
                    </a:lnTo>
                    <a:lnTo>
                      <a:pt x="20343" y="2445"/>
                    </a:lnTo>
                    <a:lnTo>
                      <a:pt x="20255" y="2094"/>
                    </a:lnTo>
                    <a:lnTo>
                      <a:pt x="20192" y="1919"/>
                    </a:lnTo>
                    <a:lnTo>
                      <a:pt x="20142" y="1756"/>
                    </a:lnTo>
                    <a:lnTo>
                      <a:pt x="20079" y="1593"/>
                    </a:lnTo>
                    <a:lnTo>
                      <a:pt x="20004" y="1442"/>
                    </a:lnTo>
                    <a:lnTo>
                      <a:pt x="19929" y="1304"/>
                    </a:lnTo>
                    <a:lnTo>
                      <a:pt x="19854" y="1167"/>
                    </a:lnTo>
                    <a:lnTo>
                      <a:pt x="19766" y="1041"/>
                    </a:lnTo>
                    <a:lnTo>
                      <a:pt x="19666" y="916"/>
                    </a:lnTo>
                    <a:lnTo>
                      <a:pt x="19566" y="803"/>
                    </a:lnTo>
                    <a:lnTo>
                      <a:pt x="19453" y="703"/>
                    </a:lnTo>
                    <a:lnTo>
                      <a:pt x="19340" y="603"/>
                    </a:lnTo>
                    <a:lnTo>
                      <a:pt x="19215" y="515"/>
                    </a:lnTo>
                    <a:lnTo>
                      <a:pt x="19089" y="440"/>
                    </a:lnTo>
                    <a:lnTo>
                      <a:pt x="18951" y="364"/>
                    </a:lnTo>
                    <a:lnTo>
                      <a:pt x="18814" y="302"/>
                    </a:lnTo>
                    <a:lnTo>
                      <a:pt x="18663" y="252"/>
                    </a:lnTo>
                    <a:lnTo>
                      <a:pt x="18513" y="201"/>
                    </a:lnTo>
                    <a:lnTo>
                      <a:pt x="18337" y="176"/>
                    </a:lnTo>
                    <a:lnTo>
                      <a:pt x="18174" y="151"/>
                    </a:lnTo>
                    <a:lnTo>
                      <a:pt x="17986" y="126"/>
                    </a:lnTo>
                    <a:lnTo>
                      <a:pt x="17485" y="101"/>
                    </a:lnTo>
                    <a:lnTo>
                      <a:pt x="16144" y="64"/>
                    </a:lnTo>
                    <a:lnTo>
                      <a:pt x="15242" y="39"/>
                    </a:lnTo>
                    <a:lnTo>
                      <a:pt x="14239" y="13"/>
                    </a:lnTo>
                    <a:lnTo>
                      <a:pt x="13136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>
                <a:off x="2905174" y="2952885"/>
                <a:ext cx="192452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8562" h="11219" extrusionOk="0">
                    <a:moveTo>
                      <a:pt x="3021" y="1"/>
                    </a:moveTo>
                    <a:lnTo>
                      <a:pt x="1" y="4613"/>
                    </a:lnTo>
                    <a:lnTo>
                      <a:pt x="101" y="4939"/>
                    </a:lnTo>
                    <a:lnTo>
                      <a:pt x="364" y="5766"/>
                    </a:lnTo>
                    <a:lnTo>
                      <a:pt x="552" y="6318"/>
                    </a:lnTo>
                    <a:lnTo>
                      <a:pt x="778" y="6919"/>
                    </a:lnTo>
                    <a:lnTo>
                      <a:pt x="1016" y="7571"/>
                    </a:lnTo>
                    <a:lnTo>
                      <a:pt x="1279" y="8223"/>
                    </a:lnTo>
                    <a:lnTo>
                      <a:pt x="1555" y="8862"/>
                    </a:lnTo>
                    <a:lnTo>
                      <a:pt x="1856" y="9476"/>
                    </a:lnTo>
                    <a:lnTo>
                      <a:pt x="2006" y="9764"/>
                    </a:lnTo>
                    <a:lnTo>
                      <a:pt x="2157" y="10028"/>
                    </a:lnTo>
                    <a:lnTo>
                      <a:pt x="2307" y="10278"/>
                    </a:lnTo>
                    <a:lnTo>
                      <a:pt x="2457" y="10504"/>
                    </a:lnTo>
                    <a:lnTo>
                      <a:pt x="2608" y="10704"/>
                    </a:lnTo>
                    <a:lnTo>
                      <a:pt x="2758" y="10880"/>
                    </a:lnTo>
                    <a:lnTo>
                      <a:pt x="2896" y="11018"/>
                    </a:lnTo>
                    <a:lnTo>
                      <a:pt x="3047" y="11118"/>
                    </a:lnTo>
                    <a:lnTo>
                      <a:pt x="3122" y="11156"/>
                    </a:lnTo>
                    <a:lnTo>
                      <a:pt x="3197" y="11193"/>
                    </a:lnTo>
                    <a:lnTo>
                      <a:pt x="3260" y="11206"/>
                    </a:lnTo>
                    <a:lnTo>
                      <a:pt x="3335" y="11218"/>
                    </a:lnTo>
                    <a:lnTo>
                      <a:pt x="3397" y="11218"/>
                    </a:lnTo>
                    <a:lnTo>
                      <a:pt x="3473" y="11193"/>
                    </a:lnTo>
                    <a:lnTo>
                      <a:pt x="3535" y="11168"/>
                    </a:lnTo>
                    <a:lnTo>
                      <a:pt x="3598" y="11130"/>
                    </a:lnTo>
                    <a:lnTo>
                      <a:pt x="3736" y="11030"/>
                    </a:lnTo>
                    <a:lnTo>
                      <a:pt x="3886" y="10905"/>
                    </a:lnTo>
                    <a:lnTo>
                      <a:pt x="4049" y="10742"/>
                    </a:lnTo>
                    <a:lnTo>
                      <a:pt x="4212" y="10566"/>
                    </a:lnTo>
                    <a:lnTo>
                      <a:pt x="4388" y="10366"/>
                    </a:lnTo>
                    <a:lnTo>
                      <a:pt x="4576" y="10140"/>
                    </a:lnTo>
                    <a:lnTo>
                      <a:pt x="4964" y="9626"/>
                    </a:lnTo>
                    <a:lnTo>
                      <a:pt x="5365" y="9075"/>
                    </a:lnTo>
                    <a:lnTo>
                      <a:pt x="5779" y="8473"/>
                    </a:lnTo>
                    <a:lnTo>
                      <a:pt x="6192" y="7847"/>
                    </a:lnTo>
                    <a:lnTo>
                      <a:pt x="6606" y="7220"/>
                    </a:lnTo>
                    <a:lnTo>
                      <a:pt x="7358" y="6004"/>
                    </a:lnTo>
                    <a:lnTo>
                      <a:pt x="7972" y="4977"/>
                    </a:lnTo>
                    <a:lnTo>
                      <a:pt x="8561" y="3986"/>
                    </a:lnTo>
                    <a:lnTo>
                      <a:pt x="3021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>
                <a:off x="3044624" y="3403648"/>
                <a:ext cx="540382" cy="89888"/>
              </a:xfrm>
              <a:custGeom>
                <a:avLst/>
                <a:gdLst/>
                <a:ahLst/>
                <a:cxnLst/>
                <a:rect l="l" t="t" r="r" b="b"/>
                <a:pathLst>
                  <a:path w="24041" h="3999" extrusionOk="0">
                    <a:moveTo>
                      <a:pt x="878" y="0"/>
                    </a:moveTo>
                    <a:lnTo>
                      <a:pt x="1" y="3998"/>
                    </a:lnTo>
                    <a:lnTo>
                      <a:pt x="13487" y="3998"/>
                    </a:lnTo>
                    <a:lnTo>
                      <a:pt x="14728" y="1329"/>
                    </a:lnTo>
                    <a:lnTo>
                      <a:pt x="15730" y="3998"/>
                    </a:lnTo>
                    <a:lnTo>
                      <a:pt x="24040" y="3998"/>
                    </a:lnTo>
                    <a:lnTo>
                      <a:pt x="2268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14"/>
              <p:cNvSpPr/>
              <p:nvPr/>
            </p:nvSpPr>
            <p:spPr>
              <a:xfrm>
                <a:off x="3064359" y="2616531"/>
                <a:ext cx="540067" cy="787140"/>
              </a:xfrm>
              <a:custGeom>
                <a:avLst/>
                <a:gdLst/>
                <a:ahLst/>
                <a:cxnLst/>
                <a:rect l="l" t="t" r="r" b="b"/>
                <a:pathLst>
                  <a:path w="24027" h="35019" extrusionOk="0">
                    <a:moveTo>
                      <a:pt x="8398" y="0"/>
                    </a:moveTo>
                    <a:lnTo>
                      <a:pt x="1642" y="1429"/>
                    </a:lnTo>
                    <a:lnTo>
                      <a:pt x="1529" y="4086"/>
                    </a:lnTo>
                    <a:lnTo>
                      <a:pt x="1279" y="10039"/>
                    </a:lnTo>
                    <a:lnTo>
                      <a:pt x="1128" y="13310"/>
                    </a:lnTo>
                    <a:lnTo>
                      <a:pt x="978" y="16281"/>
                    </a:lnTo>
                    <a:lnTo>
                      <a:pt x="903" y="17522"/>
                    </a:lnTo>
                    <a:lnTo>
                      <a:pt x="840" y="18549"/>
                    </a:lnTo>
                    <a:lnTo>
                      <a:pt x="790" y="19314"/>
                    </a:lnTo>
                    <a:lnTo>
                      <a:pt x="740" y="19765"/>
                    </a:lnTo>
                    <a:lnTo>
                      <a:pt x="690" y="20179"/>
                    </a:lnTo>
                    <a:lnTo>
                      <a:pt x="639" y="20843"/>
                    </a:lnTo>
                    <a:lnTo>
                      <a:pt x="527" y="22761"/>
                    </a:lnTo>
                    <a:lnTo>
                      <a:pt x="401" y="25230"/>
                    </a:lnTo>
                    <a:lnTo>
                      <a:pt x="276" y="27937"/>
                    </a:lnTo>
                    <a:lnTo>
                      <a:pt x="75" y="32837"/>
                    </a:lnTo>
                    <a:lnTo>
                      <a:pt x="0" y="35018"/>
                    </a:lnTo>
                    <a:lnTo>
                      <a:pt x="21808" y="35018"/>
                    </a:lnTo>
                    <a:lnTo>
                      <a:pt x="19954" y="18048"/>
                    </a:lnTo>
                    <a:lnTo>
                      <a:pt x="20154" y="17860"/>
                    </a:lnTo>
                    <a:lnTo>
                      <a:pt x="20680" y="17371"/>
                    </a:lnTo>
                    <a:lnTo>
                      <a:pt x="21019" y="17033"/>
                    </a:lnTo>
                    <a:lnTo>
                      <a:pt x="21395" y="16657"/>
                    </a:lnTo>
                    <a:lnTo>
                      <a:pt x="21808" y="16231"/>
                    </a:lnTo>
                    <a:lnTo>
                      <a:pt x="22210" y="15792"/>
                    </a:lnTo>
                    <a:lnTo>
                      <a:pt x="22611" y="15328"/>
                    </a:lnTo>
                    <a:lnTo>
                      <a:pt x="22999" y="14852"/>
                    </a:lnTo>
                    <a:lnTo>
                      <a:pt x="23175" y="14626"/>
                    </a:lnTo>
                    <a:lnTo>
                      <a:pt x="23338" y="14388"/>
                    </a:lnTo>
                    <a:lnTo>
                      <a:pt x="23488" y="14163"/>
                    </a:lnTo>
                    <a:lnTo>
                      <a:pt x="23626" y="13950"/>
                    </a:lnTo>
                    <a:lnTo>
                      <a:pt x="23739" y="13724"/>
                    </a:lnTo>
                    <a:lnTo>
                      <a:pt x="23851" y="13524"/>
                    </a:lnTo>
                    <a:lnTo>
                      <a:pt x="23927" y="13323"/>
                    </a:lnTo>
                    <a:lnTo>
                      <a:pt x="23989" y="13135"/>
                    </a:lnTo>
                    <a:lnTo>
                      <a:pt x="24027" y="12960"/>
                    </a:lnTo>
                    <a:lnTo>
                      <a:pt x="24027" y="12784"/>
                    </a:lnTo>
                    <a:lnTo>
                      <a:pt x="24027" y="12709"/>
                    </a:lnTo>
                    <a:lnTo>
                      <a:pt x="24014" y="12634"/>
                    </a:lnTo>
                    <a:lnTo>
                      <a:pt x="23989" y="12571"/>
                    </a:lnTo>
                    <a:lnTo>
                      <a:pt x="23964" y="12508"/>
                    </a:lnTo>
                    <a:lnTo>
                      <a:pt x="23801" y="12145"/>
                    </a:lnTo>
                    <a:lnTo>
                      <a:pt x="23551" y="11618"/>
                    </a:lnTo>
                    <a:lnTo>
                      <a:pt x="22899" y="10114"/>
                    </a:lnTo>
                    <a:lnTo>
                      <a:pt x="22059" y="8234"/>
                    </a:lnTo>
                    <a:lnTo>
                      <a:pt x="21132" y="6166"/>
                    </a:lnTo>
                    <a:lnTo>
                      <a:pt x="20655" y="5139"/>
                    </a:lnTo>
                    <a:lnTo>
                      <a:pt x="20192" y="4149"/>
                    </a:lnTo>
                    <a:lnTo>
                      <a:pt x="19740" y="3221"/>
                    </a:lnTo>
                    <a:lnTo>
                      <a:pt x="19314" y="2381"/>
                    </a:lnTo>
                    <a:lnTo>
                      <a:pt x="18926" y="1667"/>
                    </a:lnTo>
                    <a:lnTo>
                      <a:pt x="18750" y="1366"/>
                    </a:lnTo>
                    <a:lnTo>
                      <a:pt x="18587" y="1103"/>
                    </a:lnTo>
                    <a:lnTo>
                      <a:pt x="18437" y="877"/>
                    </a:lnTo>
                    <a:lnTo>
                      <a:pt x="18312" y="702"/>
                    </a:lnTo>
                    <a:lnTo>
                      <a:pt x="18186" y="577"/>
                    </a:lnTo>
                    <a:lnTo>
                      <a:pt x="18136" y="539"/>
                    </a:lnTo>
                    <a:lnTo>
                      <a:pt x="18099" y="501"/>
                    </a:lnTo>
                    <a:lnTo>
                      <a:pt x="18011" y="476"/>
                    </a:lnTo>
                    <a:lnTo>
                      <a:pt x="17898" y="451"/>
                    </a:lnTo>
                    <a:lnTo>
                      <a:pt x="17572" y="389"/>
                    </a:lnTo>
                    <a:lnTo>
                      <a:pt x="17159" y="326"/>
                    </a:lnTo>
                    <a:lnTo>
                      <a:pt x="16707" y="263"/>
                    </a:lnTo>
                    <a:lnTo>
                      <a:pt x="15918" y="163"/>
                    </a:lnTo>
                    <a:lnTo>
                      <a:pt x="15554" y="125"/>
                    </a:lnTo>
                    <a:lnTo>
                      <a:pt x="839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3217319" y="3094605"/>
                <a:ext cx="272180" cy="240037"/>
              </a:xfrm>
              <a:custGeom>
                <a:avLst/>
                <a:gdLst/>
                <a:ahLst/>
                <a:cxnLst/>
                <a:rect l="l" t="t" r="r" b="b"/>
                <a:pathLst>
                  <a:path w="12109" h="10679" extrusionOk="0">
                    <a:moveTo>
                      <a:pt x="11920" y="0"/>
                    </a:moveTo>
                    <a:lnTo>
                      <a:pt x="1" y="10466"/>
                    </a:lnTo>
                    <a:lnTo>
                      <a:pt x="189" y="10679"/>
                    </a:lnTo>
                    <a:lnTo>
                      <a:pt x="12108" y="213"/>
                    </a:lnTo>
                    <a:lnTo>
                      <a:pt x="119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3391722" y="3207577"/>
                <a:ext cx="72423" cy="96923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4312" extrusionOk="0">
                    <a:moveTo>
                      <a:pt x="2983" y="0"/>
                    </a:moveTo>
                    <a:lnTo>
                      <a:pt x="0" y="4149"/>
                    </a:lnTo>
                    <a:lnTo>
                      <a:pt x="238" y="4311"/>
                    </a:lnTo>
                    <a:lnTo>
                      <a:pt x="3221" y="163"/>
                    </a:lnTo>
                    <a:lnTo>
                      <a:pt x="298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3173937" y="2616531"/>
                <a:ext cx="243724" cy="169615"/>
              </a:xfrm>
              <a:custGeom>
                <a:avLst/>
                <a:gdLst/>
                <a:ahLst/>
                <a:cxnLst/>
                <a:rect l="l" t="t" r="r" b="b"/>
                <a:pathLst>
                  <a:path w="10843" h="7546" extrusionOk="0">
                    <a:moveTo>
                      <a:pt x="3523" y="0"/>
                    </a:moveTo>
                    <a:lnTo>
                      <a:pt x="1" y="752"/>
                    </a:lnTo>
                    <a:lnTo>
                      <a:pt x="214" y="1166"/>
                    </a:lnTo>
                    <a:lnTo>
                      <a:pt x="490" y="1642"/>
                    </a:lnTo>
                    <a:lnTo>
                      <a:pt x="853" y="2244"/>
                    </a:lnTo>
                    <a:lnTo>
                      <a:pt x="1116" y="2645"/>
                    </a:lnTo>
                    <a:lnTo>
                      <a:pt x="1405" y="3071"/>
                    </a:lnTo>
                    <a:lnTo>
                      <a:pt x="1718" y="3522"/>
                    </a:lnTo>
                    <a:lnTo>
                      <a:pt x="2069" y="3973"/>
                    </a:lnTo>
                    <a:lnTo>
                      <a:pt x="2432" y="4437"/>
                    </a:lnTo>
                    <a:lnTo>
                      <a:pt x="2833" y="4888"/>
                    </a:lnTo>
                    <a:lnTo>
                      <a:pt x="3247" y="5327"/>
                    </a:lnTo>
                    <a:lnTo>
                      <a:pt x="3460" y="5540"/>
                    </a:lnTo>
                    <a:lnTo>
                      <a:pt x="3686" y="5753"/>
                    </a:lnTo>
                    <a:lnTo>
                      <a:pt x="3911" y="5953"/>
                    </a:lnTo>
                    <a:lnTo>
                      <a:pt x="4137" y="6154"/>
                    </a:lnTo>
                    <a:lnTo>
                      <a:pt x="4375" y="6329"/>
                    </a:lnTo>
                    <a:lnTo>
                      <a:pt x="4613" y="6505"/>
                    </a:lnTo>
                    <a:lnTo>
                      <a:pt x="4851" y="6680"/>
                    </a:lnTo>
                    <a:lnTo>
                      <a:pt x="5102" y="6831"/>
                    </a:lnTo>
                    <a:lnTo>
                      <a:pt x="5353" y="6969"/>
                    </a:lnTo>
                    <a:lnTo>
                      <a:pt x="5603" y="7094"/>
                    </a:lnTo>
                    <a:lnTo>
                      <a:pt x="5866" y="7207"/>
                    </a:lnTo>
                    <a:lnTo>
                      <a:pt x="6117" y="7307"/>
                    </a:lnTo>
                    <a:lnTo>
                      <a:pt x="6380" y="7395"/>
                    </a:lnTo>
                    <a:lnTo>
                      <a:pt x="6656" y="7457"/>
                    </a:lnTo>
                    <a:lnTo>
                      <a:pt x="6919" y="7508"/>
                    </a:lnTo>
                    <a:lnTo>
                      <a:pt x="7182" y="7533"/>
                    </a:lnTo>
                    <a:lnTo>
                      <a:pt x="7458" y="7545"/>
                    </a:lnTo>
                    <a:lnTo>
                      <a:pt x="7734" y="7533"/>
                    </a:lnTo>
                    <a:lnTo>
                      <a:pt x="7960" y="7495"/>
                    </a:lnTo>
                    <a:lnTo>
                      <a:pt x="8185" y="7457"/>
                    </a:lnTo>
                    <a:lnTo>
                      <a:pt x="8398" y="7407"/>
                    </a:lnTo>
                    <a:lnTo>
                      <a:pt x="8599" y="7332"/>
                    </a:lnTo>
                    <a:lnTo>
                      <a:pt x="8787" y="7257"/>
                    </a:lnTo>
                    <a:lnTo>
                      <a:pt x="8962" y="7157"/>
                    </a:lnTo>
                    <a:lnTo>
                      <a:pt x="9125" y="7056"/>
                    </a:lnTo>
                    <a:lnTo>
                      <a:pt x="9288" y="6944"/>
                    </a:lnTo>
                    <a:lnTo>
                      <a:pt x="9438" y="6818"/>
                    </a:lnTo>
                    <a:lnTo>
                      <a:pt x="9576" y="6680"/>
                    </a:lnTo>
                    <a:lnTo>
                      <a:pt x="9702" y="6542"/>
                    </a:lnTo>
                    <a:lnTo>
                      <a:pt x="9827" y="6392"/>
                    </a:lnTo>
                    <a:lnTo>
                      <a:pt x="9940" y="6229"/>
                    </a:lnTo>
                    <a:lnTo>
                      <a:pt x="10040" y="6066"/>
                    </a:lnTo>
                    <a:lnTo>
                      <a:pt x="10140" y="5891"/>
                    </a:lnTo>
                    <a:lnTo>
                      <a:pt x="10228" y="5715"/>
                    </a:lnTo>
                    <a:lnTo>
                      <a:pt x="10316" y="5527"/>
                    </a:lnTo>
                    <a:lnTo>
                      <a:pt x="10391" y="5339"/>
                    </a:lnTo>
                    <a:lnTo>
                      <a:pt x="10454" y="5151"/>
                    </a:lnTo>
                    <a:lnTo>
                      <a:pt x="10516" y="4951"/>
                    </a:lnTo>
                    <a:lnTo>
                      <a:pt x="10617" y="4550"/>
                    </a:lnTo>
                    <a:lnTo>
                      <a:pt x="10704" y="4136"/>
                    </a:lnTo>
                    <a:lnTo>
                      <a:pt x="10767" y="3722"/>
                    </a:lnTo>
                    <a:lnTo>
                      <a:pt x="10805" y="3309"/>
                    </a:lnTo>
                    <a:lnTo>
                      <a:pt x="10830" y="2895"/>
                    </a:lnTo>
                    <a:lnTo>
                      <a:pt x="10842" y="2507"/>
                    </a:lnTo>
                    <a:lnTo>
                      <a:pt x="10842" y="2018"/>
                    </a:lnTo>
                    <a:lnTo>
                      <a:pt x="10830" y="1579"/>
                    </a:lnTo>
                    <a:lnTo>
                      <a:pt x="10805" y="1166"/>
                    </a:lnTo>
                    <a:lnTo>
                      <a:pt x="10767" y="815"/>
                    </a:lnTo>
                    <a:lnTo>
                      <a:pt x="10704" y="313"/>
                    </a:lnTo>
                    <a:lnTo>
                      <a:pt x="10679" y="125"/>
                    </a:lnTo>
                    <a:lnTo>
                      <a:pt x="3523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2905174" y="2026879"/>
                <a:ext cx="384590" cy="452742"/>
              </a:xfrm>
              <a:custGeom>
                <a:avLst/>
                <a:gdLst/>
                <a:ahLst/>
                <a:cxnLst/>
                <a:rect l="l" t="t" r="r" b="b"/>
                <a:pathLst>
                  <a:path w="17110" h="20142" extrusionOk="0">
                    <a:moveTo>
                      <a:pt x="9739" y="1"/>
                    </a:moveTo>
                    <a:lnTo>
                      <a:pt x="9301" y="13"/>
                    </a:lnTo>
                    <a:lnTo>
                      <a:pt x="8862" y="38"/>
                    </a:lnTo>
                    <a:lnTo>
                      <a:pt x="8649" y="63"/>
                    </a:lnTo>
                    <a:lnTo>
                      <a:pt x="8436" y="101"/>
                    </a:lnTo>
                    <a:lnTo>
                      <a:pt x="8223" y="139"/>
                    </a:lnTo>
                    <a:lnTo>
                      <a:pt x="8022" y="189"/>
                    </a:lnTo>
                    <a:lnTo>
                      <a:pt x="7822" y="251"/>
                    </a:lnTo>
                    <a:lnTo>
                      <a:pt x="7621" y="314"/>
                    </a:lnTo>
                    <a:lnTo>
                      <a:pt x="7433" y="402"/>
                    </a:lnTo>
                    <a:lnTo>
                      <a:pt x="7245" y="490"/>
                    </a:lnTo>
                    <a:lnTo>
                      <a:pt x="7070" y="590"/>
                    </a:lnTo>
                    <a:lnTo>
                      <a:pt x="6894" y="690"/>
                    </a:lnTo>
                    <a:lnTo>
                      <a:pt x="6731" y="815"/>
                    </a:lnTo>
                    <a:lnTo>
                      <a:pt x="6568" y="953"/>
                    </a:lnTo>
                    <a:lnTo>
                      <a:pt x="6431" y="1091"/>
                    </a:lnTo>
                    <a:lnTo>
                      <a:pt x="6293" y="1242"/>
                    </a:lnTo>
                    <a:lnTo>
                      <a:pt x="6167" y="1392"/>
                    </a:lnTo>
                    <a:lnTo>
                      <a:pt x="6042" y="1555"/>
                    </a:lnTo>
                    <a:lnTo>
                      <a:pt x="5942" y="1718"/>
                    </a:lnTo>
                    <a:lnTo>
                      <a:pt x="5841" y="1893"/>
                    </a:lnTo>
                    <a:lnTo>
                      <a:pt x="5741" y="2069"/>
                    </a:lnTo>
                    <a:lnTo>
                      <a:pt x="5666" y="2257"/>
                    </a:lnTo>
                    <a:lnTo>
                      <a:pt x="5578" y="2432"/>
                    </a:lnTo>
                    <a:lnTo>
                      <a:pt x="5516" y="2633"/>
                    </a:lnTo>
                    <a:lnTo>
                      <a:pt x="5378" y="3009"/>
                    </a:lnTo>
                    <a:lnTo>
                      <a:pt x="5277" y="3410"/>
                    </a:lnTo>
                    <a:lnTo>
                      <a:pt x="5190" y="3798"/>
                    </a:lnTo>
                    <a:lnTo>
                      <a:pt x="5102" y="4350"/>
                    </a:lnTo>
                    <a:lnTo>
                      <a:pt x="5027" y="4901"/>
                    </a:lnTo>
                    <a:lnTo>
                      <a:pt x="4964" y="5453"/>
                    </a:lnTo>
                    <a:lnTo>
                      <a:pt x="4927" y="6004"/>
                    </a:lnTo>
                    <a:lnTo>
                      <a:pt x="4901" y="6556"/>
                    </a:lnTo>
                    <a:lnTo>
                      <a:pt x="4876" y="7120"/>
                    </a:lnTo>
                    <a:lnTo>
                      <a:pt x="4864" y="8235"/>
                    </a:lnTo>
                    <a:lnTo>
                      <a:pt x="4864" y="9351"/>
                    </a:lnTo>
                    <a:lnTo>
                      <a:pt x="4864" y="10466"/>
                    </a:lnTo>
                    <a:lnTo>
                      <a:pt x="4851" y="11018"/>
                    </a:lnTo>
                    <a:lnTo>
                      <a:pt x="4826" y="11582"/>
                    </a:lnTo>
                    <a:lnTo>
                      <a:pt x="4789" y="12133"/>
                    </a:lnTo>
                    <a:lnTo>
                      <a:pt x="4751" y="12684"/>
                    </a:lnTo>
                    <a:lnTo>
                      <a:pt x="4688" y="13161"/>
                    </a:lnTo>
                    <a:lnTo>
                      <a:pt x="4613" y="13637"/>
                    </a:lnTo>
                    <a:lnTo>
                      <a:pt x="4563" y="13875"/>
                    </a:lnTo>
                    <a:lnTo>
                      <a:pt x="4500" y="14101"/>
                    </a:lnTo>
                    <a:lnTo>
                      <a:pt x="4438" y="14339"/>
                    </a:lnTo>
                    <a:lnTo>
                      <a:pt x="4363" y="14564"/>
                    </a:lnTo>
                    <a:lnTo>
                      <a:pt x="4287" y="14778"/>
                    </a:lnTo>
                    <a:lnTo>
                      <a:pt x="4200" y="15003"/>
                    </a:lnTo>
                    <a:lnTo>
                      <a:pt x="4099" y="15216"/>
                    </a:lnTo>
                    <a:lnTo>
                      <a:pt x="3987" y="15417"/>
                    </a:lnTo>
                    <a:lnTo>
                      <a:pt x="3861" y="15617"/>
                    </a:lnTo>
                    <a:lnTo>
                      <a:pt x="3723" y="15805"/>
                    </a:lnTo>
                    <a:lnTo>
                      <a:pt x="3573" y="15981"/>
                    </a:lnTo>
                    <a:lnTo>
                      <a:pt x="3410" y="16156"/>
                    </a:lnTo>
                    <a:lnTo>
                      <a:pt x="3235" y="16319"/>
                    </a:lnTo>
                    <a:lnTo>
                      <a:pt x="3034" y="16457"/>
                    </a:lnTo>
                    <a:lnTo>
                      <a:pt x="2833" y="16582"/>
                    </a:lnTo>
                    <a:lnTo>
                      <a:pt x="2620" y="16683"/>
                    </a:lnTo>
                    <a:lnTo>
                      <a:pt x="2395" y="16770"/>
                    </a:lnTo>
                    <a:lnTo>
                      <a:pt x="2157" y="16833"/>
                    </a:lnTo>
                    <a:lnTo>
                      <a:pt x="1918" y="16883"/>
                    </a:lnTo>
                    <a:lnTo>
                      <a:pt x="1680" y="16908"/>
                    </a:lnTo>
                    <a:lnTo>
                      <a:pt x="1455" y="16908"/>
                    </a:lnTo>
                    <a:lnTo>
                      <a:pt x="1217" y="16896"/>
                    </a:lnTo>
                    <a:lnTo>
                      <a:pt x="991" y="16858"/>
                    </a:lnTo>
                    <a:lnTo>
                      <a:pt x="778" y="16783"/>
                    </a:lnTo>
                    <a:lnTo>
                      <a:pt x="565" y="16695"/>
                    </a:lnTo>
                    <a:lnTo>
                      <a:pt x="377" y="16582"/>
                    </a:lnTo>
                    <a:lnTo>
                      <a:pt x="289" y="16507"/>
                    </a:lnTo>
                    <a:lnTo>
                      <a:pt x="201" y="16432"/>
                    </a:lnTo>
                    <a:lnTo>
                      <a:pt x="114" y="16357"/>
                    </a:lnTo>
                    <a:lnTo>
                      <a:pt x="38" y="16269"/>
                    </a:lnTo>
                    <a:lnTo>
                      <a:pt x="13" y="16457"/>
                    </a:lnTo>
                    <a:lnTo>
                      <a:pt x="1" y="16658"/>
                    </a:lnTo>
                    <a:lnTo>
                      <a:pt x="13" y="16846"/>
                    </a:lnTo>
                    <a:lnTo>
                      <a:pt x="38" y="17046"/>
                    </a:lnTo>
                    <a:lnTo>
                      <a:pt x="89" y="17247"/>
                    </a:lnTo>
                    <a:lnTo>
                      <a:pt x="151" y="17435"/>
                    </a:lnTo>
                    <a:lnTo>
                      <a:pt x="226" y="17635"/>
                    </a:lnTo>
                    <a:lnTo>
                      <a:pt x="314" y="17823"/>
                    </a:lnTo>
                    <a:lnTo>
                      <a:pt x="414" y="18011"/>
                    </a:lnTo>
                    <a:lnTo>
                      <a:pt x="515" y="18187"/>
                    </a:lnTo>
                    <a:lnTo>
                      <a:pt x="640" y="18362"/>
                    </a:lnTo>
                    <a:lnTo>
                      <a:pt x="765" y="18525"/>
                    </a:lnTo>
                    <a:lnTo>
                      <a:pt x="891" y="18688"/>
                    </a:lnTo>
                    <a:lnTo>
                      <a:pt x="1041" y="18838"/>
                    </a:lnTo>
                    <a:lnTo>
                      <a:pt x="1179" y="18976"/>
                    </a:lnTo>
                    <a:lnTo>
                      <a:pt x="1329" y="19102"/>
                    </a:lnTo>
                    <a:lnTo>
                      <a:pt x="1480" y="19227"/>
                    </a:lnTo>
                    <a:lnTo>
                      <a:pt x="1643" y="19340"/>
                    </a:lnTo>
                    <a:lnTo>
                      <a:pt x="1806" y="19440"/>
                    </a:lnTo>
                    <a:lnTo>
                      <a:pt x="1969" y="19540"/>
                    </a:lnTo>
                    <a:lnTo>
                      <a:pt x="2144" y="19615"/>
                    </a:lnTo>
                    <a:lnTo>
                      <a:pt x="2320" y="19703"/>
                    </a:lnTo>
                    <a:lnTo>
                      <a:pt x="2495" y="19778"/>
                    </a:lnTo>
                    <a:lnTo>
                      <a:pt x="2671" y="19841"/>
                    </a:lnTo>
                    <a:lnTo>
                      <a:pt x="3047" y="19941"/>
                    </a:lnTo>
                    <a:lnTo>
                      <a:pt x="3423" y="20029"/>
                    </a:lnTo>
                    <a:lnTo>
                      <a:pt x="3811" y="20092"/>
                    </a:lnTo>
                    <a:lnTo>
                      <a:pt x="4200" y="20129"/>
                    </a:lnTo>
                    <a:lnTo>
                      <a:pt x="4638" y="20142"/>
                    </a:lnTo>
                    <a:lnTo>
                      <a:pt x="5077" y="20129"/>
                    </a:lnTo>
                    <a:lnTo>
                      <a:pt x="5516" y="20092"/>
                    </a:lnTo>
                    <a:lnTo>
                      <a:pt x="5942" y="20017"/>
                    </a:lnTo>
                    <a:lnTo>
                      <a:pt x="6368" y="19916"/>
                    </a:lnTo>
                    <a:lnTo>
                      <a:pt x="6794" y="19791"/>
                    </a:lnTo>
                    <a:lnTo>
                      <a:pt x="7208" y="19641"/>
                    </a:lnTo>
                    <a:lnTo>
                      <a:pt x="7408" y="19553"/>
                    </a:lnTo>
                    <a:lnTo>
                      <a:pt x="7596" y="19465"/>
                    </a:lnTo>
                    <a:lnTo>
                      <a:pt x="7797" y="19365"/>
                    </a:lnTo>
                    <a:lnTo>
                      <a:pt x="7985" y="19265"/>
                    </a:lnTo>
                    <a:lnTo>
                      <a:pt x="8173" y="19152"/>
                    </a:lnTo>
                    <a:lnTo>
                      <a:pt x="8348" y="19026"/>
                    </a:lnTo>
                    <a:lnTo>
                      <a:pt x="8524" y="18901"/>
                    </a:lnTo>
                    <a:lnTo>
                      <a:pt x="8687" y="18776"/>
                    </a:lnTo>
                    <a:lnTo>
                      <a:pt x="8849" y="18638"/>
                    </a:lnTo>
                    <a:lnTo>
                      <a:pt x="9012" y="18487"/>
                    </a:lnTo>
                    <a:lnTo>
                      <a:pt x="9163" y="18337"/>
                    </a:lnTo>
                    <a:lnTo>
                      <a:pt x="9313" y="18187"/>
                    </a:lnTo>
                    <a:lnTo>
                      <a:pt x="9451" y="18024"/>
                    </a:lnTo>
                    <a:lnTo>
                      <a:pt x="9576" y="17848"/>
                    </a:lnTo>
                    <a:lnTo>
                      <a:pt x="9702" y="17673"/>
                    </a:lnTo>
                    <a:lnTo>
                      <a:pt x="9815" y="17497"/>
                    </a:lnTo>
                    <a:lnTo>
                      <a:pt x="9915" y="17309"/>
                    </a:lnTo>
                    <a:lnTo>
                      <a:pt x="10015" y="17109"/>
                    </a:lnTo>
                    <a:lnTo>
                      <a:pt x="10128" y="16858"/>
                    </a:lnTo>
                    <a:lnTo>
                      <a:pt x="10228" y="16607"/>
                    </a:lnTo>
                    <a:lnTo>
                      <a:pt x="10303" y="16357"/>
                    </a:lnTo>
                    <a:lnTo>
                      <a:pt x="10379" y="16094"/>
                    </a:lnTo>
                    <a:lnTo>
                      <a:pt x="10441" y="15830"/>
                    </a:lnTo>
                    <a:lnTo>
                      <a:pt x="10479" y="15555"/>
                    </a:lnTo>
                    <a:lnTo>
                      <a:pt x="10529" y="15291"/>
                    </a:lnTo>
                    <a:lnTo>
                      <a:pt x="10554" y="15016"/>
                    </a:lnTo>
                    <a:lnTo>
                      <a:pt x="10592" y="14464"/>
                    </a:lnTo>
                    <a:lnTo>
                      <a:pt x="10604" y="13913"/>
                    </a:lnTo>
                    <a:lnTo>
                      <a:pt x="10604" y="13361"/>
                    </a:lnTo>
                    <a:lnTo>
                      <a:pt x="10592" y="12810"/>
                    </a:lnTo>
                    <a:lnTo>
                      <a:pt x="10567" y="12058"/>
                    </a:lnTo>
                    <a:lnTo>
                      <a:pt x="10529" y="11293"/>
                    </a:lnTo>
                    <a:lnTo>
                      <a:pt x="10441" y="9752"/>
                    </a:lnTo>
                    <a:lnTo>
                      <a:pt x="10416" y="8987"/>
                    </a:lnTo>
                    <a:lnTo>
                      <a:pt x="10404" y="8223"/>
                    </a:lnTo>
                    <a:lnTo>
                      <a:pt x="10416" y="7458"/>
                    </a:lnTo>
                    <a:lnTo>
                      <a:pt x="10429" y="7082"/>
                    </a:lnTo>
                    <a:lnTo>
                      <a:pt x="10466" y="6706"/>
                    </a:lnTo>
                    <a:lnTo>
                      <a:pt x="10479" y="6556"/>
                    </a:lnTo>
                    <a:lnTo>
                      <a:pt x="10504" y="6418"/>
                    </a:lnTo>
                    <a:lnTo>
                      <a:pt x="10529" y="6280"/>
                    </a:lnTo>
                    <a:lnTo>
                      <a:pt x="10579" y="6155"/>
                    </a:lnTo>
                    <a:lnTo>
                      <a:pt x="10617" y="6042"/>
                    </a:lnTo>
                    <a:lnTo>
                      <a:pt x="10667" y="5929"/>
                    </a:lnTo>
                    <a:lnTo>
                      <a:pt x="10730" y="5829"/>
                    </a:lnTo>
                    <a:lnTo>
                      <a:pt x="10792" y="5741"/>
                    </a:lnTo>
                    <a:lnTo>
                      <a:pt x="10867" y="5666"/>
                    </a:lnTo>
                    <a:lnTo>
                      <a:pt x="10943" y="5591"/>
                    </a:lnTo>
                    <a:lnTo>
                      <a:pt x="11018" y="5528"/>
                    </a:lnTo>
                    <a:lnTo>
                      <a:pt x="11093" y="5478"/>
                    </a:lnTo>
                    <a:lnTo>
                      <a:pt x="11181" y="5440"/>
                    </a:lnTo>
                    <a:lnTo>
                      <a:pt x="11268" y="5403"/>
                    </a:lnTo>
                    <a:lnTo>
                      <a:pt x="11369" y="5378"/>
                    </a:lnTo>
                    <a:lnTo>
                      <a:pt x="11469" y="5352"/>
                    </a:lnTo>
                    <a:lnTo>
                      <a:pt x="11757" y="5352"/>
                    </a:lnTo>
                    <a:lnTo>
                      <a:pt x="11870" y="5365"/>
                    </a:lnTo>
                    <a:lnTo>
                      <a:pt x="11970" y="5390"/>
                    </a:lnTo>
                    <a:lnTo>
                      <a:pt x="12071" y="5428"/>
                    </a:lnTo>
                    <a:lnTo>
                      <a:pt x="12284" y="5515"/>
                    </a:lnTo>
                    <a:lnTo>
                      <a:pt x="12497" y="5628"/>
                    </a:lnTo>
                    <a:lnTo>
                      <a:pt x="12697" y="5779"/>
                    </a:lnTo>
                    <a:lnTo>
                      <a:pt x="12885" y="5954"/>
                    </a:lnTo>
                    <a:lnTo>
                      <a:pt x="13073" y="6167"/>
                    </a:lnTo>
                    <a:lnTo>
                      <a:pt x="13199" y="6330"/>
                    </a:lnTo>
                    <a:lnTo>
                      <a:pt x="13299" y="6518"/>
                    </a:lnTo>
                    <a:lnTo>
                      <a:pt x="13399" y="6706"/>
                    </a:lnTo>
                    <a:lnTo>
                      <a:pt x="13499" y="6919"/>
                    </a:lnTo>
                    <a:lnTo>
                      <a:pt x="13700" y="7345"/>
                    </a:lnTo>
                    <a:lnTo>
                      <a:pt x="13813" y="7546"/>
                    </a:lnTo>
                    <a:lnTo>
                      <a:pt x="13913" y="7759"/>
                    </a:lnTo>
                    <a:lnTo>
                      <a:pt x="14038" y="7947"/>
                    </a:lnTo>
                    <a:lnTo>
                      <a:pt x="14164" y="8122"/>
                    </a:lnTo>
                    <a:lnTo>
                      <a:pt x="14314" y="8273"/>
                    </a:lnTo>
                    <a:lnTo>
                      <a:pt x="14389" y="8348"/>
                    </a:lnTo>
                    <a:lnTo>
                      <a:pt x="14477" y="8398"/>
                    </a:lnTo>
                    <a:lnTo>
                      <a:pt x="14565" y="8461"/>
                    </a:lnTo>
                    <a:lnTo>
                      <a:pt x="14652" y="8498"/>
                    </a:lnTo>
                    <a:lnTo>
                      <a:pt x="14753" y="8536"/>
                    </a:lnTo>
                    <a:lnTo>
                      <a:pt x="14853" y="8574"/>
                    </a:lnTo>
                    <a:lnTo>
                      <a:pt x="14966" y="8586"/>
                    </a:lnTo>
                    <a:lnTo>
                      <a:pt x="15079" y="8599"/>
                    </a:lnTo>
                    <a:lnTo>
                      <a:pt x="15191" y="8599"/>
                    </a:lnTo>
                    <a:lnTo>
                      <a:pt x="15329" y="8586"/>
                    </a:lnTo>
                    <a:lnTo>
                      <a:pt x="15517" y="8548"/>
                    </a:lnTo>
                    <a:lnTo>
                      <a:pt x="15705" y="8486"/>
                    </a:lnTo>
                    <a:lnTo>
                      <a:pt x="15881" y="8398"/>
                    </a:lnTo>
                    <a:lnTo>
                      <a:pt x="16044" y="8285"/>
                    </a:lnTo>
                    <a:lnTo>
                      <a:pt x="16194" y="8172"/>
                    </a:lnTo>
                    <a:lnTo>
                      <a:pt x="16332" y="8022"/>
                    </a:lnTo>
                    <a:lnTo>
                      <a:pt x="16457" y="7872"/>
                    </a:lnTo>
                    <a:lnTo>
                      <a:pt x="16570" y="7709"/>
                    </a:lnTo>
                    <a:lnTo>
                      <a:pt x="16683" y="7533"/>
                    </a:lnTo>
                    <a:lnTo>
                      <a:pt x="16771" y="7358"/>
                    </a:lnTo>
                    <a:lnTo>
                      <a:pt x="16858" y="7170"/>
                    </a:lnTo>
                    <a:lnTo>
                      <a:pt x="16921" y="6982"/>
                    </a:lnTo>
                    <a:lnTo>
                      <a:pt x="16984" y="6794"/>
                    </a:lnTo>
                    <a:lnTo>
                      <a:pt x="17034" y="6606"/>
                    </a:lnTo>
                    <a:lnTo>
                      <a:pt x="17071" y="6405"/>
                    </a:lnTo>
                    <a:lnTo>
                      <a:pt x="17096" y="6230"/>
                    </a:lnTo>
                    <a:lnTo>
                      <a:pt x="17109" y="5967"/>
                    </a:lnTo>
                    <a:lnTo>
                      <a:pt x="17109" y="5829"/>
                    </a:lnTo>
                    <a:lnTo>
                      <a:pt x="17096" y="5716"/>
                    </a:lnTo>
                    <a:lnTo>
                      <a:pt x="17021" y="5290"/>
                    </a:lnTo>
                    <a:lnTo>
                      <a:pt x="16934" y="4876"/>
                    </a:lnTo>
                    <a:lnTo>
                      <a:pt x="16808" y="4463"/>
                    </a:lnTo>
                    <a:lnTo>
                      <a:pt x="16658" y="4062"/>
                    </a:lnTo>
                    <a:lnTo>
                      <a:pt x="16470" y="3673"/>
                    </a:lnTo>
                    <a:lnTo>
                      <a:pt x="16269" y="3297"/>
                    </a:lnTo>
                    <a:lnTo>
                      <a:pt x="16044" y="2921"/>
                    </a:lnTo>
                    <a:lnTo>
                      <a:pt x="15793" y="2570"/>
                    </a:lnTo>
                    <a:lnTo>
                      <a:pt x="15530" y="2244"/>
                    </a:lnTo>
                    <a:lnTo>
                      <a:pt x="15229" y="1931"/>
                    </a:lnTo>
                    <a:lnTo>
                      <a:pt x="15079" y="1793"/>
                    </a:lnTo>
                    <a:lnTo>
                      <a:pt x="14916" y="1643"/>
                    </a:lnTo>
                    <a:lnTo>
                      <a:pt x="14753" y="1505"/>
                    </a:lnTo>
                    <a:lnTo>
                      <a:pt x="14590" y="1379"/>
                    </a:lnTo>
                    <a:lnTo>
                      <a:pt x="14414" y="1254"/>
                    </a:lnTo>
                    <a:lnTo>
                      <a:pt x="14239" y="1141"/>
                    </a:lnTo>
                    <a:lnTo>
                      <a:pt x="14063" y="1041"/>
                    </a:lnTo>
                    <a:lnTo>
                      <a:pt x="13875" y="941"/>
                    </a:lnTo>
                    <a:lnTo>
                      <a:pt x="13687" y="840"/>
                    </a:lnTo>
                    <a:lnTo>
                      <a:pt x="13487" y="753"/>
                    </a:lnTo>
                    <a:lnTo>
                      <a:pt x="13299" y="678"/>
                    </a:lnTo>
                    <a:lnTo>
                      <a:pt x="13098" y="615"/>
                    </a:lnTo>
                    <a:lnTo>
                      <a:pt x="12722" y="502"/>
                    </a:lnTo>
                    <a:lnTo>
                      <a:pt x="12334" y="402"/>
                    </a:lnTo>
                    <a:lnTo>
                      <a:pt x="11933" y="302"/>
                    </a:lnTo>
                    <a:lnTo>
                      <a:pt x="11507" y="214"/>
                    </a:lnTo>
                    <a:lnTo>
                      <a:pt x="11080" y="126"/>
                    </a:lnTo>
                    <a:lnTo>
                      <a:pt x="10629" y="76"/>
                    </a:lnTo>
                    <a:lnTo>
                      <a:pt x="10191" y="26"/>
                    </a:lnTo>
                    <a:lnTo>
                      <a:pt x="973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3190278" y="2121262"/>
                <a:ext cx="180607" cy="150734"/>
              </a:xfrm>
              <a:custGeom>
                <a:avLst/>
                <a:gdLst/>
                <a:ahLst/>
                <a:cxnLst/>
                <a:rect l="l" t="t" r="r" b="b"/>
                <a:pathLst>
                  <a:path w="8035" h="6706" extrusionOk="0">
                    <a:moveTo>
                      <a:pt x="3786" y="0"/>
                    </a:moveTo>
                    <a:lnTo>
                      <a:pt x="3510" y="25"/>
                    </a:lnTo>
                    <a:lnTo>
                      <a:pt x="3247" y="51"/>
                    </a:lnTo>
                    <a:lnTo>
                      <a:pt x="2971" y="101"/>
                    </a:lnTo>
                    <a:lnTo>
                      <a:pt x="2708" y="176"/>
                    </a:lnTo>
                    <a:lnTo>
                      <a:pt x="2457" y="251"/>
                    </a:lnTo>
                    <a:lnTo>
                      <a:pt x="2194" y="364"/>
                    </a:lnTo>
                    <a:lnTo>
                      <a:pt x="1943" y="477"/>
                    </a:lnTo>
                    <a:lnTo>
                      <a:pt x="1693" y="627"/>
                    </a:lnTo>
                    <a:lnTo>
                      <a:pt x="1467" y="790"/>
                    </a:lnTo>
                    <a:lnTo>
                      <a:pt x="1254" y="978"/>
                    </a:lnTo>
                    <a:lnTo>
                      <a:pt x="1054" y="1166"/>
                    </a:lnTo>
                    <a:lnTo>
                      <a:pt x="891" y="1367"/>
                    </a:lnTo>
                    <a:lnTo>
                      <a:pt x="740" y="1580"/>
                    </a:lnTo>
                    <a:lnTo>
                      <a:pt x="602" y="1805"/>
                    </a:lnTo>
                    <a:lnTo>
                      <a:pt x="477" y="2043"/>
                    </a:lnTo>
                    <a:lnTo>
                      <a:pt x="377" y="2281"/>
                    </a:lnTo>
                    <a:lnTo>
                      <a:pt x="289" y="2532"/>
                    </a:lnTo>
                    <a:lnTo>
                      <a:pt x="214" y="2783"/>
                    </a:lnTo>
                    <a:lnTo>
                      <a:pt x="151" y="3033"/>
                    </a:lnTo>
                    <a:lnTo>
                      <a:pt x="101" y="3284"/>
                    </a:lnTo>
                    <a:lnTo>
                      <a:pt x="63" y="3547"/>
                    </a:lnTo>
                    <a:lnTo>
                      <a:pt x="38" y="3798"/>
                    </a:lnTo>
                    <a:lnTo>
                      <a:pt x="13" y="4049"/>
                    </a:lnTo>
                    <a:lnTo>
                      <a:pt x="1" y="4299"/>
                    </a:lnTo>
                    <a:lnTo>
                      <a:pt x="13" y="4776"/>
                    </a:lnTo>
                    <a:lnTo>
                      <a:pt x="26" y="5227"/>
                    </a:lnTo>
                    <a:lnTo>
                      <a:pt x="76" y="5640"/>
                    </a:lnTo>
                    <a:lnTo>
                      <a:pt x="126" y="5991"/>
                    </a:lnTo>
                    <a:lnTo>
                      <a:pt x="176" y="6292"/>
                    </a:lnTo>
                    <a:lnTo>
                      <a:pt x="214" y="6518"/>
                    </a:lnTo>
                    <a:lnTo>
                      <a:pt x="264" y="6706"/>
                    </a:lnTo>
                    <a:lnTo>
                      <a:pt x="377" y="6568"/>
                    </a:lnTo>
                    <a:lnTo>
                      <a:pt x="515" y="6405"/>
                    </a:lnTo>
                    <a:lnTo>
                      <a:pt x="703" y="6192"/>
                    </a:lnTo>
                    <a:lnTo>
                      <a:pt x="966" y="5929"/>
                    </a:lnTo>
                    <a:lnTo>
                      <a:pt x="1279" y="5603"/>
                    </a:lnTo>
                    <a:lnTo>
                      <a:pt x="1655" y="5252"/>
                    </a:lnTo>
                    <a:lnTo>
                      <a:pt x="2094" y="4863"/>
                    </a:lnTo>
                    <a:lnTo>
                      <a:pt x="2595" y="4450"/>
                    </a:lnTo>
                    <a:lnTo>
                      <a:pt x="3172" y="3999"/>
                    </a:lnTo>
                    <a:lnTo>
                      <a:pt x="3798" y="3535"/>
                    </a:lnTo>
                    <a:lnTo>
                      <a:pt x="4149" y="3309"/>
                    </a:lnTo>
                    <a:lnTo>
                      <a:pt x="4513" y="3059"/>
                    </a:lnTo>
                    <a:lnTo>
                      <a:pt x="4889" y="2820"/>
                    </a:lnTo>
                    <a:lnTo>
                      <a:pt x="5290" y="2582"/>
                    </a:lnTo>
                    <a:lnTo>
                      <a:pt x="5703" y="2332"/>
                    </a:lnTo>
                    <a:lnTo>
                      <a:pt x="6130" y="2093"/>
                    </a:lnTo>
                    <a:lnTo>
                      <a:pt x="6581" y="1855"/>
                    </a:lnTo>
                    <a:lnTo>
                      <a:pt x="7045" y="1605"/>
                    </a:lnTo>
                    <a:lnTo>
                      <a:pt x="7533" y="1367"/>
                    </a:lnTo>
                    <a:lnTo>
                      <a:pt x="8035" y="1128"/>
                    </a:lnTo>
                    <a:lnTo>
                      <a:pt x="7872" y="1041"/>
                    </a:lnTo>
                    <a:lnTo>
                      <a:pt x="7671" y="940"/>
                    </a:lnTo>
                    <a:lnTo>
                      <a:pt x="7408" y="815"/>
                    </a:lnTo>
                    <a:lnTo>
                      <a:pt x="7095" y="677"/>
                    </a:lnTo>
                    <a:lnTo>
                      <a:pt x="6719" y="539"/>
                    </a:lnTo>
                    <a:lnTo>
                      <a:pt x="6293" y="389"/>
                    </a:lnTo>
                    <a:lnTo>
                      <a:pt x="5841" y="251"/>
                    </a:lnTo>
                    <a:lnTo>
                      <a:pt x="5603" y="188"/>
                    </a:lnTo>
                    <a:lnTo>
                      <a:pt x="5353" y="138"/>
                    </a:lnTo>
                    <a:lnTo>
                      <a:pt x="5102" y="88"/>
                    </a:lnTo>
                    <a:lnTo>
                      <a:pt x="4839" y="51"/>
                    </a:lnTo>
                    <a:lnTo>
                      <a:pt x="4575" y="25"/>
                    </a:lnTo>
                    <a:lnTo>
                      <a:pt x="431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3173937" y="2135355"/>
                <a:ext cx="400077" cy="346536"/>
              </a:xfrm>
              <a:custGeom>
                <a:avLst/>
                <a:gdLst/>
                <a:ahLst/>
                <a:cxnLst/>
                <a:rect l="l" t="t" r="r" b="b"/>
                <a:pathLst>
                  <a:path w="17799" h="15417" extrusionOk="0">
                    <a:moveTo>
                      <a:pt x="9514" y="0"/>
                    </a:moveTo>
                    <a:lnTo>
                      <a:pt x="9138" y="13"/>
                    </a:lnTo>
                    <a:lnTo>
                      <a:pt x="8762" y="38"/>
                    </a:lnTo>
                    <a:lnTo>
                      <a:pt x="8373" y="63"/>
                    </a:lnTo>
                    <a:lnTo>
                      <a:pt x="7997" y="100"/>
                    </a:lnTo>
                    <a:lnTo>
                      <a:pt x="7245" y="188"/>
                    </a:lnTo>
                    <a:lnTo>
                      <a:pt x="6756" y="251"/>
                    </a:lnTo>
                    <a:lnTo>
                      <a:pt x="6268" y="338"/>
                    </a:lnTo>
                    <a:lnTo>
                      <a:pt x="5779" y="439"/>
                    </a:lnTo>
                    <a:lnTo>
                      <a:pt x="5302" y="552"/>
                    </a:lnTo>
                    <a:lnTo>
                      <a:pt x="4839" y="689"/>
                    </a:lnTo>
                    <a:lnTo>
                      <a:pt x="4613" y="777"/>
                    </a:lnTo>
                    <a:lnTo>
                      <a:pt x="4387" y="865"/>
                    </a:lnTo>
                    <a:lnTo>
                      <a:pt x="4162" y="953"/>
                    </a:lnTo>
                    <a:lnTo>
                      <a:pt x="3936" y="1065"/>
                    </a:lnTo>
                    <a:lnTo>
                      <a:pt x="3723" y="1178"/>
                    </a:lnTo>
                    <a:lnTo>
                      <a:pt x="3510" y="1304"/>
                    </a:lnTo>
                    <a:lnTo>
                      <a:pt x="3285" y="1441"/>
                    </a:lnTo>
                    <a:lnTo>
                      <a:pt x="3071" y="1592"/>
                    </a:lnTo>
                    <a:lnTo>
                      <a:pt x="2858" y="1755"/>
                    </a:lnTo>
                    <a:lnTo>
                      <a:pt x="2670" y="1930"/>
                    </a:lnTo>
                    <a:lnTo>
                      <a:pt x="2482" y="2106"/>
                    </a:lnTo>
                    <a:lnTo>
                      <a:pt x="2294" y="2294"/>
                    </a:lnTo>
                    <a:lnTo>
                      <a:pt x="2119" y="2494"/>
                    </a:lnTo>
                    <a:lnTo>
                      <a:pt x="1956" y="2695"/>
                    </a:lnTo>
                    <a:lnTo>
                      <a:pt x="1806" y="2895"/>
                    </a:lnTo>
                    <a:lnTo>
                      <a:pt x="1655" y="3108"/>
                    </a:lnTo>
                    <a:lnTo>
                      <a:pt x="1505" y="3334"/>
                    </a:lnTo>
                    <a:lnTo>
                      <a:pt x="1379" y="3560"/>
                    </a:lnTo>
                    <a:lnTo>
                      <a:pt x="1242" y="3798"/>
                    </a:lnTo>
                    <a:lnTo>
                      <a:pt x="1129" y="4023"/>
                    </a:lnTo>
                    <a:lnTo>
                      <a:pt x="1016" y="4274"/>
                    </a:lnTo>
                    <a:lnTo>
                      <a:pt x="903" y="4512"/>
                    </a:lnTo>
                    <a:lnTo>
                      <a:pt x="715" y="5013"/>
                    </a:lnTo>
                    <a:lnTo>
                      <a:pt x="552" y="5540"/>
                    </a:lnTo>
                    <a:lnTo>
                      <a:pt x="402" y="6066"/>
                    </a:lnTo>
                    <a:lnTo>
                      <a:pt x="289" y="6593"/>
                    </a:lnTo>
                    <a:lnTo>
                      <a:pt x="189" y="7132"/>
                    </a:lnTo>
                    <a:lnTo>
                      <a:pt x="101" y="7670"/>
                    </a:lnTo>
                    <a:lnTo>
                      <a:pt x="51" y="8222"/>
                    </a:lnTo>
                    <a:lnTo>
                      <a:pt x="1" y="8748"/>
                    </a:lnTo>
                    <a:lnTo>
                      <a:pt x="1" y="9174"/>
                    </a:lnTo>
                    <a:lnTo>
                      <a:pt x="13" y="9588"/>
                    </a:lnTo>
                    <a:lnTo>
                      <a:pt x="63" y="9989"/>
                    </a:lnTo>
                    <a:lnTo>
                      <a:pt x="139" y="10390"/>
                    </a:lnTo>
                    <a:lnTo>
                      <a:pt x="239" y="10779"/>
                    </a:lnTo>
                    <a:lnTo>
                      <a:pt x="364" y="11167"/>
                    </a:lnTo>
                    <a:lnTo>
                      <a:pt x="515" y="11531"/>
                    </a:lnTo>
                    <a:lnTo>
                      <a:pt x="690" y="11894"/>
                    </a:lnTo>
                    <a:lnTo>
                      <a:pt x="891" y="12233"/>
                    </a:lnTo>
                    <a:lnTo>
                      <a:pt x="1104" y="12571"/>
                    </a:lnTo>
                    <a:lnTo>
                      <a:pt x="1342" y="12884"/>
                    </a:lnTo>
                    <a:lnTo>
                      <a:pt x="1605" y="13185"/>
                    </a:lnTo>
                    <a:lnTo>
                      <a:pt x="1881" y="13473"/>
                    </a:lnTo>
                    <a:lnTo>
                      <a:pt x="2169" y="13749"/>
                    </a:lnTo>
                    <a:lnTo>
                      <a:pt x="2470" y="14000"/>
                    </a:lnTo>
                    <a:lnTo>
                      <a:pt x="2796" y="14238"/>
                    </a:lnTo>
                    <a:lnTo>
                      <a:pt x="2996" y="14376"/>
                    </a:lnTo>
                    <a:lnTo>
                      <a:pt x="3209" y="14501"/>
                    </a:lnTo>
                    <a:lnTo>
                      <a:pt x="3422" y="14614"/>
                    </a:lnTo>
                    <a:lnTo>
                      <a:pt x="3635" y="14727"/>
                    </a:lnTo>
                    <a:lnTo>
                      <a:pt x="3861" y="14840"/>
                    </a:lnTo>
                    <a:lnTo>
                      <a:pt x="4074" y="14927"/>
                    </a:lnTo>
                    <a:lnTo>
                      <a:pt x="4312" y="15015"/>
                    </a:lnTo>
                    <a:lnTo>
                      <a:pt x="4538" y="15103"/>
                    </a:lnTo>
                    <a:lnTo>
                      <a:pt x="4776" y="15165"/>
                    </a:lnTo>
                    <a:lnTo>
                      <a:pt x="5014" y="15228"/>
                    </a:lnTo>
                    <a:lnTo>
                      <a:pt x="5252" y="15291"/>
                    </a:lnTo>
                    <a:lnTo>
                      <a:pt x="5490" y="15328"/>
                    </a:lnTo>
                    <a:lnTo>
                      <a:pt x="5741" y="15366"/>
                    </a:lnTo>
                    <a:lnTo>
                      <a:pt x="5992" y="15391"/>
                    </a:lnTo>
                    <a:lnTo>
                      <a:pt x="6242" y="15416"/>
                    </a:lnTo>
                    <a:lnTo>
                      <a:pt x="6994" y="15416"/>
                    </a:lnTo>
                    <a:lnTo>
                      <a:pt x="7496" y="15391"/>
                    </a:lnTo>
                    <a:lnTo>
                      <a:pt x="8010" y="15353"/>
                    </a:lnTo>
                    <a:lnTo>
                      <a:pt x="8524" y="15303"/>
                    </a:lnTo>
                    <a:lnTo>
                      <a:pt x="9050" y="15228"/>
                    </a:lnTo>
                    <a:lnTo>
                      <a:pt x="9564" y="15140"/>
                    </a:lnTo>
                    <a:lnTo>
                      <a:pt x="10090" y="15028"/>
                    </a:lnTo>
                    <a:lnTo>
                      <a:pt x="10604" y="14902"/>
                    </a:lnTo>
                    <a:lnTo>
                      <a:pt x="11118" y="14764"/>
                    </a:lnTo>
                    <a:lnTo>
                      <a:pt x="11619" y="14601"/>
                    </a:lnTo>
                    <a:lnTo>
                      <a:pt x="12121" y="14426"/>
                    </a:lnTo>
                    <a:lnTo>
                      <a:pt x="12609" y="14225"/>
                    </a:lnTo>
                    <a:lnTo>
                      <a:pt x="13086" y="14012"/>
                    </a:lnTo>
                    <a:lnTo>
                      <a:pt x="13549" y="13787"/>
                    </a:lnTo>
                    <a:lnTo>
                      <a:pt x="14001" y="13524"/>
                    </a:lnTo>
                    <a:lnTo>
                      <a:pt x="14439" y="13260"/>
                    </a:lnTo>
                    <a:lnTo>
                      <a:pt x="14853" y="12972"/>
                    </a:lnTo>
                    <a:lnTo>
                      <a:pt x="15254" y="12659"/>
                    </a:lnTo>
                    <a:lnTo>
                      <a:pt x="15617" y="12333"/>
                    </a:lnTo>
                    <a:lnTo>
                      <a:pt x="15805" y="12157"/>
                    </a:lnTo>
                    <a:lnTo>
                      <a:pt x="15968" y="11982"/>
                    </a:lnTo>
                    <a:lnTo>
                      <a:pt x="16144" y="11806"/>
                    </a:lnTo>
                    <a:lnTo>
                      <a:pt x="16294" y="11618"/>
                    </a:lnTo>
                    <a:lnTo>
                      <a:pt x="16445" y="11418"/>
                    </a:lnTo>
                    <a:lnTo>
                      <a:pt x="16595" y="11230"/>
                    </a:lnTo>
                    <a:lnTo>
                      <a:pt x="16733" y="11029"/>
                    </a:lnTo>
                    <a:lnTo>
                      <a:pt x="16871" y="10816"/>
                    </a:lnTo>
                    <a:lnTo>
                      <a:pt x="16984" y="10603"/>
                    </a:lnTo>
                    <a:lnTo>
                      <a:pt x="17109" y="10390"/>
                    </a:lnTo>
                    <a:lnTo>
                      <a:pt x="17209" y="10177"/>
                    </a:lnTo>
                    <a:lnTo>
                      <a:pt x="17309" y="9952"/>
                    </a:lnTo>
                    <a:lnTo>
                      <a:pt x="17397" y="9713"/>
                    </a:lnTo>
                    <a:lnTo>
                      <a:pt x="17485" y="9475"/>
                    </a:lnTo>
                    <a:lnTo>
                      <a:pt x="17560" y="9237"/>
                    </a:lnTo>
                    <a:lnTo>
                      <a:pt x="17623" y="8986"/>
                    </a:lnTo>
                    <a:lnTo>
                      <a:pt x="17673" y="8736"/>
                    </a:lnTo>
                    <a:lnTo>
                      <a:pt x="17723" y="8485"/>
                    </a:lnTo>
                    <a:lnTo>
                      <a:pt x="17761" y="8222"/>
                    </a:lnTo>
                    <a:lnTo>
                      <a:pt x="17786" y="7959"/>
                    </a:lnTo>
                    <a:lnTo>
                      <a:pt x="17798" y="7683"/>
                    </a:lnTo>
                    <a:lnTo>
                      <a:pt x="17798" y="7407"/>
                    </a:lnTo>
                    <a:lnTo>
                      <a:pt x="17798" y="7119"/>
                    </a:lnTo>
                    <a:lnTo>
                      <a:pt x="17786" y="6831"/>
                    </a:lnTo>
                    <a:lnTo>
                      <a:pt x="17748" y="6542"/>
                    </a:lnTo>
                    <a:lnTo>
                      <a:pt x="17711" y="6242"/>
                    </a:lnTo>
                    <a:lnTo>
                      <a:pt x="17673" y="6004"/>
                    </a:lnTo>
                    <a:lnTo>
                      <a:pt x="17623" y="5778"/>
                    </a:lnTo>
                    <a:lnTo>
                      <a:pt x="17573" y="5552"/>
                    </a:lnTo>
                    <a:lnTo>
                      <a:pt x="17510" y="5314"/>
                    </a:lnTo>
                    <a:lnTo>
                      <a:pt x="17435" y="5101"/>
                    </a:lnTo>
                    <a:lnTo>
                      <a:pt x="17360" y="4876"/>
                    </a:lnTo>
                    <a:lnTo>
                      <a:pt x="17284" y="4650"/>
                    </a:lnTo>
                    <a:lnTo>
                      <a:pt x="17184" y="4437"/>
                    </a:lnTo>
                    <a:lnTo>
                      <a:pt x="17084" y="4224"/>
                    </a:lnTo>
                    <a:lnTo>
                      <a:pt x="16984" y="4011"/>
                    </a:lnTo>
                    <a:lnTo>
                      <a:pt x="16745" y="3610"/>
                    </a:lnTo>
                    <a:lnTo>
                      <a:pt x="16495" y="3209"/>
                    </a:lnTo>
                    <a:lnTo>
                      <a:pt x="16207" y="2833"/>
                    </a:lnTo>
                    <a:lnTo>
                      <a:pt x="15906" y="2469"/>
                    </a:lnTo>
                    <a:lnTo>
                      <a:pt x="15580" y="2131"/>
                    </a:lnTo>
                    <a:lnTo>
                      <a:pt x="15229" y="1817"/>
                    </a:lnTo>
                    <a:lnTo>
                      <a:pt x="15053" y="1667"/>
                    </a:lnTo>
                    <a:lnTo>
                      <a:pt x="14865" y="1517"/>
                    </a:lnTo>
                    <a:lnTo>
                      <a:pt x="14677" y="1379"/>
                    </a:lnTo>
                    <a:lnTo>
                      <a:pt x="14477" y="1253"/>
                    </a:lnTo>
                    <a:lnTo>
                      <a:pt x="14276" y="1116"/>
                    </a:lnTo>
                    <a:lnTo>
                      <a:pt x="14076" y="1003"/>
                    </a:lnTo>
                    <a:lnTo>
                      <a:pt x="13863" y="890"/>
                    </a:lnTo>
                    <a:lnTo>
                      <a:pt x="13662" y="790"/>
                    </a:lnTo>
                    <a:lnTo>
                      <a:pt x="13437" y="689"/>
                    </a:lnTo>
                    <a:lnTo>
                      <a:pt x="13224" y="602"/>
                    </a:lnTo>
                    <a:lnTo>
                      <a:pt x="12873" y="464"/>
                    </a:lnTo>
                    <a:lnTo>
                      <a:pt x="12509" y="351"/>
                    </a:lnTo>
                    <a:lnTo>
                      <a:pt x="12146" y="263"/>
                    </a:lnTo>
                    <a:lnTo>
                      <a:pt x="11782" y="176"/>
                    </a:lnTo>
                    <a:lnTo>
                      <a:pt x="11406" y="113"/>
                    </a:lnTo>
                    <a:lnTo>
                      <a:pt x="11030" y="75"/>
                    </a:lnTo>
                    <a:lnTo>
                      <a:pt x="10654" y="38"/>
                    </a:lnTo>
                    <a:lnTo>
                      <a:pt x="10278" y="13"/>
                    </a:lnTo>
                    <a:lnTo>
                      <a:pt x="990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>
                <a:off x="3475675" y="2366357"/>
                <a:ext cx="64241" cy="82852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686" extrusionOk="0">
                    <a:moveTo>
                      <a:pt x="1366" y="0"/>
                    </a:moveTo>
                    <a:lnTo>
                      <a:pt x="1153" y="13"/>
                    </a:lnTo>
                    <a:lnTo>
                      <a:pt x="953" y="38"/>
                    </a:lnTo>
                    <a:lnTo>
                      <a:pt x="777" y="63"/>
                    </a:lnTo>
                    <a:lnTo>
                      <a:pt x="527" y="126"/>
                    </a:lnTo>
                    <a:lnTo>
                      <a:pt x="426" y="163"/>
                    </a:lnTo>
                    <a:lnTo>
                      <a:pt x="0" y="3435"/>
                    </a:lnTo>
                    <a:lnTo>
                      <a:pt x="326" y="3547"/>
                    </a:lnTo>
                    <a:lnTo>
                      <a:pt x="639" y="3623"/>
                    </a:lnTo>
                    <a:lnTo>
                      <a:pt x="790" y="3660"/>
                    </a:lnTo>
                    <a:lnTo>
                      <a:pt x="940" y="3673"/>
                    </a:lnTo>
                    <a:lnTo>
                      <a:pt x="1091" y="3685"/>
                    </a:lnTo>
                    <a:lnTo>
                      <a:pt x="1354" y="3685"/>
                    </a:lnTo>
                    <a:lnTo>
                      <a:pt x="1492" y="3660"/>
                    </a:lnTo>
                    <a:lnTo>
                      <a:pt x="1617" y="3635"/>
                    </a:lnTo>
                    <a:lnTo>
                      <a:pt x="1730" y="3610"/>
                    </a:lnTo>
                    <a:lnTo>
                      <a:pt x="1843" y="3572"/>
                    </a:lnTo>
                    <a:lnTo>
                      <a:pt x="1955" y="3522"/>
                    </a:lnTo>
                    <a:lnTo>
                      <a:pt x="2056" y="3460"/>
                    </a:lnTo>
                    <a:lnTo>
                      <a:pt x="2156" y="3397"/>
                    </a:lnTo>
                    <a:lnTo>
                      <a:pt x="2244" y="3334"/>
                    </a:lnTo>
                    <a:lnTo>
                      <a:pt x="2331" y="3247"/>
                    </a:lnTo>
                    <a:lnTo>
                      <a:pt x="2419" y="3159"/>
                    </a:lnTo>
                    <a:lnTo>
                      <a:pt x="2494" y="3071"/>
                    </a:lnTo>
                    <a:lnTo>
                      <a:pt x="2557" y="2958"/>
                    </a:lnTo>
                    <a:lnTo>
                      <a:pt x="2620" y="2846"/>
                    </a:lnTo>
                    <a:lnTo>
                      <a:pt x="2670" y="2733"/>
                    </a:lnTo>
                    <a:lnTo>
                      <a:pt x="2720" y="2607"/>
                    </a:lnTo>
                    <a:lnTo>
                      <a:pt x="2757" y="2470"/>
                    </a:lnTo>
                    <a:lnTo>
                      <a:pt x="2795" y="2332"/>
                    </a:lnTo>
                    <a:lnTo>
                      <a:pt x="2820" y="2181"/>
                    </a:lnTo>
                    <a:lnTo>
                      <a:pt x="2845" y="2031"/>
                    </a:lnTo>
                    <a:lnTo>
                      <a:pt x="2858" y="1868"/>
                    </a:lnTo>
                    <a:lnTo>
                      <a:pt x="2858" y="1692"/>
                    </a:lnTo>
                    <a:lnTo>
                      <a:pt x="2858" y="1341"/>
                    </a:lnTo>
                    <a:lnTo>
                      <a:pt x="2833" y="1153"/>
                    </a:lnTo>
                    <a:lnTo>
                      <a:pt x="2808" y="991"/>
                    </a:lnTo>
                    <a:lnTo>
                      <a:pt x="2757" y="840"/>
                    </a:lnTo>
                    <a:lnTo>
                      <a:pt x="2707" y="715"/>
                    </a:lnTo>
                    <a:lnTo>
                      <a:pt x="2645" y="589"/>
                    </a:lnTo>
                    <a:lnTo>
                      <a:pt x="2569" y="489"/>
                    </a:lnTo>
                    <a:lnTo>
                      <a:pt x="2494" y="389"/>
                    </a:lnTo>
                    <a:lnTo>
                      <a:pt x="2407" y="314"/>
                    </a:lnTo>
                    <a:lnTo>
                      <a:pt x="2319" y="239"/>
                    </a:lnTo>
                    <a:lnTo>
                      <a:pt x="2231" y="176"/>
                    </a:lnTo>
                    <a:lnTo>
                      <a:pt x="2131" y="126"/>
                    </a:lnTo>
                    <a:lnTo>
                      <a:pt x="2018" y="88"/>
                    </a:lnTo>
                    <a:lnTo>
                      <a:pt x="1918" y="51"/>
                    </a:lnTo>
                    <a:lnTo>
                      <a:pt x="1805" y="25"/>
                    </a:lnTo>
                    <a:lnTo>
                      <a:pt x="1579" y="0"/>
                    </a:lnTo>
                    <a:close/>
                  </a:path>
                </a:pathLst>
              </a:custGeom>
              <a:solidFill>
                <a:srgbClr val="E080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>
                <a:off x="3253103" y="2418752"/>
                <a:ext cx="131583" cy="277799"/>
              </a:xfrm>
              <a:custGeom>
                <a:avLst/>
                <a:gdLst/>
                <a:ahLst/>
                <a:cxnLst/>
                <a:rect l="l" t="t" r="r" b="b"/>
                <a:pathLst>
                  <a:path w="5854" h="12359" extrusionOk="0">
                    <a:moveTo>
                      <a:pt x="214" y="1"/>
                    </a:moveTo>
                    <a:lnTo>
                      <a:pt x="1" y="8799"/>
                    </a:lnTo>
                    <a:lnTo>
                      <a:pt x="1" y="9125"/>
                    </a:lnTo>
                    <a:lnTo>
                      <a:pt x="26" y="9451"/>
                    </a:lnTo>
                    <a:lnTo>
                      <a:pt x="76" y="9764"/>
                    </a:lnTo>
                    <a:lnTo>
                      <a:pt x="151" y="10065"/>
                    </a:lnTo>
                    <a:lnTo>
                      <a:pt x="251" y="10353"/>
                    </a:lnTo>
                    <a:lnTo>
                      <a:pt x="364" y="10641"/>
                    </a:lnTo>
                    <a:lnTo>
                      <a:pt x="515" y="10905"/>
                    </a:lnTo>
                    <a:lnTo>
                      <a:pt x="677" y="11143"/>
                    </a:lnTo>
                    <a:lnTo>
                      <a:pt x="853" y="11368"/>
                    </a:lnTo>
                    <a:lnTo>
                      <a:pt x="1053" y="11581"/>
                    </a:lnTo>
                    <a:lnTo>
                      <a:pt x="1279" y="11769"/>
                    </a:lnTo>
                    <a:lnTo>
                      <a:pt x="1505" y="11932"/>
                    </a:lnTo>
                    <a:lnTo>
                      <a:pt x="1755" y="12070"/>
                    </a:lnTo>
                    <a:lnTo>
                      <a:pt x="1881" y="12133"/>
                    </a:lnTo>
                    <a:lnTo>
                      <a:pt x="2019" y="12183"/>
                    </a:lnTo>
                    <a:lnTo>
                      <a:pt x="2156" y="12233"/>
                    </a:lnTo>
                    <a:lnTo>
                      <a:pt x="2294" y="12271"/>
                    </a:lnTo>
                    <a:lnTo>
                      <a:pt x="2432" y="12308"/>
                    </a:lnTo>
                    <a:lnTo>
                      <a:pt x="2570" y="12333"/>
                    </a:lnTo>
                    <a:lnTo>
                      <a:pt x="2746" y="12346"/>
                    </a:lnTo>
                    <a:lnTo>
                      <a:pt x="2908" y="12359"/>
                    </a:lnTo>
                    <a:lnTo>
                      <a:pt x="3071" y="12346"/>
                    </a:lnTo>
                    <a:lnTo>
                      <a:pt x="3222" y="12333"/>
                    </a:lnTo>
                    <a:lnTo>
                      <a:pt x="3385" y="12308"/>
                    </a:lnTo>
                    <a:lnTo>
                      <a:pt x="3535" y="12283"/>
                    </a:lnTo>
                    <a:lnTo>
                      <a:pt x="3698" y="12233"/>
                    </a:lnTo>
                    <a:lnTo>
                      <a:pt x="3848" y="12183"/>
                    </a:lnTo>
                    <a:lnTo>
                      <a:pt x="3986" y="12133"/>
                    </a:lnTo>
                    <a:lnTo>
                      <a:pt x="4137" y="12058"/>
                    </a:lnTo>
                    <a:lnTo>
                      <a:pt x="4275" y="11983"/>
                    </a:lnTo>
                    <a:lnTo>
                      <a:pt x="4412" y="11895"/>
                    </a:lnTo>
                    <a:lnTo>
                      <a:pt x="4538" y="11807"/>
                    </a:lnTo>
                    <a:lnTo>
                      <a:pt x="4663" y="11707"/>
                    </a:lnTo>
                    <a:lnTo>
                      <a:pt x="4788" y="11594"/>
                    </a:lnTo>
                    <a:lnTo>
                      <a:pt x="4901" y="11481"/>
                    </a:lnTo>
                    <a:lnTo>
                      <a:pt x="5014" y="11356"/>
                    </a:lnTo>
                    <a:lnTo>
                      <a:pt x="5114" y="11231"/>
                    </a:lnTo>
                    <a:lnTo>
                      <a:pt x="5215" y="11105"/>
                    </a:lnTo>
                    <a:lnTo>
                      <a:pt x="5315" y="10955"/>
                    </a:lnTo>
                    <a:lnTo>
                      <a:pt x="5390" y="10817"/>
                    </a:lnTo>
                    <a:lnTo>
                      <a:pt x="5478" y="10667"/>
                    </a:lnTo>
                    <a:lnTo>
                      <a:pt x="5553" y="10504"/>
                    </a:lnTo>
                    <a:lnTo>
                      <a:pt x="5616" y="10353"/>
                    </a:lnTo>
                    <a:lnTo>
                      <a:pt x="5678" y="10178"/>
                    </a:lnTo>
                    <a:lnTo>
                      <a:pt x="5728" y="10015"/>
                    </a:lnTo>
                    <a:lnTo>
                      <a:pt x="5766" y="9839"/>
                    </a:lnTo>
                    <a:lnTo>
                      <a:pt x="5804" y="9664"/>
                    </a:lnTo>
                    <a:lnTo>
                      <a:pt x="5829" y="9476"/>
                    </a:lnTo>
                    <a:lnTo>
                      <a:pt x="5854" y="9300"/>
                    </a:lnTo>
                    <a:lnTo>
                      <a:pt x="5854" y="9112"/>
                    </a:lnTo>
                    <a:lnTo>
                      <a:pt x="5854" y="8912"/>
                    </a:lnTo>
                    <a:lnTo>
                      <a:pt x="5716" y="740"/>
                    </a:lnTo>
                    <a:lnTo>
                      <a:pt x="214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>
                <a:off x="3277334" y="2464404"/>
                <a:ext cx="107645" cy="15466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6881" extrusionOk="0">
                    <a:moveTo>
                      <a:pt x="88" y="0"/>
                    </a:moveTo>
                    <a:lnTo>
                      <a:pt x="51" y="288"/>
                    </a:lnTo>
                    <a:lnTo>
                      <a:pt x="26" y="627"/>
                    </a:lnTo>
                    <a:lnTo>
                      <a:pt x="1" y="1053"/>
                    </a:lnTo>
                    <a:lnTo>
                      <a:pt x="1" y="1567"/>
                    </a:lnTo>
                    <a:lnTo>
                      <a:pt x="13" y="1855"/>
                    </a:lnTo>
                    <a:lnTo>
                      <a:pt x="26" y="2143"/>
                    </a:lnTo>
                    <a:lnTo>
                      <a:pt x="63" y="2444"/>
                    </a:lnTo>
                    <a:lnTo>
                      <a:pt x="101" y="2757"/>
                    </a:lnTo>
                    <a:lnTo>
                      <a:pt x="163" y="3083"/>
                    </a:lnTo>
                    <a:lnTo>
                      <a:pt x="239" y="3397"/>
                    </a:lnTo>
                    <a:lnTo>
                      <a:pt x="326" y="3722"/>
                    </a:lnTo>
                    <a:lnTo>
                      <a:pt x="439" y="4036"/>
                    </a:lnTo>
                    <a:lnTo>
                      <a:pt x="577" y="4349"/>
                    </a:lnTo>
                    <a:lnTo>
                      <a:pt x="727" y="4650"/>
                    </a:lnTo>
                    <a:lnTo>
                      <a:pt x="903" y="4951"/>
                    </a:lnTo>
                    <a:lnTo>
                      <a:pt x="1104" y="5239"/>
                    </a:lnTo>
                    <a:lnTo>
                      <a:pt x="1204" y="5377"/>
                    </a:lnTo>
                    <a:lnTo>
                      <a:pt x="1329" y="5502"/>
                    </a:lnTo>
                    <a:lnTo>
                      <a:pt x="1442" y="5640"/>
                    </a:lnTo>
                    <a:lnTo>
                      <a:pt x="1580" y="5765"/>
                    </a:lnTo>
                    <a:lnTo>
                      <a:pt x="1718" y="5878"/>
                    </a:lnTo>
                    <a:lnTo>
                      <a:pt x="1856" y="5991"/>
                    </a:lnTo>
                    <a:lnTo>
                      <a:pt x="2018" y="6104"/>
                    </a:lnTo>
                    <a:lnTo>
                      <a:pt x="2169" y="6204"/>
                    </a:lnTo>
                    <a:lnTo>
                      <a:pt x="2344" y="6304"/>
                    </a:lnTo>
                    <a:lnTo>
                      <a:pt x="2520" y="6392"/>
                    </a:lnTo>
                    <a:lnTo>
                      <a:pt x="2708" y="6480"/>
                    </a:lnTo>
                    <a:lnTo>
                      <a:pt x="2896" y="6555"/>
                    </a:lnTo>
                    <a:lnTo>
                      <a:pt x="3096" y="6630"/>
                    </a:lnTo>
                    <a:lnTo>
                      <a:pt x="3309" y="6693"/>
                    </a:lnTo>
                    <a:lnTo>
                      <a:pt x="3535" y="6743"/>
                    </a:lnTo>
                    <a:lnTo>
                      <a:pt x="3761" y="6793"/>
                    </a:lnTo>
                    <a:lnTo>
                      <a:pt x="3999" y="6831"/>
                    </a:lnTo>
                    <a:lnTo>
                      <a:pt x="4249" y="6856"/>
                    </a:lnTo>
                    <a:lnTo>
                      <a:pt x="4513" y="6881"/>
                    </a:lnTo>
                    <a:lnTo>
                      <a:pt x="4776" y="6881"/>
                    </a:lnTo>
                    <a:lnTo>
                      <a:pt x="4788" y="3447"/>
                    </a:lnTo>
                    <a:lnTo>
                      <a:pt x="4575" y="3434"/>
                    </a:lnTo>
                    <a:lnTo>
                      <a:pt x="4362" y="3397"/>
                    </a:lnTo>
                    <a:lnTo>
                      <a:pt x="4149" y="3346"/>
                    </a:lnTo>
                    <a:lnTo>
                      <a:pt x="3936" y="3284"/>
                    </a:lnTo>
                    <a:lnTo>
                      <a:pt x="3723" y="3196"/>
                    </a:lnTo>
                    <a:lnTo>
                      <a:pt x="3510" y="3108"/>
                    </a:lnTo>
                    <a:lnTo>
                      <a:pt x="3297" y="2996"/>
                    </a:lnTo>
                    <a:lnTo>
                      <a:pt x="3096" y="2883"/>
                    </a:lnTo>
                    <a:lnTo>
                      <a:pt x="2896" y="2757"/>
                    </a:lnTo>
                    <a:lnTo>
                      <a:pt x="2695" y="2620"/>
                    </a:lnTo>
                    <a:lnTo>
                      <a:pt x="2495" y="2469"/>
                    </a:lnTo>
                    <a:lnTo>
                      <a:pt x="2307" y="2331"/>
                    </a:lnTo>
                    <a:lnTo>
                      <a:pt x="1931" y="2018"/>
                    </a:lnTo>
                    <a:lnTo>
                      <a:pt x="1592" y="1692"/>
                    </a:lnTo>
                    <a:lnTo>
                      <a:pt x="1266" y="1379"/>
                    </a:lnTo>
                    <a:lnTo>
                      <a:pt x="978" y="1065"/>
                    </a:lnTo>
                    <a:lnTo>
                      <a:pt x="727" y="790"/>
                    </a:lnTo>
                    <a:lnTo>
                      <a:pt x="502" y="526"/>
                    </a:lnTo>
                    <a:lnTo>
                      <a:pt x="201" y="138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70019">
                  <a:alpha val="12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3277334" y="2464404"/>
                <a:ext cx="107645" cy="15466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6881" fill="none" extrusionOk="0">
                    <a:moveTo>
                      <a:pt x="4788" y="3447"/>
                    </a:moveTo>
                    <a:lnTo>
                      <a:pt x="4788" y="3447"/>
                    </a:lnTo>
                    <a:lnTo>
                      <a:pt x="4575" y="3434"/>
                    </a:lnTo>
                    <a:lnTo>
                      <a:pt x="4362" y="3397"/>
                    </a:lnTo>
                    <a:lnTo>
                      <a:pt x="4149" y="3346"/>
                    </a:lnTo>
                    <a:lnTo>
                      <a:pt x="3936" y="3284"/>
                    </a:lnTo>
                    <a:lnTo>
                      <a:pt x="3723" y="3196"/>
                    </a:lnTo>
                    <a:lnTo>
                      <a:pt x="3510" y="3108"/>
                    </a:lnTo>
                    <a:lnTo>
                      <a:pt x="3297" y="2996"/>
                    </a:lnTo>
                    <a:lnTo>
                      <a:pt x="3096" y="2883"/>
                    </a:lnTo>
                    <a:lnTo>
                      <a:pt x="2896" y="2757"/>
                    </a:lnTo>
                    <a:lnTo>
                      <a:pt x="2695" y="2620"/>
                    </a:lnTo>
                    <a:lnTo>
                      <a:pt x="2495" y="2469"/>
                    </a:lnTo>
                    <a:lnTo>
                      <a:pt x="2307" y="2331"/>
                    </a:lnTo>
                    <a:lnTo>
                      <a:pt x="1931" y="2018"/>
                    </a:lnTo>
                    <a:lnTo>
                      <a:pt x="1592" y="1692"/>
                    </a:lnTo>
                    <a:lnTo>
                      <a:pt x="1266" y="1379"/>
                    </a:lnTo>
                    <a:lnTo>
                      <a:pt x="978" y="1065"/>
                    </a:lnTo>
                    <a:lnTo>
                      <a:pt x="727" y="790"/>
                    </a:lnTo>
                    <a:lnTo>
                      <a:pt x="502" y="526"/>
                    </a:lnTo>
                    <a:lnTo>
                      <a:pt x="201" y="138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51" y="288"/>
                    </a:lnTo>
                    <a:lnTo>
                      <a:pt x="26" y="627"/>
                    </a:lnTo>
                    <a:lnTo>
                      <a:pt x="1" y="1053"/>
                    </a:lnTo>
                    <a:lnTo>
                      <a:pt x="1" y="1567"/>
                    </a:lnTo>
                    <a:lnTo>
                      <a:pt x="13" y="1855"/>
                    </a:lnTo>
                    <a:lnTo>
                      <a:pt x="26" y="2143"/>
                    </a:lnTo>
                    <a:lnTo>
                      <a:pt x="63" y="2444"/>
                    </a:lnTo>
                    <a:lnTo>
                      <a:pt x="101" y="2757"/>
                    </a:lnTo>
                    <a:lnTo>
                      <a:pt x="163" y="3083"/>
                    </a:lnTo>
                    <a:lnTo>
                      <a:pt x="239" y="3397"/>
                    </a:lnTo>
                    <a:lnTo>
                      <a:pt x="326" y="3722"/>
                    </a:lnTo>
                    <a:lnTo>
                      <a:pt x="439" y="4036"/>
                    </a:lnTo>
                    <a:lnTo>
                      <a:pt x="577" y="4349"/>
                    </a:lnTo>
                    <a:lnTo>
                      <a:pt x="727" y="4650"/>
                    </a:lnTo>
                    <a:lnTo>
                      <a:pt x="903" y="4951"/>
                    </a:lnTo>
                    <a:lnTo>
                      <a:pt x="1104" y="5239"/>
                    </a:lnTo>
                    <a:lnTo>
                      <a:pt x="1204" y="5377"/>
                    </a:lnTo>
                    <a:lnTo>
                      <a:pt x="1329" y="5502"/>
                    </a:lnTo>
                    <a:lnTo>
                      <a:pt x="1442" y="5640"/>
                    </a:lnTo>
                    <a:lnTo>
                      <a:pt x="1580" y="5765"/>
                    </a:lnTo>
                    <a:lnTo>
                      <a:pt x="1718" y="5878"/>
                    </a:lnTo>
                    <a:lnTo>
                      <a:pt x="1856" y="5991"/>
                    </a:lnTo>
                    <a:lnTo>
                      <a:pt x="2018" y="6104"/>
                    </a:lnTo>
                    <a:lnTo>
                      <a:pt x="2169" y="6204"/>
                    </a:lnTo>
                    <a:lnTo>
                      <a:pt x="2344" y="6304"/>
                    </a:lnTo>
                    <a:lnTo>
                      <a:pt x="2520" y="6392"/>
                    </a:lnTo>
                    <a:lnTo>
                      <a:pt x="2708" y="6480"/>
                    </a:lnTo>
                    <a:lnTo>
                      <a:pt x="2896" y="6555"/>
                    </a:lnTo>
                    <a:lnTo>
                      <a:pt x="3096" y="6630"/>
                    </a:lnTo>
                    <a:lnTo>
                      <a:pt x="3309" y="6693"/>
                    </a:lnTo>
                    <a:lnTo>
                      <a:pt x="3535" y="6743"/>
                    </a:lnTo>
                    <a:lnTo>
                      <a:pt x="3761" y="6793"/>
                    </a:lnTo>
                    <a:lnTo>
                      <a:pt x="3999" y="6831"/>
                    </a:lnTo>
                    <a:lnTo>
                      <a:pt x="4249" y="6856"/>
                    </a:lnTo>
                    <a:lnTo>
                      <a:pt x="4513" y="6881"/>
                    </a:lnTo>
                    <a:lnTo>
                      <a:pt x="4776" y="6881"/>
                    </a:lnTo>
                    <a:lnTo>
                      <a:pt x="4788" y="344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>
                <a:off x="3273670" y="2215645"/>
                <a:ext cx="234126" cy="359775"/>
              </a:xfrm>
              <a:custGeom>
                <a:avLst/>
                <a:gdLst/>
                <a:ahLst/>
                <a:cxnLst/>
                <a:rect l="l" t="t" r="r" b="b"/>
                <a:pathLst>
                  <a:path w="10416" h="16006" extrusionOk="0">
                    <a:moveTo>
                      <a:pt x="4287" y="0"/>
                    </a:moveTo>
                    <a:lnTo>
                      <a:pt x="4049" y="38"/>
                    </a:lnTo>
                    <a:lnTo>
                      <a:pt x="3798" y="88"/>
                    </a:lnTo>
                    <a:lnTo>
                      <a:pt x="3472" y="163"/>
                    </a:lnTo>
                    <a:lnTo>
                      <a:pt x="3159" y="263"/>
                    </a:lnTo>
                    <a:lnTo>
                      <a:pt x="2871" y="376"/>
                    </a:lnTo>
                    <a:lnTo>
                      <a:pt x="2595" y="501"/>
                    </a:lnTo>
                    <a:lnTo>
                      <a:pt x="2344" y="639"/>
                    </a:lnTo>
                    <a:lnTo>
                      <a:pt x="2106" y="777"/>
                    </a:lnTo>
                    <a:lnTo>
                      <a:pt x="1881" y="928"/>
                    </a:lnTo>
                    <a:lnTo>
                      <a:pt x="1668" y="1090"/>
                    </a:lnTo>
                    <a:lnTo>
                      <a:pt x="1480" y="1266"/>
                    </a:lnTo>
                    <a:lnTo>
                      <a:pt x="1304" y="1441"/>
                    </a:lnTo>
                    <a:lnTo>
                      <a:pt x="1141" y="1629"/>
                    </a:lnTo>
                    <a:lnTo>
                      <a:pt x="991" y="1817"/>
                    </a:lnTo>
                    <a:lnTo>
                      <a:pt x="853" y="2005"/>
                    </a:lnTo>
                    <a:lnTo>
                      <a:pt x="728" y="2218"/>
                    </a:lnTo>
                    <a:lnTo>
                      <a:pt x="615" y="2419"/>
                    </a:lnTo>
                    <a:lnTo>
                      <a:pt x="514" y="2632"/>
                    </a:lnTo>
                    <a:lnTo>
                      <a:pt x="427" y="2845"/>
                    </a:lnTo>
                    <a:lnTo>
                      <a:pt x="339" y="3058"/>
                    </a:lnTo>
                    <a:lnTo>
                      <a:pt x="276" y="3271"/>
                    </a:lnTo>
                    <a:lnTo>
                      <a:pt x="214" y="3497"/>
                    </a:lnTo>
                    <a:lnTo>
                      <a:pt x="164" y="3722"/>
                    </a:lnTo>
                    <a:lnTo>
                      <a:pt x="113" y="3936"/>
                    </a:lnTo>
                    <a:lnTo>
                      <a:pt x="51" y="4374"/>
                    </a:lnTo>
                    <a:lnTo>
                      <a:pt x="13" y="4813"/>
                    </a:lnTo>
                    <a:lnTo>
                      <a:pt x="1" y="5239"/>
                    </a:lnTo>
                    <a:lnTo>
                      <a:pt x="1" y="5640"/>
                    </a:lnTo>
                    <a:lnTo>
                      <a:pt x="13" y="6029"/>
                    </a:lnTo>
                    <a:lnTo>
                      <a:pt x="51" y="6655"/>
                    </a:lnTo>
                    <a:lnTo>
                      <a:pt x="51" y="6856"/>
                    </a:lnTo>
                    <a:lnTo>
                      <a:pt x="38" y="7232"/>
                    </a:lnTo>
                    <a:lnTo>
                      <a:pt x="26" y="7746"/>
                    </a:lnTo>
                    <a:lnTo>
                      <a:pt x="26" y="8372"/>
                    </a:lnTo>
                    <a:lnTo>
                      <a:pt x="38" y="8723"/>
                    </a:lnTo>
                    <a:lnTo>
                      <a:pt x="51" y="9087"/>
                    </a:lnTo>
                    <a:lnTo>
                      <a:pt x="76" y="9475"/>
                    </a:lnTo>
                    <a:lnTo>
                      <a:pt x="113" y="9876"/>
                    </a:lnTo>
                    <a:lnTo>
                      <a:pt x="164" y="10290"/>
                    </a:lnTo>
                    <a:lnTo>
                      <a:pt x="226" y="10704"/>
                    </a:lnTo>
                    <a:lnTo>
                      <a:pt x="314" y="11130"/>
                    </a:lnTo>
                    <a:lnTo>
                      <a:pt x="414" y="11556"/>
                    </a:lnTo>
                    <a:lnTo>
                      <a:pt x="540" y="11969"/>
                    </a:lnTo>
                    <a:lnTo>
                      <a:pt x="677" y="12396"/>
                    </a:lnTo>
                    <a:lnTo>
                      <a:pt x="840" y="12797"/>
                    </a:lnTo>
                    <a:lnTo>
                      <a:pt x="1028" y="13198"/>
                    </a:lnTo>
                    <a:lnTo>
                      <a:pt x="1129" y="13398"/>
                    </a:lnTo>
                    <a:lnTo>
                      <a:pt x="1241" y="13586"/>
                    </a:lnTo>
                    <a:lnTo>
                      <a:pt x="1354" y="13774"/>
                    </a:lnTo>
                    <a:lnTo>
                      <a:pt x="1480" y="13950"/>
                    </a:lnTo>
                    <a:lnTo>
                      <a:pt x="1617" y="14125"/>
                    </a:lnTo>
                    <a:lnTo>
                      <a:pt x="1755" y="14301"/>
                    </a:lnTo>
                    <a:lnTo>
                      <a:pt x="1893" y="14464"/>
                    </a:lnTo>
                    <a:lnTo>
                      <a:pt x="2056" y="14627"/>
                    </a:lnTo>
                    <a:lnTo>
                      <a:pt x="2219" y="14777"/>
                    </a:lnTo>
                    <a:lnTo>
                      <a:pt x="2382" y="14915"/>
                    </a:lnTo>
                    <a:lnTo>
                      <a:pt x="2570" y="15053"/>
                    </a:lnTo>
                    <a:lnTo>
                      <a:pt x="2758" y="15191"/>
                    </a:lnTo>
                    <a:lnTo>
                      <a:pt x="2946" y="15316"/>
                    </a:lnTo>
                    <a:lnTo>
                      <a:pt x="3159" y="15429"/>
                    </a:lnTo>
                    <a:lnTo>
                      <a:pt x="3372" y="15529"/>
                    </a:lnTo>
                    <a:lnTo>
                      <a:pt x="3598" y="15617"/>
                    </a:lnTo>
                    <a:lnTo>
                      <a:pt x="3836" y="15704"/>
                    </a:lnTo>
                    <a:lnTo>
                      <a:pt x="4074" y="15780"/>
                    </a:lnTo>
                    <a:lnTo>
                      <a:pt x="4337" y="15842"/>
                    </a:lnTo>
                    <a:lnTo>
                      <a:pt x="4600" y="15905"/>
                    </a:lnTo>
                    <a:lnTo>
                      <a:pt x="4876" y="15943"/>
                    </a:lnTo>
                    <a:lnTo>
                      <a:pt x="5164" y="15980"/>
                    </a:lnTo>
                    <a:lnTo>
                      <a:pt x="5465" y="15993"/>
                    </a:lnTo>
                    <a:lnTo>
                      <a:pt x="5766" y="16005"/>
                    </a:lnTo>
                    <a:lnTo>
                      <a:pt x="5954" y="15993"/>
                    </a:lnTo>
                    <a:lnTo>
                      <a:pt x="6129" y="15980"/>
                    </a:lnTo>
                    <a:lnTo>
                      <a:pt x="6305" y="15955"/>
                    </a:lnTo>
                    <a:lnTo>
                      <a:pt x="6480" y="15930"/>
                    </a:lnTo>
                    <a:lnTo>
                      <a:pt x="6643" y="15880"/>
                    </a:lnTo>
                    <a:lnTo>
                      <a:pt x="6806" y="15830"/>
                    </a:lnTo>
                    <a:lnTo>
                      <a:pt x="6957" y="15780"/>
                    </a:lnTo>
                    <a:lnTo>
                      <a:pt x="7107" y="15704"/>
                    </a:lnTo>
                    <a:lnTo>
                      <a:pt x="7257" y="15629"/>
                    </a:lnTo>
                    <a:lnTo>
                      <a:pt x="7408" y="15554"/>
                    </a:lnTo>
                    <a:lnTo>
                      <a:pt x="7546" y="15466"/>
                    </a:lnTo>
                    <a:lnTo>
                      <a:pt x="7671" y="15366"/>
                    </a:lnTo>
                    <a:lnTo>
                      <a:pt x="7809" y="15266"/>
                    </a:lnTo>
                    <a:lnTo>
                      <a:pt x="7934" y="15153"/>
                    </a:lnTo>
                    <a:lnTo>
                      <a:pt x="8172" y="14915"/>
                    </a:lnTo>
                    <a:lnTo>
                      <a:pt x="8398" y="14664"/>
                    </a:lnTo>
                    <a:lnTo>
                      <a:pt x="8611" y="14376"/>
                    </a:lnTo>
                    <a:lnTo>
                      <a:pt x="8799" y="14075"/>
                    </a:lnTo>
                    <a:lnTo>
                      <a:pt x="8987" y="13762"/>
                    </a:lnTo>
                    <a:lnTo>
                      <a:pt x="9150" y="13436"/>
                    </a:lnTo>
                    <a:lnTo>
                      <a:pt x="9300" y="13085"/>
                    </a:lnTo>
                    <a:lnTo>
                      <a:pt x="9451" y="12734"/>
                    </a:lnTo>
                    <a:lnTo>
                      <a:pt x="9576" y="12358"/>
                    </a:lnTo>
                    <a:lnTo>
                      <a:pt x="9689" y="11995"/>
                    </a:lnTo>
                    <a:lnTo>
                      <a:pt x="9802" y="11606"/>
                    </a:lnTo>
                    <a:lnTo>
                      <a:pt x="9902" y="11230"/>
                    </a:lnTo>
                    <a:lnTo>
                      <a:pt x="9977" y="10841"/>
                    </a:lnTo>
                    <a:lnTo>
                      <a:pt x="10065" y="10465"/>
                    </a:lnTo>
                    <a:lnTo>
                      <a:pt x="10128" y="10077"/>
                    </a:lnTo>
                    <a:lnTo>
                      <a:pt x="10240" y="9337"/>
                    </a:lnTo>
                    <a:lnTo>
                      <a:pt x="10316" y="8623"/>
                    </a:lnTo>
                    <a:lnTo>
                      <a:pt x="10366" y="7971"/>
                    </a:lnTo>
                    <a:lnTo>
                      <a:pt x="10403" y="7370"/>
                    </a:lnTo>
                    <a:lnTo>
                      <a:pt x="10416" y="6856"/>
                    </a:lnTo>
                    <a:lnTo>
                      <a:pt x="10416" y="6254"/>
                    </a:lnTo>
                    <a:lnTo>
                      <a:pt x="10391" y="5778"/>
                    </a:lnTo>
                    <a:lnTo>
                      <a:pt x="10366" y="5377"/>
                    </a:lnTo>
                    <a:lnTo>
                      <a:pt x="10316" y="5076"/>
                    </a:lnTo>
                    <a:lnTo>
                      <a:pt x="10240" y="4775"/>
                    </a:lnTo>
                    <a:lnTo>
                      <a:pt x="10153" y="4474"/>
                    </a:lnTo>
                    <a:lnTo>
                      <a:pt x="10052" y="4186"/>
                    </a:lnTo>
                    <a:lnTo>
                      <a:pt x="9927" y="3910"/>
                    </a:lnTo>
                    <a:lnTo>
                      <a:pt x="9789" y="3635"/>
                    </a:lnTo>
                    <a:lnTo>
                      <a:pt x="9651" y="3359"/>
                    </a:lnTo>
                    <a:lnTo>
                      <a:pt x="9488" y="3096"/>
                    </a:lnTo>
                    <a:lnTo>
                      <a:pt x="9326" y="2833"/>
                    </a:lnTo>
                    <a:lnTo>
                      <a:pt x="9138" y="2594"/>
                    </a:lnTo>
                    <a:lnTo>
                      <a:pt x="8950" y="2344"/>
                    </a:lnTo>
                    <a:lnTo>
                      <a:pt x="8749" y="2118"/>
                    </a:lnTo>
                    <a:lnTo>
                      <a:pt x="8536" y="1893"/>
                    </a:lnTo>
                    <a:lnTo>
                      <a:pt x="8323" y="1680"/>
                    </a:lnTo>
                    <a:lnTo>
                      <a:pt x="8085" y="1479"/>
                    </a:lnTo>
                    <a:lnTo>
                      <a:pt x="7859" y="1291"/>
                    </a:lnTo>
                    <a:lnTo>
                      <a:pt x="7621" y="1103"/>
                    </a:lnTo>
                    <a:lnTo>
                      <a:pt x="7370" y="940"/>
                    </a:lnTo>
                    <a:lnTo>
                      <a:pt x="7132" y="777"/>
                    </a:lnTo>
                    <a:lnTo>
                      <a:pt x="6869" y="639"/>
                    </a:lnTo>
                    <a:lnTo>
                      <a:pt x="6618" y="501"/>
                    </a:lnTo>
                    <a:lnTo>
                      <a:pt x="6355" y="389"/>
                    </a:lnTo>
                    <a:lnTo>
                      <a:pt x="6104" y="288"/>
                    </a:lnTo>
                    <a:lnTo>
                      <a:pt x="5841" y="201"/>
                    </a:lnTo>
                    <a:lnTo>
                      <a:pt x="5578" y="125"/>
                    </a:lnTo>
                    <a:lnTo>
                      <a:pt x="5315" y="63"/>
                    </a:lnTo>
                    <a:lnTo>
                      <a:pt x="5064" y="25"/>
                    </a:lnTo>
                    <a:lnTo>
                      <a:pt x="4801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4"/>
              <p:cNvSpPr/>
              <p:nvPr/>
            </p:nvSpPr>
            <p:spPr>
              <a:xfrm>
                <a:off x="3246067" y="2184649"/>
                <a:ext cx="303154" cy="186226"/>
              </a:xfrm>
              <a:custGeom>
                <a:avLst/>
                <a:gdLst/>
                <a:ahLst/>
                <a:cxnLst/>
                <a:rect l="l" t="t" r="r" b="b"/>
                <a:pathLst>
                  <a:path w="13487" h="8285" extrusionOk="0">
                    <a:moveTo>
                      <a:pt x="5791" y="0"/>
                    </a:moveTo>
                    <a:lnTo>
                      <a:pt x="5402" y="25"/>
                    </a:lnTo>
                    <a:lnTo>
                      <a:pt x="5026" y="63"/>
                    </a:lnTo>
                    <a:lnTo>
                      <a:pt x="4650" y="138"/>
                    </a:lnTo>
                    <a:lnTo>
                      <a:pt x="4274" y="226"/>
                    </a:lnTo>
                    <a:lnTo>
                      <a:pt x="3911" y="339"/>
                    </a:lnTo>
                    <a:lnTo>
                      <a:pt x="3547" y="464"/>
                    </a:lnTo>
                    <a:lnTo>
                      <a:pt x="3196" y="627"/>
                    </a:lnTo>
                    <a:lnTo>
                      <a:pt x="2845" y="790"/>
                    </a:lnTo>
                    <a:lnTo>
                      <a:pt x="2507" y="991"/>
                    </a:lnTo>
                    <a:lnTo>
                      <a:pt x="2181" y="1204"/>
                    </a:lnTo>
                    <a:lnTo>
                      <a:pt x="1868" y="1429"/>
                    </a:lnTo>
                    <a:lnTo>
                      <a:pt x="1554" y="1680"/>
                    </a:lnTo>
                    <a:lnTo>
                      <a:pt x="1279" y="1943"/>
                    </a:lnTo>
                    <a:lnTo>
                      <a:pt x="1028" y="2219"/>
                    </a:lnTo>
                    <a:lnTo>
                      <a:pt x="815" y="2495"/>
                    </a:lnTo>
                    <a:lnTo>
                      <a:pt x="627" y="2770"/>
                    </a:lnTo>
                    <a:lnTo>
                      <a:pt x="464" y="3046"/>
                    </a:lnTo>
                    <a:lnTo>
                      <a:pt x="326" y="3322"/>
                    </a:lnTo>
                    <a:lnTo>
                      <a:pt x="226" y="3610"/>
                    </a:lnTo>
                    <a:lnTo>
                      <a:pt x="138" y="3898"/>
                    </a:lnTo>
                    <a:lnTo>
                      <a:pt x="76" y="4174"/>
                    </a:lnTo>
                    <a:lnTo>
                      <a:pt x="25" y="4450"/>
                    </a:lnTo>
                    <a:lnTo>
                      <a:pt x="13" y="4725"/>
                    </a:lnTo>
                    <a:lnTo>
                      <a:pt x="0" y="5001"/>
                    </a:lnTo>
                    <a:lnTo>
                      <a:pt x="13" y="5277"/>
                    </a:lnTo>
                    <a:lnTo>
                      <a:pt x="38" y="5540"/>
                    </a:lnTo>
                    <a:lnTo>
                      <a:pt x="76" y="5791"/>
                    </a:lnTo>
                    <a:lnTo>
                      <a:pt x="126" y="6041"/>
                    </a:lnTo>
                    <a:lnTo>
                      <a:pt x="188" y="6280"/>
                    </a:lnTo>
                    <a:lnTo>
                      <a:pt x="251" y="6518"/>
                    </a:lnTo>
                    <a:lnTo>
                      <a:pt x="339" y="6731"/>
                    </a:lnTo>
                    <a:lnTo>
                      <a:pt x="414" y="6944"/>
                    </a:lnTo>
                    <a:lnTo>
                      <a:pt x="502" y="7144"/>
                    </a:lnTo>
                    <a:lnTo>
                      <a:pt x="589" y="7320"/>
                    </a:lnTo>
                    <a:lnTo>
                      <a:pt x="690" y="7495"/>
                    </a:lnTo>
                    <a:lnTo>
                      <a:pt x="777" y="7646"/>
                    </a:lnTo>
                    <a:lnTo>
                      <a:pt x="878" y="7796"/>
                    </a:lnTo>
                    <a:lnTo>
                      <a:pt x="965" y="7909"/>
                    </a:lnTo>
                    <a:lnTo>
                      <a:pt x="1053" y="8022"/>
                    </a:lnTo>
                    <a:lnTo>
                      <a:pt x="1128" y="8109"/>
                    </a:lnTo>
                    <a:lnTo>
                      <a:pt x="1204" y="8172"/>
                    </a:lnTo>
                    <a:lnTo>
                      <a:pt x="1266" y="8222"/>
                    </a:lnTo>
                    <a:lnTo>
                      <a:pt x="1316" y="8247"/>
                    </a:lnTo>
                    <a:lnTo>
                      <a:pt x="1454" y="8272"/>
                    </a:lnTo>
                    <a:lnTo>
                      <a:pt x="1592" y="8285"/>
                    </a:lnTo>
                    <a:lnTo>
                      <a:pt x="1717" y="8272"/>
                    </a:lnTo>
                    <a:lnTo>
                      <a:pt x="1843" y="8235"/>
                    </a:lnTo>
                    <a:lnTo>
                      <a:pt x="1956" y="8172"/>
                    </a:lnTo>
                    <a:lnTo>
                      <a:pt x="2068" y="8097"/>
                    </a:lnTo>
                    <a:lnTo>
                      <a:pt x="2169" y="8009"/>
                    </a:lnTo>
                    <a:lnTo>
                      <a:pt x="2269" y="7896"/>
                    </a:lnTo>
                    <a:lnTo>
                      <a:pt x="2357" y="7771"/>
                    </a:lnTo>
                    <a:lnTo>
                      <a:pt x="2444" y="7646"/>
                    </a:lnTo>
                    <a:lnTo>
                      <a:pt x="2532" y="7495"/>
                    </a:lnTo>
                    <a:lnTo>
                      <a:pt x="2607" y="7332"/>
                    </a:lnTo>
                    <a:lnTo>
                      <a:pt x="2683" y="7169"/>
                    </a:lnTo>
                    <a:lnTo>
                      <a:pt x="2745" y="6994"/>
                    </a:lnTo>
                    <a:lnTo>
                      <a:pt x="2858" y="6631"/>
                    </a:lnTo>
                    <a:lnTo>
                      <a:pt x="2958" y="6255"/>
                    </a:lnTo>
                    <a:lnTo>
                      <a:pt x="3046" y="5866"/>
                    </a:lnTo>
                    <a:lnTo>
                      <a:pt x="3109" y="5490"/>
                    </a:lnTo>
                    <a:lnTo>
                      <a:pt x="3159" y="5139"/>
                    </a:lnTo>
                    <a:lnTo>
                      <a:pt x="3184" y="4813"/>
                    </a:lnTo>
                    <a:lnTo>
                      <a:pt x="3209" y="4525"/>
                    </a:lnTo>
                    <a:lnTo>
                      <a:pt x="3209" y="4299"/>
                    </a:lnTo>
                    <a:lnTo>
                      <a:pt x="3209" y="4124"/>
                    </a:lnTo>
                    <a:lnTo>
                      <a:pt x="4400" y="4675"/>
                    </a:lnTo>
                    <a:lnTo>
                      <a:pt x="5415" y="5139"/>
                    </a:lnTo>
                    <a:lnTo>
                      <a:pt x="6004" y="5390"/>
                    </a:lnTo>
                    <a:lnTo>
                      <a:pt x="6618" y="5653"/>
                    </a:lnTo>
                    <a:lnTo>
                      <a:pt x="7270" y="5916"/>
                    </a:lnTo>
                    <a:lnTo>
                      <a:pt x="7934" y="6167"/>
                    </a:lnTo>
                    <a:lnTo>
                      <a:pt x="8623" y="6417"/>
                    </a:lnTo>
                    <a:lnTo>
                      <a:pt x="9300" y="6643"/>
                    </a:lnTo>
                    <a:lnTo>
                      <a:pt x="9977" y="6856"/>
                    </a:lnTo>
                    <a:lnTo>
                      <a:pt x="10629" y="7044"/>
                    </a:lnTo>
                    <a:lnTo>
                      <a:pt x="10955" y="7119"/>
                    </a:lnTo>
                    <a:lnTo>
                      <a:pt x="11268" y="7195"/>
                    </a:lnTo>
                    <a:lnTo>
                      <a:pt x="11569" y="7245"/>
                    </a:lnTo>
                    <a:lnTo>
                      <a:pt x="11870" y="7295"/>
                    </a:lnTo>
                    <a:lnTo>
                      <a:pt x="12058" y="7320"/>
                    </a:lnTo>
                    <a:lnTo>
                      <a:pt x="12233" y="7320"/>
                    </a:lnTo>
                    <a:lnTo>
                      <a:pt x="12383" y="7307"/>
                    </a:lnTo>
                    <a:lnTo>
                      <a:pt x="12534" y="7270"/>
                    </a:lnTo>
                    <a:lnTo>
                      <a:pt x="12659" y="7232"/>
                    </a:lnTo>
                    <a:lnTo>
                      <a:pt x="12784" y="7169"/>
                    </a:lnTo>
                    <a:lnTo>
                      <a:pt x="12885" y="7094"/>
                    </a:lnTo>
                    <a:lnTo>
                      <a:pt x="12985" y="7019"/>
                    </a:lnTo>
                    <a:lnTo>
                      <a:pt x="13073" y="6931"/>
                    </a:lnTo>
                    <a:lnTo>
                      <a:pt x="13148" y="6831"/>
                    </a:lnTo>
                    <a:lnTo>
                      <a:pt x="13211" y="6718"/>
                    </a:lnTo>
                    <a:lnTo>
                      <a:pt x="13273" y="6605"/>
                    </a:lnTo>
                    <a:lnTo>
                      <a:pt x="13323" y="6493"/>
                    </a:lnTo>
                    <a:lnTo>
                      <a:pt x="13361" y="6367"/>
                    </a:lnTo>
                    <a:lnTo>
                      <a:pt x="13424" y="6117"/>
                    </a:lnTo>
                    <a:lnTo>
                      <a:pt x="13461" y="5866"/>
                    </a:lnTo>
                    <a:lnTo>
                      <a:pt x="13486" y="5615"/>
                    </a:lnTo>
                    <a:lnTo>
                      <a:pt x="13486" y="5390"/>
                    </a:lnTo>
                    <a:lnTo>
                      <a:pt x="13486" y="5177"/>
                    </a:lnTo>
                    <a:lnTo>
                      <a:pt x="13461" y="4876"/>
                    </a:lnTo>
                    <a:lnTo>
                      <a:pt x="13461" y="4801"/>
                    </a:lnTo>
                    <a:lnTo>
                      <a:pt x="13461" y="4788"/>
                    </a:lnTo>
                    <a:lnTo>
                      <a:pt x="13374" y="4613"/>
                    </a:lnTo>
                    <a:lnTo>
                      <a:pt x="13261" y="4437"/>
                    </a:lnTo>
                    <a:lnTo>
                      <a:pt x="13148" y="4262"/>
                    </a:lnTo>
                    <a:lnTo>
                      <a:pt x="13023" y="4086"/>
                    </a:lnTo>
                    <a:lnTo>
                      <a:pt x="12747" y="3735"/>
                    </a:lnTo>
                    <a:lnTo>
                      <a:pt x="12446" y="3397"/>
                    </a:lnTo>
                    <a:lnTo>
                      <a:pt x="12108" y="3059"/>
                    </a:lnTo>
                    <a:lnTo>
                      <a:pt x="11744" y="2720"/>
                    </a:lnTo>
                    <a:lnTo>
                      <a:pt x="11356" y="2394"/>
                    </a:lnTo>
                    <a:lnTo>
                      <a:pt x="10955" y="2081"/>
                    </a:lnTo>
                    <a:lnTo>
                      <a:pt x="10541" y="1780"/>
                    </a:lnTo>
                    <a:lnTo>
                      <a:pt x="10127" y="1504"/>
                    </a:lnTo>
                    <a:lnTo>
                      <a:pt x="9701" y="1241"/>
                    </a:lnTo>
                    <a:lnTo>
                      <a:pt x="9288" y="991"/>
                    </a:lnTo>
                    <a:lnTo>
                      <a:pt x="8861" y="777"/>
                    </a:lnTo>
                    <a:lnTo>
                      <a:pt x="8460" y="577"/>
                    </a:lnTo>
                    <a:lnTo>
                      <a:pt x="8059" y="414"/>
                    </a:lnTo>
                    <a:lnTo>
                      <a:pt x="7683" y="276"/>
                    </a:lnTo>
                    <a:lnTo>
                      <a:pt x="7307" y="176"/>
                    </a:lnTo>
                    <a:lnTo>
                      <a:pt x="6931" y="88"/>
                    </a:lnTo>
                    <a:lnTo>
                      <a:pt x="6555" y="38"/>
                    </a:lnTo>
                    <a:lnTo>
                      <a:pt x="616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>
                <a:off x="2942374" y="2648629"/>
                <a:ext cx="242015" cy="393873"/>
              </a:xfrm>
              <a:custGeom>
                <a:avLst/>
                <a:gdLst/>
                <a:ahLst/>
                <a:cxnLst/>
                <a:rect l="l" t="t" r="r" b="b"/>
                <a:pathLst>
                  <a:path w="10767" h="17523" extrusionOk="0">
                    <a:moveTo>
                      <a:pt x="7069" y="1"/>
                    </a:moveTo>
                    <a:lnTo>
                      <a:pt x="6956" y="13"/>
                    </a:lnTo>
                    <a:lnTo>
                      <a:pt x="6844" y="51"/>
                    </a:lnTo>
                    <a:lnTo>
                      <a:pt x="6731" y="89"/>
                    </a:lnTo>
                    <a:lnTo>
                      <a:pt x="6618" y="151"/>
                    </a:lnTo>
                    <a:lnTo>
                      <a:pt x="6493" y="226"/>
                    </a:lnTo>
                    <a:lnTo>
                      <a:pt x="6380" y="314"/>
                    </a:lnTo>
                    <a:lnTo>
                      <a:pt x="6267" y="414"/>
                    </a:lnTo>
                    <a:lnTo>
                      <a:pt x="6142" y="540"/>
                    </a:lnTo>
                    <a:lnTo>
                      <a:pt x="6016" y="665"/>
                    </a:lnTo>
                    <a:lnTo>
                      <a:pt x="5904" y="803"/>
                    </a:lnTo>
                    <a:lnTo>
                      <a:pt x="5653" y="1129"/>
                    </a:lnTo>
                    <a:lnTo>
                      <a:pt x="5402" y="1505"/>
                    </a:lnTo>
                    <a:lnTo>
                      <a:pt x="5152" y="1906"/>
                    </a:lnTo>
                    <a:lnTo>
                      <a:pt x="4901" y="2357"/>
                    </a:lnTo>
                    <a:lnTo>
                      <a:pt x="4650" y="2846"/>
                    </a:lnTo>
                    <a:lnTo>
                      <a:pt x="4400" y="3372"/>
                    </a:lnTo>
                    <a:lnTo>
                      <a:pt x="4136" y="3911"/>
                    </a:lnTo>
                    <a:lnTo>
                      <a:pt x="3886" y="4488"/>
                    </a:lnTo>
                    <a:lnTo>
                      <a:pt x="3635" y="5089"/>
                    </a:lnTo>
                    <a:lnTo>
                      <a:pt x="3384" y="5704"/>
                    </a:lnTo>
                    <a:lnTo>
                      <a:pt x="3134" y="6330"/>
                    </a:lnTo>
                    <a:lnTo>
                      <a:pt x="2657" y="7621"/>
                    </a:lnTo>
                    <a:lnTo>
                      <a:pt x="2181" y="8925"/>
                    </a:lnTo>
                    <a:lnTo>
                      <a:pt x="1742" y="10216"/>
                    </a:lnTo>
                    <a:lnTo>
                      <a:pt x="1316" y="11481"/>
                    </a:lnTo>
                    <a:lnTo>
                      <a:pt x="577" y="13788"/>
                    </a:lnTo>
                    <a:lnTo>
                      <a:pt x="0" y="15617"/>
                    </a:lnTo>
                    <a:lnTo>
                      <a:pt x="6906" y="17522"/>
                    </a:lnTo>
                    <a:lnTo>
                      <a:pt x="7270" y="16570"/>
                    </a:lnTo>
                    <a:lnTo>
                      <a:pt x="8160" y="14201"/>
                    </a:lnTo>
                    <a:lnTo>
                      <a:pt x="9263" y="11181"/>
                    </a:lnTo>
                    <a:lnTo>
                      <a:pt x="9814" y="9677"/>
                    </a:lnTo>
                    <a:lnTo>
                      <a:pt x="10303" y="8285"/>
                    </a:lnTo>
                    <a:lnTo>
                      <a:pt x="10403" y="7960"/>
                    </a:lnTo>
                    <a:lnTo>
                      <a:pt x="10491" y="7634"/>
                    </a:lnTo>
                    <a:lnTo>
                      <a:pt x="10566" y="7283"/>
                    </a:lnTo>
                    <a:lnTo>
                      <a:pt x="10641" y="6944"/>
                    </a:lnTo>
                    <a:lnTo>
                      <a:pt x="10691" y="6593"/>
                    </a:lnTo>
                    <a:lnTo>
                      <a:pt x="10729" y="6242"/>
                    </a:lnTo>
                    <a:lnTo>
                      <a:pt x="10754" y="5879"/>
                    </a:lnTo>
                    <a:lnTo>
                      <a:pt x="10767" y="5528"/>
                    </a:lnTo>
                    <a:lnTo>
                      <a:pt x="10767" y="5177"/>
                    </a:lnTo>
                    <a:lnTo>
                      <a:pt x="10754" y="4826"/>
                    </a:lnTo>
                    <a:lnTo>
                      <a:pt x="10729" y="4475"/>
                    </a:lnTo>
                    <a:lnTo>
                      <a:pt x="10679" y="4124"/>
                    </a:lnTo>
                    <a:lnTo>
                      <a:pt x="10629" y="3786"/>
                    </a:lnTo>
                    <a:lnTo>
                      <a:pt x="10566" y="3460"/>
                    </a:lnTo>
                    <a:lnTo>
                      <a:pt x="10478" y="3134"/>
                    </a:lnTo>
                    <a:lnTo>
                      <a:pt x="10391" y="2821"/>
                    </a:lnTo>
                    <a:lnTo>
                      <a:pt x="10278" y="2508"/>
                    </a:lnTo>
                    <a:lnTo>
                      <a:pt x="10165" y="2219"/>
                    </a:lnTo>
                    <a:lnTo>
                      <a:pt x="10027" y="1931"/>
                    </a:lnTo>
                    <a:lnTo>
                      <a:pt x="9877" y="1668"/>
                    </a:lnTo>
                    <a:lnTo>
                      <a:pt x="9726" y="1417"/>
                    </a:lnTo>
                    <a:lnTo>
                      <a:pt x="9551" y="1179"/>
                    </a:lnTo>
                    <a:lnTo>
                      <a:pt x="9363" y="966"/>
                    </a:lnTo>
                    <a:lnTo>
                      <a:pt x="9162" y="765"/>
                    </a:lnTo>
                    <a:lnTo>
                      <a:pt x="8949" y="590"/>
                    </a:lnTo>
                    <a:lnTo>
                      <a:pt x="8724" y="427"/>
                    </a:lnTo>
                    <a:lnTo>
                      <a:pt x="8473" y="302"/>
                    </a:lnTo>
                    <a:lnTo>
                      <a:pt x="8222" y="189"/>
                    </a:lnTo>
                    <a:lnTo>
                      <a:pt x="7959" y="101"/>
                    </a:lnTo>
                    <a:lnTo>
                      <a:pt x="7671" y="38"/>
                    </a:lnTo>
                    <a:lnTo>
                      <a:pt x="7382" y="13"/>
                    </a:lnTo>
                    <a:lnTo>
                      <a:pt x="706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2680646" y="2668364"/>
                <a:ext cx="328239" cy="542315"/>
              </a:xfrm>
              <a:custGeom>
                <a:avLst/>
                <a:gdLst/>
                <a:ahLst/>
                <a:cxnLst/>
                <a:rect l="l" t="t" r="r" b="b"/>
                <a:pathLst>
                  <a:path w="14603" h="24127" extrusionOk="0">
                    <a:moveTo>
                      <a:pt x="2583" y="0"/>
                    </a:moveTo>
                    <a:lnTo>
                      <a:pt x="1" y="1279"/>
                    </a:lnTo>
                    <a:lnTo>
                      <a:pt x="302" y="2206"/>
                    </a:lnTo>
                    <a:lnTo>
                      <a:pt x="665" y="3271"/>
                    </a:lnTo>
                    <a:lnTo>
                      <a:pt x="1154" y="4650"/>
                    </a:lnTo>
                    <a:lnTo>
                      <a:pt x="1743" y="6292"/>
                    </a:lnTo>
                    <a:lnTo>
                      <a:pt x="2420" y="8122"/>
                    </a:lnTo>
                    <a:lnTo>
                      <a:pt x="3172" y="10102"/>
                    </a:lnTo>
                    <a:lnTo>
                      <a:pt x="3573" y="11117"/>
                    </a:lnTo>
                    <a:lnTo>
                      <a:pt x="3999" y="12145"/>
                    </a:lnTo>
                    <a:lnTo>
                      <a:pt x="4425" y="13185"/>
                    </a:lnTo>
                    <a:lnTo>
                      <a:pt x="4851" y="14213"/>
                    </a:lnTo>
                    <a:lnTo>
                      <a:pt x="5302" y="15228"/>
                    </a:lnTo>
                    <a:lnTo>
                      <a:pt x="5754" y="16218"/>
                    </a:lnTo>
                    <a:lnTo>
                      <a:pt x="6205" y="17196"/>
                    </a:lnTo>
                    <a:lnTo>
                      <a:pt x="6656" y="18123"/>
                    </a:lnTo>
                    <a:lnTo>
                      <a:pt x="7120" y="19013"/>
                    </a:lnTo>
                    <a:lnTo>
                      <a:pt x="7571" y="19853"/>
                    </a:lnTo>
                    <a:lnTo>
                      <a:pt x="8022" y="20643"/>
                    </a:lnTo>
                    <a:lnTo>
                      <a:pt x="8248" y="21006"/>
                    </a:lnTo>
                    <a:lnTo>
                      <a:pt x="8473" y="21357"/>
                    </a:lnTo>
                    <a:lnTo>
                      <a:pt x="8699" y="21695"/>
                    </a:lnTo>
                    <a:lnTo>
                      <a:pt x="8912" y="22009"/>
                    </a:lnTo>
                    <a:lnTo>
                      <a:pt x="9125" y="22297"/>
                    </a:lnTo>
                    <a:lnTo>
                      <a:pt x="9351" y="22573"/>
                    </a:lnTo>
                    <a:lnTo>
                      <a:pt x="9551" y="22823"/>
                    </a:lnTo>
                    <a:lnTo>
                      <a:pt x="9764" y="23049"/>
                    </a:lnTo>
                    <a:lnTo>
                      <a:pt x="9977" y="23250"/>
                    </a:lnTo>
                    <a:lnTo>
                      <a:pt x="10178" y="23425"/>
                    </a:lnTo>
                    <a:lnTo>
                      <a:pt x="10378" y="23575"/>
                    </a:lnTo>
                    <a:lnTo>
                      <a:pt x="10566" y="23701"/>
                    </a:lnTo>
                    <a:lnTo>
                      <a:pt x="10754" y="23801"/>
                    </a:lnTo>
                    <a:lnTo>
                      <a:pt x="10942" y="23864"/>
                    </a:lnTo>
                    <a:lnTo>
                      <a:pt x="11306" y="23964"/>
                    </a:lnTo>
                    <a:lnTo>
                      <a:pt x="11644" y="24027"/>
                    </a:lnTo>
                    <a:lnTo>
                      <a:pt x="11970" y="24089"/>
                    </a:lnTo>
                    <a:lnTo>
                      <a:pt x="12284" y="24114"/>
                    </a:lnTo>
                    <a:lnTo>
                      <a:pt x="12572" y="24127"/>
                    </a:lnTo>
                    <a:lnTo>
                      <a:pt x="12835" y="24114"/>
                    </a:lnTo>
                    <a:lnTo>
                      <a:pt x="13086" y="24077"/>
                    </a:lnTo>
                    <a:lnTo>
                      <a:pt x="13324" y="24014"/>
                    </a:lnTo>
                    <a:lnTo>
                      <a:pt x="13537" y="23939"/>
                    </a:lnTo>
                    <a:lnTo>
                      <a:pt x="13725" y="23826"/>
                    </a:lnTo>
                    <a:lnTo>
                      <a:pt x="13825" y="23763"/>
                    </a:lnTo>
                    <a:lnTo>
                      <a:pt x="13900" y="23701"/>
                    </a:lnTo>
                    <a:lnTo>
                      <a:pt x="13988" y="23626"/>
                    </a:lnTo>
                    <a:lnTo>
                      <a:pt x="14063" y="23550"/>
                    </a:lnTo>
                    <a:lnTo>
                      <a:pt x="14126" y="23463"/>
                    </a:lnTo>
                    <a:lnTo>
                      <a:pt x="14201" y="23375"/>
                    </a:lnTo>
                    <a:lnTo>
                      <a:pt x="14314" y="23174"/>
                    </a:lnTo>
                    <a:lnTo>
                      <a:pt x="14414" y="22936"/>
                    </a:lnTo>
                    <a:lnTo>
                      <a:pt x="14489" y="22686"/>
                    </a:lnTo>
                    <a:lnTo>
                      <a:pt x="14540" y="22410"/>
                    </a:lnTo>
                    <a:lnTo>
                      <a:pt x="14577" y="22109"/>
                    </a:lnTo>
                    <a:lnTo>
                      <a:pt x="14602" y="21783"/>
                    </a:lnTo>
                    <a:lnTo>
                      <a:pt x="14590" y="21432"/>
                    </a:lnTo>
                    <a:lnTo>
                      <a:pt x="14565" y="21044"/>
                    </a:lnTo>
                    <a:lnTo>
                      <a:pt x="14527" y="20643"/>
                    </a:lnTo>
                    <a:lnTo>
                      <a:pt x="14452" y="20204"/>
                    </a:lnTo>
                    <a:lnTo>
                      <a:pt x="14364" y="19740"/>
                    </a:lnTo>
                    <a:lnTo>
                      <a:pt x="14264" y="19251"/>
                    </a:lnTo>
                    <a:lnTo>
                      <a:pt x="14126" y="18738"/>
                    </a:lnTo>
                    <a:lnTo>
                      <a:pt x="13976" y="18186"/>
                    </a:lnTo>
                    <a:lnTo>
                      <a:pt x="13813" y="17622"/>
                    </a:lnTo>
                    <a:lnTo>
                      <a:pt x="13612" y="17020"/>
                    </a:lnTo>
                    <a:lnTo>
                      <a:pt x="13399" y="16381"/>
                    </a:lnTo>
                    <a:lnTo>
                      <a:pt x="13161" y="15717"/>
                    </a:lnTo>
                    <a:lnTo>
                      <a:pt x="12898" y="15028"/>
                    </a:lnTo>
                    <a:lnTo>
                      <a:pt x="2583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>
                <a:off x="2542881" y="2555100"/>
                <a:ext cx="195824" cy="142013"/>
              </a:xfrm>
              <a:custGeom>
                <a:avLst/>
                <a:gdLst/>
                <a:ahLst/>
                <a:cxnLst/>
                <a:rect l="l" t="t" r="r" b="b"/>
                <a:pathLst>
                  <a:path w="8712" h="6318" extrusionOk="0">
                    <a:moveTo>
                      <a:pt x="101" y="1"/>
                    </a:moveTo>
                    <a:lnTo>
                      <a:pt x="64" y="13"/>
                    </a:lnTo>
                    <a:lnTo>
                      <a:pt x="38" y="38"/>
                    </a:lnTo>
                    <a:lnTo>
                      <a:pt x="13" y="89"/>
                    </a:lnTo>
                    <a:lnTo>
                      <a:pt x="13" y="164"/>
                    </a:lnTo>
                    <a:lnTo>
                      <a:pt x="1" y="339"/>
                    </a:lnTo>
                    <a:lnTo>
                      <a:pt x="26" y="577"/>
                    </a:lnTo>
                    <a:lnTo>
                      <a:pt x="64" y="853"/>
                    </a:lnTo>
                    <a:lnTo>
                      <a:pt x="126" y="1166"/>
                    </a:lnTo>
                    <a:lnTo>
                      <a:pt x="201" y="1517"/>
                    </a:lnTo>
                    <a:lnTo>
                      <a:pt x="289" y="1868"/>
                    </a:lnTo>
                    <a:lnTo>
                      <a:pt x="477" y="2595"/>
                    </a:lnTo>
                    <a:lnTo>
                      <a:pt x="690" y="3259"/>
                    </a:lnTo>
                    <a:lnTo>
                      <a:pt x="878" y="3811"/>
                    </a:lnTo>
                    <a:lnTo>
                      <a:pt x="953" y="4011"/>
                    </a:lnTo>
                    <a:lnTo>
                      <a:pt x="1029" y="4149"/>
                    </a:lnTo>
                    <a:lnTo>
                      <a:pt x="1066" y="4199"/>
                    </a:lnTo>
                    <a:lnTo>
                      <a:pt x="1129" y="4250"/>
                    </a:lnTo>
                    <a:lnTo>
                      <a:pt x="1204" y="4300"/>
                    </a:lnTo>
                    <a:lnTo>
                      <a:pt x="1292" y="4350"/>
                    </a:lnTo>
                    <a:lnTo>
                      <a:pt x="1517" y="4438"/>
                    </a:lnTo>
                    <a:lnTo>
                      <a:pt x="1781" y="4500"/>
                    </a:lnTo>
                    <a:lnTo>
                      <a:pt x="2081" y="4575"/>
                    </a:lnTo>
                    <a:lnTo>
                      <a:pt x="2420" y="4626"/>
                    </a:lnTo>
                    <a:lnTo>
                      <a:pt x="2758" y="4676"/>
                    </a:lnTo>
                    <a:lnTo>
                      <a:pt x="3122" y="4726"/>
                    </a:lnTo>
                    <a:lnTo>
                      <a:pt x="3799" y="4789"/>
                    </a:lnTo>
                    <a:lnTo>
                      <a:pt x="4388" y="4839"/>
                    </a:lnTo>
                    <a:lnTo>
                      <a:pt x="4964" y="4864"/>
                    </a:lnTo>
                    <a:lnTo>
                      <a:pt x="6130" y="6318"/>
                    </a:lnTo>
                    <a:lnTo>
                      <a:pt x="8712" y="5039"/>
                    </a:lnTo>
                    <a:lnTo>
                      <a:pt x="8235" y="4199"/>
                    </a:lnTo>
                    <a:lnTo>
                      <a:pt x="7822" y="3447"/>
                    </a:lnTo>
                    <a:lnTo>
                      <a:pt x="7446" y="2771"/>
                    </a:lnTo>
                    <a:lnTo>
                      <a:pt x="7396" y="2695"/>
                    </a:lnTo>
                    <a:lnTo>
                      <a:pt x="7320" y="2633"/>
                    </a:lnTo>
                    <a:lnTo>
                      <a:pt x="7220" y="2583"/>
                    </a:lnTo>
                    <a:lnTo>
                      <a:pt x="7095" y="2533"/>
                    </a:lnTo>
                    <a:lnTo>
                      <a:pt x="6957" y="2495"/>
                    </a:lnTo>
                    <a:lnTo>
                      <a:pt x="6794" y="2457"/>
                    </a:lnTo>
                    <a:lnTo>
                      <a:pt x="6619" y="2432"/>
                    </a:lnTo>
                    <a:lnTo>
                      <a:pt x="6431" y="2407"/>
                    </a:lnTo>
                    <a:lnTo>
                      <a:pt x="6017" y="2370"/>
                    </a:lnTo>
                    <a:lnTo>
                      <a:pt x="5578" y="2345"/>
                    </a:lnTo>
                    <a:lnTo>
                      <a:pt x="5102" y="2345"/>
                    </a:lnTo>
                    <a:lnTo>
                      <a:pt x="4626" y="2357"/>
                    </a:lnTo>
                    <a:lnTo>
                      <a:pt x="4149" y="2370"/>
                    </a:lnTo>
                    <a:lnTo>
                      <a:pt x="3686" y="2395"/>
                    </a:lnTo>
                    <a:lnTo>
                      <a:pt x="2896" y="2457"/>
                    </a:lnTo>
                    <a:lnTo>
                      <a:pt x="2332" y="2507"/>
                    </a:lnTo>
                    <a:lnTo>
                      <a:pt x="2119" y="2520"/>
                    </a:lnTo>
                    <a:lnTo>
                      <a:pt x="1856" y="2131"/>
                    </a:lnTo>
                    <a:lnTo>
                      <a:pt x="1580" y="1718"/>
                    </a:lnTo>
                    <a:lnTo>
                      <a:pt x="1267" y="1254"/>
                    </a:lnTo>
                    <a:lnTo>
                      <a:pt x="916" y="790"/>
                    </a:lnTo>
                    <a:lnTo>
                      <a:pt x="753" y="577"/>
                    </a:lnTo>
                    <a:lnTo>
                      <a:pt x="590" y="377"/>
                    </a:lnTo>
                    <a:lnTo>
                      <a:pt x="440" y="214"/>
                    </a:lnTo>
                    <a:lnTo>
                      <a:pt x="302" y="101"/>
                    </a:lnTo>
                    <a:lnTo>
                      <a:pt x="189" y="26"/>
                    </a:lnTo>
                    <a:lnTo>
                      <a:pt x="139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4"/>
              <p:cNvSpPr/>
              <p:nvPr/>
            </p:nvSpPr>
            <p:spPr>
              <a:xfrm>
                <a:off x="2567966" y="2550313"/>
                <a:ext cx="56643" cy="74401"/>
              </a:xfrm>
              <a:custGeom>
                <a:avLst/>
                <a:gdLst/>
                <a:ahLst/>
                <a:cxnLst/>
                <a:rect l="l" t="t" r="r" b="b"/>
                <a:pathLst>
                  <a:path w="2520" h="3310" extrusionOk="0">
                    <a:moveTo>
                      <a:pt x="113" y="1"/>
                    </a:moveTo>
                    <a:lnTo>
                      <a:pt x="76" y="26"/>
                    </a:lnTo>
                    <a:lnTo>
                      <a:pt x="50" y="63"/>
                    </a:lnTo>
                    <a:lnTo>
                      <a:pt x="25" y="114"/>
                    </a:lnTo>
                    <a:lnTo>
                      <a:pt x="13" y="189"/>
                    </a:lnTo>
                    <a:lnTo>
                      <a:pt x="0" y="352"/>
                    </a:lnTo>
                    <a:lnTo>
                      <a:pt x="13" y="577"/>
                    </a:lnTo>
                    <a:lnTo>
                      <a:pt x="50" y="828"/>
                    </a:lnTo>
                    <a:lnTo>
                      <a:pt x="88" y="1104"/>
                    </a:lnTo>
                    <a:lnTo>
                      <a:pt x="213" y="1705"/>
                    </a:lnTo>
                    <a:lnTo>
                      <a:pt x="351" y="2294"/>
                    </a:lnTo>
                    <a:lnTo>
                      <a:pt x="477" y="2808"/>
                    </a:lnTo>
                    <a:lnTo>
                      <a:pt x="614" y="3310"/>
                    </a:lnTo>
                    <a:lnTo>
                      <a:pt x="2520" y="3009"/>
                    </a:lnTo>
                    <a:lnTo>
                      <a:pt x="2194" y="2520"/>
                    </a:lnTo>
                    <a:lnTo>
                      <a:pt x="1868" y="2019"/>
                    </a:lnTo>
                    <a:lnTo>
                      <a:pt x="1467" y="1455"/>
                    </a:lnTo>
                    <a:lnTo>
                      <a:pt x="1053" y="891"/>
                    </a:lnTo>
                    <a:lnTo>
                      <a:pt x="853" y="640"/>
                    </a:lnTo>
                    <a:lnTo>
                      <a:pt x="665" y="414"/>
                    </a:lnTo>
                    <a:lnTo>
                      <a:pt x="489" y="226"/>
                    </a:lnTo>
                    <a:lnTo>
                      <a:pt x="326" y="88"/>
                    </a:lnTo>
                    <a:lnTo>
                      <a:pt x="264" y="51"/>
                    </a:lnTo>
                    <a:lnTo>
                      <a:pt x="201" y="13"/>
                    </a:lnTo>
                    <a:lnTo>
                      <a:pt x="151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>
                <a:off x="2627959" y="2589761"/>
                <a:ext cx="62285" cy="28187"/>
              </a:xfrm>
              <a:custGeom>
                <a:avLst/>
                <a:gdLst/>
                <a:ahLst/>
                <a:cxnLst/>
                <a:rect l="l" t="t" r="r" b="b"/>
                <a:pathLst>
                  <a:path w="2771" h="1254" extrusionOk="0">
                    <a:moveTo>
                      <a:pt x="51" y="0"/>
                    </a:moveTo>
                    <a:lnTo>
                      <a:pt x="26" y="13"/>
                    </a:lnTo>
                    <a:lnTo>
                      <a:pt x="14" y="38"/>
                    </a:lnTo>
                    <a:lnTo>
                      <a:pt x="1" y="63"/>
                    </a:lnTo>
                    <a:lnTo>
                      <a:pt x="1" y="88"/>
                    </a:lnTo>
                    <a:lnTo>
                      <a:pt x="14" y="163"/>
                    </a:lnTo>
                    <a:lnTo>
                      <a:pt x="51" y="239"/>
                    </a:lnTo>
                    <a:lnTo>
                      <a:pt x="101" y="339"/>
                    </a:lnTo>
                    <a:lnTo>
                      <a:pt x="176" y="439"/>
                    </a:lnTo>
                    <a:lnTo>
                      <a:pt x="339" y="665"/>
                    </a:lnTo>
                    <a:lnTo>
                      <a:pt x="527" y="890"/>
                    </a:lnTo>
                    <a:lnTo>
                      <a:pt x="690" y="1066"/>
                    </a:lnTo>
                    <a:lnTo>
                      <a:pt x="866" y="1254"/>
                    </a:lnTo>
                    <a:lnTo>
                      <a:pt x="2771" y="1091"/>
                    </a:lnTo>
                    <a:lnTo>
                      <a:pt x="2658" y="1003"/>
                    </a:lnTo>
                    <a:lnTo>
                      <a:pt x="2295" y="828"/>
                    </a:lnTo>
                    <a:lnTo>
                      <a:pt x="1467" y="464"/>
                    </a:lnTo>
                    <a:lnTo>
                      <a:pt x="1016" y="276"/>
                    </a:lnTo>
                    <a:lnTo>
                      <a:pt x="590" y="113"/>
                    </a:lnTo>
                    <a:lnTo>
                      <a:pt x="415" y="63"/>
                    </a:lnTo>
                    <a:lnTo>
                      <a:pt x="252" y="13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>
                <a:off x="2627959" y="2589761"/>
                <a:ext cx="62285" cy="28187"/>
              </a:xfrm>
              <a:custGeom>
                <a:avLst/>
                <a:gdLst/>
                <a:ahLst/>
                <a:cxnLst/>
                <a:rect l="l" t="t" r="r" b="b"/>
                <a:pathLst>
                  <a:path w="2771" h="1254" fill="none" extrusionOk="0">
                    <a:moveTo>
                      <a:pt x="2658" y="1003"/>
                    </a:moveTo>
                    <a:lnTo>
                      <a:pt x="2658" y="1003"/>
                    </a:lnTo>
                    <a:lnTo>
                      <a:pt x="2295" y="828"/>
                    </a:lnTo>
                    <a:lnTo>
                      <a:pt x="1467" y="464"/>
                    </a:lnTo>
                    <a:lnTo>
                      <a:pt x="1016" y="276"/>
                    </a:lnTo>
                    <a:lnTo>
                      <a:pt x="590" y="113"/>
                    </a:lnTo>
                    <a:lnTo>
                      <a:pt x="415" y="63"/>
                    </a:lnTo>
                    <a:lnTo>
                      <a:pt x="252" y="13"/>
                    </a:lnTo>
                    <a:lnTo>
                      <a:pt x="139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26" y="13"/>
                    </a:lnTo>
                    <a:lnTo>
                      <a:pt x="14" y="38"/>
                    </a:lnTo>
                    <a:lnTo>
                      <a:pt x="1" y="63"/>
                    </a:lnTo>
                    <a:lnTo>
                      <a:pt x="1" y="88"/>
                    </a:lnTo>
                    <a:lnTo>
                      <a:pt x="14" y="163"/>
                    </a:lnTo>
                    <a:lnTo>
                      <a:pt x="51" y="239"/>
                    </a:lnTo>
                    <a:lnTo>
                      <a:pt x="101" y="339"/>
                    </a:lnTo>
                    <a:lnTo>
                      <a:pt x="176" y="439"/>
                    </a:lnTo>
                    <a:lnTo>
                      <a:pt x="339" y="665"/>
                    </a:lnTo>
                    <a:lnTo>
                      <a:pt x="527" y="890"/>
                    </a:lnTo>
                    <a:lnTo>
                      <a:pt x="690" y="1066"/>
                    </a:lnTo>
                    <a:lnTo>
                      <a:pt x="866" y="1254"/>
                    </a:lnTo>
                    <a:lnTo>
                      <a:pt x="2771" y="109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>
                <a:off x="2569090" y="2581871"/>
                <a:ext cx="110185" cy="33536"/>
              </a:xfrm>
              <a:custGeom>
                <a:avLst/>
                <a:gdLst/>
                <a:ahLst/>
                <a:cxnLst/>
                <a:rect l="l" t="t" r="r" b="b"/>
                <a:pathLst>
                  <a:path w="4902" h="1492" extrusionOk="0">
                    <a:moveTo>
                      <a:pt x="226" y="0"/>
                    </a:moveTo>
                    <a:lnTo>
                      <a:pt x="0" y="176"/>
                    </a:lnTo>
                    <a:lnTo>
                      <a:pt x="214" y="477"/>
                    </a:lnTo>
                    <a:lnTo>
                      <a:pt x="489" y="890"/>
                    </a:lnTo>
                    <a:lnTo>
                      <a:pt x="828" y="1417"/>
                    </a:lnTo>
                    <a:lnTo>
                      <a:pt x="878" y="1492"/>
                    </a:lnTo>
                    <a:lnTo>
                      <a:pt x="978" y="1479"/>
                    </a:lnTo>
                    <a:lnTo>
                      <a:pt x="1291" y="1442"/>
                    </a:lnTo>
                    <a:lnTo>
                      <a:pt x="1793" y="1417"/>
                    </a:lnTo>
                    <a:lnTo>
                      <a:pt x="3109" y="1367"/>
                    </a:lnTo>
                    <a:lnTo>
                      <a:pt x="4901" y="1316"/>
                    </a:lnTo>
                    <a:lnTo>
                      <a:pt x="4889" y="1041"/>
                    </a:lnTo>
                    <a:lnTo>
                      <a:pt x="3184" y="1078"/>
                    </a:lnTo>
                    <a:lnTo>
                      <a:pt x="1918" y="1128"/>
                    </a:lnTo>
                    <a:lnTo>
                      <a:pt x="1392" y="1154"/>
                    </a:lnTo>
                    <a:lnTo>
                      <a:pt x="1016" y="1179"/>
                    </a:lnTo>
                    <a:lnTo>
                      <a:pt x="627" y="602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>
                <a:off x="3193110" y="2666948"/>
                <a:ext cx="224550" cy="119198"/>
              </a:xfrm>
              <a:custGeom>
                <a:avLst/>
                <a:gdLst/>
                <a:ahLst/>
                <a:cxnLst/>
                <a:rect l="l" t="t" r="r" b="b"/>
                <a:pathLst>
                  <a:path w="9990" h="5303" extrusionOk="0">
                    <a:moveTo>
                      <a:pt x="0" y="1"/>
                    </a:moveTo>
                    <a:lnTo>
                      <a:pt x="263" y="402"/>
                    </a:lnTo>
                    <a:lnTo>
                      <a:pt x="552" y="828"/>
                    </a:lnTo>
                    <a:lnTo>
                      <a:pt x="865" y="1279"/>
                    </a:lnTo>
                    <a:lnTo>
                      <a:pt x="1216" y="1730"/>
                    </a:lnTo>
                    <a:lnTo>
                      <a:pt x="1579" y="2194"/>
                    </a:lnTo>
                    <a:lnTo>
                      <a:pt x="1980" y="2645"/>
                    </a:lnTo>
                    <a:lnTo>
                      <a:pt x="2394" y="3084"/>
                    </a:lnTo>
                    <a:lnTo>
                      <a:pt x="2607" y="3297"/>
                    </a:lnTo>
                    <a:lnTo>
                      <a:pt x="2833" y="3510"/>
                    </a:lnTo>
                    <a:lnTo>
                      <a:pt x="3058" y="3710"/>
                    </a:lnTo>
                    <a:lnTo>
                      <a:pt x="3284" y="3911"/>
                    </a:lnTo>
                    <a:lnTo>
                      <a:pt x="3522" y="4086"/>
                    </a:lnTo>
                    <a:lnTo>
                      <a:pt x="3760" y="4262"/>
                    </a:lnTo>
                    <a:lnTo>
                      <a:pt x="3998" y="4437"/>
                    </a:lnTo>
                    <a:lnTo>
                      <a:pt x="4249" y="4588"/>
                    </a:lnTo>
                    <a:lnTo>
                      <a:pt x="4500" y="4726"/>
                    </a:lnTo>
                    <a:lnTo>
                      <a:pt x="4750" y="4851"/>
                    </a:lnTo>
                    <a:lnTo>
                      <a:pt x="5013" y="4964"/>
                    </a:lnTo>
                    <a:lnTo>
                      <a:pt x="5264" y="5064"/>
                    </a:lnTo>
                    <a:lnTo>
                      <a:pt x="5527" y="5152"/>
                    </a:lnTo>
                    <a:lnTo>
                      <a:pt x="5803" y="5214"/>
                    </a:lnTo>
                    <a:lnTo>
                      <a:pt x="6066" y="5265"/>
                    </a:lnTo>
                    <a:lnTo>
                      <a:pt x="6329" y="5290"/>
                    </a:lnTo>
                    <a:lnTo>
                      <a:pt x="6605" y="5302"/>
                    </a:lnTo>
                    <a:lnTo>
                      <a:pt x="6881" y="5290"/>
                    </a:lnTo>
                    <a:lnTo>
                      <a:pt x="7107" y="5252"/>
                    </a:lnTo>
                    <a:lnTo>
                      <a:pt x="7332" y="5214"/>
                    </a:lnTo>
                    <a:lnTo>
                      <a:pt x="7545" y="5164"/>
                    </a:lnTo>
                    <a:lnTo>
                      <a:pt x="7746" y="5089"/>
                    </a:lnTo>
                    <a:lnTo>
                      <a:pt x="7934" y="5014"/>
                    </a:lnTo>
                    <a:lnTo>
                      <a:pt x="8109" y="4914"/>
                    </a:lnTo>
                    <a:lnTo>
                      <a:pt x="8272" y="4813"/>
                    </a:lnTo>
                    <a:lnTo>
                      <a:pt x="8435" y="4701"/>
                    </a:lnTo>
                    <a:lnTo>
                      <a:pt x="8585" y="4575"/>
                    </a:lnTo>
                    <a:lnTo>
                      <a:pt x="8723" y="4437"/>
                    </a:lnTo>
                    <a:lnTo>
                      <a:pt x="8849" y="4299"/>
                    </a:lnTo>
                    <a:lnTo>
                      <a:pt x="8974" y="4149"/>
                    </a:lnTo>
                    <a:lnTo>
                      <a:pt x="9087" y="3986"/>
                    </a:lnTo>
                    <a:lnTo>
                      <a:pt x="9187" y="3823"/>
                    </a:lnTo>
                    <a:lnTo>
                      <a:pt x="9287" y="3648"/>
                    </a:lnTo>
                    <a:lnTo>
                      <a:pt x="9375" y="3472"/>
                    </a:lnTo>
                    <a:lnTo>
                      <a:pt x="9463" y="3284"/>
                    </a:lnTo>
                    <a:lnTo>
                      <a:pt x="9538" y="3096"/>
                    </a:lnTo>
                    <a:lnTo>
                      <a:pt x="9601" y="2908"/>
                    </a:lnTo>
                    <a:lnTo>
                      <a:pt x="9663" y="2708"/>
                    </a:lnTo>
                    <a:lnTo>
                      <a:pt x="9764" y="2307"/>
                    </a:lnTo>
                    <a:lnTo>
                      <a:pt x="9851" y="1893"/>
                    </a:lnTo>
                    <a:lnTo>
                      <a:pt x="9914" y="1479"/>
                    </a:lnTo>
                    <a:lnTo>
                      <a:pt x="9952" y="1066"/>
                    </a:lnTo>
                    <a:lnTo>
                      <a:pt x="9977" y="652"/>
                    </a:lnTo>
                    <a:lnTo>
                      <a:pt x="9989" y="264"/>
                    </a:lnTo>
                    <a:lnTo>
                      <a:pt x="9939" y="26"/>
                    </a:lnTo>
                    <a:lnTo>
                      <a:pt x="9876" y="113"/>
                    </a:lnTo>
                    <a:lnTo>
                      <a:pt x="9701" y="377"/>
                    </a:lnTo>
                    <a:lnTo>
                      <a:pt x="9576" y="539"/>
                    </a:lnTo>
                    <a:lnTo>
                      <a:pt x="9413" y="740"/>
                    </a:lnTo>
                    <a:lnTo>
                      <a:pt x="9225" y="941"/>
                    </a:lnTo>
                    <a:lnTo>
                      <a:pt x="9024" y="1154"/>
                    </a:lnTo>
                    <a:lnTo>
                      <a:pt x="8786" y="1379"/>
                    </a:lnTo>
                    <a:lnTo>
                      <a:pt x="8523" y="1580"/>
                    </a:lnTo>
                    <a:lnTo>
                      <a:pt x="8247" y="1780"/>
                    </a:lnTo>
                    <a:lnTo>
                      <a:pt x="7946" y="1968"/>
                    </a:lnTo>
                    <a:lnTo>
                      <a:pt x="7783" y="2043"/>
                    </a:lnTo>
                    <a:lnTo>
                      <a:pt x="7620" y="2119"/>
                    </a:lnTo>
                    <a:lnTo>
                      <a:pt x="7457" y="2194"/>
                    </a:lnTo>
                    <a:lnTo>
                      <a:pt x="7282" y="2244"/>
                    </a:lnTo>
                    <a:lnTo>
                      <a:pt x="7094" y="2294"/>
                    </a:lnTo>
                    <a:lnTo>
                      <a:pt x="6919" y="2344"/>
                    </a:lnTo>
                    <a:lnTo>
                      <a:pt x="6731" y="2369"/>
                    </a:lnTo>
                    <a:lnTo>
                      <a:pt x="6530" y="2382"/>
                    </a:lnTo>
                    <a:lnTo>
                      <a:pt x="6192" y="2382"/>
                    </a:lnTo>
                    <a:lnTo>
                      <a:pt x="6004" y="2369"/>
                    </a:lnTo>
                    <a:lnTo>
                      <a:pt x="5803" y="2332"/>
                    </a:lnTo>
                    <a:lnTo>
                      <a:pt x="5389" y="2257"/>
                    </a:lnTo>
                    <a:lnTo>
                      <a:pt x="4951" y="2144"/>
                    </a:lnTo>
                    <a:lnTo>
                      <a:pt x="4487" y="2006"/>
                    </a:lnTo>
                    <a:lnTo>
                      <a:pt x="4023" y="1843"/>
                    </a:lnTo>
                    <a:lnTo>
                      <a:pt x="3547" y="1655"/>
                    </a:lnTo>
                    <a:lnTo>
                      <a:pt x="3058" y="1467"/>
                    </a:lnTo>
                    <a:lnTo>
                      <a:pt x="2594" y="1266"/>
                    </a:lnTo>
                    <a:lnTo>
                      <a:pt x="2131" y="1053"/>
                    </a:lnTo>
                    <a:lnTo>
                      <a:pt x="1278" y="652"/>
                    </a:lnTo>
                    <a:lnTo>
                      <a:pt x="552" y="28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>
                <a:off x="3190840" y="2993749"/>
                <a:ext cx="164828" cy="39178"/>
              </a:xfrm>
              <a:custGeom>
                <a:avLst/>
                <a:gdLst/>
                <a:ahLst/>
                <a:cxnLst/>
                <a:rect l="l" t="t" r="r" b="b"/>
                <a:pathLst>
                  <a:path w="7333" h="1743" extrusionOk="0">
                    <a:moveTo>
                      <a:pt x="189" y="0"/>
                    </a:moveTo>
                    <a:lnTo>
                      <a:pt x="1" y="201"/>
                    </a:lnTo>
                    <a:lnTo>
                      <a:pt x="239" y="426"/>
                    </a:lnTo>
                    <a:lnTo>
                      <a:pt x="477" y="614"/>
                    </a:lnTo>
                    <a:lnTo>
                      <a:pt x="728" y="802"/>
                    </a:lnTo>
                    <a:lnTo>
                      <a:pt x="966" y="953"/>
                    </a:lnTo>
                    <a:lnTo>
                      <a:pt x="1217" y="1103"/>
                    </a:lnTo>
                    <a:lnTo>
                      <a:pt x="1467" y="1228"/>
                    </a:lnTo>
                    <a:lnTo>
                      <a:pt x="1718" y="1329"/>
                    </a:lnTo>
                    <a:lnTo>
                      <a:pt x="1969" y="1429"/>
                    </a:lnTo>
                    <a:lnTo>
                      <a:pt x="2219" y="1504"/>
                    </a:lnTo>
                    <a:lnTo>
                      <a:pt x="2470" y="1579"/>
                    </a:lnTo>
                    <a:lnTo>
                      <a:pt x="2721" y="1630"/>
                    </a:lnTo>
                    <a:lnTo>
                      <a:pt x="2959" y="1680"/>
                    </a:lnTo>
                    <a:lnTo>
                      <a:pt x="3197" y="1705"/>
                    </a:lnTo>
                    <a:lnTo>
                      <a:pt x="3435" y="1730"/>
                    </a:lnTo>
                    <a:lnTo>
                      <a:pt x="3673" y="1742"/>
                    </a:lnTo>
                    <a:lnTo>
                      <a:pt x="4149" y="1742"/>
                    </a:lnTo>
                    <a:lnTo>
                      <a:pt x="4387" y="1730"/>
                    </a:lnTo>
                    <a:lnTo>
                      <a:pt x="4626" y="1705"/>
                    </a:lnTo>
                    <a:lnTo>
                      <a:pt x="4851" y="1680"/>
                    </a:lnTo>
                    <a:lnTo>
                      <a:pt x="5114" y="1630"/>
                    </a:lnTo>
                    <a:lnTo>
                      <a:pt x="5365" y="1592"/>
                    </a:lnTo>
                    <a:lnTo>
                      <a:pt x="5829" y="1479"/>
                    </a:lnTo>
                    <a:lnTo>
                      <a:pt x="6255" y="1354"/>
                    </a:lnTo>
                    <a:lnTo>
                      <a:pt x="6606" y="1216"/>
                    </a:lnTo>
                    <a:lnTo>
                      <a:pt x="6907" y="1103"/>
                    </a:lnTo>
                    <a:lnTo>
                      <a:pt x="7132" y="1003"/>
                    </a:lnTo>
                    <a:lnTo>
                      <a:pt x="7333" y="903"/>
                    </a:lnTo>
                    <a:lnTo>
                      <a:pt x="7208" y="652"/>
                    </a:lnTo>
                    <a:lnTo>
                      <a:pt x="7020" y="740"/>
                    </a:lnTo>
                    <a:lnTo>
                      <a:pt x="6806" y="840"/>
                    </a:lnTo>
                    <a:lnTo>
                      <a:pt x="6518" y="953"/>
                    </a:lnTo>
                    <a:lnTo>
                      <a:pt x="6167" y="1078"/>
                    </a:lnTo>
                    <a:lnTo>
                      <a:pt x="5766" y="1203"/>
                    </a:lnTo>
                    <a:lnTo>
                      <a:pt x="5302" y="1316"/>
                    </a:lnTo>
                    <a:lnTo>
                      <a:pt x="5064" y="1354"/>
                    </a:lnTo>
                    <a:lnTo>
                      <a:pt x="4814" y="1391"/>
                    </a:lnTo>
                    <a:lnTo>
                      <a:pt x="4475" y="1442"/>
                    </a:lnTo>
                    <a:lnTo>
                      <a:pt x="4137" y="1454"/>
                    </a:lnTo>
                    <a:lnTo>
                      <a:pt x="3811" y="1467"/>
                    </a:lnTo>
                    <a:lnTo>
                      <a:pt x="3498" y="1454"/>
                    </a:lnTo>
                    <a:lnTo>
                      <a:pt x="3184" y="1429"/>
                    </a:lnTo>
                    <a:lnTo>
                      <a:pt x="2871" y="1379"/>
                    </a:lnTo>
                    <a:lnTo>
                      <a:pt x="2570" y="1316"/>
                    </a:lnTo>
                    <a:lnTo>
                      <a:pt x="2282" y="1241"/>
                    </a:lnTo>
                    <a:lnTo>
                      <a:pt x="1994" y="1141"/>
                    </a:lnTo>
                    <a:lnTo>
                      <a:pt x="1718" y="1028"/>
                    </a:lnTo>
                    <a:lnTo>
                      <a:pt x="1442" y="903"/>
                    </a:lnTo>
                    <a:lnTo>
                      <a:pt x="1179" y="752"/>
                    </a:lnTo>
                    <a:lnTo>
                      <a:pt x="916" y="589"/>
                    </a:lnTo>
                    <a:lnTo>
                      <a:pt x="665" y="414"/>
                    </a:lnTo>
                    <a:lnTo>
                      <a:pt x="427" y="213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>
                <a:off x="3467785" y="3020227"/>
                <a:ext cx="47630" cy="15802"/>
              </a:xfrm>
              <a:custGeom>
                <a:avLst/>
                <a:gdLst/>
                <a:ahLst/>
                <a:cxnLst/>
                <a:rect l="l" t="t" r="r" b="b"/>
                <a:pathLst>
                  <a:path w="2119" h="703" extrusionOk="0">
                    <a:moveTo>
                      <a:pt x="1893" y="0"/>
                    </a:moveTo>
                    <a:lnTo>
                      <a:pt x="1880" y="13"/>
                    </a:lnTo>
                    <a:lnTo>
                      <a:pt x="1818" y="50"/>
                    </a:lnTo>
                    <a:lnTo>
                      <a:pt x="1717" y="101"/>
                    </a:lnTo>
                    <a:lnTo>
                      <a:pt x="1542" y="163"/>
                    </a:lnTo>
                    <a:lnTo>
                      <a:pt x="1304" y="238"/>
                    </a:lnTo>
                    <a:lnTo>
                      <a:pt x="965" y="301"/>
                    </a:lnTo>
                    <a:lnTo>
                      <a:pt x="539" y="364"/>
                    </a:lnTo>
                    <a:lnTo>
                      <a:pt x="0" y="414"/>
                    </a:lnTo>
                    <a:lnTo>
                      <a:pt x="13" y="702"/>
                    </a:lnTo>
                    <a:lnTo>
                      <a:pt x="602" y="640"/>
                    </a:lnTo>
                    <a:lnTo>
                      <a:pt x="1066" y="577"/>
                    </a:lnTo>
                    <a:lnTo>
                      <a:pt x="1429" y="489"/>
                    </a:lnTo>
                    <a:lnTo>
                      <a:pt x="1692" y="414"/>
                    </a:lnTo>
                    <a:lnTo>
                      <a:pt x="1893" y="339"/>
                    </a:lnTo>
                    <a:lnTo>
                      <a:pt x="2018" y="264"/>
                    </a:lnTo>
                    <a:lnTo>
                      <a:pt x="2081" y="213"/>
                    </a:lnTo>
                    <a:lnTo>
                      <a:pt x="2118" y="176"/>
                    </a:lnTo>
                    <a:lnTo>
                      <a:pt x="18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3081532" y="2746946"/>
                <a:ext cx="102565" cy="293579"/>
              </a:xfrm>
              <a:custGeom>
                <a:avLst/>
                <a:gdLst/>
                <a:ahLst/>
                <a:cxnLst/>
                <a:rect l="l" t="t" r="r" b="b"/>
                <a:pathLst>
                  <a:path w="4563" h="13061" extrusionOk="0">
                    <a:moveTo>
                      <a:pt x="4463" y="1"/>
                    </a:moveTo>
                    <a:lnTo>
                      <a:pt x="4200" y="76"/>
                    </a:lnTo>
                    <a:lnTo>
                      <a:pt x="4225" y="214"/>
                    </a:lnTo>
                    <a:lnTo>
                      <a:pt x="4250" y="364"/>
                    </a:lnTo>
                    <a:lnTo>
                      <a:pt x="4275" y="527"/>
                    </a:lnTo>
                    <a:lnTo>
                      <a:pt x="4275" y="703"/>
                    </a:lnTo>
                    <a:lnTo>
                      <a:pt x="4275" y="1066"/>
                    </a:lnTo>
                    <a:lnTo>
                      <a:pt x="4250" y="1467"/>
                    </a:lnTo>
                    <a:lnTo>
                      <a:pt x="4187" y="1894"/>
                    </a:lnTo>
                    <a:lnTo>
                      <a:pt x="4099" y="2345"/>
                    </a:lnTo>
                    <a:lnTo>
                      <a:pt x="3999" y="2808"/>
                    </a:lnTo>
                    <a:lnTo>
                      <a:pt x="3874" y="3310"/>
                    </a:lnTo>
                    <a:lnTo>
                      <a:pt x="3736" y="3811"/>
                    </a:lnTo>
                    <a:lnTo>
                      <a:pt x="3585" y="4338"/>
                    </a:lnTo>
                    <a:lnTo>
                      <a:pt x="3410" y="4864"/>
                    </a:lnTo>
                    <a:lnTo>
                      <a:pt x="3222" y="5403"/>
                    </a:lnTo>
                    <a:lnTo>
                      <a:pt x="3034" y="5942"/>
                    </a:lnTo>
                    <a:lnTo>
                      <a:pt x="2833" y="6481"/>
                    </a:lnTo>
                    <a:lnTo>
                      <a:pt x="2407" y="7559"/>
                    </a:lnTo>
                    <a:lnTo>
                      <a:pt x="1981" y="8599"/>
                    </a:lnTo>
                    <a:lnTo>
                      <a:pt x="1555" y="9589"/>
                    </a:lnTo>
                    <a:lnTo>
                      <a:pt x="1154" y="10491"/>
                    </a:lnTo>
                    <a:lnTo>
                      <a:pt x="790" y="11294"/>
                    </a:lnTo>
                    <a:lnTo>
                      <a:pt x="226" y="12472"/>
                    </a:lnTo>
                    <a:lnTo>
                      <a:pt x="1" y="12923"/>
                    </a:lnTo>
                    <a:lnTo>
                      <a:pt x="251" y="13061"/>
                    </a:lnTo>
                    <a:lnTo>
                      <a:pt x="477" y="12610"/>
                    </a:lnTo>
                    <a:lnTo>
                      <a:pt x="1029" y="11431"/>
                    </a:lnTo>
                    <a:lnTo>
                      <a:pt x="1405" y="10629"/>
                    </a:lnTo>
                    <a:lnTo>
                      <a:pt x="1806" y="9727"/>
                    </a:lnTo>
                    <a:lnTo>
                      <a:pt x="2232" y="8737"/>
                    </a:lnTo>
                    <a:lnTo>
                      <a:pt x="2670" y="7696"/>
                    </a:lnTo>
                    <a:lnTo>
                      <a:pt x="2946" y="6995"/>
                    </a:lnTo>
                    <a:lnTo>
                      <a:pt x="3197" y="6318"/>
                    </a:lnTo>
                    <a:lnTo>
                      <a:pt x="3435" y="5679"/>
                    </a:lnTo>
                    <a:lnTo>
                      <a:pt x="3648" y="5064"/>
                    </a:lnTo>
                    <a:lnTo>
                      <a:pt x="3836" y="4475"/>
                    </a:lnTo>
                    <a:lnTo>
                      <a:pt x="3999" y="3924"/>
                    </a:lnTo>
                    <a:lnTo>
                      <a:pt x="4149" y="3398"/>
                    </a:lnTo>
                    <a:lnTo>
                      <a:pt x="4275" y="2896"/>
                    </a:lnTo>
                    <a:lnTo>
                      <a:pt x="4375" y="2432"/>
                    </a:lnTo>
                    <a:lnTo>
                      <a:pt x="4450" y="1994"/>
                    </a:lnTo>
                    <a:lnTo>
                      <a:pt x="4513" y="1580"/>
                    </a:lnTo>
                    <a:lnTo>
                      <a:pt x="4550" y="1204"/>
                    </a:lnTo>
                    <a:lnTo>
                      <a:pt x="4563" y="866"/>
                    </a:lnTo>
                    <a:lnTo>
                      <a:pt x="4550" y="540"/>
                    </a:lnTo>
                    <a:lnTo>
                      <a:pt x="4525" y="252"/>
                    </a:lnTo>
                    <a:lnTo>
                      <a:pt x="446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>
                <a:off x="3446657" y="2334529"/>
                <a:ext cx="57475" cy="17195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65" extrusionOk="0">
                    <a:moveTo>
                      <a:pt x="1078" y="0"/>
                    </a:moveTo>
                    <a:lnTo>
                      <a:pt x="903" y="25"/>
                    </a:lnTo>
                    <a:lnTo>
                      <a:pt x="740" y="50"/>
                    </a:lnTo>
                    <a:lnTo>
                      <a:pt x="602" y="88"/>
                    </a:lnTo>
                    <a:lnTo>
                      <a:pt x="476" y="125"/>
                    </a:lnTo>
                    <a:lnTo>
                      <a:pt x="364" y="176"/>
                    </a:lnTo>
                    <a:lnTo>
                      <a:pt x="276" y="213"/>
                    </a:lnTo>
                    <a:lnTo>
                      <a:pt x="201" y="263"/>
                    </a:lnTo>
                    <a:lnTo>
                      <a:pt x="138" y="313"/>
                    </a:lnTo>
                    <a:lnTo>
                      <a:pt x="88" y="364"/>
                    </a:lnTo>
                    <a:lnTo>
                      <a:pt x="50" y="414"/>
                    </a:lnTo>
                    <a:lnTo>
                      <a:pt x="25" y="451"/>
                    </a:lnTo>
                    <a:lnTo>
                      <a:pt x="13" y="501"/>
                    </a:lnTo>
                    <a:lnTo>
                      <a:pt x="0" y="539"/>
                    </a:lnTo>
                    <a:lnTo>
                      <a:pt x="0" y="577"/>
                    </a:lnTo>
                    <a:lnTo>
                      <a:pt x="13" y="614"/>
                    </a:lnTo>
                    <a:lnTo>
                      <a:pt x="25" y="639"/>
                    </a:lnTo>
                    <a:lnTo>
                      <a:pt x="63" y="677"/>
                    </a:lnTo>
                    <a:lnTo>
                      <a:pt x="100" y="702"/>
                    </a:lnTo>
                    <a:lnTo>
                      <a:pt x="151" y="727"/>
                    </a:lnTo>
                    <a:lnTo>
                      <a:pt x="201" y="752"/>
                    </a:lnTo>
                    <a:lnTo>
                      <a:pt x="313" y="765"/>
                    </a:lnTo>
                    <a:lnTo>
                      <a:pt x="451" y="765"/>
                    </a:lnTo>
                    <a:lnTo>
                      <a:pt x="602" y="752"/>
                    </a:lnTo>
                    <a:lnTo>
                      <a:pt x="752" y="727"/>
                    </a:lnTo>
                    <a:lnTo>
                      <a:pt x="915" y="677"/>
                    </a:lnTo>
                    <a:lnTo>
                      <a:pt x="1066" y="614"/>
                    </a:lnTo>
                    <a:lnTo>
                      <a:pt x="1178" y="577"/>
                    </a:lnTo>
                    <a:lnTo>
                      <a:pt x="1291" y="552"/>
                    </a:lnTo>
                    <a:lnTo>
                      <a:pt x="1416" y="539"/>
                    </a:lnTo>
                    <a:lnTo>
                      <a:pt x="1542" y="539"/>
                    </a:lnTo>
                    <a:lnTo>
                      <a:pt x="1792" y="552"/>
                    </a:lnTo>
                    <a:lnTo>
                      <a:pt x="2031" y="589"/>
                    </a:lnTo>
                    <a:lnTo>
                      <a:pt x="2244" y="627"/>
                    </a:lnTo>
                    <a:lnTo>
                      <a:pt x="2419" y="652"/>
                    </a:lnTo>
                    <a:lnTo>
                      <a:pt x="2482" y="652"/>
                    </a:lnTo>
                    <a:lnTo>
                      <a:pt x="2519" y="639"/>
                    </a:lnTo>
                    <a:lnTo>
                      <a:pt x="2544" y="614"/>
                    </a:lnTo>
                    <a:lnTo>
                      <a:pt x="2557" y="577"/>
                    </a:lnTo>
                    <a:lnTo>
                      <a:pt x="2532" y="552"/>
                    </a:lnTo>
                    <a:lnTo>
                      <a:pt x="2469" y="476"/>
                    </a:lnTo>
                    <a:lnTo>
                      <a:pt x="2356" y="376"/>
                    </a:lnTo>
                    <a:lnTo>
                      <a:pt x="2194" y="263"/>
                    </a:lnTo>
                    <a:lnTo>
                      <a:pt x="2106" y="201"/>
                    </a:lnTo>
                    <a:lnTo>
                      <a:pt x="1993" y="151"/>
                    </a:lnTo>
                    <a:lnTo>
                      <a:pt x="1868" y="100"/>
                    </a:lnTo>
                    <a:lnTo>
                      <a:pt x="1742" y="50"/>
                    </a:lnTo>
                    <a:lnTo>
                      <a:pt x="1592" y="25"/>
                    </a:lnTo>
                    <a:lnTo>
                      <a:pt x="14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4"/>
              <p:cNvSpPr/>
              <p:nvPr/>
            </p:nvSpPr>
            <p:spPr>
              <a:xfrm>
                <a:off x="3331145" y="2337046"/>
                <a:ext cx="57497" cy="16656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741" extrusionOk="0">
                    <a:moveTo>
                      <a:pt x="1266" y="1"/>
                    </a:moveTo>
                    <a:lnTo>
                      <a:pt x="1091" y="13"/>
                    </a:lnTo>
                    <a:lnTo>
                      <a:pt x="940" y="51"/>
                    </a:lnTo>
                    <a:lnTo>
                      <a:pt x="790" y="89"/>
                    </a:lnTo>
                    <a:lnTo>
                      <a:pt x="665" y="126"/>
                    </a:lnTo>
                    <a:lnTo>
                      <a:pt x="539" y="189"/>
                    </a:lnTo>
                    <a:lnTo>
                      <a:pt x="439" y="252"/>
                    </a:lnTo>
                    <a:lnTo>
                      <a:pt x="339" y="302"/>
                    </a:lnTo>
                    <a:lnTo>
                      <a:pt x="188" y="427"/>
                    </a:lnTo>
                    <a:lnTo>
                      <a:pt x="88" y="540"/>
                    </a:lnTo>
                    <a:lnTo>
                      <a:pt x="26" y="615"/>
                    </a:lnTo>
                    <a:lnTo>
                      <a:pt x="0" y="653"/>
                    </a:lnTo>
                    <a:lnTo>
                      <a:pt x="13" y="690"/>
                    </a:lnTo>
                    <a:lnTo>
                      <a:pt x="38" y="703"/>
                    </a:lnTo>
                    <a:lnTo>
                      <a:pt x="88" y="715"/>
                    </a:lnTo>
                    <a:lnTo>
                      <a:pt x="151" y="715"/>
                    </a:lnTo>
                    <a:lnTo>
                      <a:pt x="314" y="678"/>
                    </a:lnTo>
                    <a:lnTo>
                      <a:pt x="527" y="640"/>
                    </a:lnTo>
                    <a:lnTo>
                      <a:pt x="765" y="590"/>
                    </a:lnTo>
                    <a:lnTo>
                      <a:pt x="1016" y="552"/>
                    </a:lnTo>
                    <a:lnTo>
                      <a:pt x="1266" y="552"/>
                    </a:lnTo>
                    <a:lnTo>
                      <a:pt x="1379" y="577"/>
                    </a:lnTo>
                    <a:lnTo>
                      <a:pt x="1492" y="615"/>
                    </a:lnTo>
                    <a:lnTo>
                      <a:pt x="1655" y="665"/>
                    </a:lnTo>
                    <a:lnTo>
                      <a:pt x="1805" y="703"/>
                    </a:lnTo>
                    <a:lnTo>
                      <a:pt x="1956" y="728"/>
                    </a:lnTo>
                    <a:lnTo>
                      <a:pt x="2106" y="740"/>
                    </a:lnTo>
                    <a:lnTo>
                      <a:pt x="2244" y="728"/>
                    </a:lnTo>
                    <a:lnTo>
                      <a:pt x="2369" y="703"/>
                    </a:lnTo>
                    <a:lnTo>
                      <a:pt x="2419" y="690"/>
                    </a:lnTo>
                    <a:lnTo>
                      <a:pt x="2457" y="653"/>
                    </a:lnTo>
                    <a:lnTo>
                      <a:pt x="2495" y="628"/>
                    </a:lnTo>
                    <a:lnTo>
                      <a:pt x="2532" y="590"/>
                    </a:lnTo>
                    <a:lnTo>
                      <a:pt x="2545" y="565"/>
                    </a:lnTo>
                    <a:lnTo>
                      <a:pt x="2557" y="527"/>
                    </a:lnTo>
                    <a:lnTo>
                      <a:pt x="2557" y="490"/>
                    </a:lnTo>
                    <a:lnTo>
                      <a:pt x="2545" y="452"/>
                    </a:lnTo>
                    <a:lnTo>
                      <a:pt x="2520" y="402"/>
                    </a:lnTo>
                    <a:lnTo>
                      <a:pt x="2495" y="364"/>
                    </a:lnTo>
                    <a:lnTo>
                      <a:pt x="2457" y="314"/>
                    </a:lnTo>
                    <a:lnTo>
                      <a:pt x="2407" y="264"/>
                    </a:lnTo>
                    <a:lnTo>
                      <a:pt x="2344" y="227"/>
                    </a:lnTo>
                    <a:lnTo>
                      <a:pt x="2256" y="176"/>
                    </a:lnTo>
                    <a:lnTo>
                      <a:pt x="2169" y="139"/>
                    </a:lnTo>
                    <a:lnTo>
                      <a:pt x="2056" y="101"/>
                    </a:lnTo>
                    <a:lnTo>
                      <a:pt x="1931" y="64"/>
                    </a:lnTo>
                    <a:lnTo>
                      <a:pt x="1793" y="39"/>
                    </a:lnTo>
                    <a:lnTo>
                      <a:pt x="1630" y="13"/>
                    </a:lnTo>
                    <a:lnTo>
                      <a:pt x="144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4"/>
              <p:cNvSpPr/>
              <p:nvPr/>
            </p:nvSpPr>
            <p:spPr>
              <a:xfrm>
                <a:off x="3237054" y="2370020"/>
                <a:ext cx="64533" cy="83122"/>
              </a:xfrm>
              <a:custGeom>
                <a:avLst/>
                <a:gdLst/>
                <a:ahLst/>
                <a:cxnLst/>
                <a:rect l="l" t="t" r="r" b="b"/>
                <a:pathLst>
                  <a:path w="2871" h="3698" extrusionOk="0">
                    <a:moveTo>
                      <a:pt x="1504" y="0"/>
                    </a:moveTo>
                    <a:lnTo>
                      <a:pt x="1279" y="13"/>
                    </a:lnTo>
                    <a:lnTo>
                      <a:pt x="1066" y="38"/>
                    </a:lnTo>
                    <a:lnTo>
                      <a:pt x="953" y="63"/>
                    </a:lnTo>
                    <a:lnTo>
                      <a:pt x="840" y="101"/>
                    </a:lnTo>
                    <a:lnTo>
                      <a:pt x="740" y="138"/>
                    </a:lnTo>
                    <a:lnTo>
                      <a:pt x="639" y="188"/>
                    </a:lnTo>
                    <a:lnTo>
                      <a:pt x="539" y="251"/>
                    </a:lnTo>
                    <a:lnTo>
                      <a:pt x="451" y="326"/>
                    </a:lnTo>
                    <a:lnTo>
                      <a:pt x="364" y="401"/>
                    </a:lnTo>
                    <a:lnTo>
                      <a:pt x="289" y="502"/>
                    </a:lnTo>
                    <a:lnTo>
                      <a:pt x="226" y="602"/>
                    </a:lnTo>
                    <a:lnTo>
                      <a:pt x="163" y="727"/>
                    </a:lnTo>
                    <a:lnTo>
                      <a:pt x="113" y="853"/>
                    </a:lnTo>
                    <a:lnTo>
                      <a:pt x="63" y="1003"/>
                    </a:lnTo>
                    <a:lnTo>
                      <a:pt x="38" y="1166"/>
                    </a:lnTo>
                    <a:lnTo>
                      <a:pt x="13" y="1341"/>
                    </a:lnTo>
                    <a:lnTo>
                      <a:pt x="0" y="1705"/>
                    </a:lnTo>
                    <a:lnTo>
                      <a:pt x="13" y="1880"/>
                    </a:lnTo>
                    <a:lnTo>
                      <a:pt x="25" y="2043"/>
                    </a:lnTo>
                    <a:lnTo>
                      <a:pt x="38" y="2194"/>
                    </a:lnTo>
                    <a:lnTo>
                      <a:pt x="75" y="2344"/>
                    </a:lnTo>
                    <a:lnTo>
                      <a:pt x="101" y="2482"/>
                    </a:lnTo>
                    <a:lnTo>
                      <a:pt x="151" y="2620"/>
                    </a:lnTo>
                    <a:lnTo>
                      <a:pt x="188" y="2745"/>
                    </a:lnTo>
                    <a:lnTo>
                      <a:pt x="251" y="2858"/>
                    </a:lnTo>
                    <a:lnTo>
                      <a:pt x="314" y="2971"/>
                    </a:lnTo>
                    <a:lnTo>
                      <a:pt x="376" y="3084"/>
                    </a:lnTo>
                    <a:lnTo>
                      <a:pt x="451" y="3171"/>
                    </a:lnTo>
                    <a:lnTo>
                      <a:pt x="527" y="3259"/>
                    </a:lnTo>
                    <a:lnTo>
                      <a:pt x="614" y="3347"/>
                    </a:lnTo>
                    <a:lnTo>
                      <a:pt x="715" y="3409"/>
                    </a:lnTo>
                    <a:lnTo>
                      <a:pt x="802" y="3472"/>
                    </a:lnTo>
                    <a:lnTo>
                      <a:pt x="915" y="3535"/>
                    </a:lnTo>
                    <a:lnTo>
                      <a:pt x="1015" y="3585"/>
                    </a:lnTo>
                    <a:lnTo>
                      <a:pt x="1128" y="3623"/>
                    </a:lnTo>
                    <a:lnTo>
                      <a:pt x="1254" y="3648"/>
                    </a:lnTo>
                    <a:lnTo>
                      <a:pt x="1379" y="3673"/>
                    </a:lnTo>
                    <a:lnTo>
                      <a:pt x="1504" y="3685"/>
                    </a:lnTo>
                    <a:lnTo>
                      <a:pt x="1642" y="3698"/>
                    </a:lnTo>
                    <a:lnTo>
                      <a:pt x="1780" y="3698"/>
                    </a:lnTo>
                    <a:lnTo>
                      <a:pt x="1918" y="3685"/>
                    </a:lnTo>
                    <a:lnTo>
                      <a:pt x="2068" y="3673"/>
                    </a:lnTo>
                    <a:lnTo>
                      <a:pt x="2219" y="3635"/>
                    </a:lnTo>
                    <a:lnTo>
                      <a:pt x="2545" y="3560"/>
                    </a:lnTo>
                    <a:lnTo>
                      <a:pt x="2870" y="3447"/>
                    </a:lnTo>
                    <a:lnTo>
                      <a:pt x="2444" y="176"/>
                    </a:lnTo>
                    <a:lnTo>
                      <a:pt x="2344" y="138"/>
                    </a:lnTo>
                    <a:lnTo>
                      <a:pt x="2081" y="76"/>
                    </a:lnTo>
                    <a:lnTo>
                      <a:pt x="1905" y="50"/>
                    </a:lnTo>
                    <a:lnTo>
                      <a:pt x="1717" y="13"/>
                    </a:lnTo>
                    <a:lnTo>
                      <a:pt x="1504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14"/>
              <p:cNvSpPr/>
              <p:nvPr/>
            </p:nvSpPr>
            <p:spPr>
              <a:xfrm>
                <a:off x="3382416" y="2374516"/>
                <a:ext cx="18049" cy="32705"/>
              </a:xfrm>
              <a:custGeom>
                <a:avLst/>
                <a:gdLst/>
                <a:ahLst/>
                <a:cxnLst/>
                <a:rect l="l" t="t" r="r" b="b"/>
                <a:pathLst>
                  <a:path w="803" h="1455" extrusionOk="0">
                    <a:moveTo>
                      <a:pt x="351" y="1"/>
                    </a:moveTo>
                    <a:lnTo>
                      <a:pt x="276" y="26"/>
                    </a:lnTo>
                    <a:lnTo>
                      <a:pt x="201" y="76"/>
                    </a:lnTo>
                    <a:lnTo>
                      <a:pt x="138" y="139"/>
                    </a:lnTo>
                    <a:lnTo>
                      <a:pt x="88" y="239"/>
                    </a:lnTo>
                    <a:lnTo>
                      <a:pt x="51" y="352"/>
                    </a:lnTo>
                    <a:lnTo>
                      <a:pt x="13" y="477"/>
                    </a:lnTo>
                    <a:lnTo>
                      <a:pt x="1" y="615"/>
                    </a:lnTo>
                    <a:lnTo>
                      <a:pt x="1" y="753"/>
                    </a:lnTo>
                    <a:lnTo>
                      <a:pt x="26" y="903"/>
                    </a:lnTo>
                    <a:lnTo>
                      <a:pt x="51" y="1041"/>
                    </a:lnTo>
                    <a:lnTo>
                      <a:pt x="101" y="1166"/>
                    </a:lnTo>
                    <a:lnTo>
                      <a:pt x="151" y="1267"/>
                    </a:lnTo>
                    <a:lnTo>
                      <a:pt x="226" y="1354"/>
                    </a:lnTo>
                    <a:lnTo>
                      <a:pt x="289" y="1417"/>
                    </a:lnTo>
                    <a:lnTo>
                      <a:pt x="377" y="1455"/>
                    </a:lnTo>
                    <a:lnTo>
                      <a:pt x="452" y="1455"/>
                    </a:lnTo>
                    <a:lnTo>
                      <a:pt x="527" y="1442"/>
                    </a:lnTo>
                    <a:lnTo>
                      <a:pt x="602" y="1392"/>
                    </a:lnTo>
                    <a:lnTo>
                      <a:pt x="665" y="1317"/>
                    </a:lnTo>
                    <a:lnTo>
                      <a:pt x="715" y="1229"/>
                    </a:lnTo>
                    <a:lnTo>
                      <a:pt x="765" y="1116"/>
                    </a:lnTo>
                    <a:lnTo>
                      <a:pt x="790" y="991"/>
                    </a:lnTo>
                    <a:lnTo>
                      <a:pt x="803" y="853"/>
                    </a:lnTo>
                    <a:lnTo>
                      <a:pt x="803" y="703"/>
                    </a:lnTo>
                    <a:lnTo>
                      <a:pt x="778" y="552"/>
                    </a:lnTo>
                    <a:lnTo>
                      <a:pt x="753" y="427"/>
                    </a:lnTo>
                    <a:lnTo>
                      <a:pt x="702" y="302"/>
                    </a:lnTo>
                    <a:lnTo>
                      <a:pt x="652" y="201"/>
                    </a:lnTo>
                    <a:lnTo>
                      <a:pt x="577" y="114"/>
                    </a:lnTo>
                    <a:lnTo>
                      <a:pt x="514" y="51"/>
                    </a:lnTo>
                    <a:lnTo>
                      <a:pt x="439" y="13"/>
                    </a:lnTo>
                    <a:lnTo>
                      <a:pt x="351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4"/>
              <p:cNvSpPr/>
              <p:nvPr/>
            </p:nvSpPr>
            <p:spPr>
              <a:xfrm>
                <a:off x="3465246" y="2369166"/>
                <a:ext cx="17757" cy="32705"/>
              </a:xfrm>
              <a:custGeom>
                <a:avLst/>
                <a:gdLst/>
                <a:ahLst/>
                <a:cxnLst/>
                <a:rect l="l" t="t" r="r" b="b"/>
                <a:pathLst>
                  <a:path w="790" h="1455" extrusionOk="0">
                    <a:moveTo>
                      <a:pt x="351" y="1"/>
                    </a:moveTo>
                    <a:lnTo>
                      <a:pt x="276" y="13"/>
                    </a:lnTo>
                    <a:lnTo>
                      <a:pt x="201" y="63"/>
                    </a:lnTo>
                    <a:lnTo>
                      <a:pt x="138" y="139"/>
                    </a:lnTo>
                    <a:lnTo>
                      <a:pt x="88" y="226"/>
                    </a:lnTo>
                    <a:lnTo>
                      <a:pt x="38" y="339"/>
                    </a:lnTo>
                    <a:lnTo>
                      <a:pt x="13" y="464"/>
                    </a:lnTo>
                    <a:lnTo>
                      <a:pt x="0" y="602"/>
                    </a:lnTo>
                    <a:lnTo>
                      <a:pt x="0" y="753"/>
                    </a:lnTo>
                    <a:lnTo>
                      <a:pt x="13" y="903"/>
                    </a:lnTo>
                    <a:lnTo>
                      <a:pt x="51" y="1028"/>
                    </a:lnTo>
                    <a:lnTo>
                      <a:pt x="88" y="1154"/>
                    </a:lnTo>
                    <a:lnTo>
                      <a:pt x="151" y="1254"/>
                    </a:lnTo>
                    <a:lnTo>
                      <a:pt x="213" y="1342"/>
                    </a:lnTo>
                    <a:lnTo>
                      <a:pt x="289" y="1404"/>
                    </a:lnTo>
                    <a:lnTo>
                      <a:pt x="364" y="1442"/>
                    </a:lnTo>
                    <a:lnTo>
                      <a:pt x="439" y="1455"/>
                    </a:lnTo>
                    <a:lnTo>
                      <a:pt x="527" y="1430"/>
                    </a:lnTo>
                    <a:lnTo>
                      <a:pt x="589" y="1392"/>
                    </a:lnTo>
                    <a:lnTo>
                      <a:pt x="652" y="1317"/>
                    </a:lnTo>
                    <a:lnTo>
                      <a:pt x="715" y="1229"/>
                    </a:lnTo>
                    <a:lnTo>
                      <a:pt x="752" y="1116"/>
                    </a:lnTo>
                    <a:lnTo>
                      <a:pt x="777" y="991"/>
                    </a:lnTo>
                    <a:lnTo>
                      <a:pt x="790" y="853"/>
                    </a:lnTo>
                    <a:lnTo>
                      <a:pt x="790" y="703"/>
                    </a:lnTo>
                    <a:lnTo>
                      <a:pt x="777" y="552"/>
                    </a:lnTo>
                    <a:lnTo>
                      <a:pt x="740" y="414"/>
                    </a:lnTo>
                    <a:lnTo>
                      <a:pt x="702" y="302"/>
                    </a:lnTo>
                    <a:lnTo>
                      <a:pt x="640" y="189"/>
                    </a:lnTo>
                    <a:lnTo>
                      <a:pt x="577" y="114"/>
                    </a:lnTo>
                    <a:lnTo>
                      <a:pt x="514" y="51"/>
                    </a:lnTo>
                    <a:lnTo>
                      <a:pt x="427" y="13"/>
                    </a:lnTo>
                    <a:lnTo>
                      <a:pt x="351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4"/>
              <p:cNvSpPr/>
              <p:nvPr/>
            </p:nvSpPr>
            <p:spPr>
              <a:xfrm>
                <a:off x="3397341" y="4419227"/>
                <a:ext cx="347952" cy="312729"/>
              </a:xfrm>
              <a:custGeom>
                <a:avLst/>
                <a:gdLst/>
                <a:ahLst/>
                <a:cxnLst/>
                <a:rect l="l" t="t" r="r" b="b"/>
                <a:pathLst>
                  <a:path w="15480" h="13913" extrusionOk="0">
                    <a:moveTo>
                      <a:pt x="4688" y="1"/>
                    </a:moveTo>
                    <a:lnTo>
                      <a:pt x="3046" y="3836"/>
                    </a:lnTo>
                    <a:lnTo>
                      <a:pt x="1793" y="6756"/>
                    </a:lnTo>
                    <a:lnTo>
                      <a:pt x="1304" y="7935"/>
                    </a:lnTo>
                    <a:lnTo>
                      <a:pt x="978" y="8724"/>
                    </a:lnTo>
                    <a:lnTo>
                      <a:pt x="878" y="9012"/>
                    </a:lnTo>
                    <a:lnTo>
                      <a:pt x="790" y="9338"/>
                    </a:lnTo>
                    <a:lnTo>
                      <a:pt x="690" y="9702"/>
                    </a:lnTo>
                    <a:lnTo>
                      <a:pt x="602" y="10090"/>
                    </a:lnTo>
                    <a:lnTo>
                      <a:pt x="439" y="10892"/>
                    </a:lnTo>
                    <a:lnTo>
                      <a:pt x="289" y="11707"/>
                    </a:lnTo>
                    <a:lnTo>
                      <a:pt x="164" y="12447"/>
                    </a:lnTo>
                    <a:lnTo>
                      <a:pt x="76" y="13061"/>
                    </a:lnTo>
                    <a:lnTo>
                      <a:pt x="1" y="13625"/>
                    </a:lnTo>
                    <a:lnTo>
                      <a:pt x="1430" y="13625"/>
                    </a:lnTo>
                    <a:lnTo>
                      <a:pt x="2808" y="10354"/>
                    </a:lnTo>
                    <a:lnTo>
                      <a:pt x="2934" y="10780"/>
                    </a:lnTo>
                    <a:lnTo>
                      <a:pt x="3084" y="11218"/>
                    </a:lnTo>
                    <a:lnTo>
                      <a:pt x="3272" y="11745"/>
                    </a:lnTo>
                    <a:lnTo>
                      <a:pt x="3473" y="12309"/>
                    </a:lnTo>
                    <a:lnTo>
                      <a:pt x="3698" y="12848"/>
                    </a:lnTo>
                    <a:lnTo>
                      <a:pt x="3811" y="13086"/>
                    </a:lnTo>
                    <a:lnTo>
                      <a:pt x="3924" y="13299"/>
                    </a:lnTo>
                    <a:lnTo>
                      <a:pt x="4037" y="13487"/>
                    </a:lnTo>
                    <a:lnTo>
                      <a:pt x="4137" y="13625"/>
                    </a:lnTo>
                    <a:lnTo>
                      <a:pt x="4174" y="13662"/>
                    </a:lnTo>
                    <a:lnTo>
                      <a:pt x="4225" y="13687"/>
                    </a:lnTo>
                    <a:lnTo>
                      <a:pt x="4362" y="13738"/>
                    </a:lnTo>
                    <a:lnTo>
                      <a:pt x="4550" y="13775"/>
                    </a:lnTo>
                    <a:lnTo>
                      <a:pt x="4789" y="13813"/>
                    </a:lnTo>
                    <a:lnTo>
                      <a:pt x="5064" y="13850"/>
                    </a:lnTo>
                    <a:lnTo>
                      <a:pt x="5390" y="13875"/>
                    </a:lnTo>
                    <a:lnTo>
                      <a:pt x="6142" y="13900"/>
                    </a:lnTo>
                    <a:lnTo>
                      <a:pt x="7007" y="13913"/>
                    </a:lnTo>
                    <a:lnTo>
                      <a:pt x="7972" y="13913"/>
                    </a:lnTo>
                    <a:lnTo>
                      <a:pt x="8975" y="13900"/>
                    </a:lnTo>
                    <a:lnTo>
                      <a:pt x="10015" y="13875"/>
                    </a:lnTo>
                    <a:lnTo>
                      <a:pt x="12033" y="13800"/>
                    </a:lnTo>
                    <a:lnTo>
                      <a:pt x="13788" y="13725"/>
                    </a:lnTo>
                    <a:lnTo>
                      <a:pt x="15480" y="13625"/>
                    </a:lnTo>
                    <a:lnTo>
                      <a:pt x="15442" y="13499"/>
                    </a:lnTo>
                    <a:lnTo>
                      <a:pt x="15354" y="13148"/>
                    </a:lnTo>
                    <a:lnTo>
                      <a:pt x="15216" y="12647"/>
                    </a:lnTo>
                    <a:lnTo>
                      <a:pt x="15016" y="12033"/>
                    </a:lnTo>
                    <a:lnTo>
                      <a:pt x="14891" y="11707"/>
                    </a:lnTo>
                    <a:lnTo>
                      <a:pt x="14765" y="11381"/>
                    </a:lnTo>
                    <a:lnTo>
                      <a:pt x="14627" y="11043"/>
                    </a:lnTo>
                    <a:lnTo>
                      <a:pt x="14464" y="10730"/>
                    </a:lnTo>
                    <a:lnTo>
                      <a:pt x="14301" y="10429"/>
                    </a:lnTo>
                    <a:lnTo>
                      <a:pt x="14126" y="10153"/>
                    </a:lnTo>
                    <a:lnTo>
                      <a:pt x="14026" y="10028"/>
                    </a:lnTo>
                    <a:lnTo>
                      <a:pt x="13938" y="9902"/>
                    </a:lnTo>
                    <a:lnTo>
                      <a:pt x="13838" y="9802"/>
                    </a:lnTo>
                    <a:lnTo>
                      <a:pt x="13737" y="9702"/>
                    </a:lnTo>
                    <a:lnTo>
                      <a:pt x="13625" y="9614"/>
                    </a:lnTo>
                    <a:lnTo>
                      <a:pt x="13499" y="9526"/>
                    </a:lnTo>
                    <a:lnTo>
                      <a:pt x="13349" y="9426"/>
                    </a:lnTo>
                    <a:lnTo>
                      <a:pt x="13199" y="9351"/>
                    </a:lnTo>
                    <a:lnTo>
                      <a:pt x="12848" y="9175"/>
                    </a:lnTo>
                    <a:lnTo>
                      <a:pt x="12459" y="9012"/>
                    </a:lnTo>
                    <a:lnTo>
                      <a:pt x="12033" y="8862"/>
                    </a:lnTo>
                    <a:lnTo>
                      <a:pt x="11594" y="8724"/>
                    </a:lnTo>
                    <a:lnTo>
                      <a:pt x="11156" y="8586"/>
                    </a:lnTo>
                    <a:lnTo>
                      <a:pt x="10704" y="8461"/>
                    </a:lnTo>
                    <a:lnTo>
                      <a:pt x="9877" y="8248"/>
                    </a:lnTo>
                    <a:lnTo>
                      <a:pt x="9163" y="8098"/>
                    </a:lnTo>
                    <a:lnTo>
                      <a:pt x="8498" y="7960"/>
                    </a:lnTo>
                    <a:lnTo>
                      <a:pt x="10541" y="1405"/>
                    </a:lnTo>
                    <a:lnTo>
                      <a:pt x="468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4"/>
              <p:cNvSpPr/>
              <p:nvPr/>
            </p:nvSpPr>
            <p:spPr>
              <a:xfrm>
                <a:off x="3501030" y="2620757"/>
                <a:ext cx="243139" cy="575289"/>
              </a:xfrm>
              <a:custGeom>
                <a:avLst/>
                <a:gdLst/>
                <a:ahLst/>
                <a:cxnLst/>
                <a:rect l="l" t="t" r="r" b="b"/>
                <a:pathLst>
                  <a:path w="10817" h="25594" extrusionOk="0">
                    <a:moveTo>
                      <a:pt x="1855" y="0"/>
                    </a:moveTo>
                    <a:lnTo>
                      <a:pt x="0" y="1680"/>
                    </a:lnTo>
                    <a:lnTo>
                      <a:pt x="138" y="2695"/>
                    </a:lnTo>
                    <a:lnTo>
                      <a:pt x="313" y="3860"/>
                    </a:lnTo>
                    <a:lnTo>
                      <a:pt x="552" y="5364"/>
                    </a:lnTo>
                    <a:lnTo>
                      <a:pt x="865" y="7157"/>
                    </a:lnTo>
                    <a:lnTo>
                      <a:pt x="1040" y="8134"/>
                    </a:lnTo>
                    <a:lnTo>
                      <a:pt x="1241" y="9149"/>
                    </a:lnTo>
                    <a:lnTo>
                      <a:pt x="1454" y="10202"/>
                    </a:lnTo>
                    <a:lnTo>
                      <a:pt x="1692" y="11293"/>
                    </a:lnTo>
                    <a:lnTo>
                      <a:pt x="1930" y="12383"/>
                    </a:lnTo>
                    <a:lnTo>
                      <a:pt x="2193" y="13498"/>
                    </a:lnTo>
                    <a:lnTo>
                      <a:pt x="2482" y="14601"/>
                    </a:lnTo>
                    <a:lnTo>
                      <a:pt x="2783" y="15717"/>
                    </a:lnTo>
                    <a:lnTo>
                      <a:pt x="3096" y="16795"/>
                    </a:lnTo>
                    <a:lnTo>
                      <a:pt x="3422" y="17860"/>
                    </a:lnTo>
                    <a:lnTo>
                      <a:pt x="3773" y="18888"/>
                    </a:lnTo>
                    <a:lnTo>
                      <a:pt x="3948" y="19389"/>
                    </a:lnTo>
                    <a:lnTo>
                      <a:pt x="4136" y="19878"/>
                    </a:lnTo>
                    <a:lnTo>
                      <a:pt x="4324" y="20354"/>
                    </a:lnTo>
                    <a:lnTo>
                      <a:pt x="4512" y="20818"/>
                    </a:lnTo>
                    <a:lnTo>
                      <a:pt x="4713" y="21269"/>
                    </a:lnTo>
                    <a:lnTo>
                      <a:pt x="4913" y="21695"/>
                    </a:lnTo>
                    <a:lnTo>
                      <a:pt x="5114" y="22109"/>
                    </a:lnTo>
                    <a:lnTo>
                      <a:pt x="5327" y="22510"/>
                    </a:lnTo>
                    <a:lnTo>
                      <a:pt x="5540" y="22886"/>
                    </a:lnTo>
                    <a:lnTo>
                      <a:pt x="5753" y="23237"/>
                    </a:lnTo>
                    <a:lnTo>
                      <a:pt x="5979" y="23575"/>
                    </a:lnTo>
                    <a:lnTo>
                      <a:pt x="6204" y="23889"/>
                    </a:lnTo>
                    <a:lnTo>
                      <a:pt x="6430" y="24189"/>
                    </a:lnTo>
                    <a:lnTo>
                      <a:pt x="6668" y="24453"/>
                    </a:lnTo>
                    <a:lnTo>
                      <a:pt x="6906" y="24691"/>
                    </a:lnTo>
                    <a:lnTo>
                      <a:pt x="7144" y="24916"/>
                    </a:lnTo>
                    <a:lnTo>
                      <a:pt x="7382" y="25092"/>
                    </a:lnTo>
                    <a:lnTo>
                      <a:pt x="7633" y="25255"/>
                    </a:lnTo>
                    <a:lnTo>
                      <a:pt x="7896" y="25393"/>
                    </a:lnTo>
                    <a:lnTo>
                      <a:pt x="8022" y="25443"/>
                    </a:lnTo>
                    <a:lnTo>
                      <a:pt x="8147" y="25480"/>
                    </a:lnTo>
                    <a:lnTo>
                      <a:pt x="8272" y="25518"/>
                    </a:lnTo>
                    <a:lnTo>
                      <a:pt x="8410" y="25556"/>
                    </a:lnTo>
                    <a:lnTo>
                      <a:pt x="8535" y="25568"/>
                    </a:lnTo>
                    <a:lnTo>
                      <a:pt x="8673" y="25593"/>
                    </a:lnTo>
                    <a:lnTo>
                      <a:pt x="8836" y="25543"/>
                    </a:lnTo>
                    <a:lnTo>
                      <a:pt x="9024" y="25480"/>
                    </a:lnTo>
                    <a:lnTo>
                      <a:pt x="9250" y="25380"/>
                    </a:lnTo>
                    <a:lnTo>
                      <a:pt x="9388" y="25317"/>
                    </a:lnTo>
                    <a:lnTo>
                      <a:pt x="9513" y="25242"/>
                    </a:lnTo>
                    <a:lnTo>
                      <a:pt x="9651" y="25167"/>
                    </a:lnTo>
                    <a:lnTo>
                      <a:pt x="9789" y="25067"/>
                    </a:lnTo>
                    <a:lnTo>
                      <a:pt x="9927" y="24954"/>
                    </a:lnTo>
                    <a:lnTo>
                      <a:pt x="10064" y="24829"/>
                    </a:lnTo>
                    <a:lnTo>
                      <a:pt x="10190" y="24691"/>
                    </a:lnTo>
                    <a:lnTo>
                      <a:pt x="10315" y="24528"/>
                    </a:lnTo>
                    <a:lnTo>
                      <a:pt x="10428" y="24365"/>
                    </a:lnTo>
                    <a:lnTo>
                      <a:pt x="10528" y="24177"/>
                    </a:lnTo>
                    <a:lnTo>
                      <a:pt x="10616" y="23976"/>
                    </a:lnTo>
                    <a:lnTo>
                      <a:pt x="10691" y="23751"/>
                    </a:lnTo>
                    <a:lnTo>
                      <a:pt x="10754" y="23513"/>
                    </a:lnTo>
                    <a:lnTo>
                      <a:pt x="10791" y="23249"/>
                    </a:lnTo>
                    <a:lnTo>
                      <a:pt x="10816" y="22974"/>
                    </a:lnTo>
                    <a:lnTo>
                      <a:pt x="10816" y="22673"/>
                    </a:lnTo>
                    <a:lnTo>
                      <a:pt x="10791" y="22347"/>
                    </a:lnTo>
                    <a:lnTo>
                      <a:pt x="10729" y="22009"/>
                    </a:lnTo>
                    <a:lnTo>
                      <a:pt x="10654" y="21645"/>
                    </a:lnTo>
                    <a:lnTo>
                      <a:pt x="10541" y="21244"/>
                    </a:lnTo>
                    <a:lnTo>
                      <a:pt x="10390" y="20830"/>
                    </a:lnTo>
                    <a:lnTo>
                      <a:pt x="10202" y="20392"/>
                    </a:lnTo>
                    <a:lnTo>
                      <a:pt x="9989" y="19928"/>
                    </a:lnTo>
                    <a:lnTo>
                      <a:pt x="9739" y="19439"/>
                    </a:lnTo>
                    <a:lnTo>
                      <a:pt x="9601" y="19176"/>
                    </a:lnTo>
                    <a:lnTo>
                      <a:pt x="9438" y="18838"/>
                    </a:lnTo>
                    <a:lnTo>
                      <a:pt x="9037" y="17948"/>
                    </a:lnTo>
                    <a:lnTo>
                      <a:pt x="8548" y="16795"/>
                    </a:lnTo>
                    <a:lnTo>
                      <a:pt x="7971" y="15441"/>
                    </a:lnTo>
                    <a:lnTo>
                      <a:pt x="7357" y="13912"/>
                    </a:lnTo>
                    <a:lnTo>
                      <a:pt x="6693" y="12283"/>
                    </a:lnTo>
                    <a:lnTo>
                      <a:pt x="5327" y="8861"/>
                    </a:lnTo>
                    <a:lnTo>
                      <a:pt x="4011" y="5540"/>
                    </a:lnTo>
                    <a:lnTo>
                      <a:pt x="2908" y="2707"/>
                    </a:lnTo>
                    <a:lnTo>
                      <a:pt x="1855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4"/>
              <p:cNvSpPr/>
              <p:nvPr/>
            </p:nvSpPr>
            <p:spPr>
              <a:xfrm>
                <a:off x="3380168" y="2553707"/>
                <a:ext cx="162580" cy="105105"/>
              </a:xfrm>
              <a:custGeom>
                <a:avLst/>
                <a:gdLst/>
                <a:ahLst/>
                <a:cxnLst/>
                <a:rect l="l" t="t" r="r" b="b"/>
                <a:pathLst>
                  <a:path w="7233" h="4676" extrusionOk="0">
                    <a:moveTo>
                      <a:pt x="3560" y="0"/>
                    </a:moveTo>
                    <a:lnTo>
                      <a:pt x="3271" y="13"/>
                    </a:lnTo>
                    <a:lnTo>
                      <a:pt x="2958" y="38"/>
                    </a:lnTo>
                    <a:lnTo>
                      <a:pt x="2620" y="63"/>
                    </a:lnTo>
                    <a:lnTo>
                      <a:pt x="2269" y="113"/>
                    </a:lnTo>
                    <a:lnTo>
                      <a:pt x="1905" y="163"/>
                    </a:lnTo>
                    <a:lnTo>
                      <a:pt x="1229" y="288"/>
                    </a:lnTo>
                    <a:lnTo>
                      <a:pt x="915" y="351"/>
                    </a:lnTo>
                    <a:lnTo>
                      <a:pt x="639" y="414"/>
                    </a:lnTo>
                    <a:lnTo>
                      <a:pt x="401" y="489"/>
                    </a:lnTo>
                    <a:lnTo>
                      <a:pt x="213" y="552"/>
                    </a:lnTo>
                    <a:lnTo>
                      <a:pt x="88" y="614"/>
                    </a:lnTo>
                    <a:lnTo>
                      <a:pt x="38" y="652"/>
                    </a:lnTo>
                    <a:lnTo>
                      <a:pt x="13" y="677"/>
                    </a:lnTo>
                    <a:lnTo>
                      <a:pt x="0" y="740"/>
                    </a:lnTo>
                    <a:lnTo>
                      <a:pt x="13" y="802"/>
                    </a:lnTo>
                    <a:lnTo>
                      <a:pt x="38" y="865"/>
                    </a:lnTo>
                    <a:lnTo>
                      <a:pt x="75" y="928"/>
                    </a:lnTo>
                    <a:lnTo>
                      <a:pt x="138" y="990"/>
                    </a:lnTo>
                    <a:lnTo>
                      <a:pt x="201" y="1053"/>
                    </a:lnTo>
                    <a:lnTo>
                      <a:pt x="364" y="1166"/>
                    </a:lnTo>
                    <a:lnTo>
                      <a:pt x="527" y="1266"/>
                    </a:lnTo>
                    <a:lnTo>
                      <a:pt x="677" y="1341"/>
                    </a:lnTo>
                    <a:lnTo>
                      <a:pt x="827" y="1416"/>
                    </a:lnTo>
                    <a:lnTo>
                      <a:pt x="752" y="1492"/>
                    </a:lnTo>
                    <a:lnTo>
                      <a:pt x="690" y="1567"/>
                    </a:lnTo>
                    <a:lnTo>
                      <a:pt x="614" y="1667"/>
                    </a:lnTo>
                    <a:lnTo>
                      <a:pt x="564" y="1780"/>
                    </a:lnTo>
                    <a:lnTo>
                      <a:pt x="539" y="1830"/>
                    </a:lnTo>
                    <a:lnTo>
                      <a:pt x="527" y="1893"/>
                    </a:lnTo>
                    <a:lnTo>
                      <a:pt x="527" y="1943"/>
                    </a:lnTo>
                    <a:lnTo>
                      <a:pt x="539" y="1993"/>
                    </a:lnTo>
                    <a:lnTo>
                      <a:pt x="564" y="2031"/>
                    </a:lnTo>
                    <a:lnTo>
                      <a:pt x="602" y="2081"/>
                    </a:lnTo>
                    <a:lnTo>
                      <a:pt x="702" y="2143"/>
                    </a:lnTo>
                    <a:lnTo>
                      <a:pt x="802" y="2193"/>
                    </a:lnTo>
                    <a:lnTo>
                      <a:pt x="915" y="2231"/>
                    </a:lnTo>
                    <a:lnTo>
                      <a:pt x="1028" y="2256"/>
                    </a:lnTo>
                    <a:lnTo>
                      <a:pt x="1203" y="2281"/>
                    </a:lnTo>
                    <a:lnTo>
                      <a:pt x="1266" y="2281"/>
                    </a:lnTo>
                    <a:lnTo>
                      <a:pt x="1141" y="2344"/>
                    </a:lnTo>
                    <a:lnTo>
                      <a:pt x="1015" y="2419"/>
                    </a:lnTo>
                    <a:lnTo>
                      <a:pt x="890" y="2507"/>
                    </a:lnTo>
                    <a:lnTo>
                      <a:pt x="765" y="2595"/>
                    </a:lnTo>
                    <a:lnTo>
                      <a:pt x="715" y="2657"/>
                    </a:lnTo>
                    <a:lnTo>
                      <a:pt x="677" y="2707"/>
                    </a:lnTo>
                    <a:lnTo>
                      <a:pt x="652" y="2757"/>
                    </a:lnTo>
                    <a:lnTo>
                      <a:pt x="652" y="2808"/>
                    </a:lnTo>
                    <a:lnTo>
                      <a:pt x="665" y="2858"/>
                    </a:lnTo>
                    <a:lnTo>
                      <a:pt x="702" y="2908"/>
                    </a:lnTo>
                    <a:lnTo>
                      <a:pt x="765" y="2945"/>
                    </a:lnTo>
                    <a:lnTo>
                      <a:pt x="840" y="2983"/>
                    </a:lnTo>
                    <a:lnTo>
                      <a:pt x="928" y="2996"/>
                    </a:lnTo>
                    <a:lnTo>
                      <a:pt x="1153" y="2996"/>
                    </a:lnTo>
                    <a:lnTo>
                      <a:pt x="1279" y="2983"/>
                    </a:lnTo>
                    <a:lnTo>
                      <a:pt x="1529" y="2933"/>
                    </a:lnTo>
                    <a:lnTo>
                      <a:pt x="1780" y="2883"/>
                    </a:lnTo>
                    <a:lnTo>
                      <a:pt x="1981" y="2833"/>
                    </a:lnTo>
                    <a:lnTo>
                      <a:pt x="2169" y="2770"/>
                    </a:lnTo>
                    <a:lnTo>
                      <a:pt x="2244" y="2858"/>
                    </a:lnTo>
                    <a:lnTo>
                      <a:pt x="2457" y="3083"/>
                    </a:lnTo>
                    <a:lnTo>
                      <a:pt x="2795" y="3397"/>
                    </a:lnTo>
                    <a:lnTo>
                      <a:pt x="2983" y="3572"/>
                    </a:lnTo>
                    <a:lnTo>
                      <a:pt x="3209" y="3760"/>
                    </a:lnTo>
                    <a:lnTo>
                      <a:pt x="3447" y="3936"/>
                    </a:lnTo>
                    <a:lnTo>
                      <a:pt x="3698" y="4111"/>
                    </a:lnTo>
                    <a:lnTo>
                      <a:pt x="3973" y="4274"/>
                    </a:lnTo>
                    <a:lnTo>
                      <a:pt x="4249" y="4412"/>
                    </a:lnTo>
                    <a:lnTo>
                      <a:pt x="4525" y="4537"/>
                    </a:lnTo>
                    <a:lnTo>
                      <a:pt x="4663" y="4575"/>
                    </a:lnTo>
                    <a:lnTo>
                      <a:pt x="4813" y="4612"/>
                    </a:lnTo>
                    <a:lnTo>
                      <a:pt x="4951" y="4650"/>
                    </a:lnTo>
                    <a:lnTo>
                      <a:pt x="5101" y="4663"/>
                    </a:lnTo>
                    <a:lnTo>
                      <a:pt x="5239" y="4675"/>
                    </a:lnTo>
                    <a:lnTo>
                      <a:pt x="5377" y="4663"/>
                    </a:lnTo>
                    <a:lnTo>
                      <a:pt x="7232" y="2983"/>
                    </a:lnTo>
                    <a:lnTo>
                      <a:pt x="6906" y="2582"/>
                    </a:lnTo>
                    <a:lnTo>
                      <a:pt x="6555" y="2168"/>
                    </a:lnTo>
                    <a:lnTo>
                      <a:pt x="6117" y="1680"/>
                    </a:lnTo>
                    <a:lnTo>
                      <a:pt x="5866" y="1429"/>
                    </a:lnTo>
                    <a:lnTo>
                      <a:pt x="5615" y="1178"/>
                    </a:lnTo>
                    <a:lnTo>
                      <a:pt x="5365" y="928"/>
                    </a:lnTo>
                    <a:lnTo>
                      <a:pt x="5114" y="702"/>
                    </a:lnTo>
                    <a:lnTo>
                      <a:pt x="4863" y="501"/>
                    </a:lnTo>
                    <a:lnTo>
                      <a:pt x="4625" y="313"/>
                    </a:lnTo>
                    <a:lnTo>
                      <a:pt x="4387" y="176"/>
                    </a:lnTo>
                    <a:lnTo>
                      <a:pt x="4274" y="113"/>
                    </a:lnTo>
                    <a:lnTo>
                      <a:pt x="4174" y="63"/>
                    </a:lnTo>
                    <a:lnTo>
                      <a:pt x="4111" y="50"/>
                    </a:lnTo>
                    <a:lnTo>
                      <a:pt x="4024" y="25"/>
                    </a:lnTo>
                    <a:lnTo>
                      <a:pt x="3810" y="13"/>
                    </a:lnTo>
                    <a:lnTo>
                      <a:pt x="3560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4"/>
              <p:cNvSpPr/>
              <p:nvPr/>
            </p:nvSpPr>
            <p:spPr>
              <a:xfrm>
                <a:off x="3008862" y="3017979"/>
                <a:ext cx="22" cy="22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7200" cap="rnd" cmpd="sng">
                <a:solidFill>
                  <a:srgbClr val="0D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4"/>
              <p:cNvSpPr/>
              <p:nvPr/>
            </p:nvSpPr>
            <p:spPr>
              <a:xfrm>
                <a:off x="2958423" y="3003324"/>
                <a:ext cx="28479" cy="58329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2595" extrusionOk="0">
                    <a:moveTo>
                      <a:pt x="251" y="0"/>
                    </a:moveTo>
                    <a:lnTo>
                      <a:pt x="1" y="126"/>
                    </a:lnTo>
                    <a:lnTo>
                      <a:pt x="88" y="326"/>
                    </a:lnTo>
                    <a:lnTo>
                      <a:pt x="327" y="840"/>
                    </a:lnTo>
                    <a:lnTo>
                      <a:pt x="477" y="1204"/>
                    </a:lnTo>
                    <a:lnTo>
                      <a:pt x="652" y="1617"/>
                    </a:lnTo>
                    <a:lnTo>
                      <a:pt x="828" y="2081"/>
                    </a:lnTo>
                    <a:lnTo>
                      <a:pt x="1003" y="2595"/>
                    </a:lnTo>
                    <a:lnTo>
                      <a:pt x="1267" y="2507"/>
                    </a:lnTo>
                    <a:lnTo>
                      <a:pt x="1091" y="1993"/>
                    </a:lnTo>
                    <a:lnTo>
                      <a:pt x="916" y="1517"/>
                    </a:lnTo>
                    <a:lnTo>
                      <a:pt x="740" y="1091"/>
                    </a:lnTo>
                    <a:lnTo>
                      <a:pt x="590" y="727"/>
                    </a:lnTo>
                    <a:lnTo>
                      <a:pt x="352" y="201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4"/>
              <p:cNvSpPr/>
              <p:nvPr/>
            </p:nvSpPr>
            <p:spPr>
              <a:xfrm>
                <a:off x="3009424" y="2864998"/>
                <a:ext cx="86516" cy="116096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5165" extrusionOk="0">
                    <a:moveTo>
                      <a:pt x="263" y="0"/>
                    </a:moveTo>
                    <a:lnTo>
                      <a:pt x="0" y="88"/>
                    </a:lnTo>
                    <a:lnTo>
                      <a:pt x="138" y="464"/>
                    </a:lnTo>
                    <a:lnTo>
                      <a:pt x="276" y="828"/>
                    </a:lnTo>
                    <a:lnTo>
                      <a:pt x="439" y="1191"/>
                    </a:lnTo>
                    <a:lnTo>
                      <a:pt x="614" y="1555"/>
                    </a:lnTo>
                    <a:lnTo>
                      <a:pt x="802" y="1906"/>
                    </a:lnTo>
                    <a:lnTo>
                      <a:pt x="1003" y="2244"/>
                    </a:lnTo>
                    <a:lnTo>
                      <a:pt x="1229" y="2582"/>
                    </a:lnTo>
                    <a:lnTo>
                      <a:pt x="1454" y="2908"/>
                    </a:lnTo>
                    <a:lnTo>
                      <a:pt x="1692" y="3222"/>
                    </a:lnTo>
                    <a:lnTo>
                      <a:pt x="1943" y="3535"/>
                    </a:lnTo>
                    <a:lnTo>
                      <a:pt x="2206" y="3836"/>
                    </a:lnTo>
                    <a:lnTo>
                      <a:pt x="2482" y="4124"/>
                    </a:lnTo>
                    <a:lnTo>
                      <a:pt x="2758" y="4400"/>
                    </a:lnTo>
                    <a:lnTo>
                      <a:pt x="3058" y="4663"/>
                    </a:lnTo>
                    <a:lnTo>
                      <a:pt x="3359" y="4914"/>
                    </a:lnTo>
                    <a:lnTo>
                      <a:pt x="3673" y="5164"/>
                    </a:lnTo>
                    <a:lnTo>
                      <a:pt x="3848" y="4939"/>
                    </a:lnTo>
                    <a:lnTo>
                      <a:pt x="3535" y="4700"/>
                    </a:lnTo>
                    <a:lnTo>
                      <a:pt x="3246" y="4450"/>
                    </a:lnTo>
                    <a:lnTo>
                      <a:pt x="2958" y="4187"/>
                    </a:lnTo>
                    <a:lnTo>
                      <a:pt x="2682" y="3923"/>
                    </a:lnTo>
                    <a:lnTo>
                      <a:pt x="2407" y="3635"/>
                    </a:lnTo>
                    <a:lnTo>
                      <a:pt x="2156" y="3347"/>
                    </a:lnTo>
                    <a:lnTo>
                      <a:pt x="1918" y="3046"/>
                    </a:lnTo>
                    <a:lnTo>
                      <a:pt x="1680" y="2745"/>
                    </a:lnTo>
                    <a:lnTo>
                      <a:pt x="1454" y="2419"/>
                    </a:lnTo>
                    <a:lnTo>
                      <a:pt x="1254" y="2094"/>
                    </a:lnTo>
                    <a:lnTo>
                      <a:pt x="1053" y="1768"/>
                    </a:lnTo>
                    <a:lnTo>
                      <a:pt x="865" y="1429"/>
                    </a:lnTo>
                    <a:lnTo>
                      <a:pt x="702" y="1078"/>
                    </a:lnTo>
                    <a:lnTo>
                      <a:pt x="539" y="727"/>
                    </a:lnTo>
                    <a:lnTo>
                      <a:pt x="401" y="364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4"/>
              <p:cNvSpPr/>
              <p:nvPr/>
            </p:nvSpPr>
            <p:spPr>
              <a:xfrm>
                <a:off x="3063235" y="2899658"/>
                <a:ext cx="41426" cy="26501"/>
              </a:xfrm>
              <a:custGeom>
                <a:avLst/>
                <a:gdLst/>
                <a:ahLst/>
                <a:cxnLst/>
                <a:rect l="l" t="t" r="r" b="b"/>
                <a:pathLst>
                  <a:path w="1843" h="1179" extrusionOk="0">
                    <a:moveTo>
                      <a:pt x="176" y="0"/>
                    </a:moveTo>
                    <a:lnTo>
                      <a:pt x="0" y="226"/>
                    </a:lnTo>
                    <a:lnTo>
                      <a:pt x="201" y="376"/>
                    </a:lnTo>
                    <a:lnTo>
                      <a:pt x="401" y="514"/>
                    </a:lnTo>
                    <a:lnTo>
                      <a:pt x="614" y="652"/>
                    </a:lnTo>
                    <a:lnTo>
                      <a:pt x="827" y="777"/>
                    </a:lnTo>
                    <a:lnTo>
                      <a:pt x="1053" y="890"/>
                    </a:lnTo>
                    <a:lnTo>
                      <a:pt x="1279" y="990"/>
                    </a:lnTo>
                    <a:lnTo>
                      <a:pt x="1517" y="1090"/>
                    </a:lnTo>
                    <a:lnTo>
                      <a:pt x="1742" y="1178"/>
                    </a:lnTo>
                    <a:lnTo>
                      <a:pt x="1843" y="902"/>
                    </a:lnTo>
                    <a:lnTo>
                      <a:pt x="1617" y="827"/>
                    </a:lnTo>
                    <a:lnTo>
                      <a:pt x="1391" y="727"/>
                    </a:lnTo>
                    <a:lnTo>
                      <a:pt x="1178" y="639"/>
                    </a:lnTo>
                    <a:lnTo>
                      <a:pt x="965" y="526"/>
                    </a:lnTo>
                    <a:lnTo>
                      <a:pt x="765" y="414"/>
                    </a:lnTo>
                    <a:lnTo>
                      <a:pt x="564" y="276"/>
                    </a:lnTo>
                    <a:lnTo>
                      <a:pt x="364" y="15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4"/>
              <p:cNvSpPr/>
              <p:nvPr/>
            </p:nvSpPr>
            <p:spPr>
              <a:xfrm>
                <a:off x="3683569" y="3734652"/>
                <a:ext cx="40032" cy="8764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3899" extrusionOk="0">
                    <a:moveTo>
                      <a:pt x="1517" y="1"/>
                    </a:moveTo>
                    <a:lnTo>
                      <a:pt x="1" y="3786"/>
                    </a:lnTo>
                    <a:lnTo>
                      <a:pt x="264" y="3899"/>
                    </a:lnTo>
                    <a:lnTo>
                      <a:pt x="1781" y="101"/>
                    </a:lnTo>
                    <a:lnTo>
                      <a:pt x="1517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4"/>
              <p:cNvSpPr/>
              <p:nvPr/>
            </p:nvSpPr>
            <p:spPr>
              <a:xfrm>
                <a:off x="3561314" y="2970080"/>
                <a:ext cx="40032" cy="110162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4901" extrusionOk="0">
                    <a:moveTo>
                      <a:pt x="276" y="0"/>
                    </a:moveTo>
                    <a:lnTo>
                      <a:pt x="0" y="51"/>
                    </a:lnTo>
                    <a:lnTo>
                      <a:pt x="113" y="564"/>
                    </a:lnTo>
                    <a:lnTo>
                      <a:pt x="251" y="1103"/>
                    </a:lnTo>
                    <a:lnTo>
                      <a:pt x="439" y="1780"/>
                    </a:lnTo>
                    <a:lnTo>
                      <a:pt x="665" y="2545"/>
                    </a:lnTo>
                    <a:lnTo>
                      <a:pt x="928" y="3359"/>
                    </a:lnTo>
                    <a:lnTo>
                      <a:pt x="1066" y="3760"/>
                    </a:lnTo>
                    <a:lnTo>
                      <a:pt x="1216" y="4161"/>
                    </a:lnTo>
                    <a:lnTo>
                      <a:pt x="1366" y="4537"/>
                    </a:lnTo>
                    <a:lnTo>
                      <a:pt x="1529" y="4901"/>
                    </a:lnTo>
                    <a:lnTo>
                      <a:pt x="1780" y="4788"/>
                    </a:lnTo>
                    <a:lnTo>
                      <a:pt x="1630" y="4425"/>
                    </a:lnTo>
                    <a:lnTo>
                      <a:pt x="1479" y="4049"/>
                    </a:lnTo>
                    <a:lnTo>
                      <a:pt x="1329" y="3660"/>
                    </a:lnTo>
                    <a:lnTo>
                      <a:pt x="1191" y="3259"/>
                    </a:lnTo>
                    <a:lnTo>
                      <a:pt x="928" y="2457"/>
                    </a:lnTo>
                    <a:lnTo>
                      <a:pt x="715" y="1705"/>
                    </a:lnTo>
                    <a:lnTo>
                      <a:pt x="527" y="1028"/>
                    </a:lnTo>
                    <a:lnTo>
                      <a:pt x="389" y="489"/>
                    </a:lnTo>
                    <a:lnTo>
                      <a:pt x="27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4"/>
              <p:cNvSpPr/>
              <p:nvPr/>
            </p:nvSpPr>
            <p:spPr>
              <a:xfrm>
                <a:off x="3621869" y="3313221"/>
                <a:ext cx="1744456" cy="121716"/>
              </a:xfrm>
              <a:custGeom>
                <a:avLst/>
                <a:gdLst/>
                <a:ahLst/>
                <a:cxnLst/>
                <a:rect l="l" t="t" r="r" b="b"/>
                <a:pathLst>
                  <a:path w="77609" h="5415" extrusionOk="0">
                    <a:moveTo>
                      <a:pt x="1" y="0"/>
                    </a:moveTo>
                    <a:lnTo>
                      <a:pt x="1" y="5414"/>
                    </a:lnTo>
                    <a:lnTo>
                      <a:pt x="77608" y="5414"/>
                    </a:lnTo>
                    <a:lnTo>
                      <a:pt x="77608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4"/>
              <p:cNvSpPr/>
              <p:nvPr/>
            </p:nvSpPr>
            <p:spPr>
              <a:xfrm>
                <a:off x="5246273" y="3317717"/>
                <a:ext cx="308234" cy="1407766"/>
              </a:xfrm>
              <a:custGeom>
                <a:avLst/>
                <a:gdLst/>
                <a:ahLst/>
                <a:cxnLst/>
                <a:rect l="l" t="t" r="r" b="b"/>
                <a:pathLst>
                  <a:path w="13713" h="62630" extrusionOk="0">
                    <a:moveTo>
                      <a:pt x="1" y="1"/>
                    </a:moveTo>
                    <a:lnTo>
                      <a:pt x="9075" y="62630"/>
                    </a:lnTo>
                    <a:lnTo>
                      <a:pt x="13712" y="62630"/>
                    </a:lnTo>
                    <a:lnTo>
                      <a:pt x="4638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4"/>
              <p:cNvSpPr/>
              <p:nvPr/>
            </p:nvSpPr>
            <p:spPr>
              <a:xfrm>
                <a:off x="5746622" y="3151788"/>
                <a:ext cx="885186" cy="222864"/>
              </a:xfrm>
              <a:custGeom>
                <a:avLst/>
                <a:gdLst/>
                <a:ahLst/>
                <a:cxnLst/>
                <a:rect l="l" t="t" r="r" b="b"/>
                <a:pathLst>
                  <a:path w="39381" h="9915" extrusionOk="0">
                    <a:moveTo>
                      <a:pt x="11569" y="0"/>
                    </a:moveTo>
                    <a:lnTo>
                      <a:pt x="11055" y="13"/>
                    </a:lnTo>
                    <a:lnTo>
                      <a:pt x="10553" y="51"/>
                    </a:lnTo>
                    <a:lnTo>
                      <a:pt x="10039" y="101"/>
                    </a:lnTo>
                    <a:lnTo>
                      <a:pt x="9538" y="176"/>
                    </a:lnTo>
                    <a:lnTo>
                      <a:pt x="9037" y="264"/>
                    </a:lnTo>
                    <a:lnTo>
                      <a:pt x="8535" y="376"/>
                    </a:lnTo>
                    <a:lnTo>
                      <a:pt x="8047" y="514"/>
                    </a:lnTo>
                    <a:lnTo>
                      <a:pt x="7558" y="665"/>
                    </a:lnTo>
                    <a:lnTo>
                      <a:pt x="7082" y="840"/>
                    </a:lnTo>
                    <a:lnTo>
                      <a:pt x="6618" y="1028"/>
                    </a:lnTo>
                    <a:lnTo>
                      <a:pt x="6154" y="1241"/>
                    </a:lnTo>
                    <a:lnTo>
                      <a:pt x="5703" y="1467"/>
                    </a:lnTo>
                    <a:lnTo>
                      <a:pt x="5252" y="1717"/>
                    </a:lnTo>
                    <a:lnTo>
                      <a:pt x="4813" y="1993"/>
                    </a:lnTo>
                    <a:lnTo>
                      <a:pt x="4399" y="2269"/>
                    </a:lnTo>
                    <a:lnTo>
                      <a:pt x="3986" y="2582"/>
                    </a:lnTo>
                    <a:lnTo>
                      <a:pt x="1279" y="4650"/>
                    </a:lnTo>
                    <a:lnTo>
                      <a:pt x="1103" y="4788"/>
                    </a:lnTo>
                    <a:lnTo>
                      <a:pt x="940" y="4951"/>
                    </a:lnTo>
                    <a:lnTo>
                      <a:pt x="790" y="5114"/>
                    </a:lnTo>
                    <a:lnTo>
                      <a:pt x="652" y="5277"/>
                    </a:lnTo>
                    <a:lnTo>
                      <a:pt x="527" y="5465"/>
                    </a:lnTo>
                    <a:lnTo>
                      <a:pt x="414" y="5653"/>
                    </a:lnTo>
                    <a:lnTo>
                      <a:pt x="314" y="5841"/>
                    </a:lnTo>
                    <a:lnTo>
                      <a:pt x="226" y="6054"/>
                    </a:lnTo>
                    <a:lnTo>
                      <a:pt x="151" y="6255"/>
                    </a:lnTo>
                    <a:lnTo>
                      <a:pt x="88" y="6468"/>
                    </a:lnTo>
                    <a:lnTo>
                      <a:pt x="50" y="6681"/>
                    </a:lnTo>
                    <a:lnTo>
                      <a:pt x="13" y="6894"/>
                    </a:lnTo>
                    <a:lnTo>
                      <a:pt x="0" y="7119"/>
                    </a:lnTo>
                    <a:lnTo>
                      <a:pt x="0" y="7345"/>
                    </a:lnTo>
                    <a:lnTo>
                      <a:pt x="13" y="7571"/>
                    </a:lnTo>
                    <a:lnTo>
                      <a:pt x="38" y="7796"/>
                    </a:lnTo>
                    <a:lnTo>
                      <a:pt x="401" y="9914"/>
                    </a:lnTo>
                    <a:lnTo>
                      <a:pt x="28200" y="9914"/>
                    </a:lnTo>
                    <a:lnTo>
                      <a:pt x="39380" y="13"/>
                    </a:lnTo>
                    <a:lnTo>
                      <a:pt x="11569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4"/>
              <p:cNvSpPr/>
              <p:nvPr/>
            </p:nvSpPr>
            <p:spPr>
              <a:xfrm>
                <a:off x="5746622" y="3222772"/>
                <a:ext cx="325676" cy="1502711"/>
              </a:xfrm>
              <a:custGeom>
                <a:avLst/>
                <a:gdLst/>
                <a:ahLst/>
                <a:cxnLst/>
                <a:rect l="l" t="t" r="r" b="b"/>
                <a:pathLst>
                  <a:path w="14489" h="66854" extrusionOk="0">
                    <a:moveTo>
                      <a:pt x="3234" y="1"/>
                    </a:moveTo>
                    <a:lnTo>
                      <a:pt x="1266" y="1530"/>
                    </a:lnTo>
                    <a:lnTo>
                      <a:pt x="1091" y="1668"/>
                    </a:lnTo>
                    <a:lnTo>
                      <a:pt x="928" y="1831"/>
                    </a:lnTo>
                    <a:lnTo>
                      <a:pt x="777" y="1994"/>
                    </a:lnTo>
                    <a:lnTo>
                      <a:pt x="639" y="2157"/>
                    </a:lnTo>
                    <a:lnTo>
                      <a:pt x="514" y="2345"/>
                    </a:lnTo>
                    <a:lnTo>
                      <a:pt x="401" y="2533"/>
                    </a:lnTo>
                    <a:lnTo>
                      <a:pt x="301" y="2721"/>
                    </a:lnTo>
                    <a:lnTo>
                      <a:pt x="213" y="2921"/>
                    </a:lnTo>
                    <a:lnTo>
                      <a:pt x="151" y="3134"/>
                    </a:lnTo>
                    <a:lnTo>
                      <a:pt x="88" y="3335"/>
                    </a:lnTo>
                    <a:lnTo>
                      <a:pt x="38" y="3560"/>
                    </a:lnTo>
                    <a:lnTo>
                      <a:pt x="13" y="3773"/>
                    </a:lnTo>
                    <a:lnTo>
                      <a:pt x="0" y="3986"/>
                    </a:lnTo>
                    <a:lnTo>
                      <a:pt x="0" y="4212"/>
                    </a:lnTo>
                    <a:lnTo>
                      <a:pt x="13" y="4438"/>
                    </a:lnTo>
                    <a:lnTo>
                      <a:pt x="38" y="4663"/>
                    </a:lnTo>
                    <a:lnTo>
                      <a:pt x="10516" y="66854"/>
                    </a:lnTo>
                    <a:lnTo>
                      <a:pt x="14489" y="66854"/>
                    </a:lnTo>
                    <a:lnTo>
                      <a:pt x="3234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4"/>
              <p:cNvSpPr/>
              <p:nvPr/>
            </p:nvSpPr>
            <p:spPr>
              <a:xfrm>
                <a:off x="5121770" y="3820876"/>
                <a:ext cx="872779" cy="78604"/>
              </a:xfrm>
              <a:custGeom>
                <a:avLst/>
                <a:gdLst/>
                <a:ahLst/>
                <a:cxnLst/>
                <a:rect l="l" t="t" r="r" b="b"/>
                <a:pathLst>
                  <a:path w="38829" h="3497" extrusionOk="0">
                    <a:moveTo>
                      <a:pt x="3497" y="0"/>
                    </a:moveTo>
                    <a:lnTo>
                      <a:pt x="3309" y="13"/>
                    </a:lnTo>
                    <a:lnTo>
                      <a:pt x="3133" y="25"/>
                    </a:lnTo>
                    <a:lnTo>
                      <a:pt x="2958" y="50"/>
                    </a:lnTo>
                    <a:lnTo>
                      <a:pt x="2795" y="75"/>
                    </a:lnTo>
                    <a:lnTo>
                      <a:pt x="2620" y="113"/>
                    </a:lnTo>
                    <a:lnTo>
                      <a:pt x="2457" y="163"/>
                    </a:lnTo>
                    <a:lnTo>
                      <a:pt x="2294" y="213"/>
                    </a:lnTo>
                    <a:lnTo>
                      <a:pt x="2131" y="276"/>
                    </a:lnTo>
                    <a:lnTo>
                      <a:pt x="1980" y="351"/>
                    </a:lnTo>
                    <a:lnTo>
                      <a:pt x="1830" y="426"/>
                    </a:lnTo>
                    <a:lnTo>
                      <a:pt x="1680" y="514"/>
                    </a:lnTo>
                    <a:lnTo>
                      <a:pt x="1542" y="602"/>
                    </a:lnTo>
                    <a:lnTo>
                      <a:pt x="1404" y="702"/>
                    </a:lnTo>
                    <a:lnTo>
                      <a:pt x="1278" y="802"/>
                    </a:lnTo>
                    <a:lnTo>
                      <a:pt x="1153" y="915"/>
                    </a:lnTo>
                    <a:lnTo>
                      <a:pt x="1028" y="1028"/>
                    </a:lnTo>
                    <a:lnTo>
                      <a:pt x="915" y="1153"/>
                    </a:lnTo>
                    <a:lnTo>
                      <a:pt x="802" y="1279"/>
                    </a:lnTo>
                    <a:lnTo>
                      <a:pt x="702" y="1404"/>
                    </a:lnTo>
                    <a:lnTo>
                      <a:pt x="602" y="1542"/>
                    </a:lnTo>
                    <a:lnTo>
                      <a:pt x="514" y="1692"/>
                    </a:lnTo>
                    <a:lnTo>
                      <a:pt x="426" y="1830"/>
                    </a:lnTo>
                    <a:lnTo>
                      <a:pt x="351" y="1980"/>
                    </a:lnTo>
                    <a:lnTo>
                      <a:pt x="276" y="2143"/>
                    </a:lnTo>
                    <a:lnTo>
                      <a:pt x="213" y="2294"/>
                    </a:lnTo>
                    <a:lnTo>
                      <a:pt x="163" y="2457"/>
                    </a:lnTo>
                    <a:lnTo>
                      <a:pt x="113" y="2620"/>
                    </a:lnTo>
                    <a:lnTo>
                      <a:pt x="75" y="2795"/>
                    </a:lnTo>
                    <a:lnTo>
                      <a:pt x="38" y="2971"/>
                    </a:lnTo>
                    <a:lnTo>
                      <a:pt x="25" y="3133"/>
                    </a:lnTo>
                    <a:lnTo>
                      <a:pt x="13" y="3321"/>
                    </a:lnTo>
                    <a:lnTo>
                      <a:pt x="0" y="3497"/>
                    </a:lnTo>
                    <a:lnTo>
                      <a:pt x="38829" y="3497"/>
                    </a:lnTo>
                    <a:lnTo>
                      <a:pt x="38829" y="3321"/>
                    </a:lnTo>
                    <a:lnTo>
                      <a:pt x="38816" y="3133"/>
                    </a:lnTo>
                    <a:lnTo>
                      <a:pt x="38791" y="2971"/>
                    </a:lnTo>
                    <a:lnTo>
                      <a:pt x="38753" y="2795"/>
                    </a:lnTo>
                    <a:lnTo>
                      <a:pt x="38716" y="2620"/>
                    </a:lnTo>
                    <a:lnTo>
                      <a:pt x="38678" y="2457"/>
                    </a:lnTo>
                    <a:lnTo>
                      <a:pt x="38616" y="2294"/>
                    </a:lnTo>
                    <a:lnTo>
                      <a:pt x="38553" y="2143"/>
                    </a:lnTo>
                    <a:lnTo>
                      <a:pt x="38490" y="1980"/>
                    </a:lnTo>
                    <a:lnTo>
                      <a:pt x="38415" y="1830"/>
                    </a:lnTo>
                    <a:lnTo>
                      <a:pt x="38327" y="1692"/>
                    </a:lnTo>
                    <a:lnTo>
                      <a:pt x="38240" y="1542"/>
                    </a:lnTo>
                    <a:lnTo>
                      <a:pt x="38139" y="1404"/>
                    </a:lnTo>
                    <a:lnTo>
                      <a:pt x="38039" y="1279"/>
                    </a:lnTo>
                    <a:lnTo>
                      <a:pt x="37926" y="1153"/>
                    </a:lnTo>
                    <a:lnTo>
                      <a:pt x="37813" y="1028"/>
                    </a:lnTo>
                    <a:lnTo>
                      <a:pt x="37688" y="915"/>
                    </a:lnTo>
                    <a:lnTo>
                      <a:pt x="37563" y="802"/>
                    </a:lnTo>
                    <a:lnTo>
                      <a:pt x="37425" y="702"/>
                    </a:lnTo>
                    <a:lnTo>
                      <a:pt x="37287" y="602"/>
                    </a:lnTo>
                    <a:lnTo>
                      <a:pt x="37149" y="514"/>
                    </a:lnTo>
                    <a:lnTo>
                      <a:pt x="36999" y="426"/>
                    </a:lnTo>
                    <a:lnTo>
                      <a:pt x="36848" y="351"/>
                    </a:lnTo>
                    <a:lnTo>
                      <a:pt x="36698" y="276"/>
                    </a:lnTo>
                    <a:lnTo>
                      <a:pt x="36535" y="213"/>
                    </a:lnTo>
                    <a:lnTo>
                      <a:pt x="36372" y="163"/>
                    </a:lnTo>
                    <a:lnTo>
                      <a:pt x="36209" y="113"/>
                    </a:lnTo>
                    <a:lnTo>
                      <a:pt x="36046" y="75"/>
                    </a:lnTo>
                    <a:lnTo>
                      <a:pt x="35871" y="50"/>
                    </a:lnTo>
                    <a:lnTo>
                      <a:pt x="35695" y="25"/>
                    </a:lnTo>
                    <a:lnTo>
                      <a:pt x="35520" y="13"/>
                    </a:lnTo>
                    <a:lnTo>
                      <a:pt x="35344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4"/>
              <p:cNvSpPr/>
              <p:nvPr/>
            </p:nvSpPr>
            <p:spPr>
              <a:xfrm>
                <a:off x="5121770" y="3899457"/>
                <a:ext cx="558948" cy="147093"/>
              </a:xfrm>
              <a:custGeom>
                <a:avLst/>
                <a:gdLst/>
                <a:ahLst/>
                <a:cxnLst/>
                <a:rect l="l" t="t" r="r" b="b"/>
                <a:pathLst>
                  <a:path w="24867" h="6544" extrusionOk="0">
                    <a:moveTo>
                      <a:pt x="0" y="1"/>
                    </a:moveTo>
                    <a:lnTo>
                      <a:pt x="0" y="6543"/>
                    </a:lnTo>
                    <a:lnTo>
                      <a:pt x="24866" y="6543"/>
                    </a:lnTo>
                    <a:lnTo>
                      <a:pt x="24866" y="1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4"/>
              <p:cNvSpPr/>
              <p:nvPr/>
            </p:nvSpPr>
            <p:spPr>
              <a:xfrm>
                <a:off x="5680695" y="3899457"/>
                <a:ext cx="872779" cy="147093"/>
              </a:xfrm>
              <a:custGeom>
                <a:avLst/>
                <a:gdLst/>
                <a:ahLst/>
                <a:cxnLst/>
                <a:rect l="l" t="t" r="r" b="b"/>
                <a:pathLst>
                  <a:path w="38829" h="6544" extrusionOk="0">
                    <a:moveTo>
                      <a:pt x="0" y="1"/>
                    </a:moveTo>
                    <a:lnTo>
                      <a:pt x="0" y="6543"/>
                    </a:lnTo>
                    <a:lnTo>
                      <a:pt x="38829" y="6543"/>
                    </a:lnTo>
                    <a:lnTo>
                      <a:pt x="38829" y="1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4"/>
              <p:cNvSpPr/>
              <p:nvPr/>
            </p:nvSpPr>
            <p:spPr>
              <a:xfrm>
                <a:off x="5680695" y="3820876"/>
                <a:ext cx="872779" cy="78604"/>
              </a:xfrm>
              <a:custGeom>
                <a:avLst/>
                <a:gdLst/>
                <a:ahLst/>
                <a:cxnLst/>
                <a:rect l="l" t="t" r="r" b="b"/>
                <a:pathLst>
                  <a:path w="38829" h="3497" extrusionOk="0">
                    <a:moveTo>
                      <a:pt x="3497" y="0"/>
                    </a:moveTo>
                    <a:lnTo>
                      <a:pt x="3309" y="13"/>
                    </a:lnTo>
                    <a:lnTo>
                      <a:pt x="3134" y="25"/>
                    </a:lnTo>
                    <a:lnTo>
                      <a:pt x="2958" y="50"/>
                    </a:lnTo>
                    <a:lnTo>
                      <a:pt x="2795" y="75"/>
                    </a:lnTo>
                    <a:lnTo>
                      <a:pt x="2620" y="113"/>
                    </a:lnTo>
                    <a:lnTo>
                      <a:pt x="2457" y="163"/>
                    </a:lnTo>
                    <a:lnTo>
                      <a:pt x="2294" y="213"/>
                    </a:lnTo>
                    <a:lnTo>
                      <a:pt x="2131" y="276"/>
                    </a:lnTo>
                    <a:lnTo>
                      <a:pt x="1981" y="351"/>
                    </a:lnTo>
                    <a:lnTo>
                      <a:pt x="1830" y="426"/>
                    </a:lnTo>
                    <a:lnTo>
                      <a:pt x="1680" y="514"/>
                    </a:lnTo>
                    <a:lnTo>
                      <a:pt x="1542" y="602"/>
                    </a:lnTo>
                    <a:lnTo>
                      <a:pt x="1404" y="702"/>
                    </a:lnTo>
                    <a:lnTo>
                      <a:pt x="1279" y="802"/>
                    </a:lnTo>
                    <a:lnTo>
                      <a:pt x="1153" y="915"/>
                    </a:lnTo>
                    <a:lnTo>
                      <a:pt x="1028" y="1028"/>
                    </a:lnTo>
                    <a:lnTo>
                      <a:pt x="915" y="1153"/>
                    </a:lnTo>
                    <a:lnTo>
                      <a:pt x="803" y="1279"/>
                    </a:lnTo>
                    <a:lnTo>
                      <a:pt x="702" y="1404"/>
                    </a:lnTo>
                    <a:lnTo>
                      <a:pt x="602" y="1542"/>
                    </a:lnTo>
                    <a:lnTo>
                      <a:pt x="514" y="1692"/>
                    </a:lnTo>
                    <a:lnTo>
                      <a:pt x="427" y="1830"/>
                    </a:lnTo>
                    <a:lnTo>
                      <a:pt x="351" y="1980"/>
                    </a:lnTo>
                    <a:lnTo>
                      <a:pt x="276" y="2143"/>
                    </a:lnTo>
                    <a:lnTo>
                      <a:pt x="213" y="2294"/>
                    </a:lnTo>
                    <a:lnTo>
                      <a:pt x="163" y="2457"/>
                    </a:lnTo>
                    <a:lnTo>
                      <a:pt x="113" y="2620"/>
                    </a:lnTo>
                    <a:lnTo>
                      <a:pt x="76" y="2795"/>
                    </a:lnTo>
                    <a:lnTo>
                      <a:pt x="51" y="2971"/>
                    </a:lnTo>
                    <a:lnTo>
                      <a:pt x="25" y="3133"/>
                    </a:lnTo>
                    <a:lnTo>
                      <a:pt x="13" y="3321"/>
                    </a:lnTo>
                    <a:lnTo>
                      <a:pt x="0" y="3497"/>
                    </a:lnTo>
                    <a:lnTo>
                      <a:pt x="38829" y="3497"/>
                    </a:lnTo>
                    <a:lnTo>
                      <a:pt x="38829" y="3321"/>
                    </a:lnTo>
                    <a:lnTo>
                      <a:pt x="38816" y="3133"/>
                    </a:lnTo>
                    <a:lnTo>
                      <a:pt x="38791" y="2971"/>
                    </a:lnTo>
                    <a:lnTo>
                      <a:pt x="38766" y="2795"/>
                    </a:lnTo>
                    <a:lnTo>
                      <a:pt x="38716" y="2620"/>
                    </a:lnTo>
                    <a:lnTo>
                      <a:pt x="38679" y="2457"/>
                    </a:lnTo>
                    <a:lnTo>
                      <a:pt x="38616" y="2294"/>
                    </a:lnTo>
                    <a:lnTo>
                      <a:pt x="38553" y="2143"/>
                    </a:lnTo>
                    <a:lnTo>
                      <a:pt x="38491" y="1980"/>
                    </a:lnTo>
                    <a:lnTo>
                      <a:pt x="38415" y="1830"/>
                    </a:lnTo>
                    <a:lnTo>
                      <a:pt x="38328" y="1692"/>
                    </a:lnTo>
                    <a:lnTo>
                      <a:pt x="38240" y="1542"/>
                    </a:lnTo>
                    <a:lnTo>
                      <a:pt x="38140" y="1404"/>
                    </a:lnTo>
                    <a:lnTo>
                      <a:pt x="38039" y="1279"/>
                    </a:lnTo>
                    <a:lnTo>
                      <a:pt x="37927" y="1153"/>
                    </a:lnTo>
                    <a:lnTo>
                      <a:pt x="37814" y="1028"/>
                    </a:lnTo>
                    <a:lnTo>
                      <a:pt x="37688" y="915"/>
                    </a:lnTo>
                    <a:lnTo>
                      <a:pt x="37563" y="802"/>
                    </a:lnTo>
                    <a:lnTo>
                      <a:pt x="37425" y="702"/>
                    </a:lnTo>
                    <a:lnTo>
                      <a:pt x="37287" y="602"/>
                    </a:lnTo>
                    <a:lnTo>
                      <a:pt x="37150" y="514"/>
                    </a:lnTo>
                    <a:lnTo>
                      <a:pt x="36999" y="426"/>
                    </a:lnTo>
                    <a:lnTo>
                      <a:pt x="36849" y="351"/>
                    </a:lnTo>
                    <a:lnTo>
                      <a:pt x="36698" y="276"/>
                    </a:lnTo>
                    <a:lnTo>
                      <a:pt x="36535" y="213"/>
                    </a:lnTo>
                    <a:lnTo>
                      <a:pt x="36385" y="163"/>
                    </a:lnTo>
                    <a:lnTo>
                      <a:pt x="36209" y="113"/>
                    </a:lnTo>
                    <a:lnTo>
                      <a:pt x="36047" y="75"/>
                    </a:lnTo>
                    <a:lnTo>
                      <a:pt x="35871" y="50"/>
                    </a:lnTo>
                    <a:lnTo>
                      <a:pt x="35696" y="25"/>
                    </a:lnTo>
                    <a:lnTo>
                      <a:pt x="35520" y="13"/>
                    </a:lnTo>
                    <a:lnTo>
                      <a:pt x="35345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5077242" y="3899457"/>
                <a:ext cx="89056" cy="826026"/>
              </a:xfrm>
              <a:custGeom>
                <a:avLst/>
                <a:gdLst/>
                <a:ahLst/>
                <a:cxnLst/>
                <a:rect l="l" t="t" r="r" b="b"/>
                <a:pathLst>
                  <a:path w="3962" h="36749" extrusionOk="0">
                    <a:moveTo>
                      <a:pt x="1" y="1"/>
                    </a:moveTo>
                    <a:lnTo>
                      <a:pt x="1" y="36749"/>
                    </a:lnTo>
                    <a:lnTo>
                      <a:pt x="3961" y="36749"/>
                    </a:lnTo>
                    <a:lnTo>
                      <a:pt x="3961" y="1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5591662" y="3899457"/>
                <a:ext cx="89056" cy="826026"/>
              </a:xfrm>
              <a:custGeom>
                <a:avLst/>
                <a:gdLst/>
                <a:ahLst/>
                <a:cxnLst/>
                <a:rect l="l" t="t" r="r" b="b"/>
                <a:pathLst>
                  <a:path w="3962" h="36749" extrusionOk="0">
                    <a:moveTo>
                      <a:pt x="1" y="1"/>
                    </a:moveTo>
                    <a:lnTo>
                      <a:pt x="1" y="36749"/>
                    </a:lnTo>
                    <a:lnTo>
                      <a:pt x="3961" y="36749"/>
                    </a:lnTo>
                    <a:lnTo>
                      <a:pt x="3961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6372890" y="3284203"/>
                <a:ext cx="324553" cy="1441280"/>
              </a:xfrm>
              <a:custGeom>
                <a:avLst/>
                <a:gdLst/>
                <a:ahLst/>
                <a:cxnLst/>
                <a:rect l="l" t="t" r="r" b="b"/>
                <a:pathLst>
                  <a:path w="14439" h="64121" extrusionOk="0">
                    <a:moveTo>
                      <a:pt x="1842" y="0"/>
                    </a:moveTo>
                    <a:lnTo>
                      <a:pt x="1629" y="13"/>
                    </a:lnTo>
                    <a:lnTo>
                      <a:pt x="1429" y="38"/>
                    </a:lnTo>
                    <a:lnTo>
                      <a:pt x="1228" y="100"/>
                    </a:lnTo>
                    <a:lnTo>
                      <a:pt x="1053" y="176"/>
                    </a:lnTo>
                    <a:lnTo>
                      <a:pt x="877" y="263"/>
                    </a:lnTo>
                    <a:lnTo>
                      <a:pt x="714" y="376"/>
                    </a:lnTo>
                    <a:lnTo>
                      <a:pt x="564" y="501"/>
                    </a:lnTo>
                    <a:lnTo>
                      <a:pt x="439" y="652"/>
                    </a:lnTo>
                    <a:lnTo>
                      <a:pt x="313" y="802"/>
                    </a:lnTo>
                    <a:lnTo>
                      <a:pt x="213" y="965"/>
                    </a:lnTo>
                    <a:lnTo>
                      <a:pt x="138" y="1141"/>
                    </a:lnTo>
                    <a:lnTo>
                      <a:pt x="75" y="1329"/>
                    </a:lnTo>
                    <a:lnTo>
                      <a:pt x="25" y="1529"/>
                    </a:lnTo>
                    <a:lnTo>
                      <a:pt x="0" y="1730"/>
                    </a:lnTo>
                    <a:lnTo>
                      <a:pt x="0" y="1930"/>
                    </a:lnTo>
                    <a:lnTo>
                      <a:pt x="25" y="2143"/>
                    </a:lnTo>
                    <a:lnTo>
                      <a:pt x="10465" y="64121"/>
                    </a:lnTo>
                    <a:lnTo>
                      <a:pt x="14439" y="64121"/>
                    </a:lnTo>
                    <a:lnTo>
                      <a:pt x="3635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6371744" y="3152058"/>
                <a:ext cx="417542" cy="300906"/>
              </a:xfrm>
              <a:custGeom>
                <a:avLst/>
                <a:gdLst/>
                <a:ahLst/>
                <a:cxnLst/>
                <a:rect l="l" t="t" r="r" b="b"/>
                <a:pathLst>
                  <a:path w="18576" h="13387" extrusionOk="0">
                    <a:moveTo>
                      <a:pt x="11569" y="1"/>
                    </a:moveTo>
                    <a:lnTo>
                      <a:pt x="11055" y="13"/>
                    </a:lnTo>
                    <a:lnTo>
                      <a:pt x="10554" y="51"/>
                    </a:lnTo>
                    <a:lnTo>
                      <a:pt x="10040" y="101"/>
                    </a:lnTo>
                    <a:lnTo>
                      <a:pt x="9539" y="176"/>
                    </a:lnTo>
                    <a:lnTo>
                      <a:pt x="9038" y="264"/>
                    </a:lnTo>
                    <a:lnTo>
                      <a:pt x="8536" y="377"/>
                    </a:lnTo>
                    <a:lnTo>
                      <a:pt x="8047" y="515"/>
                    </a:lnTo>
                    <a:lnTo>
                      <a:pt x="7559" y="665"/>
                    </a:lnTo>
                    <a:lnTo>
                      <a:pt x="7082" y="841"/>
                    </a:lnTo>
                    <a:lnTo>
                      <a:pt x="6619" y="1029"/>
                    </a:lnTo>
                    <a:lnTo>
                      <a:pt x="6155" y="1242"/>
                    </a:lnTo>
                    <a:lnTo>
                      <a:pt x="5704" y="1467"/>
                    </a:lnTo>
                    <a:lnTo>
                      <a:pt x="5252" y="1718"/>
                    </a:lnTo>
                    <a:lnTo>
                      <a:pt x="4814" y="1994"/>
                    </a:lnTo>
                    <a:lnTo>
                      <a:pt x="4400" y="2282"/>
                    </a:lnTo>
                    <a:lnTo>
                      <a:pt x="3974" y="2583"/>
                    </a:lnTo>
                    <a:lnTo>
                      <a:pt x="1279" y="4651"/>
                    </a:lnTo>
                    <a:lnTo>
                      <a:pt x="1104" y="4789"/>
                    </a:lnTo>
                    <a:lnTo>
                      <a:pt x="941" y="4952"/>
                    </a:lnTo>
                    <a:lnTo>
                      <a:pt x="791" y="5115"/>
                    </a:lnTo>
                    <a:lnTo>
                      <a:pt x="653" y="5290"/>
                    </a:lnTo>
                    <a:lnTo>
                      <a:pt x="527" y="5465"/>
                    </a:lnTo>
                    <a:lnTo>
                      <a:pt x="415" y="5653"/>
                    </a:lnTo>
                    <a:lnTo>
                      <a:pt x="314" y="5854"/>
                    </a:lnTo>
                    <a:lnTo>
                      <a:pt x="227" y="6055"/>
                    </a:lnTo>
                    <a:lnTo>
                      <a:pt x="151" y="6255"/>
                    </a:lnTo>
                    <a:lnTo>
                      <a:pt x="89" y="6468"/>
                    </a:lnTo>
                    <a:lnTo>
                      <a:pt x="51" y="6681"/>
                    </a:lnTo>
                    <a:lnTo>
                      <a:pt x="13" y="6907"/>
                    </a:lnTo>
                    <a:lnTo>
                      <a:pt x="1" y="7120"/>
                    </a:lnTo>
                    <a:lnTo>
                      <a:pt x="1" y="7345"/>
                    </a:lnTo>
                    <a:lnTo>
                      <a:pt x="13" y="7571"/>
                    </a:lnTo>
                    <a:lnTo>
                      <a:pt x="39" y="7797"/>
                    </a:lnTo>
                    <a:lnTo>
                      <a:pt x="991" y="13387"/>
                    </a:lnTo>
                    <a:lnTo>
                      <a:pt x="6343" y="10191"/>
                    </a:lnTo>
                    <a:lnTo>
                      <a:pt x="6581" y="10228"/>
                    </a:lnTo>
                    <a:lnTo>
                      <a:pt x="7258" y="10316"/>
                    </a:lnTo>
                    <a:lnTo>
                      <a:pt x="8298" y="10429"/>
                    </a:lnTo>
                    <a:lnTo>
                      <a:pt x="8925" y="10491"/>
                    </a:lnTo>
                    <a:lnTo>
                      <a:pt x="9614" y="10542"/>
                    </a:lnTo>
                    <a:lnTo>
                      <a:pt x="10354" y="10592"/>
                    </a:lnTo>
                    <a:lnTo>
                      <a:pt x="11131" y="10629"/>
                    </a:lnTo>
                    <a:lnTo>
                      <a:pt x="11945" y="10642"/>
                    </a:lnTo>
                    <a:lnTo>
                      <a:pt x="12772" y="10642"/>
                    </a:lnTo>
                    <a:lnTo>
                      <a:pt x="13625" y="10629"/>
                    </a:lnTo>
                    <a:lnTo>
                      <a:pt x="14477" y="10579"/>
                    </a:lnTo>
                    <a:lnTo>
                      <a:pt x="14903" y="10554"/>
                    </a:lnTo>
                    <a:lnTo>
                      <a:pt x="15317" y="10504"/>
                    </a:lnTo>
                    <a:lnTo>
                      <a:pt x="15743" y="10466"/>
                    </a:lnTo>
                    <a:lnTo>
                      <a:pt x="16144" y="10404"/>
                    </a:lnTo>
                    <a:lnTo>
                      <a:pt x="16269" y="10379"/>
                    </a:lnTo>
                    <a:lnTo>
                      <a:pt x="16395" y="10354"/>
                    </a:lnTo>
                    <a:lnTo>
                      <a:pt x="16507" y="10303"/>
                    </a:lnTo>
                    <a:lnTo>
                      <a:pt x="16620" y="10253"/>
                    </a:lnTo>
                    <a:lnTo>
                      <a:pt x="16733" y="10191"/>
                    </a:lnTo>
                    <a:lnTo>
                      <a:pt x="16833" y="10128"/>
                    </a:lnTo>
                    <a:lnTo>
                      <a:pt x="16921" y="10053"/>
                    </a:lnTo>
                    <a:lnTo>
                      <a:pt x="17009" y="9965"/>
                    </a:lnTo>
                    <a:lnTo>
                      <a:pt x="17097" y="9877"/>
                    </a:lnTo>
                    <a:lnTo>
                      <a:pt x="17172" y="9777"/>
                    </a:lnTo>
                    <a:lnTo>
                      <a:pt x="17234" y="9677"/>
                    </a:lnTo>
                    <a:lnTo>
                      <a:pt x="17297" y="9576"/>
                    </a:lnTo>
                    <a:lnTo>
                      <a:pt x="17347" y="9464"/>
                    </a:lnTo>
                    <a:lnTo>
                      <a:pt x="17385" y="9338"/>
                    </a:lnTo>
                    <a:lnTo>
                      <a:pt x="17422" y="9226"/>
                    </a:lnTo>
                    <a:lnTo>
                      <a:pt x="17435" y="9100"/>
                    </a:lnTo>
                    <a:lnTo>
                      <a:pt x="18563" y="1480"/>
                    </a:lnTo>
                    <a:lnTo>
                      <a:pt x="18575" y="1342"/>
                    </a:lnTo>
                    <a:lnTo>
                      <a:pt x="18563" y="1204"/>
                    </a:lnTo>
                    <a:lnTo>
                      <a:pt x="18550" y="1054"/>
                    </a:lnTo>
                    <a:lnTo>
                      <a:pt x="18513" y="928"/>
                    </a:lnTo>
                    <a:lnTo>
                      <a:pt x="18475" y="791"/>
                    </a:lnTo>
                    <a:lnTo>
                      <a:pt x="18413" y="678"/>
                    </a:lnTo>
                    <a:lnTo>
                      <a:pt x="18337" y="565"/>
                    </a:lnTo>
                    <a:lnTo>
                      <a:pt x="18262" y="452"/>
                    </a:lnTo>
                    <a:lnTo>
                      <a:pt x="18162" y="352"/>
                    </a:lnTo>
                    <a:lnTo>
                      <a:pt x="18062" y="264"/>
                    </a:lnTo>
                    <a:lnTo>
                      <a:pt x="17949" y="189"/>
                    </a:lnTo>
                    <a:lnTo>
                      <a:pt x="17823" y="126"/>
                    </a:lnTo>
                    <a:lnTo>
                      <a:pt x="17698" y="76"/>
                    </a:lnTo>
                    <a:lnTo>
                      <a:pt x="17560" y="39"/>
                    </a:lnTo>
                    <a:lnTo>
                      <a:pt x="17422" y="13"/>
                    </a:lnTo>
                    <a:lnTo>
                      <a:pt x="17272" y="1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4539445" y="3468990"/>
                <a:ext cx="1796559" cy="1069727"/>
              </a:xfrm>
              <a:custGeom>
                <a:avLst/>
                <a:gdLst/>
                <a:ahLst/>
                <a:cxnLst/>
                <a:rect l="l" t="t" r="r" b="b"/>
                <a:pathLst>
                  <a:path w="79927" h="47591" extrusionOk="0">
                    <a:moveTo>
                      <a:pt x="51738" y="1"/>
                    </a:moveTo>
                    <a:lnTo>
                      <a:pt x="50698" y="176"/>
                    </a:lnTo>
                    <a:lnTo>
                      <a:pt x="47916" y="640"/>
                    </a:lnTo>
                    <a:lnTo>
                      <a:pt x="43930" y="1330"/>
                    </a:lnTo>
                    <a:lnTo>
                      <a:pt x="41649" y="1731"/>
                    </a:lnTo>
                    <a:lnTo>
                      <a:pt x="39255" y="2157"/>
                    </a:lnTo>
                    <a:lnTo>
                      <a:pt x="36824" y="2608"/>
                    </a:lnTo>
                    <a:lnTo>
                      <a:pt x="34430" y="3059"/>
                    </a:lnTo>
                    <a:lnTo>
                      <a:pt x="32111" y="3523"/>
                    </a:lnTo>
                    <a:lnTo>
                      <a:pt x="29955" y="3962"/>
                    </a:lnTo>
                    <a:lnTo>
                      <a:pt x="28965" y="4187"/>
                    </a:lnTo>
                    <a:lnTo>
                      <a:pt x="28038" y="4400"/>
                    </a:lnTo>
                    <a:lnTo>
                      <a:pt x="27173" y="4601"/>
                    </a:lnTo>
                    <a:lnTo>
                      <a:pt x="26396" y="4801"/>
                    </a:lnTo>
                    <a:lnTo>
                      <a:pt x="25706" y="4989"/>
                    </a:lnTo>
                    <a:lnTo>
                      <a:pt x="25105" y="5165"/>
                    </a:lnTo>
                    <a:lnTo>
                      <a:pt x="24616" y="5328"/>
                    </a:lnTo>
                    <a:lnTo>
                      <a:pt x="24416" y="5403"/>
                    </a:lnTo>
                    <a:lnTo>
                      <a:pt x="24240" y="5478"/>
                    </a:lnTo>
                    <a:lnTo>
                      <a:pt x="24115" y="5553"/>
                    </a:lnTo>
                    <a:lnTo>
                      <a:pt x="23964" y="5691"/>
                    </a:lnTo>
                    <a:lnTo>
                      <a:pt x="23789" y="5867"/>
                    </a:lnTo>
                    <a:lnTo>
                      <a:pt x="23588" y="6092"/>
                    </a:lnTo>
                    <a:lnTo>
                      <a:pt x="23350" y="6355"/>
                    </a:lnTo>
                    <a:lnTo>
                      <a:pt x="23100" y="6669"/>
                    </a:lnTo>
                    <a:lnTo>
                      <a:pt x="22523" y="7433"/>
                    </a:lnTo>
                    <a:lnTo>
                      <a:pt x="21871" y="8336"/>
                    </a:lnTo>
                    <a:lnTo>
                      <a:pt x="21132" y="9401"/>
                    </a:lnTo>
                    <a:lnTo>
                      <a:pt x="20330" y="10579"/>
                    </a:lnTo>
                    <a:lnTo>
                      <a:pt x="19465" y="11883"/>
                    </a:lnTo>
                    <a:lnTo>
                      <a:pt x="18537" y="13286"/>
                    </a:lnTo>
                    <a:lnTo>
                      <a:pt x="17572" y="14790"/>
                    </a:lnTo>
                    <a:lnTo>
                      <a:pt x="16570" y="16357"/>
                    </a:lnTo>
                    <a:lnTo>
                      <a:pt x="15542" y="17999"/>
                    </a:lnTo>
                    <a:lnTo>
                      <a:pt x="13411" y="21408"/>
                    </a:lnTo>
                    <a:lnTo>
                      <a:pt x="11243" y="24905"/>
                    </a:lnTo>
                    <a:lnTo>
                      <a:pt x="9100" y="28402"/>
                    </a:lnTo>
                    <a:lnTo>
                      <a:pt x="7057" y="31773"/>
                    </a:lnTo>
                    <a:lnTo>
                      <a:pt x="5152" y="34906"/>
                    </a:lnTo>
                    <a:lnTo>
                      <a:pt x="3460" y="37726"/>
                    </a:lnTo>
                    <a:lnTo>
                      <a:pt x="953" y="41925"/>
                    </a:lnTo>
                    <a:lnTo>
                      <a:pt x="0" y="43517"/>
                    </a:lnTo>
                    <a:lnTo>
                      <a:pt x="6405" y="47590"/>
                    </a:lnTo>
                    <a:lnTo>
                      <a:pt x="29868" y="15605"/>
                    </a:lnTo>
                    <a:lnTo>
                      <a:pt x="55699" y="16019"/>
                    </a:lnTo>
                    <a:lnTo>
                      <a:pt x="55937" y="15931"/>
                    </a:lnTo>
                    <a:lnTo>
                      <a:pt x="56626" y="15693"/>
                    </a:lnTo>
                    <a:lnTo>
                      <a:pt x="57692" y="15304"/>
                    </a:lnTo>
                    <a:lnTo>
                      <a:pt x="59083" y="14765"/>
                    </a:lnTo>
                    <a:lnTo>
                      <a:pt x="59873" y="14452"/>
                    </a:lnTo>
                    <a:lnTo>
                      <a:pt x="60737" y="14101"/>
                    </a:lnTo>
                    <a:lnTo>
                      <a:pt x="61640" y="13712"/>
                    </a:lnTo>
                    <a:lnTo>
                      <a:pt x="62592" y="13299"/>
                    </a:lnTo>
                    <a:lnTo>
                      <a:pt x="63595" y="12860"/>
                    </a:lnTo>
                    <a:lnTo>
                      <a:pt x="64610" y="12384"/>
                    </a:lnTo>
                    <a:lnTo>
                      <a:pt x="65663" y="11883"/>
                    </a:lnTo>
                    <a:lnTo>
                      <a:pt x="66716" y="11356"/>
                    </a:lnTo>
                    <a:lnTo>
                      <a:pt x="67794" y="10805"/>
                    </a:lnTo>
                    <a:lnTo>
                      <a:pt x="68859" y="10216"/>
                    </a:lnTo>
                    <a:lnTo>
                      <a:pt x="69924" y="9614"/>
                    </a:lnTo>
                    <a:lnTo>
                      <a:pt x="70977" y="8987"/>
                    </a:lnTo>
                    <a:lnTo>
                      <a:pt x="71491" y="8662"/>
                    </a:lnTo>
                    <a:lnTo>
                      <a:pt x="72005" y="8336"/>
                    </a:lnTo>
                    <a:lnTo>
                      <a:pt x="72519" y="8010"/>
                    </a:lnTo>
                    <a:lnTo>
                      <a:pt x="73008" y="7671"/>
                    </a:lnTo>
                    <a:lnTo>
                      <a:pt x="73497" y="7320"/>
                    </a:lnTo>
                    <a:lnTo>
                      <a:pt x="73985" y="6982"/>
                    </a:lnTo>
                    <a:lnTo>
                      <a:pt x="74449" y="6631"/>
                    </a:lnTo>
                    <a:lnTo>
                      <a:pt x="74913" y="6268"/>
                    </a:lnTo>
                    <a:lnTo>
                      <a:pt x="75351" y="5904"/>
                    </a:lnTo>
                    <a:lnTo>
                      <a:pt x="75790" y="5541"/>
                    </a:lnTo>
                    <a:lnTo>
                      <a:pt x="76204" y="5165"/>
                    </a:lnTo>
                    <a:lnTo>
                      <a:pt x="76605" y="4789"/>
                    </a:lnTo>
                    <a:lnTo>
                      <a:pt x="76993" y="4413"/>
                    </a:lnTo>
                    <a:lnTo>
                      <a:pt x="77357" y="4024"/>
                    </a:lnTo>
                    <a:lnTo>
                      <a:pt x="77708" y="3648"/>
                    </a:lnTo>
                    <a:lnTo>
                      <a:pt x="78046" y="3247"/>
                    </a:lnTo>
                    <a:lnTo>
                      <a:pt x="78359" y="2859"/>
                    </a:lnTo>
                    <a:lnTo>
                      <a:pt x="78648" y="2458"/>
                    </a:lnTo>
                    <a:lnTo>
                      <a:pt x="78923" y="2056"/>
                    </a:lnTo>
                    <a:lnTo>
                      <a:pt x="79174" y="1655"/>
                    </a:lnTo>
                    <a:lnTo>
                      <a:pt x="79400" y="1242"/>
                    </a:lnTo>
                    <a:lnTo>
                      <a:pt x="79600" y="828"/>
                    </a:lnTo>
                    <a:lnTo>
                      <a:pt x="79776" y="415"/>
                    </a:lnTo>
                    <a:lnTo>
                      <a:pt x="79926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4501975" y="4419519"/>
                <a:ext cx="211311" cy="208771"/>
              </a:xfrm>
              <a:custGeom>
                <a:avLst/>
                <a:gdLst/>
                <a:ahLst/>
                <a:cxnLst/>
                <a:rect l="l" t="t" r="r" b="b"/>
                <a:pathLst>
                  <a:path w="9401" h="9288" extrusionOk="0">
                    <a:moveTo>
                      <a:pt x="4187" y="1"/>
                    </a:moveTo>
                    <a:lnTo>
                      <a:pt x="4086" y="189"/>
                    </a:lnTo>
                    <a:lnTo>
                      <a:pt x="3786" y="702"/>
                    </a:lnTo>
                    <a:lnTo>
                      <a:pt x="3334" y="1442"/>
                    </a:lnTo>
                    <a:lnTo>
                      <a:pt x="3071" y="1868"/>
                    </a:lnTo>
                    <a:lnTo>
                      <a:pt x="2770" y="2307"/>
                    </a:lnTo>
                    <a:lnTo>
                      <a:pt x="2457" y="2758"/>
                    </a:lnTo>
                    <a:lnTo>
                      <a:pt x="2119" y="3209"/>
                    </a:lnTo>
                    <a:lnTo>
                      <a:pt x="1768" y="3648"/>
                    </a:lnTo>
                    <a:lnTo>
                      <a:pt x="1417" y="4061"/>
                    </a:lnTo>
                    <a:lnTo>
                      <a:pt x="1241" y="4262"/>
                    </a:lnTo>
                    <a:lnTo>
                      <a:pt x="1053" y="4437"/>
                    </a:lnTo>
                    <a:lnTo>
                      <a:pt x="878" y="4613"/>
                    </a:lnTo>
                    <a:lnTo>
                      <a:pt x="702" y="4763"/>
                    </a:lnTo>
                    <a:lnTo>
                      <a:pt x="527" y="4901"/>
                    </a:lnTo>
                    <a:lnTo>
                      <a:pt x="339" y="5026"/>
                    </a:lnTo>
                    <a:lnTo>
                      <a:pt x="176" y="5127"/>
                    </a:lnTo>
                    <a:lnTo>
                      <a:pt x="0" y="5214"/>
                    </a:lnTo>
                    <a:lnTo>
                      <a:pt x="13" y="5377"/>
                    </a:lnTo>
                    <a:lnTo>
                      <a:pt x="38" y="5553"/>
                    </a:lnTo>
                    <a:lnTo>
                      <a:pt x="63" y="5778"/>
                    </a:lnTo>
                    <a:lnTo>
                      <a:pt x="113" y="6054"/>
                    </a:lnTo>
                    <a:lnTo>
                      <a:pt x="188" y="6367"/>
                    </a:lnTo>
                    <a:lnTo>
                      <a:pt x="289" y="6693"/>
                    </a:lnTo>
                    <a:lnTo>
                      <a:pt x="427" y="7044"/>
                    </a:lnTo>
                    <a:lnTo>
                      <a:pt x="502" y="7220"/>
                    </a:lnTo>
                    <a:lnTo>
                      <a:pt x="577" y="7395"/>
                    </a:lnTo>
                    <a:lnTo>
                      <a:pt x="677" y="7571"/>
                    </a:lnTo>
                    <a:lnTo>
                      <a:pt x="778" y="7746"/>
                    </a:lnTo>
                    <a:lnTo>
                      <a:pt x="890" y="7922"/>
                    </a:lnTo>
                    <a:lnTo>
                      <a:pt x="1016" y="8085"/>
                    </a:lnTo>
                    <a:lnTo>
                      <a:pt x="1154" y="8235"/>
                    </a:lnTo>
                    <a:lnTo>
                      <a:pt x="1291" y="8398"/>
                    </a:lnTo>
                    <a:lnTo>
                      <a:pt x="1454" y="8536"/>
                    </a:lnTo>
                    <a:lnTo>
                      <a:pt x="1617" y="8661"/>
                    </a:lnTo>
                    <a:lnTo>
                      <a:pt x="1805" y="8786"/>
                    </a:lnTo>
                    <a:lnTo>
                      <a:pt x="1993" y="8899"/>
                    </a:lnTo>
                    <a:lnTo>
                      <a:pt x="2206" y="8999"/>
                    </a:lnTo>
                    <a:lnTo>
                      <a:pt x="2419" y="9075"/>
                    </a:lnTo>
                    <a:lnTo>
                      <a:pt x="2658" y="9137"/>
                    </a:lnTo>
                    <a:lnTo>
                      <a:pt x="2908" y="9187"/>
                    </a:lnTo>
                    <a:lnTo>
                      <a:pt x="3410" y="9250"/>
                    </a:lnTo>
                    <a:lnTo>
                      <a:pt x="3873" y="9275"/>
                    </a:lnTo>
                    <a:lnTo>
                      <a:pt x="4287" y="9288"/>
                    </a:lnTo>
                    <a:lnTo>
                      <a:pt x="4663" y="9263"/>
                    </a:lnTo>
                    <a:lnTo>
                      <a:pt x="5001" y="9225"/>
                    </a:lnTo>
                    <a:lnTo>
                      <a:pt x="5315" y="9162"/>
                    </a:lnTo>
                    <a:lnTo>
                      <a:pt x="5578" y="9100"/>
                    </a:lnTo>
                    <a:lnTo>
                      <a:pt x="5816" y="9025"/>
                    </a:lnTo>
                    <a:lnTo>
                      <a:pt x="6017" y="8937"/>
                    </a:lnTo>
                    <a:lnTo>
                      <a:pt x="6192" y="8849"/>
                    </a:lnTo>
                    <a:lnTo>
                      <a:pt x="6342" y="8774"/>
                    </a:lnTo>
                    <a:lnTo>
                      <a:pt x="6455" y="8699"/>
                    </a:lnTo>
                    <a:lnTo>
                      <a:pt x="6606" y="8586"/>
                    </a:lnTo>
                    <a:lnTo>
                      <a:pt x="6643" y="8536"/>
                    </a:lnTo>
                    <a:lnTo>
                      <a:pt x="9401" y="2307"/>
                    </a:lnTo>
                    <a:lnTo>
                      <a:pt x="4187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4232358" y="4461777"/>
                <a:ext cx="422060" cy="263706"/>
              </a:xfrm>
              <a:custGeom>
                <a:avLst/>
                <a:gdLst/>
                <a:ahLst/>
                <a:cxnLst/>
                <a:rect l="l" t="t" r="r" b="b"/>
                <a:pathLst>
                  <a:path w="18777" h="11732" extrusionOk="0">
                    <a:moveTo>
                      <a:pt x="2119" y="1"/>
                    </a:moveTo>
                    <a:lnTo>
                      <a:pt x="2069" y="13"/>
                    </a:lnTo>
                    <a:lnTo>
                      <a:pt x="1944" y="38"/>
                    </a:lnTo>
                    <a:lnTo>
                      <a:pt x="1793" y="101"/>
                    </a:lnTo>
                    <a:lnTo>
                      <a:pt x="1643" y="176"/>
                    </a:lnTo>
                    <a:lnTo>
                      <a:pt x="1467" y="264"/>
                    </a:lnTo>
                    <a:lnTo>
                      <a:pt x="1292" y="364"/>
                    </a:lnTo>
                    <a:lnTo>
                      <a:pt x="1116" y="477"/>
                    </a:lnTo>
                    <a:lnTo>
                      <a:pt x="941" y="602"/>
                    </a:lnTo>
                    <a:lnTo>
                      <a:pt x="765" y="727"/>
                    </a:lnTo>
                    <a:lnTo>
                      <a:pt x="603" y="853"/>
                    </a:lnTo>
                    <a:lnTo>
                      <a:pt x="452" y="991"/>
                    </a:lnTo>
                    <a:lnTo>
                      <a:pt x="314" y="1129"/>
                    </a:lnTo>
                    <a:lnTo>
                      <a:pt x="201" y="1254"/>
                    </a:lnTo>
                    <a:lnTo>
                      <a:pt x="114" y="1379"/>
                    </a:lnTo>
                    <a:lnTo>
                      <a:pt x="39" y="1505"/>
                    </a:lnTo>
                    <a:lnTo>
                      <a:pt x="13" y="1617"/>
                    </a:lnTo>
                    <a:lnTo>
                      <a:pt x="1" y="1667"/>
                    </a:lnTo>
                    <a:lnTo>
                      <a:pt x="1" y="1718"/>
                    </a:lnTo>
                    <a:lnTo>
                      <a:pt x="39" y="1830"/>
                    </a:lnTo>
                    <a:lnTo>
                      <a:pt x="89" y="1993"/>
                    </a:lnTo>
                    <a:lnTo>
                      <a:pt x="164" y="2181"/>
                    </a:lnTo>
                    <a:lnTo>
                      <a:pt x="264" y="2407"/>
                    </a:lnTo>
                    <a:lnTo>
                      <a:pt x="377" y="2645"/>
                    </a:lnTo>
                    <a:lnTo>
                      <a:pt x="515" y="2921"/>
                    </a:lnTo>
                    <a:lnTo>
                      <a:pt x="665" y="3184"/>
                    </a:lnTo>
                    <a:lnTo>
                      <a:pt x="841" y="3472"/>
                    </a:lnTo>
                    <a:lnTo>
                      <a:pt x="1016" y="3761"/>
                    </a:lnTo>
                    <a:lnTo>
                      <a:pt x="1217" y="4036"/>
                    </a:lnTo>
                    <a:lnTo>
                      <a:pt x="1417" y="4299"/>
                    </a:lnTo>
                    <a:lnTo>
                      <a:pt x="1630" y="4550"/>
                    </a:lnTo>
                    <a:lnTo>
                      <a:pt x="1856" y="4776"/>
                    </a:lnTo>
                    <a:lnTo>
                      <a:pt x="2081" y="4976"/>
                    </a:lnTo>
                    <a:lnTo>
                      <a:pt x="2194" y="5064"/>
                    </a:lnTo>
                    <a:lnTo>
                      <a:pt x="2307" y="5139"/>
                    </a:lnTo>
                    <a:lnTo>
                      <a:pt x="2420" y="5202"/>
                    </a:lnTo>
                    <a:lnTo>
                      <a:pt x="2545" y="5265"/>
                    </a:lnTo>
                    <a:lnTo>
                      <a:pt x="17209" y="11732"/>
                    </a:lnTo>
                    <a:lnTo>
                      <a:pt x="17410" y="11581"/>
                    </a:lnTo>
                    <a:lnTo>
                      <a:pt x="17598" y="11406"/>
                    </a:lnTo>
                    <a:lnTo>
                      <a:pt x="17761" y="11230"/>
                    </a:lnTo>
                    <a:lnTo>
                      <a:pt x="17911" y="11042"/>
                    </a:lnTo>
                    <a:lnTo>
                      <a:pt x="18049" y="10842"/>
                    </a:lnTo>
                    <a:lnTo>
                      <a:pt x="18162" y="10654"/>
                    </a:lnTo>
                    <a:lnTo>
                      <a:pt x="18275" y="10441"/>
                    </a:lnTo>
                    <a:lnTo>
                      <a:pt x="18375" y="10240"/>
                    </a:lnTo>
                    <a:lnTo>
                      <a:pt x="18450" y="10027"/>
                    </a:lnTo>
                    <a:lnTo>
                      <a:pt x="18525" y="9827"/>
                    </a:lnTo>
                    <a:lnTo>
                      <a:pt x="18588" y="9614"/>
                    </a:lnTo>
                    <a:lnTo>
                      <a:pt x="18638" y="9401"/>
                    </a:lnTo>
                    <a:lnTo>
                      <a:pt x="18688" y="9187"/>
                    </a:lnTo>
                    <a:lnTo>
                      <a:pt x="18713" y="8974"/>
                    </a:lnTo>
                    <a:lnTo>
                      <a:pt x="18764" y="8573"/>
                    </a:lnTo>
                    <a:lnTo>
                      <a:pt x="18776" y="8185"/>
                    </a:lnTo>
                    <a:lnTo>
                      <a:pt x="18776" y="7821"/>
                    </a:lnTo>
                    <a:lnTo>
                      <a:pt x="18764" y="7495"/>
                    </a:lnTo>
                    <a:lnTo>
                      <a:pt x="18726" y="7220"/>
                    </a:lnTo>
                    <a:lnTo>
                      <a:pt x="18701" y="6982"/>
                    </a:lnTo>
                    <a:lnTo>
                      <a:pt x="18676" y="6806"/>
                    </a:lnTo>
                    <a:lnTo>
                      <a:pt x="18638" y="6656"/>
                    </a:lnTo>
                    <a:lnTo>
                      <a:pt x="18488" y="6718"/>
                    </a:lnTo>
                    <a:lnTo>
                      <a:pt x="18312" y="6781"/>
                    </a:lnTo>
                    <a:lnTo>
                      <a:pt x="18137" y="6831"/>
                    </a:lnTo>
                    <a:lnTo>
                      <a:pt x="17961" y="6869"/>
                    </a:lnTo>
                    <a:lnTo>
                      <a:pt x="17773" y="6906"/>
                    </a:lnTo>
                    <a:lnTo>
                      <a:pt x="17573" y="6931"/>
                    </a:lnTo>
                    <a:lnTo>
                      <a:pt x="17172" y="6957"/>
                    </a:lnTo>
                    <a:lnTo>
                      <a:pt x="16758" y="6969"/>
                    </a:lnTo>
                    <a:lnTo>
                      <a:pt x="16345" y="6957"/>
                    </a:lnTo>
                    <a:lnTo>
                      <a:pt x="15931" y="6919"/>
                    </a:lnTo>
                    <a:lnTo>
                      <a:pt x="15542" y="6881"/>
                    </a:lnTo>
                    <a:lnTo>
                      <a:pt x="15154" y="6831"/>
                    </a:lnTo>
                    <a:lnTo>
                      <a:pt x="14803" y="6769"/>
                    </a:lnTo>
                    <a:lnTo>
                      <a:pt x="14214" y="6656"/>
                    </a:lnTo>
                    <a:lnTo>
                      <a:pt x="13813" y="6568"/>
                    </a:lnTo>
                    <a:lnTo>
                      <a:pt x="13662" y="6530"/>
                    </a:lnTo>
                    <a:lnTo>
                      <a:pt x="13825" y="6455"/>
                    </a:lnTo>
                    <a:lnTo>
                      <a:pt x="14001" y="6355"/>
                    </a:lnTo>
                    <a:lnTo>
                      <a:pt x="14164" y="6255"/>
                    </a:lnTo>
                    <a:lnTo>
                      <a:pt x="14339" y="6142"/>
                    </a:lnTo>
                    <a:lnTo>
                      <a:pt x="14678" y="5879"/>
                    </a:lnTo>
                    <a:lnTo>
                      <a:pt x="14991" y="5615"/>
                    </a:lnTo>
                    <a:lnTo>
                      <a:pt x="15267" y="5365"/>
                    </a:lnTo>
                    <a:lnTo>
                      <a:pt x="15467" y="5139"/>
                    </a:lnTo>
                    <a:lnTo>
                      <a:pt x="15555" y="5039"/>
                    </a:lnTo>
                    <a:lnTo>
                      <a:pt x="15605" y="4964"/>
                    </a:lnTo>
                    <a:lnTo>
                      <a:pt x="15630" y="4889"/>
                    </a:lnTo>
                    <a:lnTo>
                      <a:pt x="15643" y="4851"/>
                    </a:lnTo>
                    <a:lnTo>
                      <a:pt x="15605" y="4776"/>
                    </a:lnTo>
                    <a:lnTo>
                      <a:pt x="15517" y="4650"/>
                    </a:lnTo>
                    <a:lnTo>
                      <a:pt x="15254" y="4262"/>
                    </a:lnTo>
                    <a:lnTo>
                      <a:pt x="15066" y="4024"/>
                    </a:lnTo>
                    <a:lnTo>
                      <a:pt x="14853" y="3748"/>
                    </a:lnTo>
                    <a:lnTo>
                      <a:pt x="14627" y="3472"/>
                    </a:lnTo>
                    <a:lnTo>
                      <a:pt x="14389" y="3197"/>
                    </a:lnTo>
                    <a:lnTo>
                      <a:pt x="14139" y="2933"/>
                    </a:lnTo>
                    <a:lnTo>
                      <a:pt x="13875" y="2683"/>
                    </a:lnTo>
                    <a:lnTo>
                      <a:pt x="13625" y="2470"/>
                    </a:lnTo>
                    <a:lnTo>
                      <a:pt x="13499" y="2369"/>
                    </a:lnTo>
                    <a:lnTo>
                      <a:pt x="13374" y="2282"/>
                    </a:lnTo>
                    <a:lnTo>
                      <a:pt x="13261" y="2219"/>
                    </a:lnTo>
                    <a:lnTo>
                      <a:pt x="13136" y="2156"/>
                    </a:lnTo>
                    <a:lnTo>
                      <a:pt x="13036" y="2106"/>
                    </a:lnTo>
                    <a:lnTo>
                      <a:pt x="12923" y="2081"/>
                    </a:lnTo>
                    <a:lnTo>
                      <a:pt x="12823" y="2069"/>
                    </a:lnTo>
                    <a:lnTo>
                      <a:pt x="12722" y="2081"/>
                    </a:lnTo>
                    <a:lnTo>
                      <a:pt x="12635" y="2106"/>
                    </a:lnTo>
                    <a:lnTo>
                      <a:pt x="12547" y="2156"/>
                    </a:lnTo>
                    <a:lnTo>
                      <a:pt x="12459" y="2206"/>
                    </a:lnTo>
                    <a:lnTo>
                      <a:pt x="12334" y="2257"/>
                    </a:lnTo>
                    <a:lnTo>
                      <a:pt x="12171" y="2294"/>
                    </a:lnTo>
                    <a:lnTo>
                      <a:pt x="11995" y="2332"/>
                    </a:lnTo>
                    <a:lnTo>
                      <a:pt x="11782" y="2357"/>
                    </a:lnTo>
                    <a:lnTo>
                      <a:pt x="11544" y="2382"/>
                    </a:lnTo>
                    <a:lnTo>
                      <a:pt x="11030" y="2407"/>
                    </a:lnTo>
                    <a:lnTo>
                      <a:pt x="10429" y="2419"/>
                    </a:lnTo>
                    <a:lnTo>
                      <a:pt x="9790" y="2394"/>
                    </a:lnTo>
                    <a:lnTo>
                      <a:pt x="9113" y="2369"/>
                    </a:lnTo>
                    <a:lnTo>
                      <a:pt x="8423" y="2332"/>
                    </a:lnTo>
                    <a:lnTo>
                      <a:pt x="7734" y="2269"/>
                    </a:lnTo>
                    <a:lnTo>
                      <a:pt x="7057" y="2206"/>
                    </a:lnTo>
                    <a:lnTo>
                      <a:pt x="6431" y="2131"/>
                    </a:lnTo>
                    <a:lnTo>
                      <a:pt x="5842" y="2043"/>
                    </a:lnTo>
                    <a:lnTo>
                      <a:pt x="5328" y="1968"/>
                    </a:lnTo>
                    <a:lnTo>
                      <a:pt x="4889" y="1881"/>
                    </a:lnTo>
                    <a:lnTo>
                      <a:pt x="4563" y="1793"/>
                    </a:lnTo>
                    <a:lnTo>
                      <a:pt x="4450" y="1755"/>
                    </a:lnTo>
                    <a:lnTo>
                      <a:pt x="4363" y="1705"/>
                    </a:lnTo>
                    <a:lnTo>
                      <a:pt x="4162" y="1592"/>
                    </a:lnTo>
                    <a:lnTo>
                      <a:pt x="3974" y="1454"/>
                    </a:lnTo>
                    <a:lnTo>
                      <a:pt x="3799" y="1317"/>
                    </a:lnTo>
                    <a:lnTo>
                      <a:pt x="3623" y="1166"/>
                    </a:lnTo>
                    <a:lnTo>
                      <a:pt x="3322" y="865"/>
                    </a:lnTo>
                    <a:lnTo>
                      <a:pt x="3034" y="577"/>
                    </a:lnTo>
                    <a:lnTo>
                      <a:pt x="2771" y="326"/>
                    </a:lnTo>
                    <a:lnTo>
                      <a:pt x="2658" y="214"/>
                    </a:lnTo>
                    <a:lnTo>
                      <a:pt x="2533" y="126"/>
                    </a:lnTo>
                    <a:lnTo>
                      <a:pt x="2420" y="63"/>
                    </a:lnTo>
                    <a:lnTo>
                      <a:pt x="2295" y="13"/>
                    </a:lnTo>
                    <a:lnTo>
                      <a:pt x="218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5715063" y="4447121"/>
                <a:ext cx="167075" cy="210749"/>
              </a:xfrm>
              <a:custGeom>
                <a:avLst/>
                <a:gdLst/>
                <a:ahLst/>
                <a:cxnLst/>
                <a:rect l="l" t="t" r="r" b="b"/>
                <a:pathLst>
                  <a:path w="7433" h="9376" extrusionOk="0">
                    <a:moveTo>
                      <a:pt x="627" y="1"/>
                    </a:moveTo>
                    <a:lnTo>
                      <a:pt x="665" y="226"/>
                    </a:lnTo>
                    <a:lnTo>
                      <a:pt x="715" y="853"/>
                    </a:lnTo>
                    <a:lnTo>
                      <a:pt x="752" y="1279"/>
                    </a:lnTo>
                    <a:lnTo>
                      <a:pt x="778" y="1768"/>
                    </a:lnTo>
                    <a:lnTo>
                      <a:pt x="803" y="2294"/>
                    </a:lnTo>
                    <a:lnTo>
                      <a:pt x="815" y="2858"/>
                    </a:lnTo>
                    <a:lnTo>
                      <a:pt x="815" y="3435"/>
                    </a:lnTo>
                    <a:lnTo>
                      <a:pt x="790" y="4011"/>
                    </a:lnTo>
                    <a:lnTo>
                      <a:pt x="740" y="4588"/>
                    </a:lnTo>
                    <a:lnTo>
                      <a:pt x="702" y="4864"/>
                    </a:lnTo>
                    <a:lnTo>
                      <a:pt x="665" y="5127"/>
                    </a:lnTo>
                    <a:lnTo>
                      <a:pt x="615" y="5390"/>
                    </a:lnTo>
                    <a:lnTo>
                      <a:pt x="552" y="5641"/>
                    </a:lnTo>
                    <a:lnTo>
                      <a:pt x="489" y="5879"/>
                    </a:lnTo>
                    <a:lnTo>
                      <a:pt x="414" y="6092"/>
                    </a:lnTo>
                    <a:lnTo>
                      <a:pt x="326" y="6305"/>
                    </a:lnTo>
                    <a:lnTo>
                      <a:pt x="226" y="6493"/>
                    </a:lnTo>
                    <a:lnTo>
                      <a:pt x="126" y="6669"/>
                    </a:lnTo>
                    <a:lnTo>
                      <a:pt x="0" y="6806"/>
                    </a:lnTo>
                    <a:lnTo>
                      <a:pt x="76" y="6944"/>
                    </a:lnTo>
                    <a:lnTo>
                      <a:pt x="163" y="7107"/>
                    </a:lnTo>
                    <a:lnTo>
                      <a:pt x="289" y="7295"/>
                    </a:lnTo>
                    <a:lnTo>
                      <a:pt x="452" y="7533"/>
                    </a:lnTo>
                    <a:lnTo>
                      <a:pt x="640" y="7784"/>
                    </a:lnTo>
                    <a:lnTo>
                      <a:pt x="865" y="8047"/>
                    </a:lnTo>
                    <a:lnTo>
                      <a:pt x="1128" y="8310"/>
                    </a:lnTo>
                    <a:lnTo>
                      <a:pt x="1266" y="8448"/>
                    </a:lnTo>
                    <a:lnTo>
                      <a:pt x="1417" y="8574"/>
                    </a:lnTo>
                    <a:lnTo>
                      <a:pt x="1567" y="8699"/>
                    </a:lnTo>
                    <a:lnTo>
                      <a:pt x="1743" y="8812"/>
                    </a:lnTo>
                    <a:lnTo>
                      <a:pt x="1906" y="8925"/>
                    </a:lnTo>
                    <a:lnTo>
                      <a:pt x="2094" y="9025"/>
                    </a:lnTo>
                    <a:lnTo>
                      <a:pt x="2269" y="9113"/>
                    </a:lnTo>
                    <a:lnTo>
                      <a:pt x="2470" y="9188"/>
                    </a:lnTo>
                    <a:lnTo>
                      <a:pt x="2670" y="9263"/>
                    </a:lnTo>
                    <a:lnTo>
                      <a:pt x="2883" y="9313"/>
                    </a:lnTo>
                    <a:lnTo>
                      <a:pt x="3096" y="9351"/>
                    </a:lnTo>
                    <a:lnTo>
                      <a:pt x="3309" y="9376"/>
                    </a:lnTo>
                    <a:lnTo>
                      <a:pt x="3547" y="9376"/>
                    </a:lnTo>
                    <a:lnTo>
                      <a:pt x="3786" y="9363"/>
                    </a:lnTo>
                    <a:lnTo>
                      <a:pt x="4024" y="9326"/>
                    </a:lnTo>
                    <a:lnTo>
                      <a:pt x="4274" y="9263"/>
                    </a:lnTo>
                    <a:lnTo>
                      <a:pt x="4751" y="9125"/>
                    </a:lnTo>
                    <a:lnTo>
                      <a:pt x="5177" y="8962"/>
                    </a:lnTo>
                    <a:lnTo>
                      <a:pt x="5565" y="8799"/>
                    </a:lnTo>
                    <a:lnTo>
                      <a:pt x="5904" y="8624"/>
                    </a:lnTo>
                    <a:lnTo>
                      <a:pt x="6205" y="8448"/>
                    </a:lnTo>
                    <a:lnTo>
                      <a:pt x="6455" y="8285"/>
                    </a:lnTo>
                    <a:lnTo>
                      <a:pt x="6681" y="8110"/>
                    </a:lnTo>
                    <a:lnTo>
                      <a:pt x="6856" y="7934"/>
                    </a:lnTo>
                    <a:lnTo>
                      <a:pt x="7019" y="7784"/>
                    </a:lnTo>
                    <a:lnTo>
                      <a:pt x="7145" y="7634"/>
                    </a:lnTo>
                    <a:lnTo>
                      <a:pt x="7232" y="7508"/>
                    </a:lnTo>
                    <a:lnTo>
                      <a:pt x="7307" y="7395"/>
                    </a:lnTo>
                    <a:lnTo>
                      <a:pt x="7408" y="7220"/>
                    </a:lnTo>
                    <a:lnTo>
                      <a:pt x="7433" y="7170"/>
                    </a:lnTo>
                    <a:lnTo>
                      <a:pt x="6330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5452774" y="4565443"/>
                <a:ext cx="456136" cy="160332"/>
              </a:xfrm>
              <a:custGeom>
                <a:avLst/>
                <a:gdLst/>
                <a:ahLst/>
                <a:cxnLst/>
                <a:rect l="l" t="t" r="r" b="b"/>
                <a:pathLst>
                  <a:path w="20293" h="7133" extrusionOk="0">
                    <a:moveTo>
                      <a:pt x="12246" y="1"/>
                    </a:moveTo>
                    <a:lnTo>
                      <a:pt x="12121" y="13"/>
                    </a:lnTo>
                    <a:lnTo>
                      <a:pt x="12020" y="26"/>
                    </a:lnTo>
                    <a:lnTo>
                      <a:pt x="11920" y="51"/>
                    </a:lnTo>
                    <a:lnTo>
                      <a:pt x="11832" y="101"/>
                    </a:lnTo>
                    <a:lnTo>
                      <a:pt x="11757" y="164"/>
                    </a:lnTo>
                    <a:lnTo>
                      <a:pt x="11707" y="239"/>
                    </a:lnTo>
                    <a:lnTo>
                      <a:pt x="11644" y="327"/>
                    </a:lnTo>
                    <a:lnTo>
                      <a:pt x="11544" y="427"/>
                    </a:lnTo>
                    <a:lnTo>
                      <a:pt x="11419" y="527"/>
                    </a:lnTo>
                    <a:lnTo>
                      <a:pt x="11268" y="627"/>
                    </a:lnTo>
                    <a:lnTo>
                      <a:pt x="11080" y="740"/>
                    </a:lnTo>
                    <a:lnTo>
                      <a:pt x="10880" y="853"/>
                    </a:lnTo>
                    <a:lnTo>
                      <a:pt x="10416" y="1091"/>
                    </a:lnTo>
                    <a:lnTo>
                      <a:pt x="9877" y="1329"/>
                    </a:lnTo>
                    <a:lnTo>
                      <a:pt x="9276" y="1580"/>
                    </a:lnTo>
                    <a:lnTo>
                      <a:pt x="8649" y="1818"/>
                    </a:lnTo>
                    <a:lnTo>
                      <a:pt x="7997" y="2056"/>
                    </a:lnTo>
                    <a:lnTo>
                      <a:pt x="7345" y="2294"/>
                    </a:lnTo>
                    <a:lnTo>
                      <a:pt x="6706" y="2495"/>
                    </a:lnTo>
                    <a:lnTo>
                      <a:pt x="6092" y="2683"/>
                    </a:lnTo>
                    <a:lnTo>
                      <a:pt x="5516" y="2846"/>
                    </a:lnTo>
                    <a:lnTo>
                      <a:pt x="5014" y="2984"/>
                    </a:lnTo>
                    <a:lnTo>
                      <a:pt x="4588" y="3071"/>
                    </a:lnTo>
                    <a:lnTo>
                      <a:pt x="4250" y="3134"/>
                    </a:lnTo>
                    <a:lnTo>
                      <a:pt x="4124" y="3147"/>
                    </a:lnTo>
                    <a:lnTo>
                      <a:pt x="4024" y="3134"/>
                    </a:lnTo>
                    <a:lnTo>
                      <a:pt x="3798" y="3109"/>
                    </a:lnTo>
                    <a:lnTo>
                      <a:pt x="3573" y="3059"/>
                    </a:lnTo>
                    <a:lnTo>
                      <a:pt x="3347" y="3009"/>
                    </a:lnTo>
                    <a:lnTo>
                      <a:pt x="3134" y="2934"/>
                    </a:lnTo>
                    <a:lnTo>
                      <a:pt x="2733" y="2783"/>
                    </a:lnTo>
                    <a:lnTo>
                      <a:pt x="2357" y="2633"/>
                    </a:lnTo>
                    <a:lnTo>
                      <a:pt x="2019" y="2507"/>
                    </a:lnTo>
                    <a:lnTo>
                      <a:pt x="1868" y="2457"/>
                    </a:lnTo>
                    <a:lnTo>
                      <a:pt x="1718" y="2432"/>
                    </a:lnTo>
                    <a:lnTo>
                      <a:pt x="1580" y="2420"/>
                    </a:lnTo>
                    <a:lnTo>
                      <a:pt x="1455" y="2420"/>
                    </a:lnTo>
                    <a:lnTo>
                      <a:pt x="1342" y="2457"/>
                    </a:lnTo>
                    <a:lnTo>
                      <a:pt x="1292" y="2470"/>
                    </a:lnTo>
                    <a:lnTo>
                      <a:pt x="1242" y="2507"/>
                    </a:lnTo>
                    <a:lnTo>
                      <a:pt x="1141" y="2595"/>
                    </a:lnTo>
                    <a:lnTo>
                      <a:pt x="1029" y="2708"/>
                    </a:lnTo>
                    <a:lnTo>
                      <a:pt x="916" y="2833"/>
                    </a:lnTo>
                    <a:lnTo>
                      <a:pt x="803" y="2984"/>
                    </a:lnTo>
                    <a:lnTo>
                      <a:pt x="678" y="3147"/>
                    </a:lnTo>
                    <a:lnTo>
                      <a:pt x="565" y="3322"/>
                    </a:lnTo>
                    <a:lnTo>
                      <a:pt x="452" y="3498"/>
                    </a:lnTo>
                    <a:lnTo>
                      <a:pt x="352" y="3686"/>
                    </a:lnTo>
                    <a:lnTo>
                      <a:pt x="251" y="3874"/>
                    </a:lnTo>
                    <a:lnTo>
                      <a:pt x="164" y="4062"/>
                    </a:lnTo>
                    <a:lnTo>
                      <a:pt x="101" y="4237"/>
                    </a:lnTo>
                    <a:lnTo>
                      <a:pt x="51" y="4400"/>
                    </a:lnTo>
                    <a:lnTo>
                      <a:pt x="13" y="4550"/>
                    </a:lnTo>
                    <a:lnTo>
                      <a:pt x="1" y="4688"/>
                    </a:lnTo>
                    <a:lnTo>
                      <a:pt x="13" y="4814"/>
                    </a:lnTo>
                    <a:lnTo>
                      <a:pt x="26" y="4864"/>
                    </a:lnTo>
                    <a:lnTo>
                      <a:pt x="51" y="4901"/>
                    </a:lnTo>
                    <a:lnTo>
                      <a:pt x="126" y="5002"/>
                    </a:lnTo>
                    <a:lnTo>
                      <a:pt x="239" y="5114"/>
                    </a:lnTo>
                    <a:lnTo>
                      <a:pt x="389" y="5265"/>
                    </a:lnTo>
                    <a:lnTo>
                      <a:pt x="565" y="5428"/>
                    </a:lnTo>
                    <a:lnTo>
                      <a:pt x="778" y="5603"/>
                    </a:lnTo>
                    <a:lnTo>
                      <a:pt x="1003" y="5791"/>
                    </a:lnTo>
                    <a:lnTo>
                      <a:pt x="1254" y="5979"/>
                    </a:lnTo>
                    <a:lnTo>
                      <a:pt x="1517" y="6167"/>
                    </a:lnTo>
                    <a:lnTo>
                      <a:pt x="1806" y="6355"/>
                    </a:lnTo>
                    <a:lnTo>
                      <a:pt x="2094" y="6531"/>
                    </a:lnTo>
                    <a:lnTo>
                      <a:pt x="2382" y="6694"/>
                    </a:lnTo>
                    <a:lnTo>
                      <a:pt x="2683" y="6831"/>
                    </a:lnTo>
                    <a:lnTo>
                      <a:pt x="2971" y="6957"/>
                    </a:lnTo>
                    <a:lnTo>
                      <a:pt x="3260" y="7045"/>
                    </a:lnTo>
                    <a:lnTo>
                      <a:pt x="3397" y="7082"/>
                    </a:lnTo>
                    <a:lnTo>
                      <a:pt x="3535" y="7107"/>
                    </a:lnTo>
                    <a:lnTo>
                      <a:pt x="3673" y="7120"/>
                    </a:lnTo>
                    <a:lnTo>
                      <a:pt x="3798" y="7120"/>
                    </a:lnTo>
                    <a:lnTo>
                      <a:pt x="19829" y="7132"/>
                    </a:lnTo>
                    <a:lnTo>
                      <a:pt x="19954" y="6894"/>
                    </a:lnTo>
                    <a:lnTo>
                      <a:pt x="20054" y="6669"/>
                    </a:lnTo>
                    <a:lnTo>
                      <a:pt x="20130" y="6443"/>
                    </a:lnTo>
                    <a:lnTo>
                      <a:pt x="20192" y="6205"/>
                    </a:lnTo>
                    <a:lnTo>
                      <a:pt x="20242" y="5979"/>
                    </a:lnTo>
                    <a:lnTo>
                      <a:pt x="20267" y="5741"/>
                    </a:lnTo>
                    <a:lnTo>
                      <a:pt x="20292" y="5515"/>
                    </a:lnTo>
                    <a:lnTo>
                      <a:pt x="20292" y="5290"/>
                    </a:lnTo>
                    <a:lnTo>
                      <a:pt x="20292" y="5064"/>
                    </a:lnTo>
                    <a:lnTo>
                      <a:pt x="20267" y="4839"/>
                    </a:lnTo>
                    <a:lnTo>
                      <a:pt x="20242" y="4626"/>
                    </a:lnTo>
                    <a:lnTo>
                      <a:pt x="20205" y="4413"/>
                    </a:lnTo>
                    <a:lnTo>
                      <a:pt x="20155" y="4199"/>
                    </a:lnTo>
                    <a:lnTo>
                      <a:pt x="20104" y="3999"/>
                    </a:lnTo>
                    <a:lnTo>
                      <a:pt x="19979" y="3610"/>
                    </a:lnTo>
                    <a:lnTo>
                      <a:pt x="19841" y="3247"/>
                    </a:lnTo>
                    <a:lnTo>
                      <a:pt x="19691" y="2921"/>
                    </a:lnTo>
                    <a:lnTo>
                      <a:pt x="19540" y="2620"/>
                    </a:lnTo>
                    <a:lnTo>
                      <a:pt x="19403" y="2382"/>
                    </a:lnTo>
                    <a:lnTo>
                      <a:pt x="19277" y="2169"/>
                    </a:lnTo>
                    <a:lnTo>
                      <a:pt x="19177" y="2031"/>
                    </a:lnTo>
                    <a:lnTo>
                      <a:pt x="19102" y="1906"/>
                    </a:lnTo>
                    <a:lnTo>
                      <a:pt x="18976" y="2019"/>
                    </a:lnTo>
                    <a:lnTo>
                      <a:pt x="18851" y="2144"/>
                    </a:lnTo>
                    <a:lnTo>
                      <a:pt x="18701" y="2257"/>
                    </a:lnTo>
                    <a:lnTo>
                      <a:pt x="18550" y="2370"/>
                    </a:lnTo>
                    <a:lnTo>
                      <a:pt x="18400" y="2482"/>
                    </a:lnTo>
                    <a:lnTo>
                      <a:pt x="18224" y="2583"/>
                    </a:lnTo>
                    <a:lnTo>
                      <a:pt x="17874" y="2771"/>
                    </a:lnTo>
                    <a:lnTo>
                      <a:pt x="17498" y="2946"/>
                    </a:lnTo>
                    <a:lnTo>
                      <a:pt x="17109" y="3097"/>
                    </a:lnTo>
                    <a:lnTo>
                      <a:pt x="16720" y="3234"/>
                    </a:lnTo>
                    <a:lnTo>
                      <a:pt x="16344" y="3360"/>
                    </a:lnTo>
                    <a:lnTo>
                      <a:pt x="15981" y="3460"/>
                    </a:lnTo>
                    <a:lnTo>
                      <a:pt x="15630" y="3548"/>
                    </a:lnTo>
                    <a:lnTo>
                      <a:pt x="15041" y="3686"/>
                    </a:lnTo>
                    <a:lnTo>
                      <a:pt x="14640" y="3773"/>
                    </a:lnTo>
                    <a:lnTo>
                      <a:pt x="14489" y="3798"/>
                    </a:lnTo>
                    <a:lnTo>
                      <a:pt x="14602" y="3661"/>
                    </a:lnTo>
                    <a:lnTo>
                      <a:pt x="14728" y="3510"/>
                    </a:lnTo>
                    <a:lnTo>
                      <a:pt x="14840" y="3335"/>
                    </a:lnTo>
                    <a:lnTo>
                      <a:pt x="14953" y="3159"/>
                    </a:lnTo>
                    <a:lnTo>
                      <a:pt x="15154" y="2796"/>
                    </a:lnTo>
                    <a:lnTo>
                      <a:pt x="15329" y="2420"/>
                    </a:lnTo>
                    <a:lnTo>
                      <a:pt x="15480" y="2081"/>
                    </a:lnTo>
                    <a:lnTo>
                      <a:pt x="15580" y="1793"/>
                    </a:lnTo>
                    <a:lnTo>
                      <a:pt x="15617" y="1668"/>
                    </a:lnTo>
                    <a:lnTo>
                      <a:pt x="15630" y="1567"/>
                    </a:lnTo>
                    <a:lnTo>
                      <a:pt x="15630" y="1505"/>
                    </a:lnTo>
                    <a:lnTo>
                      <a:pt x="15617" y="1455"/>
                    </a:lnTo>
                    <a:lnTo>
                      <a:pt x="15555" y="1417"/>
                    </a:lnTo>
                    <a:lnTo>
                      <a:pt x="15429" y="1329"/>
                    </a:lnTo>
                    <a:lnTo>
                      <a:pt x="15028" y="1079"/>
                    </a:lnTo>
                    <a:lnTo>
                      <a:pt x="14753" y="928"/>
                    </a:lnTo>
                    <a:lnTo>
                      <a:pt x="14464" y="765"/>
                    </a:lnTo>
                    <a:lnTo>
                      <a:pt x="14139" y="615"/>
                    </a:lnTo>
                    <a:lnTo>
                      <a:pt x="13800" y="452"/>
                    </a:lnTo>
                    <a:lnTo>
                      <a:pt x="13462" y="314"/>
                    </a:lnTo>
                    <a:lnTo>
                      <a:pt x="13136" y="189"/>
                    </a:lnTo>
                    <a:lnTo>
                      <a:pt x="12810" y="89"/>
                    </a:lnTo>
                    <a:lnTo>
                      <a:pt x="12660" y="51"/>
                    </a:lnTo>
                    <a:lnTo>
                      <a:pt x="12509" y="26"/>
                    </a:lnTo>
                    <a:lnTo>
                      <a:pt x="12371" y="13"/>
                    </a:lnTo>
                    <a:lnTo>
                      <a:pt x="1224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4"/>
              <p:cNvSpPr/>
              <p:nvPr/>
            </p:nvSpPr>
            <p:spPr>
              <a:xfrm>
                <a:off x="5302062" y="2641032"/>
                <a:ext cx="446538" cy="555014"/>
              </a:xfrm>
              <a:custGeom>
                <a:avLst/>
                <a:gdLst/>
                <a:ahLst/>
                <a:cxnLst/>
                <a:rect l="l" t="t" r="r" b="b"/>
                <a:pathLst>
                  <a:path w="19866" h="24692" extrusionOk="0">
                    <a:moveTo>
                      <a:pt x="3196" y="0"/>
                    </a:moveTo>
                    <a:lnTo>
                      <a:pt x="0" y="1530"/>
                    </a:lnTo>
                    <a:lnTo>
                      <a:pt x="401" y="2532"/>
                    </a:lnTo>
                    <a:lnTo>
                      <a:pt x="878" y="3685"/>
                    </a:lnTo>
                    <a:lnTo>
                      <a:pt x="1492" y="5189"/>
                    </a:lnTo>
                    <a:lnTo>
                      <a:pt x="2244" y="6956"/>
                    </a:lnTo>
                    <a:lnTo>
                      <a:pt x="3096" y="8937"/>
                    </a:lnTo>
                    <a:lnTo>
                      <a:pt x="4024" y="11042"/>
                    </a:lnTo>
                    <a:lnTo>
                      <a:pt x="4512" y="12120"/>
                    </a:lnTo>
                    <a:lnTo>
                      <a:pt x="5014" y="13223"/>
                    </a:lnTo>
                    <a:lnTo>
                      <a:pt x="5528" y="14314"/>
                    </a:lnTo>
                    <a:lnTo>
                      <a:pt x="6042" y="15391"/>
                    </a:lnTo>
                    <a:lnTo>
                      <a:pt x="6555" y="16457"/>
                    </a:lnTo>
                    <a:lnTo>
                      <a:pt x="7082" y="17484"/>
                    </a:lnTo>
                    <a:lnTo>
                      <a:pt x="7596" y="18487"/>
                    </a:lnTo>
                    <a:lnTo>
                      <a:pt x="8110" y="19440"/>
                    </a:lnTo>
                    <a:lnTo>
                      <a:pt x="8623" y="20355"/>
                    </a:lnTo>
                    <a:lnTo>
                      <a:pt x="9112" y="21194"/>
                    </a:lnTo>
                    <a:lnTo>
                      <a:pt x="9601" y="21959"/>
                    </a:lnTo>
                    <a:lnTo>
                      <a:pt x="9839" y="22322"/>
                    </a:lnTo>
                    <a:lnTo>
                      <a:pt x="10065" y="22661"/>
                    </a:lnTo>
                    <a:lnTo>
                      <a:pt x="10290" y="22974"/>
                    </a:lnTo>
                    <a:lnTo>
                      <a:pt x="10516" y="23262"/>
                    </a:lnTo>
                    <a:lnTo>
                      <a:pt x="10729" y="23538"/>
                    </a:lnTo>
                    <a:lnTo>
                      <a:pt x="10930" y="23776"/>
                    </a:lnTo>
                    <a:lnTo>
                      <a:pt x="11143" y="23989"/>
                    </a:lnTo>
                    <a:lnTo>
                      <a:pt x="11331" y="24177"/>
                    </a:lnTo>
                    <a:lnTo>
                      <a:pt x="11531" y="24340"/>
                    </a:lnTo>
                    <a:lnTo>
                      <a:pt x="11707" y="24478"/>
                    </a:lnTo>
                    <a:lnTo>
                      <a:pt x="11882" y="24578"/>
                    </a:lnTo>
                    <a:lnTo>
                      <a:pt x="12045" y="24641"/>
                    </a:lnTo>
                    <a:lnTo>
                      <a:pt x="12133" y="24666"/>
                    </a:lnTo>
                    <a:lnTo>
                      <a:pt x="12208" y="24679"/>
                    </a:lnTo>
                    <a:lnTo>
                      <a:pt x="12283" y="24691"/>
                    </a:lnTo>
                    <a:lnTo>
                      <a:pt x="12358" y="24691"/>
                    </a:lnTo>
                    <a:lnTo>
                      <a:pt x="12584" y="24654"/>
                    </a:lnTo>
                    <a:lnTo>
                      <a:pt x="12797" y="24616"/>
                    </a:lnTo>
                    <a:lnTo>
                      <a:pt x="13010" y="24553"/>
                    </a:lnTo>
                    <a:lnTo>
                      <a:pt x="13223" y="24491"/>
                    </a:lnTo>
                    <a:lnTo>
                      <a:pt x="13436" y="24403"/>
                    </a:lnTo>
                    <a:lnTo>
                      <a:pt x="13637" y="24303"/>
                    </a:lnTo>
                    <a:lnTo>
                      <a:pt x="13837" y="24202"/>
                    </a:lnTo>
                    <a:lnTo>
                      <a:pt x="14038" y="24077"/>
                    </a:lnTo>
                    <a:lnTo>
                      <a:pt x="14238" y="23952"/>
                    </a:lnTo>
                    <a:lnTo>
                      <a:pt x="14426" y="23801"/>
                    </a:lnTo>
                    <a:lnTo>
                      <a:pt x="14614" y="23651"/>
                    </a:lnTo>
                    <a:lnTo>
                      <a:pt x="14802" y="23488"/>
                    </a:lnTo>
                    <a:lnTo>
                      <a:pt x="14990" y="23325"/>
                    </a:lnTo>
                    <a:lnTo>
                      <a:pt x="15166" y="23137"/>
                    </a:lnTo>
                    <a:lnTo>
                      <a:pt x="15354" y="22949"/>
                    </a:lnTo>
                    <a:lnTo>
                      <a:pt x="15529" y="22761"/>
                    </a:lnTo>
                    <a:lnTo>
                      <a:pt x="15868" y="22347"/>
                    </a:lnTo>
                    <a:lnTo>
                      <a:pt x="16194" y="21909"/>
                    </a:lnTo>
                    <a:lnTo>
                      <a:pt x="16507" y="21445"/>
                    </a:lnTo>
                    <a:lnTo>
                      <a:pt x="16808" y="20969"/>
                    </a:lnTo>
                    <a:lnTo>
                      <a:pt x="17096" y="20480"/>
                    </a:lnTo>
                    <a:lnTo>
                      <a:pt x="17372" y="19979"/>
                    </a:lnTo>
                    <a:lnTo>
                      <a:pt x="17635" y="19477"/>
                    </a:lnTo>
                    <a:lnTo>
                      <a:pt x="17886" y="18963"/>
                    </a:lnTo>
                    <a:lnTo>
                      <a:pt x="18124" y="18450"/>
                    </a:lnTo>
                    <a:lnTo>
                      <a:pt x="18337" y="17948"/>
                    </a:lnTo>
                    <a:lnTo>
                      <a:pt x="18550" y="17459"/>
                    </a:lnTo>
                    <a:lnTo>
                      <a:pt x="18738" y="16971"/>
                    </a:lnTo>
                    <a:lnTo>
                      <a:pt x="19076" y="16068"/>
                    </a:lnTo>
                    <a:lnTo>
                      <a:pt x="19365" y="15254"/>
                    </a:lnTo>
                    <a:lnTo>
                      <a:pt x="19578" y="14564"/>
                    </a:lnTo>
                    <a:lnTo>
                      <a:pt x="19741" y="14038"/>
                    </a:lnTo>
                    <a:lnTo>
                      <a:pt x="19866" y="13587"/>
                    </a:lnTo>
                    <a:lnTo>
                      <a:pt x="11920" y="13587"/>
                    </a:lnTo>
                    <a:lnTo>
                      <a:pt x="3196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4"/>
              <p:cNvSpPr/>
              <p:nvPr/>
            </p:nvSpPr>
            <p:spPr>
              <a:xfrm>
                <a:off x="5182886" y="2500727"/>
                <a:ext cx="194700" cy="174695"/>
              </a:xfrm>
              <a:custGeom>
                <a:avLst/>
                <a:gdLst/>
                <a:ahLst/>
                <a:cxnLst/>
                <a:rect l="l" t="t" r="r" b="b"/>
                <a:pathLst>
                  <a:path w="8662" h="7772" extrusionOk="0">
                    <a:moveTo>
                      <a:pt x="1818" y="1"/>
                    </a:moveTo>
                    <a:lnTo>
                      <a:pt x="1781" y="13"/>
                    </a:lnTo>
                    <a:lnTo>
                      <a:pt x="1755" y="38"/>
                    </a:lnTo>
                    <a:lnTo>
                      <a:pt x="1743" y="64"/>
                    </a:lnTo>
                    <a:lnTo>
                      <a:pt x="1743" y="114"/>
                    </a:lnTo>
                    <a:lnTo>
                      <a:pt x="1743" y="164"/>
                    </a:lnTo>
                    <a:lnTo>
                      <a:pt x="1768" y="277"/>
                    </a:lnTo>
                    <a:lnTo>
                      <a:pt x="1831" y="414"/>
                    </a:lnTo>
                    <a:lnTo>
                      <a:pt x="1918" y="577"/>
                    </a:lnTo>
                    <a:lnTo>
                      <a:pt x="2031" y="753"/>
                    </a:lnTo>
                    <a:lnTo>
                      <a:pt x="2269" y="1116"/>
                    </a:lnTo>
                    <a:lnTo>
                      <a:pt x="2533" y="1467"/>
                    </a:lnTo>
                    <a:lnTo>
                      <a:pt x="2783" y="1781"/>
                    </a:lnTo>
                    <a:lnTo>
                      <a:pt x="3021" y="2069"/>
                    </a:lnTo>
                    <a:lnTo>
                      <a:pt x="2658" y="1718"/>
                    </a:lnTo>
                    <a:lnTo>
                      <a:pt x="2282" y="1380"/>
                    </a:lnTo>
                    <a:lnTo>
                      <a:pt x="1856" y="978"/>
                    </a:lnTo>
                    <a:lnTo>
                      <a:pt x="1405" y="602"/>
                    </a:lnTo>
                    <a:lnTo>
                      <a:pt x="1191" y="427"/>
                    </a:lnTo>
                    <a:lnTo>
                      <a:pt x="991" y="289"/>
                    </a:lnTo>
                    <a:lnTo>
                      <a:pt x="815" y="176"/>
                    </a:lnTo>
                    <a:lnTo>
                      <a:pt x="678" y="89"/>
                    </a:lnTo>
                    <a:lnTo>
                      <a:pt x="615" y="76"/>
                    </a:lnTo>
                    <a:lnTo>
                      <a:pt x="565" y="64"/>
                    </a:lnTo>
                    <a:lnTo>
                      <a:pt x="527" y="64"/>
                    </a:lnTo>
                    <a:lnTo>
                      <a:pt x="490" y="76"/>
                    </a:lnTo>
                    <a:lnTo>
                      <a:pt x="465" y="126"/>
                    </a:lnTo>
                    <a:lnTo>
                      <a:pt x="439" y="176"/>
                    </a:lnTo>
                    <a:lnTo>
                      <a:pt x="439" y="239"/>
                    </a:lnTo>
                    <a:lnTo>
                      <a:pt x="439" y="302"/>
                    </a:lnTo>
                    <a:lnTo>
                      <a:pt x="452" y="377"/>
                    </a:lnTo>
                    <a:lnTo>
                      <a:pt x="490" y="452"/>
                    </a:lnTo>
                    <a:lnTo>
                      <a:pt x="565" y="615"/>
                    </a:lnTo>
                    <a:lnTo>
                      <a:pt x="690" y="790"/>
                    </a:lnTo>
                    <a:lnTo>
                      <a:pt x="828" y="978"/>
                    </a:lnTo>
                    <a:lnTo>
                      <a:pt x="991" y="1166"/>
                    </a:lnTo>
                    <a:lnTo>
                      <a:pt x="1166" y="1354"/>
                    </a:lnTo>
                    <a:lnTo>
                      <a:pt x="1517" y="1705"/>
                    </a:lnTo>
                    <a:lnTo>
                      <a:pt x="1843" y="2006"/>
                    </a:lnTo>
                    <a:lnTo>
                      <a:pt x="2169" y="2294"/>
                    </a:lnTo>
                    <a:lnTo>
                      <a:pt x="1868" y="2094"/>
                    </a:lnTo>
                    <a:lnTo>
                      <a:pt x="1555" y="1893"/>
                    </a:lnTo>
                    <a:lnTo>
                      <a:pt x="1191" y="1668"/>
                    </a:lnTo>
                    <a:lnTo>
                      <a:pt x="815" y="1455"/>
                    </a:lnTo>
                    <a:lnTo>
                      <a:pt x="477" y="1279"/>
                    </a:lnTo>
                    <a:lnTo>
                      <a:pt x="339" y="1217"/>
                    </a:lnTo>
                    <a:lnTo>
                      <a:pt x="214" y="1179"/>
                    </a:lnTo>
                    <a:lnTo>
                      <a:pt x="126" y="1166"/>
                    </a:lnTo>
                    <a:lnTo>
                      <a:pt x="101" y="1179"/>
                    </a:lnTo>
                    <a:lnTo>
                      <a:pt x="76" y="1192"/>
                    </a:lnTo>
                    <a:lnTo>
                      <a:pt x="38" y="1242"/>
                    </a:lnTo>
                    <a:lnTo>
                      <a:pt x="13" y="1304"/>
                    </a:lnTo>
                    <a:lnTo>
                      <a:pt x="1" y="1367"/>
                    </a:lnTo>
                    <a:lnTo>
                      <a:pt x="13" y="1442"/>
                    </a:lnTo>
                    <a:lnTo>
                      <a:pt x="26" y="1530"/>
                    </a:lnTo>
                    <a:lnTo>
                      <a:pt x="51" y="1618"/>
                    </a:lnTo>
                    <a:lnTo>
                      <a:pt x="139" y="1806"/>
                    </a:lnTo>
                    <a:lnTo>
                      <a:pt x="251" y="2019"/>
                    </a:lnTo>
                    <a:lnTo>
                      <a:pt x="402" y="2244"/>
                    </a:lnTo>
                    <a:lnTo>
                      <a:pt x="565" y="2470"/>
                    </a:lnTo>
                    <a:lnTo>
                      <a:pt x="740" y="2696"/>
                    </a:lnTo>
                    <a:lnTo>
                      <a:pt x="1104" y="3109"/>
                    </a:lnTo>
                    <a:lnTo>
                      <a:pt x="1430" y="3473"/>
                    </a:lnTo>
                    <a:lnTo>
                      <a:pt x="1755" y="3811"/>
                    </a:lnTo>
                    <a:lnTo>
                      <a:pt x="1517" y="3636"/>
                    </a:lnTo>
                    <a:lnTo>
                      <a:pt x="1267" y="3460"/>
                    </a:lnTo>
                    <a:lnTo>
                      <a:pt x="966" y="3260"/>
                    </a:lnTo>
                    <a:lnTo>
                      <a:pt x="665" y="3072"/>
                    </a:lnTo>
                    <a:lnTo>
                      <a:pt x="515" y="2996"/>
                    </a:lnTo>
                    <a:lnTo>
                      <a:pt x="377" y="2921"/>
                    </a:lnTo>
                    <a:lnTo>
                      <a:pt x="251" y="2871"/>
                    </a:lnTo>
                    <a:lnTo>
                      <a:pt x="151" y="2846"/>
                    </a:lnTo>
                    <a:lnTo>
                      <a:pt x="76" y="2833"/>
                    </a:lnTo>
                    <a:lnTo>
                      <a:pt x="38" y="2846"/>
                    </a:lnTo>
                    <a:lnTo>
                      <a:pt x="13" y="2858"/>
                    </a:lnTo>
                    <a:lnTo>
                      <a:pt x="1" y="2884"/>
                    </a:lnTo>
                    <a:lnTo>
                      <a:pt x="1" y="2921"/>
                    </a:lnTo>
                    <a:lnTo>
                      <a:pt x="13" y="3021"/>
                    </a:lnTo>
                    <a:lnTo>
                      <a:pt x="76" y="3159"/>
                    </a:lnTo>
                    <a:lnTo>
                      <a:pt x="164" y="3322"/>
                    </a:lnTo>
                    <a:lnTo>
                      <a:pt x="277" y="3523"/>
                    </a:lnTo>
                    <a:lnTo>
                      <a:pt x="414" y="3723"/>
                    </a:lnTo>
                    <a:lnTo>
                      <a:pt x="740" y="4174"/>
                    </a:lnTo>
                    <a:lnTo>
                      <a:pt x="1079" y="4626"/>
                    </a:lnTo>
                    <a:lnTo>
                      <a:pt x="1405" y="5039"/>
                    </a:lnTo>
                    <a:lnTo>
                      <a:pt x="1668" y="5353"/>
                    </a:lnTo>
                    <a:lnTo>
                      <a:pt x="1843" y="5541"/>
                    </a:lnTo>
                    <a:lnTo>
                      <a:pt x="2056" y="5691"/>
                    </a:lnTo>
                    <a:lnTo>
                      <a:pt x="2482" y="5979"/>
                    </a:lnTo>
                    <a:lnTo>
                      <a:pt x="3661" y="6731"/>
                    </a:lnTo>
                    <a:lnTo>
                      <a:pt x="5302" y="7772"/>
                    </a:lnTo>
                    <a:lnTo>
                      <a:pt x="8498" y="6242"/>
                    </a:lnTo>
                    <a:lnTo>
                      <a:pt x="8536" y="6029"/>
                    </a:lnTo>
                    <a:lnTo>
                      <a:pt x="8586" y="5804"/>
                    </a:lnTo>
                    <a:lnTo>
                      <a:pt x="8624" y="5528"/>
                    </a:lnTo>
                    <a:lnTo>
                      <a:pt x="8649" y="5240"/>
                    </a:lnTo>
                    <a:lnTo>
                      <a:pt x="8661" y="4977"/>
                    </a:lnTo>
                    <a:lnTo>
                      <a:pt x="8661" y="4851"/>
                    </a:lnTo>
                    <a:lnTo>
                      <a:pt x="8649" y="4751"/>
                    </a:lnTo>
                    <a:lnTo>
                      <a:pt x="8624" y="4663"/>
                    </a:lnTo>
                    <a:lnTo>
                      <a:pt x="8599" y="4588"/>
                    </a:lnTo>
                    <a:lnTo>
                      <a:pt x="8398" y="4312"/>
                    </a:lnTo>
                    <a:lnTo>
                      <a:pt x="8060" y="3874"/>
                    </a:lnTo>
                    <a:lnTo>
                      <a:pt x="7646" y="3347"/>
                    </a:lnTo>
                    <a:lnTo>
                      <a:pt x="7182" y="2783"/>
                    </a:lnTo>
                    <a:lnTo>
                      <a:pt x="6719" y="2244"/>
                    </a:lnTo>
                    <a:lnTo>
                      <a:pt x="6493" y="2006"/>
                    </a:lnTo>
                    <a:lnTo>
                      <a:pt x="6293" y="1806"/>
                    </a:lnTo>
                    <a:lnTo>
                      <a:pt x="6117" y="1630"/>
                    </a:lnTo>
                    <a:lnTo>
                      <a:pt x="5967" y="1505"/>
                    </a:lnTo>
                    <a:lnTo>
                      <a:pt x="5841" y="1430"/>
                    </a:lnTo>
                    <a:lnTo>
                      <a:pt x="5791" y="1417"/>
                    </a:lnTo>
                    <a:lnTo>
                      <a:pt x="5766" y="1417"/>
                    </a:lnTo>
                    <a:lnTo>
                      <a:pt x="5703" y="1442"/>
                    </a:lnTo>
                    <a:lnTo>
                      <a:pt x="5653" y="1480"/>
                    </a:lnTo>
                    <a:lnTo>
                      <a:pt x="5616" y="1517"/>
                    </a:lnTo>
                    <a:lnTo>
                      <a:pt x="5578" y="1580"/>
                    </a:lnTo>
                    <a:lnTo>
                      <a:pt x="5566" y="1630"/>
                    </a:lnTo>
                    <a:lnTo>
                      <a:pt x="5553" y="1705"/>
                    </a:lnTo>
                    <a:lnTo>
                      <a:pt x="5553" y="1781"/>
                    </a:lnTo>
                    <a:lnTo>
                      <a:pt x="5553" y="1856"/>
                    </a:lnTo>
                    <a:lnTo>
                      <a:pt x="5591" y="2019"/>
                    </a:lnTo>
                    <a:lnTo>
                      <a:pt x="5641" y="2207"/>
                    </a:lnTo>
                    <a:lnTo>
                      <a:pt x="5716" y="2395"/>
                    </a:lnTo>
                    <a:lnTo>
                      <a:pt x="5804" y="2583"/>
                    </a:lnTo>
                    <a:lnTo>
                      <a:pt x="6004" y="2959"/>
                    </a:lnTo>
                    <a:lnTo>
                      <a:pt x="6192" y="3285"/>
                    </a:lnTo>
                    <a:lnTo>
                      <a:pt x="6393" y="3585"/>
                    </a:lnTo>
                    <a:lnTo>
                      <a:pt x="5779" y="3460"/>
                    </a:lnTo>
                    <a:lnTo>
                      <a:pt x="5315" y="3372"/>
                    </a:lnTo>
                    <a:lnTo>
                      <a:pt x="5014" y="3297"/>
                    </a:lnTo>
                    <a:lnTo>
                      <a:pt x="4951" y="3272"/>
                    </a:lnTo>
                    <a:lnTo>
                      <a:pt x="4889" y="3222"/>
                    </a:lnTo>
                    <a:lnTo>
                      <a:pt x="4726" y="3097"/>
                    </a:lnTo>
                    <a:lnTo>
                      <a:pt x="4538" y="2909"/>
                    </a:lnTo>
                    <a:lnTo>
                      <a:pt x="4325" y="2683"/>
                    </a:lnTo>
                    <a:lnTo>
                      <a:pt x="3836" y="2119"/>
                    </a:lnTo>
                    <a:lnTo>
                      <a:pt x="3322" y="1505"/>
                    </a:lnTo>
                    <a:lnTo>
                      <a:pt x="2808" y="916"/>
                    </a:lnTo>
                    <a:lnTo>
                      <a:pt x="2570" y="640"/>
                    </a:lnTo>
                    <a:lnTo>
                      <a:pt x="2357" y="414"/>
                    </a:lnTo>
                    <a:lnTo>
                      <a:pt x="2157" y="226"/>
                    </a:lnTo>
                    <a:lnTo>
                      <a:pt x="1994" y="89"/>
                    </a:lnTo>
                    <a:lnTo>
                      <a:pt x="1931" y="38"/>
                    </a:lnTo>
                    <a:lnTo>
                      <a:pt x="1868" y="13"/>
                    </a:lnTo>
                    <a:lnTo>
                      <a:pt x="1818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5761255" y="2012246"/>
                <a:ext cx="344018" cy="406820"/>
              </a:xfrm>
              <a:custGeom>
                <a:avLst/>
                <a:gdLst/>
                <a:ahLst/>
                <a:cxnLst/>
                <a:rect l="l" t="t" r="r" b="b"/>
                <a:pathLst>
                  <a:path w="15305" h="18099" extrusionOk="0">
                    <a:moveTo>
                      <a:pt x="4137" y="0"/>
                    </a:moveTo>
                    <a:lnTo>
                      <a:pt x="4074" y="13"/>
                    </a:lnTo>
                    <a:lnTo>
                      <a:pt x="4012" y="38"/>
                    </a:lnTo>
                    <a:lnTo>
                      <a:pt x="3936" y="75"/>
                    </a:lnTo>
                    <a:lnTo>
                      <a:pt x="3774" y="188"/>
                    </a:lnTo>
                    <a:lnTo>
                      <a:pt x="3611" y="326"/>
                    </a:lnTo>
                    <a:lnTo>
                      <a:pt x="3435" y="489"/>
                    </a:lnTo>
                    <a:lnTo>
                      <a:pt x="3260" y="677"/>
                    </a:lnTo>
                    <a:lnTo>
                      <a:pt x="3072" y="865"/>
                    </a:lnTo>
                    <a:lnTo>
                      <a:pt x="2896" y="1078"/>
                    </a:lnTo>
                    <a:lnTo>
                      <a:pt x="2570" y="1479"/>
                    </a:lnTo>
                    <a:lnTo>
                      <a:pt x="2295" y="1842"/>
                    </a:lnTo>
                    <a:lnTo>
                      <a:pt x="2044" y="2181"/>
                    </a:lnTo>
                    <a:lnTo>
                      <a:pt x="2019" y="2068"/>
                    </a:lnTo>
                    <a:lnTo>
                      <a:pt x="1981" y="1943"/>
                    </a:lnTo>
                    <a:lnTo>
                      <a:pt x="1919" y="1817"/>
                    </a:lnTo>
                    <a:lnTo>
                      <a:pt x="1881" y="1755"/>
                    </a:lnTo>
                    <a:lnTo>
                      <a:pt x="1831" y="1692"/>
                    </a:lnTo>
                    <a:lnTo>
                      <a:pt x="1768" y="1642"/>
                    </a:lnTo>
                    <a:lnTo>
                      <a:pt x="1705" y="1604"/>
                    </a:lnTo>
                    <a:lnTo>
                      <a:pt x="1630" y="1579"/>
                    </a:lnTo>
                    <a:lnTo>
                      <a:pt x="1543" y="1567"/>
                    </a:lnTo>
                    <a:lnTo>
                      <a:pt x="1442" y="1579"/>
                    </a:lnTo>
                    <a:lnTo>
                      <a:pt x="1342" y="1604"/>
                    </a:lnTo>
                    <a:lnTo>
                      <a:pt x="1279" y="1629"/>
                    </a:lnTo>
                    <a:lnTo>
                      <a:pt x="1217" y="1679"/>
                    </a:lnTo>
                    <a:lnTo>
                      <a:pt x="1154" y="1730"/>
                    </a:lnTo>
                    <a:lnTo>
                      <a:pt x="1104" y="1792"/>
                    </a:lnTo>
                    <a:lnTo>
                      <a:pt x="979" y="1955"/>
                    </a:lnTo>
                    <a:lnTo>
                      <a:pt x="866" y="2156"/>
                    </a:lnTo>
                    <a:lnTo>
                      <a:pt x="740" y="2394"/>
                    </a:lnTo>
                    <a:lnTo>
                      <a:pt x="628" y="2657"/>
                    </a:lnTo>
                    <a:lnTo>
                      <a:pt x="515" y="2945"/>
                    </a:lnTo>
                    <a:lnTo>
                      <a:pt x="415" y="3246"/>
                    </a:lnTo>
                    <a:lnTo>
                      <a:pt x="327" y="3559"/>
                    </a:lnTo>
                    <a:lnTo>
                      <a:pt x="239" y="3885"/>
                    </a:lnTo>
                    <a:lnTo>
                      <a:pt x="164" y="4224"/>
                    </a:lnTo>
                    <a:lnTo>
                      <a:pt x="101" y="4550"/>
                    </a:lnTo>
                    <a:lnTo>
                      <a:pt x="51" y="4863"/>
                    </a:lnTo>
                    <a:lnTo>
                      <a:pt x="13" y="5164"/>
                    </a:lnTo>
                    <a:lnTo>
                      <a:pt x="1" y="5452"/>
                    </a:lnTo>
                    <a:lnTo>
                      <a:pt x="1" y="5715"/>
                    </a:lnTo>
                    <a:lnTo>
                      <a:pt x="13" y="5841"/>
                    </a:lnTo>
                    <a:lnTo>
                      <a:pt x="39" y="5966"/>
                    </a:lnTo>
                    <a:lnTo>
                      <a:pt x="89" y="6091"/>
                    </a:lnTo>
                    <a:lnTo>
                      <a:pt x="139" y="6217"/>
                    </a:lnTo>
                    <a:lnTo>
                      <a:pt x="201" y="6342"/>
                    </a:lnTo>
                    <a:lnTo>
                      <a:pt x="277" y="6467"/>
                    </a:lnTo>
                    <a:lnTo>
                      <a:pt x="364" y="6580"/>
                    </a:lnTo>
                    <a:lnTo>
                      <a:pt x="465" y="6705"/>
                    </a:lnTo>
                    <a:lnTo>
                      <a:pt x="678" y="6931"/>
                    </a:lnTo>
                    <a:lnTo>
                      <a:pt x="903" y="7157"/>
                    </a:lnTo>
                    <a:lnTo>
                      <a:pt x="1154" y="7370"/>
                    </a:lnTo>
                    <a:lnTo>
                      <a:pt x="1417" y="7558"/>
                    </a:lnTo>
                    <a:lnTo>
                      <a:pt x="1680" y="7746"/>
                    </a:lnTo>
                    <a:lnTo>
                      <a:pt x="1919" y="7909"/>
                    </a:lnTo>
                    <a:lnTo>
                      <a:pt x="2357" y="8172"/>
                    </a:lnTo>
                    <a:lnTo>
                      <a:pt x="2671" y="8335"/>
                    </a:lnTo>
                    <a:lnTo>
                      <a:pt x="2796" y="8397"/>
                    </a:lnTo>
                    <a:lnTo>
                      <a:pt x="2721" y="8598"/>
                    </a:lnTo>
                    <a:lnTo>
                      <a:pt x="2658" y="8823"/>
                    </a:lnTo>
                    <a:lnTo>
                      <a:pt x="2608" y="9062"/>
                    </a:lnTo>
                    <a:lnTo>
                      <a:pt x="2583" y="9325"/>
                    </a:lnTo>
                    <a:lnTo>
                      <a:pt x="2558" y="9588"/>
                    </a:lnTo>
                    <a:lnTo>
                      <a:pt x="2533" y="9864"/>
                    </a:lnTo>
                    <a:lnTo>
                      <a:pt x="2520" y="10390"/>
                    </a:lnTo>
                    <a:lnTo>
                      <a:pt x="2533" y="10879"/>
                    </a:lnTo>
                    <a:lnTo>
                      <a:pt x="2545" y="11267"/>
                    </a:lnTo>
                    <a:lnTo>
                      <a:pt x="2583" y="11631"/>
                    </a:lnTo>
                    <a:lnTo>
                      <a:pt x="2834" y="11894"/>
                    </a:lnTo>
                    <a:lnTo>
                      <a:pt x="3548" y="12571"/>
                    </a:lnTo>
                    <a:lnTo>
                      <a:pt x="4037" y="13035"/>
                    </a:lnTo>
                    <a:lnTo>
                      <a:pt x="4601" y="13549"/>
                    </a:lnTo>
                    <a:lnTo>
                      <a:pt x="5227" y="14100"/>
                    </a:lnTo>
                    <a:lnTo>
                      <a:pt x="5892" y="14664"/>
                    </a:lnTo>
                    <a:lnTo>
                      <a:pt x="6606" y="15253"/>
                    </a:lnTo>
                    <a:lnTo>
                      <a:pt x="7333" y="15817"/>
                    </a:lnTo>
                    <a:lnTo>
                      <a:pt x="7696" y="16093"/>
                    </a:lnTo>
                    <a:lnTo>
                      <a:pt x="8072" y="16356"/>
                    </a:lnTo>
                    <a:lnTo>
                      <a:pt x="8436" y="16619"/>
                    </a:lnTo>
                    <a:lnTo>
                      <a:pt x="8812" y="16857"/>
                    </a:lnTo>
                    <a:lnTo>
                      <a:pt x="9175" y="17083"/>
                    </a:lnTo>
                    <a:lnTo>
                      <a:pt x="9526" y="17296"/>
                    </a:lnTo>
                    <a:lnTo>
                      <a:pt x="9877" y="17484"/>
                    </a:lnTo>
                    <a:lnTo>
                      <a:pt x="10216" y="17647"/>
                    </a:lnTo>
                    <a:lnTo>
                      <a:pt x="10542" y="17797"/>
                    </a:lnTo>
                    <a:lnTo>
                      <a:pt x="10867" y="17910"/>
                    </a:lnTo>
                    <a:lnTo>
                      <a:pt x="11168" y="18010"/>
                    </a:lnTo>
                    <a:lnTo>
                      <a:pt x="11457" y="18073"/>
                    </a:lnTo>
                    <a:lnTo>
                      <a:pt x="11720" y="18098"/>
                    </a:lnTo>
                    <a:lnTo>
                      <a:pt x="11983" y="18098"/>
                    </a:lnTo>
                    <a:lnTo>
                      <a:pt x="12221" y="18073"/>
                    </a:lnTo>
                    <a:lnTo>
                      <a:pt x="12447" y="18010"/>
                    </a:lnTo>
                    <a:lnTo>
                      <a:pt x="12660" y="17935"/>
                    </a:lnTo>
                    <a:lnTo>
                      <a:pt x="12860" y="17822"/>
                    </a:lnTo>
                    <a:lnTo>
                      <a:pt x="13048" y="17697"/>
                    </a:lnTo>
                    <a:lnTo>
                      <a:pt x="13211" y="17547"/>
                    </a:lnTo>
                    <a:lnTo>
                      <a:pt x="13374" y="17384"/>
                    </a:lnTo>
                    <a:lnTo>
                      <a:pt x="13525" y="17196"/>
                    </a:lnTo>
                    <a:lnTo>
                      <a:pt x="13662" y="17008"/>
                    </a:lnTo>
                    <a:lnTo>
                      <a:pt x="13788" y="16795"/>
                    </a:lnTo>
                    <a:lnTo>
                      <a:pt x="13901" y="16569"/>
                    </a:lnTo>
                    <a:lnTo>
                      <a:pt x="14013" y="16331"/>
                    </a:lnTo>
                    <a:lnTo>
                      <a:pt x="14114" y="16080"/>
                    </a:lnTo>
                    <a:lnTo>
                      <a:pt x="14189" y="15830"/>
                    </a:lnTo>
                    <a:lnTo>
                      <a:pt x="14277" y="15579"/>
                    </a:lnTo>
                    <a:lnTo>
                      <a:pt x="14339" y="15316"/>
                    </a:lnTo>
                    <a:lnTo>
                      <a:pt x="14465" y="14789"/>
                    </a:lnTo>
                    <a:lnTo>
                      <a:pt x="14565" y="14263"/>
                    </a:lnTo>
                    <a:lnTo>
                      <a:pt x="14627" y="13749"/>
                    </a:lnTo>
                    <a:lnTo>
                      <a:pt x="14678" y="13273"/>
                    </a:lnTo>
                    <a:lnTo>
                      <a:pt x="14728" y="12847"/>
                    </a:lnTo>
                    <a:lnTo>
                      <a:pt x="14765" y="12157"/>
                    </a:lnTo>
                    <a:lnTo>
                      <a:pt x="14891" y="11205"/>
                    </a:lnTo>
                    <a:lnTo>
                      <a:pt x="15016" y="10227"/>
                    </a:lnTo>
                    <a:lnTo>
                      <a:pt x="15129" y="9087"/>
                    </a:lnTo>
                    <a:lnTo>
                      <a:pt x="15242" y="7934"/>
                    </a:lnTo>
                    <a:lnTo>
                      <a:pt x="15279" y="7382"/>
                    </a:lnTo>
                    <a:lnTo>
                      <a:pt x="15304" y="6881"/>
                    </a:lnTo>
                    <a:lnTo>
                      <a:pt x="15304" y="6442"/>
                    </a:lnTo>
                    <a:lnTo>
                      <a:pt x="15292" y="6079"/>
                    </a:lnTo>
                    <a:lnTo>
                      <a:pt x="15279" y="5928"/>
                    </a:lnTo>
                    <a:lnTo>
                      <a:pt x="15254" y="5803"/>
                    </a:lnTo>
                    <a:lnTo>
                      <a:pt x="15229" y="5715"/>
                    </a:lnTo>
                    <a:lnTo>
                      <a:pt x="15191" y="5653"/>
                    </a:lnTo>
                    <a:lnTo>
                      <a:pt x="15116" y="5565"/>
                    </a:lnTo>
                    <a:lnTo>
                      <a:pt x="15016" y="5502"/>
                    </a:lnTo>
                    <a:lnTo>
                      <a:pt x="14903" y="5452"/>
                    </a:lnTo>
                    <a:lnTo>
                      <a:pt x="14790" y="5414"/>
                    </a:lnTo>
                    <a:lnTo>
                      <a:pt x="14665" y="5377"/>
                    </a:lnTo>
                    <a:lnTo>
                      <a:pt x="14540" y="5364"/>
                    </a:lnTo>
                    <a:lnTo>
                      <a:pt x="14414" y="5352"/>
                    </a:lnTo>
                    <a:lnTo>
                      <a:pt x="14277" y="5352"/>
                    </a:lnTo>
                    <a:lnTo>
                      <a:pt x="14038" y="5364"/>
                    </a:lnTo>
                    <a:lnTo>
                      <a:pt x="13850" y="5389"/>
                    </a:lnTo>
                    <a:lnTo>
                      <a:pt x="13662" y="5414"/>
                    </a:lnTo>
                    <a:lnTo>
                      <a:pt x="13525" y="5114"/>
                    </a:lnTo>
                    <a:lnTo>
                      <a:pt x="13374" y="4775"/>
                    </a:lnTo>
                    <a:lnTo>
                      <a:pt x="13174" y="4374"/>
                    </a:lnTo>
                    <a:lnTo>
                      <a:pt x="12923" y="3935"/>
                    </a:lnTo>
                    <a:lnTo>
                      <a:pt x="12798" y="3710"/>
                    </a:lnTo>
                    <a:lnTo>
                      <a:pt x="12660" y="3497"/>
                    </a:lnTo>
                    <a:lnTo>
                      <a:pt x="12509" y="3296"/>
                    </a:lnTo>
                    <a:lnTo>
                      <a:pt x="12359" y="3096"/>
                    </a:lnTo>
                    <a:lnTo>
                      <a:pt x="12209" y="2933"/>
                    </a:lnTo>
                    <a:lnTo>
                      <a:pt x="12058" y="2782"/>
                    </a:lnTo>
                    <a:lnTo>
                      <a:pt x="11970" y="2720"/>
                    </a:lnTo>
                    <a:lnTo>
                      <a:pt x="11858" y="2657"/>
                    </a:lnTo>
                    <a:lnTo>
                      <a:pt x="11720" y="2594"/>
                    </a:lnTo>
                    <a:lnTo>
                      <a:pt x="11569" y="2544"/>
                    </a:lnTo>
                    <a:lnTo>
                      <a:pt x="11406" y="2494"/>
                    </a:lnTo>
                    <a:lnTo>
                      <a:pt x="11218" y="2457"/>
                    </a:lnTo>
                    <a:lnTo>
                      <a:pt x="10792" y="2381"/>
                    </a:lnTo>
                    <a:lnTo>
                      <a:pt x="10329" y="2319"/>
                    </a:lnTo>
                    <a:lnTo>
                      <a:pt x="9815" y="2269"/>
                    </a:lnTo>
                    <a:lnTo>
                      <a:pt x="9288" y="2218"/>
                    </a:lnTo>
                    <a:lnTo>
                      <a:pt x="8749" y="2181"/>
                    </a:lnTo>
                    <a:lnTo>
                      <a:pt x="7684" y="2131"/>
                    </a:lnTo>
                    <a:lnTo>
                      <a:pt x="6719" y="2081"/>
                    </a:lnTo>
                    <a:lnTo>
                      <a:pt x="6305" y="2055"/>
                    </a:lnTo>
                    <a:lnTo>
                      <a:pt x="5954" y="2030"/>
                    </a:lnTo>
                    <a:lnTo>
                      <a:pt x="5679" y="1993"/>
                    </a:lnTo>
                    <a:lnTo>
                      <a:pt x="5478" y="1943"/>
                    </a:lnTo>
                    <a:lnTo>
                      <a:pt x="5415" y="1918"/>
                    </a:lnTo>
                    <a:lnTo>
                      <a:pt x="5353" y="1880"/>
                    </a:lnTo>
                    <a:lnTo>
                      <a:pt x="5290" y="1842"/>
                    </a:lnTo>
                    <a:lnTo>
                      <a:pt x="5240" y="1792"/>
                    </a:lnTo>
                    <a:lnTo>
                      <a:pt x="5140" y="1679"/>
                    </a:lnTo>
                    <a:lnTo>
                      <a:pt x="5052" y="1542"/>
                    </a:lnTo>
                    <a:lnTo>
                      <a:pt x="4964" y="1391"/>
                    </a:lnTo>
                    <a:lnTo>
                      <a:pt x="4902" y="1228"/>
                    </a:lnTo>
                    <a:lnTo>
                      <a:pt x="4776" y="890"/>
                    </a:lnTo>
                    <a:lnTo>
                      <a:pt x="4663" y="564"/>
                    </a:lnTo>
                    <a:lnTo>
                      <a:pt x="4601" y="414"/>
                    </a:lnTo>
                    <a:lnTo>
                      <a:pt x="4538" y="276"/>
                    </a:lnTo>
                    <a:lnTo>
                      <a:pt x="4475" y="163"/>
                    </a:lnTo>
                    <a:lnTo>
                      <a:pt x="4388" y="75"/>
                    </a:lnTo>
                    <a:lnTo>
                      <a:pt x="4350" y="50"/>
                    </a:lnTo>
                    <a:lnTo>
                      <a:pt x="4300" y="25"/>
                    </a:lnTo>
                    <a:lnTo>
                      <a:pt x="42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14"/>
              <p:cNvSpPr/>
              <p:nvPr/>
            </p:nvSpPr>
            <p:spPr>
              <a:xfrm>
                <a:off x="5569971" y="2545255"/>
                <a:ext cx="221471" cy="401178"/>
              </a:xfrm>
              <a:custGeom>
                <a:avLst/>
                <a:gdLst/>
                <a:ahLst/>
                <a:cxnLst/>
                <a:rect l="l" t="t" r="r" b="b"/>
                <a:pathLst>
                  <a:path w="9853" h="17848" extrusionOk="0">
                    <a:moveTo>
                      <a:pt x="9852" y="0"/>
                    </a:moveTo>
                    <a:lnTo>
                      <a:pt x="9100" y="389"/>
                    </a:lnTo>
                    <a:lnTo>
                      <a:pt x="8285" y="802"/>
                    </a:lnTo>
                    <a:lnTo>
                      <a:pt x="7308" y="1341"/>
                    </a:lnTo>
                    <a:lnTo>
                      <a:pt x="6794" y="1629"/>
                    </a:lnTo>
                    <a:lnTo>
                      <a:pt x="6267" y="1943"/>
                    </a:lnTo>
                    <a:lnTo>
                      <a:pt x="5754" y="2256"/>
                    </a:lnTo>
                    <a:lnTo>
                      <a:pt x="5252" y="2569"/>
                    </a:lnTo>
                    <a:lnTo>
                      <a:pt x="4776" y="2895"/>
                    </a:lnTo>
                    <a:lnTo>
                      <a:pt x="4350" y="3209"/>
                    </a:lnTo>
                    <a:lnTo>
                      <a:pt x="3961" y="3509"/>
                    </a:lnTo>
                    <a:lnTo>
                      <a:pt x="3798" y="3660"/>
                    </a:lnTo>
                    <a:lnTo>
                      <a:pt x="3648" y="3798"/>
                    </a:lnTo>
                    <a:lnTo>
                      <a:pt x="3573" y="3885"/>
                    </a:lnTo>
                    <a:lnTo>
                      <a:pt x="3485" y="3986"/>
                    </a:lnTo>
                    <a:lnTo>
                      <a:pt x="3410" y="4099"/>
                    </a:lnTo>
                    <a:lnTo>
                      <a:pt x="3322" y="4236"/>
                    </a:lnTo>
                    <a:lnTo>
                      <a:pt x="3172" y="4537"/>
                    </a:lnTo>
                    <a:lnTo>
                      <a:pt x="3009" y="4888"/>
                    </a:lnTo>
                    <a:lnTo>
                      <a:pt x="2846" y="5289"/>
                    </a:lnTo>
                    <a:lnTo>
                      <a:pt x="2683" y="5728"/>
                    </a:lnTo>
                    <a:lnTo>
                      <a:pt x="2520" y="6204"/>
                    </a:lnTo>
                    <a:lnTo>
                      <a:pt x="2357" y="6705"/>
                    </a:lnTo>
                    <a:lnTo>
                      <a:pt x="2207" y="7244"/>
                    </a:lnTo>
                    <a:lnTo>
                      <a:pt x="2044" y="7808"/>
                    </a:lnTo>
                    <a:lnTo>
                      <a:pt x="1743" y="8987"/>
                    </a:lnTo>
                    <a:lnTo>
                      <a:pt x="1455" y="10215"/>
                    </a:lnTo>
                    <a:lnTo>
                      <a:pt x="1191" y="11456"/>
                    </a:lnTo>
                    <a:lnTo>
                      <a:pt x="941" y="12684"/>
                    </a:lnTo>
                    <a:lnTo>
                      <a:pt x="703" y="13849"/>
                    </a:lnTo>
                    <a:lnTo>
                      <a:pt x="502" y="14927"/>
                    </a:lnTo>
                    <a:lnTo>
                      <a:pt x="327" y="15892"/>
                    </a:lnTo>
                    <a:lnTo>
                      <a:pt x="88" y="17309"/>
                    </a:lnTo>
                    <a:lnTo>
                      <a:pt x="1" y="17848"/>
                    </a:lnTo>
                    <a:lnTo>
                      <a:pt x="7496" y="17848"/>
                    </a:lnTo>
                    <a:lnTo>
                      <a:pt x="985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14"/>
              <p:cNvSpPr/>
              <p:nvPr/>
            </p:nvSpPr>
            <p:spPr>
              <a:xfrm>
                <a:off x="5702386" y="2481576"/>
                <a:ext cx="633618" cy="995326"/>
              </a:xfrm>
              <a:custGeom>
                <a:avLst/>
                <a:gdLst/>
                <a:ahLst/>
                <a:cxnLst/>
                <a:rect l="l" t="t" r="r" b="b"/>
                <a:pathLst>
                  <a:path w="28189" h="44281" extrusionOk="0">
                    <a:moveTo>
                      <a:pt x="9200" y="1"/>
                    </a:moveTo>
                    <a:lnTo>
                      <a:pt x="8849" y="176"/>
                    </a:lnTo>
                    <a:lnTo>
                      <a:pt x="7922" y="627"/>
                    </a:lnTo>
                    <a:lnTo>
                      <a:pt x="7307" y="953"/>
                    </a:lnTo>
                    <a:lnTo>
                      <a:pt x="6606" y="1317"/>
                    </a:lnTo>
                    <a:lnTo>
                      <a:pt x="5866" y="1718"/>
                    </a:lnTo>
                    <a:lnTo>
                      <a:pt x="5102" y="2144"/>
                    </a:lnTo>
                    <a:lnTo>
                      <a:pt x="4337" y="2608"/>
                    </a:lnTo>
                    <a:lnTo>
                      <a:pt x="3585" y="3071"/>
                    </a:lnTo>
                    <a:lnTo>
                      <a:pt x="3234" y="3309"/>
                    </a:lnTo>
                    <a:lnTo>
                      <a:pt x="2883" y="3548"/>
                    </a:lnTo>
                    <a:lnTo>
                      <a:pt x="2557" y="3786"/>
                    </a:lnTo>
                    <a:lnTo>
                      <a:pt x="2256" y="4011"/>
                    </a:lnTo>
                    <a:lnTo>
                      <a:pt x="1968" y="4249"/>
                    </a:lnTo>
                    <a:lnTo>
                      <a:pt x="1718" y="4475"/>
                    </a:lnTo>
                    <a:lnTo>
                      <a:pt x="1492" y="4688"/>
                    </a:lnTo>
                    <a:lnTo>
                      <a:pt x="1291" y="4914"/>
                    </a:lnTo>
                    <a:lnTo>
                      <a:pt x="1128" y="5114"/>
                    </a:lnTo>
                    <a:lnTo>
                      <a:pt x="1003" y="5315"/>
                    </a:lnTo>
                    <a:lnTo>
                      <a:pt x="966" y="5415"/>
                    </a:lnTo>
                    <a:lnTo>
                      <a:pt x="928" y="5503"/>
                    </a:lnTo>
                    <a:lnTo>
                      <a:pt x="903" y="5603"/>
                    </a:lnTo>
                    <a:lnTo>
                      <a:pt x="890" y="5691"/>
                    </a:lnTo>
                    <a:lnTo>
                      <a:pt x="853" y="6418"/>
                    </a:lnTo>
                    <a:lnTo>
                      <a:pt x="803" y="7859"/>
                    </a:lnTo>
                    <a:lnTo>
                      <a:pt x="690" y="12446"/>
                    </a:lnTo>
                    <a:lnTo>
                      <a:pt x="539" y="18600"/>
                    </a:lnTo>
                    <a:lnTo>
                      <a:pt x="389" y="25506"/>
                    </a:lnTo>
                    <a:lnTo>
                      <a:pt x="126" y="38215"/>
                    </a:lnTo>
                    <a:lnTo>
                      <a:pt x="0" y="43930"/>
                    </a:lnTo>
                    <a:lnTo>
                      <a:pt x="28126" y="43930"/>
                    </a:lnTo>
                    <a:lnTo>
                      <a:pt x="28088" y="43579"/>
                    </a:lnTo>
                    <a:lnTo>
                      <a:pt x="27938" y="42000"/>
                    </a:lnTo>
                    <a:lnTo>
                      <a:pt x="27737" y="39669"/>
                    </a:lnTo>
                    <a:lnTo>
                      <a:pt x="27173" y="33314"/>
                    </a:lnTo>
                    <a:lnTo>
                      <a:pt x="26509" y="25606"/>
                    </a:lnTo>
                    <a:lnTo>
                      <a:pt x="26145" y="21596"/>
                    </a:lnTo>
                    <a:lnTo>
                      <a:pt x="25794" y="17648"/>
                    </a:lnTo>
                    <a:lnTo>
                      <a:pt x="25431" y="13900"/>
                    </a:lnTo>
                    <a:lnTo>
                      <a:pt x="25105" y="10504"/>
                    </a:lnTo>
                    <a:lnTo>
                      <a:pt x="24792" y="7596"/>
                    </a:lnTo>
                    <a:lnTo>
                      <a:pt x="24654" y="6355"/>
                    </a:lnTo>
                    <a:lnTo>
                      <a:pt x="24516" y="5302"/>
                    </a:lnTo>
                    <a:lnTo>
                      <a:pt x="24403" y="4425"/>
                    </a:lnTo>
                    <a:lnTo>
                      <a:pt x="24290" y="3761"/>
                    </a:lnTo>
                    <a:lnTo>
                      <a:pt x="24240" y="3510"/>
                    </a:lnTo>
                    <a:lnTo>
                      <a:pt x="24203" y="3309"/>
                    </a:lnTo>
                    <a:lnTo>
                      <a:pt x="24152" y="3184"/>
                    </a:lnTo>
                    <a:lnTo>
                      <a:pt x="24115" y="3109"/>
                    </a:lnTo>
                    <a:lnTo>
                      <a:pt x="24015" y="3009"/>
                    </a:lnTo>
                    <a:lnTo>
                      <a:pt x="23864" y="2908"/>
                    </a:lnTo>
                    <a:lnTo>
                      <a:pt x="23676" y="2796"/>
                    </a:lnTo>
                    <a:lnTo>
                      <a:pt x="23463" y="2683"/>
                    </a:lnTo>
                    <a:lnTo>
                      <a:pt x="23225" y="2570"/>
                    </a:lnTo>
                    <a:lnTo>
                      <a:pt x="22949" y="2445"/>
                    </a:lnTo>
                    <a:lnTo>
                      <a:pt x="22348" y="2206"/>
                    </a:lnTo>
                    <a:lnTo>
                      <a:pt x="21658" y="1956"/>
                    </a:lnTo>
                    <a:lnTo>
                      <a:pt x="20919" y="1705"/>
                    </a:lnTo>
                    <a:lnTo>
                      <a:pt x="20154" y="1454"/>
                    </a:lnTo>
                    <a:lnTo>
                      <a:pt x="19365" y="1216"/>
                    </a:lnTo>
                    <a:lnTo>
                      <a:pt x="17861" y="790"/>
                    </a:lnTo>
                    <a:lnTo>
                      <a:pt x="16570" y="427"/>
                    </a:lnTo>
                    <a:lnTo>
                      <a:pt x="15329" y="113"/>
                    </a:lnTo>
                    <a:lnTo>
                      <a:pt x="9200" y="1"/>
                    </a:lnTo>
                    <a:close/>
                    <a:moveTo>
                      <a:pt x="28126" y="43930"/>
                    </a:moveTo>
                    <a:lnTo>
                      <a:pt x="28138" y="44043"/>
                    </a:lnTo>
                    <a:lnTo>
                      <a:pt x="28176" y="44268"/>
                    </a:lnTo>
                    <a:lnTo>
                      <a:pt x="28188" y="44281"/>
                    </a:lnTo>
                    <a:lnTo>
                      <a:pt x="28188" y="44231"/>
                    </a:lnTo>
                    <a:lnTo>
                      <a:pt x="28188" y="4393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4"/>
              <p:cNvSpPr/>
              <p:nvPr/>
            </p:nvSpPr>
            <p:spPr>
              <a:xfrm>
                <a:off x="5805783" y="2994018"/>
                <a:ext cx="318079" cy="302322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3450" extrusionOk="0">
                    <a:moveTo>
                      <a:pt x="13962" y="1"/>
                    </a:moveTo>
                    <a:lnTo>
                      <a:pt x="0" y="13248"/>
                    </a:lnTo>
                    <a:lnTo>
                      <a:pt x="201" y="13449"/>
                    </a:lnTo>
                    <a:lnTo>
                      <a:pt x="14150" y="214"/>
                    </a:lnTo>
                    <a:lnTo>
                      <a:pt x="1396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4"/>
              <p:cNvSpPr/>
              <p:nvPr/>
            </p:nvSpPr>
            <p:spPr>
              <a:xfrm>
                <a:off x="6041572" y="3143336"/>
                <a:ext cx="82852" cy="114680"/>
              </a:xfrm>
              <a:custGeom>
                <a:avLst/>
                <a:gdLst/>
                <a:ahLst/>
                <a:cxnLst/>
                <a:rect l="l" t="t" r="r" b="b"/>
                <a:pathLst>
                  <a:path w="3686" h="5102" extrusionOk="0">
                    <a:moveTo>
                      <a:pt x="3447" y="0"/>
                    </a:moveTo>
                    <a:lnTo>
                      <a:pt x="1" y="4939"/>
                    </a:lnTo>
                    <a:lnTo>
                      <a:pt x="226" y="5101"/>
                    </a:lnTo>
                    <a:lnTo>
                      <a:pt x="3686" y="163"/>
                    </a:lnTo>
                    <a:lnTo>
                      <a:pt x="344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14"/>
              <p:cNvSpPr/>
              <p:nvPr/>
            </p:nvSpPr>
            <p:spPr>
              <a:xfrm>
                <a:off x="5865213" y="2464404"/>
                <a:ext cx="107645" cy="125379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5578" extrusionOk="0">
                    <a:moveTo>
                      <a:pt x="1956" y="0"/>
                    </a:moveTo>
                    <a:lnTo>
                      <a:pt x="1154" y="564"/>
                    </a:lnTo>
                    <a:lnTo>
                      <a:pt x="527" y="1003"/>
                    </a:lnTo>
                    <a:lnTo>
                      <a:pt x="89" y="1304"/>
                    </a:lnTo>
                    <a:lnTo>
                      <a:pt x="63" y="1341"/>
                    </a:lnTo>
                    <a:lnTo>
                      <a:pt x="38" y="1391"/>
                    </a:lnTo>
                    <a:lnTo>
                      <a:pt x="13" y="1466"/>
                    </a:lnTo>
                    <a:lnTo>
                      <a:pt x="1" y="1554"/>
                    </a:lnTo>
                    <a:lnTo>
                      <a:pt x="1" y="1780"/>
                    </a:lnTo>
                    <a:lnTo>
                      <a:pt x="1" y="2068"/>
                    </a:lnTo>
                    <a:lnTo>
                      <a:pt x="26" y="2394"/>
                    </a:lnTo>
                    <a:lnTo>
                      <a:pt x="63" y="2757"/>
                    </a:lnTo>
                    <a:lnTo>
                      <a:pt x="151" y="3522"/>
                    </a:lnTo>
                    <a:lnTo>
                      <a:pt x="264" y="4286"/>
                    </a:lnTo>
                    <a:lnTo>
                      <a:pt x="377" y="4951"/>
                    </a:lnTo>
                    <a:lnTo>
                      <a:pt x="477" y="5577"/>
                    </a:lnTo>
                    <a:lnTo>
                      <a:pt x="1480" y="4926"/>
                    </a:lnTo>
                    <a:lnTo>
                      <a:pt x="2169" y="4500"/>
                    </a:lnTo>
                    <a:lnTo>
                      <a:pt x="2395" y="4362"/>
                    </a:lnTo>
                    <a:lnTo>
                      <a:pt x="2457" y="4337"/>
                    </a:lnTo>
                    <a:lnTo>
                      <a:pt x="2482" y="4337"/>
                    </a:lnTo>
                    <a:lnTo>
                      <a:pt x="2507" y="4362"/>
                    </a:lnTo>
                    <a:lnTo>
                      <a:pt x="2583" y="4399"/>
                    </a:lnTo>
                    <a:lnTo>
                      <a:pt x="2846" y="4500"/>
                    </a:lnTo>
                    <a:lnTo>
                      <a:pt x="3635" y="4775"/>
                    </a:lnTo>
                    <a:lnTo>
                      <a:pt x="4789" y="5151"/>
                    </a:lnTo>
                    <a:lnTo>
                      <a:pt x="4789" y="176"/>
                    </a:lnTo>
                    <a:lnTo>
                      <a:pt x="195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14"/>
              <p:cNvSpPr/>
              <p:nvPr/>
            </p:nvSpPr>
            <p:spPr>
              <a:xfrm>
                <a:off x="5972835" y="2456784"/>
                <a:ext cx="114410" cy="141721"/>
              </a:xfrm>
              <a:custGeom>
                <a:avLst/>
                <a:gdLst/>
                <a:ahLst/>
                <a:cxnLst/>
                <a:rect l="l" t="t" r="r" b="b"/>
                <a:pathLst>
                  <a:path w="5090" h="6305" extrusionOk="0">
                    <a:moveTo>
                      <a:pt x="3334" y="1"/>
                    </a:moveTo>
                    <a:lnTo>
                      <a:pt x="1" y="63"/>
                    </a:lnTo>
                    <a:lnTo>
                      <a:pt x="1" y="5490"/>
                    </a:lnTo>
                    <a:lnTo>
                      <a:pt x="2570" y="4976"/>
                    </a:lnTo>
                    <a:lnTo>
                      <a:pt x="4061" y="6305"/>
                    </a:lnTo>
                    <a:lnTo>
                      <a:pt x="4249" y="5565"/>
                    </a:lnTo>
                    <a:lnTo>
                      <a:pt x="4437" y="4801"/>
                    </a:lnTo>
                    <a:lnTo>
                      <a:pt x="4650" y="3899"/>
                    </a:lnTo>
                    <a:lnTo>
                      <a:pt x="4851" y="2984"/>
                    </a:lnTo>
                    <a:lnTo>
                      <a:pt x="4939" y="2545"/>
                    </a:lnTo>
                    <a:lnTo>
                      <a:pt x="5014" y="2144"/>
                    </a:lnTo>
                    <a:lnTo>
                      <a:pt x="5064" y="1780"/>
                    </a:lnTo>
                    <a:lnTo>
                      <a:pt x="5089" y="1480"/>
                    </a:lnTo>
                    <a:lnTo>
                      <a:pt x="5089" y="1354"/>
                    </a:lnTo>
                    <a:lnTo>
                      <a:pt x="5089" y="1254"/>
                    </a:lnTo>
                    <a:lnTo>
                      <a:pt x="5077" y="1166"/>
                    </a:lnTo>
                    <a:lnTo>
                      <a:pt x="5052" y="1104"/>
                    </a:lnTo>
                    <a:lnTo>
                      <a:pt x="5001" y="1016"/>
                    </a:lnTo>
                    <a:lnTo>
                      <a:pt x="4914" y="928"/>
                    </a:lnTo>
                    <a:lnTo>
                      <a:pt x="4813" y="840"/>
                    </a:lnTo>
                    <a:lnTo>
                      <a:pt x="4688" y="740"/>
                    </a:lnTo>
                    <a:lnTo>
                      <a:pt x="4412" y="565"/>
                    </a:lnTo>
                    <a:lnTo>
                      <a:pt x="4112" y="389"/>
                    </a:lnTo>
                    <a:lnTo>
                      <a:pt x="3811" y="226"/>
                    </a:lnTo>
                    <a:lnTo>
                      <a:pt x="3573" y="101"/>
                    </a:lnTo>
                    <a:lnTo>
                      <a:pt x="33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4"/>
              <p:cNvSpPr/>
              <p:nvPr/>
            </p:nvSpPr>
            <p:spPr>
              <a:xfrm>
                <a:off x="5957348" y="2570610"/>
                <a:ext cx="26771" cy="92989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4137" extrusionOk="0">
                    <a:moveTo>
                      <a:pt x="0" y="0"/>
                    </a:moveTo>
                    <a:lnTo>
                      <a:pt x="0" y="4136"/>
                    </a:lnTo>
                    <a:lnTo>
                      <a:pt x="1191" y="4136"/>
                    </a:lnTo>
                    <a:lnTo>
                      <a:pt x="119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4"/>
              <p:cNvSpPr/>
              <p:nvPr/>
            </p:nvSpPr>
            <p:spPr>
              <a:xfrm>
                <a:off x="6215682" y="2544401"/>
                <a:ext cx="202859" cy="423161"/>
              </a:xfrm>
              <a:custGeom>
                <a:avLst/>
                <a:gdLst/>
                <a:ahLst/>
                <a:cxnLst/>
                <a:rect l="l" t="t" r="r" b="b"/>
                <a:pathLst>
                  <a:path w="9025" h="18826" extrusionOk="0">
                    <a:moveTo>
                      <a:pt x="690" y="1"/>
                    </a:moveTo>
                    <a:lnTo>
                      <a:pt x="589" y="26"/>
                    </a:lnTo>
                    <a:lnTo>
                      <a:pt x="502" y="76"/>
                    </a:lnTo>
                    <a:lnTo>
                      <a:pt x="427" y="151"/>
                    </a:lnTo>
                    <a:lnTo>
                      <a:pt x="351" y="264"/>
                    </a:lnTo>
                    <a:lnTo>
                      <a:pt x="289" y="389"/>
                    </a:lnTo>
                    <a:lnTo>
                      <a:pt x="239" y="539"/>
                    </a:lnTo>
                    <a:lnTo>
                      <a:pt x="176" y="727"/>
                    </a:lnTo>
                    <a:lnTo>
                      <a:pt x="138" y="928"/>
                    </a:lnTo>
                    <a:lnTo>
                      <a:pt x="101" y="1141"/>
                    </a:lnTo>
                    <a:lnTo>
                      <a:pt x="63" y="1379"/>
                    </a:lnTo>
                    <a:lnTo>
                      <a:pt x="25" y="1918"/>
                    </a:lnTo>
                    <a:lnTo>
                      <a:pt x="0" y="2532"/>
                    </a:lnTo>
                    <a:lnTo>
                      <a:pt x="0" y="3209"/>
                    </a:lnTo>
                    <a:lnTo>
                      <a:pt x="13" y="3936"/>
                    </a:lnTo>
                    <a:lnTo>
                      <a:pt x="38" y="4713"/>
                    </a:lnTo>
                    <a:lnTo>
                      <a:pt x="88" y="5528"/>
                    </a:lnTo>
                    <a:lnTo>
                      <a:pt x="151" y="6367"/>
                    </a:lnTo>
                    <a:lnTo>
                      <a:pt x="226" y="7245"/>
                    </a:lnTo>
                    <a:lnTo>
                      <a:pt x="314" y="8135"/>
                    </a:lnTo>
                    <a:lnTo>
                      <a:pt x="414" y="9037"/>
                    </a:lnTo>
                    <a:lnTo>
                      <a:pt x="615" y="10842"/>
                    </a:lnTo>
                    <a:lnTo>
                      <a:pt x="840" y="12609"/>
                    </a:lnTo>
                    <a:lnTo>
                      <a:pt x="1066" y="14251"/>
                    </a:lnTo>
                    <a:lnTo>
                      <a:pt x="1291" y="15742"/>
                    </a:lnTo>
                    <a:lnTo>
                      <a:pt x="1630" y="17973"/>
                    </a:lnTo>
                    <a:lnTo>
                      <a:pt x="1768" y="18826"/>
                    </a:lnTo>
                    <a:lnTo>
                      <a:pt x="9024" y="18826"/>
                    </a:lnTo>
                    <a:lnTo>
                      <a:pt x="8924" y="16720"/>
                    </a:lnTo>
                    <a:lnTo>
                      <a:pt x="8799" y="14527"/>
                    </a:lnTo>
                    <a:lnTo>
                      <a:pt x="8648" y="11982"/>
                    </a:lnTo>
                    <a:lnTo>
                      <a:pt x="8473" y="9363"/>
                    </a:lnTo>
                    <a:lnTo>
                      <a:pt x="8385" y="8135"/>
                    </a:lnTo>
                    <a:lnTo>
                      <a:pt x="8285" y="6994"/>
                    </a:lnTo>
                    <a:lnTo>
                      <a:pt x="8197" y="5991"/>
                    </a:lnTo>
                    <a:lnTo>
                      <a:pt x="8097" y="5152"/>
                    </a:lnTo>
                    <a:lnTo>
                      <a:pt x="8059" y="4813"/>
                    </a:lnTo>
                    <a:lnTo>
                      <a:pt x="8009" y="4525"/>
                    </a:lnTo>
                    <a:lnTo>
                      <a:pt x="7959" y="4312"/>
                    </a:lnTo>
                    <a:lnTo>
                      <a:pt x="7922" y="4149"/>
                    </a:lnTo>
                    <a:lnTo>
                      <a:pt x="7859" y="4024"/>
                    </a:lnTo>
                    <a:lnTo>
                      <a:pt x="7784" y="3898"/>
                    </a:lnTo>
                    <a:lnTo>
                      <a:pt x="7696" y="3773"/>
                    </a:lnTo>
                    <a:lnTo>
                      <a:pt x="7583" y="3648"/>
                    </a:lnTo>
                    <a:lnTo>
                      <a:pt x="7458" y="3510"/>
                    </a:lnTo>
                    <a:lnTo>
                      <a:pt x="7307" y="3372"/>
                    </a:lnTo>
                    <a:lnTo>
                      <a:pt x="7144" y="3247"/>
                    </a:lnTo>
                    <a:lnTo>
                      <a:pt x="6982" y="3109"/>
                    </a:lnTo>
                    <a:lnTo>
                      <a:pt x="6593" y="2833"/>
                    </a:lnTo>
                    <a:lnTo>
                      <a:pt x="6154" y="2557"/>
                    </a:lnTo>
                    <a:lnTo>
                      <a:pt x="5678" y="2282"/>
                    </a:lnTo>
                    <a:lnTo>
                      <a:pt x="5177" y="2006"/>
                    </a:lnTo>
                    <a:lnTo>
                      <a:pt x="4650" y="1730"/>
                    </a:lnTo>
                    <a:lnTo>
                      <a:pt x="4099" y="1467"/>
                    </a:lnTo>
                    <a:lnTo>
                      <a:pt x="3547" y="1204"/>
                    </a:lnTo>
                    <a:lnTo>
                      <a:pt x="2996" y="941"/>
                    </a:lnTo>
                    <a:lnTo>
                      <a:pt x="1905" y="464"/>
                    </a:lnTo>
                    <a:lnTo>
                      <a:pt x="903" y="38"/>
                    </a:lnTo>
                    <a:lnTo>
                      <a:pt x="79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4"/>
              <p:cNvSpPr/>
              <p:nvPr/>
            </p:nvSpPr>
            <p:spPr>
              <a:xfrm>
                <a:off x="5909179" y="2359883"/>
                <a:ext cx="139743" cy="220594"/>
              </a:xfrm>
              <a:custGeom>
                <a:avLst/>
                <a:gdLst/>
                <a:ahLst/>
                <a:cxnLst/>
                <a:rect l="l" t="t" r="r" b="b"/>
                <a:pathLst>
                  <a:path w="6217" h="9814" extrusionOk="0">
                    <a:moveTo>
                      <a:pt x="6217" y="0"/>
                    </a:moveTo>
                    <a:lnTo>
                      <a:pt x="0" y="639"/>
                    </a:lnTo>
                    <a:lnTo>
                      <a:pt x="0" y="6217"/>
                    </a:lnTo>
                    <a:lnTo>
                      <a:pt x="0" y="6380"/>
                    </a:lnTo>
                    <a:lnTo>
                      <a:pt x="13" y="6543"/>
                    </a:lnTo>
                    <a:lnTo>
                      <a:pt x="38" y="6706"/>
                    </a:lnTo>
                    <a:lnTo>
                      <a:pt x="75" y="6868"/>
                    </a:lnTo>
                    <a:lnTo>
                      <a:pt x="113" y="7031"/>
                    </a:lnTo>
                    <a:lnTo>
                      <a:pt x="163" y="7194"/>
                    </a:lnTo>
                    <a:lnTo>
                      <a:pt x="288" y="7520"/>
                    </a:lnTo>
                    <a:lnTo>
                      <a:pt x="439" y="7834"/>
                    </a:lnTo>
                    <a:lnTo>
                      <a:pt x="614" y="8134"/>
                    </a:lnTo>
                    <a:lnTo>
                      <a:pt x="802" y="8435"/>
                    </a:lnTo>
                    <a:lnTo>
                      <a:pt x="1015" y="8698"/>
                    </a:lnTo>
                    <a:lnTo>
                      <a:pt x="1241" y="8949"/>
                    </a:lnTo>
                    <a:lnTo>
                      <a:pt x="1466" y="9187"/>
                    </a:lnTo>
                    <a:lnTo>
                      <a:pt x="1705" y="9375"/>
                    </a:lnTo>
                    <a:lnTo>
                      <a:pt x="1943" y="9538"/>
                    </a:lnTo>
                    <a:lnTo>
                      <a:pt x="2055" y="9613"/>
                    </a:lnTo>
                    <a:lnTo>
                      <a:pt x="2168" y="9676"/>
                    </a:lnTo>
                    <a:lnTo>
                      <a:pt x="2294" y="9726"/>
                    </a:lnTo>
                    <a:lnTo>
                      <a:pt x="2406" y="9764"/>
                    </a:lnTo>
                    <a:lnTo>
                      <a:pt x="2519" y="9789"/>
                    </a:lnTo>
                    <a:lnTo>
                      <a:pt x="2619" y="9814"/>
                    </a:lnTo>
                    <a:lnTo>
                      <a:pt x="2732" y="9814"/>
                    </a:lnTo>
                    <a:lnTo>
                      <a:pt x="2833" y="9801"/>
                    </a:lnTo>
                    <a:lnTo>
                      <a:pt x="2945" y="9801"/>
                    </a:lnTo>
                    <a:lnTo>
                      <a:pt x="3071" y="9789"/>
                    </a:lnTo>
                    <a:lnTo>
                      <a:pt x="3196" y="9764"/>
                    </a:lnTo>
                    <a:lnTo>
                      <a:pt x="3321" y="9726"/>
                    </a:lnTo>
                    <a:lnTo>
                      <a:pt x="3459" y="9676"/>
                    </a:lnTo>
                    <a:lnTo>
                      <a:pt x="3597" y="9626"/>
                    </a:lnTo>
                    <a:lnTo>
                      <a:pt x="3860" y="9500"/>
                    </a:lnTo>
                    <a:lnTo>
                      <a:pt x="4136" y="9338"/>
                    </a:lnTo>
                    <a:lnTo>
                      <a:pt x="4412" y="9137"/>
                    </a:lnTo>
                    <a:lnTo>
                      <a:pt x="4675" y="8924"/>
                    </a:lnTo>
                    <a:lnTo>
                      <a:pt x="4926" y="8686"/>
                    </a:lnTo>
                    <a:lnTo>
                      <a:pt x="5164" y="8423"/>
                    </a:lnTo>
                    <a:lnTo>
                      <a:pt x="5389" y="8159"/>
                    </a:lnTo>
                    <a:lnTo>
                      <a:pt x="5590" y="7871"/>
                    </a:lnTo>
                    <a:lnTo>
                      <a:pt x="5765" y="7570"/>
                    </a:lnTo>
                    <a:lnTo>
                      <a:pt x="5841" y="7420"/>
                    </a:lnTo>
                    <a:lnTo>
                      <a:pt x="5916" y="7257"/>
                    </a:lnTo>
                    <a:lnTo>
                      <a:pt x="5978" y="7107"/>
                    </a:lnTo>
                    <a:lnTo>
                      <a:pt x="6029" y="6944"/>
                    </a:lnTo>
                    <a:lnTo>
                      <a:pt x="6066" y="6793"/>
                    </a:lnTo>
                    <a:lnTo>
                      <a:pt x="6104" y="6630"/>
                    </a:lnTo>
                    <a:lnTo>
                      <a:pt x="6129" y="6480"/>
                    </a:lnTo>
                    <a:lnTo>
                      <a:pt x="6129" y="6330"/>
                    </a:lnTo>
                    <a:lnTo>
                      <a:pt x="6217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14"/>
              <p:cNvSpPr/>
              <p:nvPr/>
            </p:nvSpPr>
            <p:spPr>
              <a:xfrm>
                <a:off x="5909179" y="2374246"/>
                <a:ext cx="128751" cy="129043"/>
              </a:xfrm>
              <a:custGeom>
                <a:avLst/>
                <a:gdLst/>
                <a:ahLst/>
                <a:cxnLst/>
                <a:rect l="l" t="t" r="r" b="b"/>
                <a:pathLst>
                  <a:path w="5728" h="5741" extrusionOk="0">
                    <a:moveTo>
                      <a:pt x="0" y="0"/>
                    </a:moveTo>
                    <a:lnTo>
                      <a:pt x="0" y="5578"/>
                    </a:lnTo>
                    <a:lnTo>
                      <a:pt x="213" y="5640"/>
                    </a:lnTo>
                    <a:lnTo>
                      <a:pt x="464" y="5678"/>
                    </a:lnTo>
                    <a:lnTo>
                      <a:pt x="802" y="5716"/>
                    </a:lnTo>
                    <a:lnTo>
                      <a:pt x="990" y="5728"/>
                    </a:lnTo>
                    <a:lnTo>
                      <a:pt x="1191" y="5741"/>
                    </a:lnTo>
                    <a:lnTo>
                      <a:pt x="1404" y="5741"/>
                    </a:lnTo>
                    <a:lnTo>
                      <a:pt x="1629" y="5728"/>
                    </a:lnTo>
                    <a:lnTo>
                      <a:pt x="1867" y="5703"/>
                    </a:lnTo>
                    <a:lnTo>
                      <a:pt x="2118" y="5665"/>
                    </a:lnTo>
                    <a:lnTo>
                      <a:pt x="2369" y="5615"/>
                    </a:lnTo>
                    <a:lnTo>
                      <a:pt x="2619" y="5553"/>
                    </a:lnTo>
                    <a:lnTo>
                      <a:pt x="2870" y="5465"/>
                    </a:lnTo>
                    <a:lnTo>
                      <a:pt x="3121" y="5352"/>
                    </a:lnTo>
                    <a:lnTo>
                      <a:pt x="3371" y="5227"/>
                    </a:lnTo>
                    <a:lnTo>
                      <a:pt x="3622" y="5076"/>
                    </a:lnTo>
                    <a:lnTo>
                      <a:pt x="3873" y="4901"/>
                    </a:lnTo>
                    <a:lnTo>
                      <a:pt x="4111" y="4700"/>
                    </a:lnTo>
                    <a:lnTo>
                      <a:pt x="4337" y="4462"/>
                    </a:lnTo>
                    <a:lnTo>
                      <a:pt x="4550" y="4199"/>
                    </a:lnTo>
                    <a:lnTo>
                      <a:pt x="4763" y="3911"/>
                    </a:lnTo>
                    <a:lnTo>
                      <a:pt x="4863" y="3748"/>
                    </a:lnTo>
                    <a:lnTo>
                      <a:pt x="4951" y="3585"/>
                    </a:lnTo>
                    <a:lnTo>
                      <a:pt x="5051" y="3409"/>
                    </a:lnTo>
                    <a:lnTo>
                      <a:pt x="5139" y="3221"/>
                    </a:lnTo>
                    <a:lnTo>
                      <a:pt x="5214" y="3021"/>
                    </a:lnTo>
                    <a:lnTo>
                      <a:pt x="5302" y="2820"/>
                    </a:lnTo>
                    <a:lnTo>
                      <a:pt x="5364" y="2607"/>
                    </a:lnTo>
                    <a:lnTo>
                      <a:pt x="5440" y="2382"/>
                    </a:lnTo>
                    <a:lnTo>
                      <a:pt x="5502" y="2144"/>
                    </a:lnTo>
                    <a:lnTo>
                      <a:pt x="5565" y="1905"/>
                    </a:lnTo>
                    <a:lnTo>
                      <a:pt x="5615" y="1642"/>
                    </a:lnTo>
                    <a:lnTo>
                      <a:pt x="5653" y="1379"/>
                    </a:lnTo>
                    <a:lnTo>
                      <a:pt x="5703" y="1103"/>
                    </a:lnTo>
                    <a:lnTo>
                      <a:pt x="5728" y="8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70019">
                  <a:alpha val="12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14"/>
              <p:cNvSpPr/>
              <p:nvPr/>
            </p:nvSpPr>
            <p:spPr>
              <a:xfrm>
                <a:off x="5809154" y="2260420"/>
                <a:ext cx="58059" cy="63701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2834" extrusionOk="0">
                    <a:moveTo>
                      <a:pt x="1016" y="1"/>
                    </a:moveTo>
                    <a:lnTo>
                      <a:pt x="803" y="13"/>
                    </a:lnTo>
                    <a:lnTo>
                      <a:pt x="703" y="38"/>
                    </a:lnTo>
                    <a:lnTo>
                      <a:pt x="602" y="51"/>
                    </a:lnTo>
                    <a:lnTo>
                      <a:pt x="515" y="89"/>
                    </a:lnTo>
                    <a:lnTo>
                      <a:pt x="427" y="126"/>
                    </a:lnTo>
                    <a:lnTo>
                      <a:pt x="352" y="176"/>
                    </a:lnTo>
                    <a:lnTo>
                      <a:pt x="276" y="239"/>
                    </a:lnTo>
                    <a:lnTo>
                      <a:pt x="214" y="302"/>
                    </a:lnTo>
                    <a:lnTo>
                      <a:pt x="151" y="377"/>
                    </a:lnTo>
                    <a:lnTo>
                      <a:pt x="113" y="477"/>
                    </a:lnTo>
                    <a:lnTo>
                      <a:pt x="76" y="577"/>
                    </a:lnTo>
                    <a:lnTo>
                      <a:pt x="26" y="790"/>
                    </a:lnTo>
                    <a:lnTo>
                      <a:pt x="1" y="1004"/>
                    </a:lnTo>
                    <a:lnTo>
                      <a:pt x="1" y="1217"/>
                    </a:lnTo>
                    <a:lnTo>
                      <a:pt x="38" y="1430"/>
                    </a:lnTo>
                    <a:lnTo>
                      <a:pt x="101" y="1630"/>
                    </a:lnTo>
                    <a:lnTo>
                      <a:pt x="176" y="1831"/>
                    </a:lnTo>
                    <a:lnTo>
                      <a:pt x="289" y="2006"/>
                    </a:lnTo>
                    <a:lnTo>
                      <a:pt x="427" y="2182"/>
                    </a:lnTo>
                    <a:lnTo>
                      <a:pt x="590" y="2332"/>
                    </a:lnTo>
                    <a:lnTo>
                      <a:pt x="778" y="2470"/>
                    </a:lnTo>
                    <a:lnTo>
                      <a:pt x="878" y="2533"/>
                    </a:lnTo>
                    <a:lnTo>
                      <a:pt x="991" y="2595"/>
                    </a:lnTo>
                    <a:lnTo>
                      <a:pt x="1104" y="2645"/>
                    </a:lnTo>
                    <a:lnTo>
                      <a:pt x="1229" y="2696"/>
                    </a:lnTo>
                    <a:lnTo>
                      <a:pt x="1354" y="2733"/>
                    </a:lnTo>
                    <a:lnTo>
                      <a:pt x="1492" y="2758"/>
                    </a:lnTo>
                    <a:lnTo>
                      <a:pt x="1630" y="2796"/>
                    </a:lnTo>
                    <a:lnTo>
                      <a:pt x="1780" y="2808"/>
                    </a:lnTo>
                    <a:lnTo>
                      <a:pt x="1931" y="2821"/>
                    </a:lnTo>
                    <a:lnTo>
                      <a:pt x="2081" y="2833"/>
                    </a:lnTo>
                    <a:lnTo>
                      <a:pt x="2257" y="2833"/>
                    </a:lnTo>
                    <a:lnTo>
                      <a:pt x="2420" y="2821"/>
                    </a:lnTo>
                    <a:lnTo>
                      <a:pt x="2583" y="377"/>
                    </a:lnTo>
                    <a:lnTo>
                      <a:pt x="2482" y="339"/>
                    </a:lnTo>
                    <a:lnTo>
                      <a:pt x="2232" y="239"/>
                    </a:lnTo>
                    <a:lnTo>
                      <a:pt x="1881" y="126"/>
                    </a:lnTo>
                    <a:lnTo>
                      <a:pt x="1668" y="76"/>
                    </a:lnTo>
                    <a:lnTo>
                      <a:pt x="1455" y="38"/>
                    </a:lnTo>
                    <a:lnTo>
                      <a:pt x="1229" y="13"/>
                    </a:lnTo>
                    <a:lnTo>
                      <a:pt x="1016" y="1"/>
                    </a:lnTo>
                    <a:close/>
                  </a:path>
                </a:pathLst>
              </a:custGeom>
              <a:solidFill>
                <a:srgbClr val="E080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4"/>
              <p:cNvSpPr/>
              <p:nvPr/>
            </p:nvSpPr>
            <p:spPr>
              <a:xfrm>
                <a:off x="5836487" y="2128297"/>
                <a:ext cx="227652" cy="344288"/>
              </a:xfrm>
              <a:custGeom>
                <a:avLst/>
                <a:gdLst/>
                <a:ahLst/>
                <a:cxnLst/>
                <a:rect l="l" t="t" r="r" b="b"/>
                <a:pathLst>
                  <a:path w="10128" h="15317" extrusionOk="0">
                    <a:moveTo>
                      <a:pt x="4086" y="1"/>
                    </a:moveTo>
                    <a:lnTo>
                      <a:pt x="3698" y="26"/>
                    </a:lnTo>
                    <a:lnTo>
                      <a:pt x="3284" y="63"/>
                    </a:lnTo>
                    <a:lnTo>
                      <a:pt x="3071" y="101"/>
                    </a:lnTo>
                    <a:lnTo>
                      <a:pt x="2858" y="151"/>
                    </a:lnTo>
                    <a:lnTo>
                      <a:pt x="2645" y="201"/>
                    </a:lnTo>
                    <a:lnTo>
                      <a:pt x="2432" y="264"/>
                    </a:lnTo>
                    <a:lnTo>
                      <a:pt x="2231" y="339"/>
                    </a:lnTo>
                    <a:lnTo>
                      <a:pt x="2018" y="414"/>
                    </a:lnTo>
                    <a:lnTo>
                      <a:pt x="1830" y="515"/>
                    </a:lnTo>
                    <a:lnTo>
                      <a:pt x="1642" y="627"/>
                    </a:lnTo>
                    <a:lnTo>
                      <a:pt x="1454" y="753"/>
                    </a:lnTo>
                    <a:lnTo>
                      <a:pt x="1291" y="891"/>
                    </a:lnTo>
                    <a:lnTo>
                      <a:pt x="1128" y="1041"/>
                    </a:lnTo>
                    <a:lnTo>
                      <a:pt x="978" y="1204"/>
                    </a:lnTo>
                    <a:lnTo>
                      <a:pt x="853" y="1392"/>
                    </a:lnTo>
                    <a:lnTo>
                      <a:pt x="740" y="1592"/>
                    </a:lnTo>
                    <a:lnTo>
                      <a:pt x="640" y="1806"/>
                    </a:lnTo>
                    <a:lnTo>
                      <a:pt x="552" y="2044"/>
                    </a:lnTo>
                    <a:lnTo>
                      <a:pt x="489" y="2307"/>
                    </a:lnTo>
                    <a:lnTo>
                      <a:pt x="427" y="2570"/>
                    </a:lnTo>
                    <a:lnTo>
                      <a:pt x="314" y="3122"/>
                    </a:lnTo>
                    <a:lnTo>
                      <a:pt x="226" y="3698"/>
                    </a:lnTo>
                    <a:lnTo>
                      <a:pt x="151" y="4300"/>
                    </a:lnTo>
                    <a:lnTo>
                      <a:pt x="101" y="4914"/>
                    </a:lnTo>
                    <a:lnTo>
                      <a:pt x="51" y="5528"/>
                    </a:lnTo>
                    <a:lnTo>
                      <a:pt x="25" y="6142"/>
                    </a:lnTo>
                    <a:lnTo>
                      <a:pt x="13" y="6744"/>
                    </a:lnTo>
                    <a:lnTo>
                      <a:pt x="0" y="7872"/>
                    </a:lnTo>
                    <a:lnTo>
                      <a:pt x="0" y="8874"/>
                    </a:lnTo>
                    <a:lnTo>
                      <a:pt x="13" y="9664"/>
                    </a:lnTo>
                    <a:lnTo>
                      <a:pt x="25" y="10178"/>
                    </a:lnTo>
                    <a:lnTo>
                      <a:pt x="25" y="10403"/>
                    </a:lnTo>
                    <a:lnTo>
                      <a:pt x="63" y="10679"/>
                    </a:lnTo>
                    <a:lnTo>
                      <a:pt x="113" y="10992"/>
                    </a:lnTo>
                    <a:lnTo>
                      <a:pt x="201" y="11356"/>
                    </a:lnTo>
                    <a:lnTo>
                      <a:pt x="314" y="11757"/>
                    </a:lnTo>
                    <a:lnTo>
                      <a:pt x="477" y="12171"/>
                    </a:lnTo>
                    <a:lnTo>
                      <a:pt x="564" y="12384"/>
                    </a:lnTo>
                    <a:lnTo>
                      <a:pt x="665" y="12597"/>
                    </a:lnTo>
                    <a:lnTo>
                      <a:pt x="765" y="12810"/>
                    </a:lnTo>
                    <a:lnTo>
                      <a:pt x="890" y="13023"/>
                    </a:lnTo>
                    <a:lnTo>
                      <a:pt x="1016" y="13236"/>
                    </a:lnTo>
                    <a:lnTo>
                      <a:pt x="1153" y="13437"/>
                    </a:lnTo>
                    <a:lnTo>
                      <a:pt x="1304" y="13637"/>
                    </a:lnTo>
                    <a:lnTo>
                      <a:pt x="1467" y="13838"/>
                    </a:lnTo>
                    <a:lnTo>
                      <a:pt x="1642" y="14026"/>
                    </a:lnTo>
                    <a:lnTo>
                      <a:pt x="1830" y="14214"/>
                    </a:lnTo>
                    <a:lnTo>
                      <a:pt x="2031" y="14377"/>
                    </a:lnTo>
                    <a:lnTo>
                      <a:pt x="2244" y="14539"/>
                    </a:lnTo>
                    <a:lnTo>
                      <a:pt x="2457" y="14690"/>
                    </a:lnTo>
                    <a:lnTo>
                      <a:pt x="2695" y="14828"/>
                    </a:lnTo>
                    <a:lnTo>
                      <a:pt x="2958" y="14953"/>
                    </a:lnTo>
                    <a:lnTo>
                      <a:pt x="3221" y="15053"/>
                    </a:lnTo>
                    <a:lnTo>
                      <a:pt x="3497" y="15141"/>
                    </a:lnTo>
                    <a:lnTo>
                      <a:pt x="3798" y="15216"/>
                    </a:lnTo>
                    <a:lnTo>
                      <a:pt x="4111" y="15266"/>
                    </a:lnTo>
                    <a:lnTo>
                      <a:pt x="4437" y="15304"/>
                    </a:lnTo>
                    <a:lnTo>
                      <a:pt x="4763" y="15317"/>
                    </a:lnTo>
                    <a:lnTo>
                      <a:pt x="5076" y="15304"/>
                    </a:lnTo>
                    <a:lnTo>
                      <a:pt x="5377" y="15279"/>
                    </a:lnTo>
                    <a:lnTo>
                      <a:pt x="5665" y="15229"/>
                    </a:lnTo>
                    <a:lnTo>
                      <a:pt x="5941" y="15166"/>
                    </a:lnTo>
                    <a:lnTo>
                      <a:pt x="6204" y="15091"/>
                    </a:lnTo>
                    <a:lnTo>
                      <a:pt x="6455" y="15003"/>
                    </a:lnTo>
                    <a:lnTo>
                      <a:pt x="6706" y="14890"/>
                    </a:lnTo>
                    <a:lnTo>
                      <a:pt x="6931" y="14778"/>
                    </a:lnTo>
                    <a:lnTo>
                      <a:pt x="7157" y="14640"/>
                    </a:lnTo>
                    <a:lnTo>
                      <a:pt x="7358" y="14502"/>
                    </a:lnTo>
                    <a:lnTo>
                      <a:pt x="7558" y="14351"/>
                    </a:lnTo>
                    <a:lnTo>
                      <a:pt x="7746" y="14189"/>
                    </a:lnTo>
                    <a:lnTo>
                      <a:pt x="7922" y="14026"/>
                    </a:lnTo>
                    <a:lnTo>
                      <a:pt x="8084" y="13863"/>
                    </a:lnTo>
                    <a:lnTo>
                      <a:pt x="8235" y="13687"/>
                    </a:lnTo>
                    <a:lnTo>
                      <a:pt x="8385" y="13512"/>
                    </a:lnTo>
                    <a:lnTo>
                      <a:pt x="8523" y="13324"/>
                    </a:lnTo>
                    <a:lnTo>
                      <a:pt x="8648" y="13148"/>
                    </a:lnTo>
                    <a:lnTo>
                      <a:pt x="8761" y="12960"/>
                    </a:lnTo>
                    <a:lnTo>
                      <a:pt x="8962" y="12597"/>
                    </a:lnTo>
                    <a:lnTo>
                      <a:pt x="9125" y="12258"/>
                    </a:lnTo>
                    <a:lnTo>
                      <a:pt x="9263" y="11932"/>
                    </a:lnTo>
                    <a:lnTo>
                      <a:pt x="9363" y="11632"/>
                    </a:lnTo>
                    <a:lnTo>
                      <a:pt x="9426" y="11368"/>
                    </a:lnTo>
                    <a:lnTo>
                      <a:pt x="9463" y="11168"/>
                    </a:lnTo>
                    <a:lnTo>
                      <a:pt x="9538" y="10629"/>
                    </a:lnTo>
                    <a:lnTo>
                      <a:pt x="9651" y="9814"/>
                    </a:lnTo>
                    <a:lnTo>
                      <a:pt x="9789" y="8762"/>
                    </a:lnTo>
                    <a:lnTo>
                      <a:pt x="9927" y="7571"/>
                    </a:lnTo>
                    <a:lnTo>
                      <a:pt x="9990" y="6944"/>
                    </a:lnTo>
                    <a:lnTo>
                      <a:pt x="10052" y="6292"/>
                    </a:lnTo>
                    <a:lnTo>
                      <a:pt x="10090" y="5653"/>
                    </a:lnTo>
                    <a:lnTo>
                      <a:pt x="10115" y="5014"/>
                    </a:lnTo>
                    <a:lnTo>
                      <a:pt x="10127" y="4387"/>
                    </a:lnTo>
                    <a:lnTo>
                      <a:pt x="10115" y="3773"/>
                    </a:lnTo>
                    <a:lnTo>
                      <a:pt x="10077" y="3209"/>
                    </a:lnTo>
                    <a:lnTo>
                      <a:pt x="10052" y="2934"/>
                    </a:lnTo>
                    <a:lnTo>
                      <a:pt x="10015" y="2670"/>
                    </a:lnTo>
                    <a:lnTo>
                      <a:pt x="9964" y="2420"/>
                    </a:lnTo>
                    <a:lnTo>
                      <a:pt x="9889" y="2194"/>
                    </a:lnTo>
                    <a:lnTo>
                      <a:pt x="9802" y="1981"/>
                    </a:lnTo>
                    <a:lnTo>
                      <a:pt x="9701" y="1780"/>
                    </a:lnTo>
                    <a:lnTo>
                      <a:pt x="9576" y="1592"/>
                    </a:lnTo>
                    <a:lnTo>
                      <a:pt x="9438" y="1417"/>
                    </a:lnTo>
                    <a:lnTo>
                      <a:pt x="9288" y="1267"/>
                    </a:lnTo>
                    <a:lnTo>
                      <a:pt x="9125" y="1116"/>
                    </a:lnTo>
                    <a:lnTo>
                      <a:pt x="8949" y="991"/>
                    </a:lnTo>
                    <a:lnTo>
                      <a:pt x="8774" y="866"/>
                    </a:lnTo>
                    <a:lnTo>
                      <a:pt x="8586" y="753"/>
                    </a:lnTo>
                    <a:lnTo>
                      <a:pt x="8385" y="652"/>
                    </a:lnTo>
                    <a:lnTo>
                      <a:pt x="8185" y="565"/>
                    </a:lnTo>
                    <a:lnTo>
                      <a:pt x="7984" y="490"/>
                    </a:lnTo>
                    <a:lnTo>
                      <a:pt x="7771" y="414"/>
                    </a:lnTo>
                    <a:lnTo>
                      <a:pt x="7571" y="352"/>
                    </a:lnTo>
                    <a:lnTo>
                      <a:pt x="7170" y="251"/>
                    </a:lnTo>
                    <a:lnTo>
                      <a:pt x="6781" y="176"/>
                    </a:lnTo>
                    <a:lnTo>
                      <a:pt x="6417" y="126"/>
                    </a:lnTo>
                    <a:lnTo>
                      <a:pt x="6092" y="88"/>
                    </a:lnTo>
                    <a:lnTo>
                      <a:pt x="5816" y="76"/>
                    </a:lnTo>
                    <a:lnTo>
                      <a:pt x="5615" y="76"/>
                    </a:lnTo>
                    <a:lnTo>
                      <a:pt x="5440" y="63"/>
                    </a:lnTo>
                    <a:lnTo>
                      <a:pt x="5252" y="51"/>
                    </a:lnTo>
                    <a:lnTo>
                      <a:pt x="5051" y="26"/>
                    </a:lnTo>
                    <a:lnTo>
                      <a:pt x="4776" y="13"/>
                    </a:lnTo>
                    <a:lnTo>
                      <a:pt x="4462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4"/>
              <p:cNvSpPr/>
              <p:nvPr/>
            </p:nvSpPr>
            <p:spPr>
              <a:xfrm>
                <a:off x="5969172" y="2282403"/>
                <a:ext cx="17780" cy="32705"/>
              </a:xfrm>
              <a:custGeom>
                <a:avLst/>
                <a:gdLst/>
                <a:ahLst/>
                <a:cxnLst/>
                <a:rect l="l" t="t" r="r" b="b"/>
                <a:pathLst>
                  <a:path w="791" h="1455" extrusionOk="0">
                    <a:moveTo>
                      <a:pt x="364" y="0"/>
                    </a:moveTo>
                    <a:lnTo>
                      <a:pt x="289" y="38"/>
                    </a:lnTo>
                    <a:lnTo>
                      <a:pt x="214" y="101"/>
                    </a:lnTo>
                    <a:lnTo>
                      <a:pt x="151" y="188"/>
                    </a:lnTo>
                    <a:lnTo>
                      <a:pt x="88" y="289"/>
                    </a:lnTo>
                    <a:lnTo>
                      <a:pt x="51" y="414"/>
                    </a:lnTo>
                    <a:lnTo>
                      <a:pt x="13" y="552"/>
                    </a:lnTo>
                    <a:lnTo>
                      <a:pt x="1" y="690"/>
                    </a:lnTo>
                    <a:lnTo>
                      <a:pt x="1" y="840"/>
                    </a:lnTo>
                    <a:lnTo>
                      <a:pt x="13" y="978"/>
                    </a:lnTo>
                    <a:lnTo>
                      <a:pt x="38" y="1103"/>
                    </a:lnTo>
                    <a:lnTo>
                      <a:pt x="76" y="1216"/>
                    </a:lnTo>
                    <a:lnTo>
                      <a:pt x="138" y="1316"/>
                    </a:lnTo>
                    <a:lnTo>
                      <a:pt x="201" y="1379"/>
                    </a:lnTo>
                    <a:lnTo>
                      <a:pt x="264" y="1429"/>
                    </a:lnTo>
                    <a:lnTo>
                      <a:pt x="352" y="1454"/>
                    </a:lnTo>
                    <a:lnTo>
                      <a:pt x="427" y="1442"/>
                    </a:lnTo>
                    <a:lnTo>
                      <a:pt x="502" y="1404"/>
                    </a:lnTo>
                    <a:lnTo>
                      <a:pt x="577" y="1342"/>
                    </a:lnTo>
                    <a:lnTo>
                      <a:pt x="640" y="1254"/>
                    </a:lnTo>
                    <a:lnTo>
                      <a:pt x="702" y="1154"/>
                    </a:lnTo>
                    <a:lnTo>
                      <a:pt x="740" y="1028"/>
                    </a:lnTo>
                    <a:lnTo>
                      <a:pt x="778" y="890"/>
                    </a:lnTo>
                    <a:lnTo>
                      <a:pt x="790" y="752"/>
                    </a:lnTo>
                    <a:lnTo>
                      <a:pt x="790" y="602"/>
                    </a:lnTo>
                    <a:lnTo>
                      <a:pt x="778" y="464"/>
                    </a:lnTo>
                    <a:lnTo>
                      <a:pt x="753" y="339"/>
                    </a:lnTo>
                    <a:lnTo>
                      <a:pt x="715" y="226"/>
                    </a:lnTo>
                    <a:lnTo>
                      <a:pt x="665" y="138"/>
                    </a:lnTo>
                    <a:lnTo>
                      <a:pt x="602" y="63"/>
                    </a:lnTo>
                    <a:lnTo>
                      <a:pt x="527" y="13"/>
                    </a:lnTo>
                    <a:lnTo>
                      <a:pt x="4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4"/>
              <p:cNvSpPr/>
              <p:nvPr/>
            </p:nvSpPr>
            <p:spPr>
              <a:xfrm>
                <a:off x="5958180" y="2243247"/>
                <a:ext cx="62285" cy="22567"/>
              </a:xfrm>
              <a:custGeom>
                <a:avLst/>
                <a:gdLst/>
                <a:ahLst/>
                <a:cxnLst/>
                <a:rect l="l" t="t" r="r" b="b"/>
                <a:pathLst>
                  <a:path w="2771" h="1004" extrusionOk="0">
                    <a:moveTo>
                      <a:pt x="1029" y="0"/>
                    </a:moveTo>
                    <a:lnTo>
                      <a:pt x="765" y="13"/>
                    </a:lnTo>
                    <a:lnTo>
                      <a:pt x="552" y="25"/>
                    </a:lnTo>
                    <a:lnTo>
                      <a:pt x="477" y="38"/>
                    </a:lnTo>
                    <a:lnTo>
                      <a:pt x="414" y="63"/>
                    </a:lnTo>
                    <a:lnTo>
                      <a:pt x="327" y="113"/>
                    </a:lnTo>
                    <a:lnTo>
                      <a:pt x="239" y="176"/>
                    </a:lnTo>
                    <a:lnTo>
                      <a:pt x="176" y="251"/>
                    </a:lnTo>
                    <a:lnTo>
                      <a:pt x="114" y="339"/>
                    </a:lnTo>
                    <a:lnTo>
                      <a:pt x="26" y="477"/>
                    </a:lnTo>
                    <a:lnTo>
                      <a:pt x="1" y="527"/>
                    </a:lnTo>
                    <a:lnTo>
                      <a:pt x="1" y="552"/>
                    </a:lnTo>
                    <a:lnTo>
                      <a:pt x="26" y="564"/>
                    </a:lnTo>
                    <a:lnTo>
                      <a:pt x="114" y="602"/>
                    </a:lnTo>
                    <a:lnTo>
                      <a:pt x="239" y="640"/>
                    </a:lnTo>
                    <a:lnTo>
                      <a:pt x="414" y="690"/>
                    </a:lnTo>
                    <a:lnTo>
                      <a:pt x="841" y="777"/>
                    </a:lnTo>
                    <a:lnTo>
                      <a:pt x="1342" y="865"/>
                    </a:lnTo>
                    <a:lnTo>
                      <a:pt x="1843" y="940"/>
                    </a:lnTo>
                    <a:lnTo>
                      <a:pt x="2294" y="990"/>
                    </a:lnTo>
                    <a:lnTo>
                      <a:pt x="2470" y="1003"/>
                    </a:lnTo>
                    <a:lnTo>
                      <a:pt x="2620" y="1003"/>
                    </a:lnTo>
                    <a:lnTo>
                      <a:pt x="2708" y="990"/>
                    </a:lnTo>
                    <a:lnTo>
                      <a:pt x="2746" y="978"/>
                    </a:lnTo>
                    <a:lnTo>
                      <a:pt x="2758" y="965"/>
                    </a:lnTo>
                    <a:lnTo>
                      <a:pt x="2771" y="903"/>
                    </a:lnTo>
                    <a:lnTo>
                      <a:pt x="2771" y="840"/>
                    </a:lnTo>
                    <a:lnTo>
                      <a:pt x="2758" y="777"/>
                    </a:lnTo>
                    <a:lnTo>
                      <a:pt x="2746" y="702"/>
                    </a:lnTo>
                    <a:lnTo>
                      <a:pt x="2670" y="564"/>
                    </a:lnTo>
                    <a:lnTo>
                      <a:pt x="2570" y="426"/>
                    </a:lnTo>
                    <a:lnTo>
                      <a:pt x="2457" y="301"/>
                    </a:lnTo>
                    <a:lnTo>
                      <a:pt x="2345" y="188"/>
                    </a:lnTo>
                    <a:lnTo>
                      <a:pt x="2232" y="101"/>
                    </a:lnTo>
                    <a:lnTo>
                      <a:pt x="2157" y="63"/>
                    </a:lnTo>
                    <a:lnTo>
                      <a:pt x="2031" y="38"/>
                    </a:lnTo>
                    <a:lnTo>
                      <a:pt x="1843" y="25"/>
                    </a:lnTo>
                    <a:lnTo>
                      <a:pt x="130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14"/>
              <p:cNvSpPr/>
              <p:nvPr/>
            </p:nvSpPr>
            <p:spPr>
              <a:xfrm>
                <a:off x="5886342" y="2276761"/>
                <a:ext cx="18049" cy="32705"/>
              </a:xfrm>
              <a:custGeom>
                <a:avLst/>
                <a:gdLst/>
                <a:ahLst/>
                <a:cxnLst/>
                <a:rect l="l" t="t" r="r" b="b"/>
                <a:pathLst>
                  <a:path w="803" h="1455" extrusionOk="0">
                    <a:moveTo>
                      <a:pt x="452" y="1"/>
                    </a:moveTo>
                    <a:lnTo>
                      <a:pt x="364" y="13"/>
                    </a:lnTo>
                    <a:lnTo>
                      <a:pt x="289" y="51"/>
                    </a:lnTo>
                    <a:lnTo>
                      <a:pt x="214" y="114"/>
                    </a:lnTo>
                    <a:lnTo>
                      <a:pt x="151" y="201"/>
                    </a:lnTo>
                    <a:lnTo>
                      <a:pt x="101" y="302"/>
                    </a:lnTo>
                    <a:lnTo>
                      <a:pt x="51" y="427"/>
                    </a:lnTo>
                    <a:lnTo>
                      <a:pt x="26" y="565"/>
                    </a:lnTo>
                    <a:lnTo>
                      <a:pt x="1" y="703"/>
                    </a:lnTo>
                    <a:lnTo>
                      <a:pt x="1" y="853"/>
                    </a:lnTo>
                    <a:lnTo>
                      <a:pt x="13" y="991"/>
                    </a:lnTo>
                    <a:lnTo>
                      <a:pt x="51" y="1116"/>
                    </a:lnTo>
                    <a:lnTo>
                      <a:pt x="89" y="1229"/>
                    </a:lnTo>
                    <a:lnTo>
                      <a:pt x="139" y="1317"/>
                    </a:lnTo>
                    <a:lnTo>
                      <a:pt x="201" y="1392"/>
                    </a:lnTo>
                    <a:lnTo>
                      <a:pt x="277" y="1442"/>
                    </a:lnTo>
                    <a:lnTo>
                      <a:pt x="352" y="1455"/>
                    </a:lnTo>
                    <a:lnTo>
                      <a:pt x="439" y="1455"/>
                    </a:lnTo>
                    <a:lnTo>
                      <a:pt x="515" y="1417"/>
                    </a:lnTo>
                    <a:lnTo>
                      <a:pt x="590" y="1354"/>
                    </a:lnTo>
                    <a:lnTo>
                      <a:pt x="653" y="1267"/>
                    </a:lnTo>
                    <a:lnTo>
                      <a:pt x="703" y="1154"/>
                    </a:lnTo>
                    <a:lnTo>
                      <a:pt x="753" y="1041"/>
                    </a:lnTo>
                    <a:lnTo>
                      <a:pt x="778" y="903"/>
                    </a:lnTo>
                    <a:lnTo>
                      <a:pt x="803" y="753"/>
                    </a:lnTo>
                    <a:lnTo>
                      <a:pt x="803" y="615"/>
                    </a:lnTo>
                    <a:lnTo>
                      <a:pt x="790" y="477"/>
                    </a:lnTo>
                    <a:lnTo>
                      <a:pt x="753" y="339"/>
                    </a:lnTo>
                    <a:lnTo>
                      <a:pt x="715" y="239"/>
                    </a:lnTo>
                    <a:lnTo>
                      <a:pt x="665" y="139"/>
                    </a:lnTo>
                    <a:lnTo>
                      <a:pt x="602" y="76"/>
                    </a:lnTo>
                    <a:lnTo>
                      <a:pt x="527" y="26"/>
                    </a:lnTo>
                    <a:lnTo>
                      <a:pt x="45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14"/>
              <p:cNvSpPr/>
              <p:nvPr/>
            </p:nvSpPr>
            <p:spPr>
              <a:xfrm>
                <a:off x="5857885" y="2235920"/>
                <a:ext cx="62847" cy="20589"/>
              </a:xfrm>
              <a:custGeom>
                <a:avLst/>
                <a:gdLst/>
                <a:ahLst/>
                <a:cxnLst/>
                <a:rect l="l" t="t" r="r" b="b"/>
                <a:pathLst>
                  <a:path w="2796" h="916" extrusionOk="0">
                    <a:moveTo>
                      <a:pt x="728" y="0"/>
                    </a:moveTo>
                    <a:lnTo>
                      <a:pt x="640" y="38"/>
                    </a:lnTo>
                    <a:lnTo>
                      <a:pt x="527" y="101"/>
                    </a:lnTo>
                    <a:lnTo>
                      <a:pt x="389" y="188"/>
                    </a:lnTo>
                    <a:lnTo>
                      <a:pt x="264" y="301"/>
                    </a:lnTo>
                    <a:lnTo>
                      <a:pt x="151" y="427"/>
                    </a:lnTo>
                    <a:lnTo>
                      <a:pt x="64" y="564"/>
                    </a:lnTo>
                    <a:lnTo>
                      <a:pt x="26" y="627"/>
                    </a:lnTo>
                    <a:lnTo>
                      <a:pt x="13" y="690"/>
                    </a:lnTo>
                    <a:lnTo>
                      <a:pt x="1" y="752"/>
                    </a:lnTo>
                    <a:lnTo>
                      <a:pt x="13" y="815"/>
                    </a:lnTo>
                    <a:lnTo>
                      <a:pt x="26" y="828"/>
                    </a:lnTo>
                    <a:lnTo>
                      <a:pt x="51" y="840"/>
                    </a:lnTo>
                    <a:lnTo>
                      <a:pt x="151" y="865"/>
                    </a:lnTo>
                    <a:lnTo>
                      <a:pt x="289" y="890"/>
                    </a:lnTo>
                    <a:lnTo>
                      <a:pt x="465" y="903"/>
                    </a:lnTo>
                    <a:lnTo>
                      <a:pt x="916" y="915"/>
                    </a:lnTo>
                    <a:lnTo>
                      <a:pt x="1417" y="903"/>
                    </a:lnTo>
                    <a:lnTo>
                      <a:pt x="1931" y="890"/>
                    </a:lnTo>
                    <a:lnTo>
                      <a:pt x="2370" y="853"/>
                    </a:lnTo>
                    <a:lnTo>
                      <a:pt x="2545" y="828"/>
                    </a:lnTo>
                    <a:lnTo>
                      <a:pt x="2683" y="803"/>
                    </a:lnTo>
                    <a:lnTo>
                      <a:pt x="2771" y="778"/>
                    </a:lnTo>
                    <a:lnTo>
                      <a:pt x="2796" y="765"/>
                    </a:lnTo>
                    <a:lnTo>
                      <a:pt x="2796" y="752"/>
                    </a:lnTo>
                    <a:lnTo>
                      <a:pt x="2783" y="690"/>
                    </a:lnTo>
                    <a:lnTo>
                      <a:pt x="2708" y="539"/>
                    </a:lnTo>
                    <a:lnTo>
                      <a:pt x="2671" y="452"/>
                    </a:lnTo>
                    <a:lnTo>
                      <a:pt x="2608" y="364"/>
                    </a:lnTo>
                    <a:lnTo>
                      <a:pt x="2533" y="289"/>
                    </a:lnTo>
                    <a:lnTo>
                      <a:pt x="2445" y="226"/>
                    </a:lnTo>
                    <a:lnTo>
                      <a:pt x="2395" y="201"/>
                    </a:lnTo>
                    <a:lnTo>
                      <a:pt x="2320" y="176"/>
                    </a:lnTo>
                    <a:lnTo>
                      <a:pt x="2107" y="126"/>
                    </a:lnTo>
                    <a:lnTo>
                      <a:pt x="1856" y="88"/>
                    </a:lnTo>
                    <a:lnTo>
                      <a:pt x="1568" y="51"/>
                    </a:lnTo>
                    <a:lnTo>
                      <a:pt x="10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4"/>
              <p:cNvSpPr/>
              <p:nvPr/>
            </p:nvSpPr>
            <p:spPr>
              <a:xfrm>
                <a:off x="5833947" y="2105775"/>
                <a:ext cx="222572" cy="98609"/>
              </a:xfrm>
              <a:custGeom>
                <a:avLst/>
                <a:gdLst/>
                <a:ahLst/>
                <a:cxnLst/>
                <a:rect l="l" t="t" r="r" b="b"/>
                <a:pathLst>
                  <a:path w="9902" h="4387" extrusionOk="0">
                    <a:moveTo>
                      <a:pt x="3873" y="0"/>
                    </a:moveTo>
                    <a:lnTo>
                      <a:pt x="3535" y="13"/>
                    </a:lnTo>
                    <a:lnTo>
                      <a:pt x="3209" y="38"/>
                    </a:lnTo>
                    <a:lnTo>
                      <a:pt x="2883" y="75"/>
                    </a:lnTo>
                    <a:lnTo>
                      <a:pt x="2582" y="125"/>
                    </a:lnTo>
                    <a:lnTo>
                      <a:pt x="2282" y="188"/>
                    </a:lnTo>
                    <a:lnTo>
                      <a:pt x="2006" y="263"/>
                    </a:lnTo>
                    <a:lnTo>
                      <a:pt x="1743" y="364"/>
                    </a:lnTo>
                    <a:lnTo>
                      <a:pt x="1505" y="464"/>
                    </a:lnTo>
                    <a:lnTo>
                      <a:pt x="1279" y="577"/>
                    </a:lnTo>
                    <a:lnTo>
                      <a:pt x="1078" y="714"/>
                    </a:lnTo>
                    <a:lnTo>
                      <a:pt x="890" y="852"/>
                    </a:lnTo>
                    <a:lnTo>
                      <a:pt x="740" y="1015"/>
                    </a:lnTo>
                    <a:lnTo>
                      <a:pt x="665" y="1103"/>
                    </a:lnTo>
                    <a:lnTo>
                      <a:pt x="615" y="1191"/>
                    </a:lnTo>
                    <a:lnTo>
                      <a:pt x="502" y="1366"/>
                    </a:lnTo>
                    <a:lnTo>
                      <a:pt x="402" y="1542"/>
                    </a:lnTo>
                    <a:lnTo>
                      <a:pt x="314" y="1717"/>
                    </a:lnTo>
                    <a:lnTo>
                      <a:pt x="251" y="1880"/>
                    </a:lnTo>
                    <a:lnTo>
                      <a:pt x="189" y="2043"/>
                    </a:lnTo>
                    <a:lnTo>
                      <a:pt x="138" y="2193"/>
                    </a:lnTo>
                    <a:lnTo>
                      <a:pt x="88" y="2344"/>
                    </a:lnTo>
                    <a:lnTo>
                      <a:pt x="63" y="2482"/>
                    </a:lnTo>
                    <a:lnTo>
                      <a:pt x="13" y="2757"/>
                    </a:lnTo>
                    <a:lnTo>
                      <a:pt x="1" y="3008"/>
                    </a:lnTo>
                    <a:lnTo>
                      <a:pt x="13" y="3234"/>
                    </a:lnTo>
                    <a:lnTo>
                      <a:pt x="51" y="3434"/>
                    </a:lnTo>
                    <a:lnTo>
                      <a:pt x="88" y="3622"/>
                    </a:lnTo>
                    <a:lnTo>
                      <a:pt x="151" y="3773"/>
                    </a:lnTo>
                    <a:lnTo>
                      <a:pt x="214" y="3910"/>
                    </a:lnTo>
                    <a:lnTo>
                      <a:pt x="264" y="4023"/>
                    </a:lnTo>
                    <a:lnTo>
                      <a:pt x="364" y="4174"/>
                    </a:lnTo>
                    <a:lnTo>
                      <a:pt x="414" y="4224"/>
                    </a:lnTo>
                    <a:lnTo>
                      <a:pt x="602" y="3986"/>
                    </a:lnTo>
                    <a:lnTo>
                      <a:pt x="790" y="3773"/>
                    </a:lnTo>
                    <a:lnTo>
                      <a:pt x="991" y="3597"/>
                    </a:lnTo>
                    <a:lnTo>
                      <a:pt x="1191" y="3434"/>
                    </a:lnTo>
                    <a:lnTo>
                      <a:pt x="1392" y="3309"/>
                    </a:lnTo>
                    <a:lnTo>
                      <a:pt x="1605" y="3209"/>
                    </a:lnTo>
                    <a:lnTo>
                      <a:pt x="1805" y="3121"/>
                    </a:lnTo>
                    <a:lnTo>
                      <a:pt x="2031" y="3058"/>
                    </a:lnTo>
                    <a:lnTo>
                      <a:pt x="2244" y="3021"/>
                    </a:lnTo>
                    <a:lnTo>
                      <a:pt x="2457" y="2996"/>
                    </a:lnTo>
                    <a:lnTo>
                      <a:pt x="2896" y="2996"/>
                    </a:lnTo>
                    <a:lnTo>
                      <a:pt x="3121" y="3021"/>
                    </a:lnTo>
                    <a:lnTo>
                      <a:pt x="3347" y="3058"/>
                    </a:lnTo>
                    <a:lnTo>
                      <a:pt x="3573" y="3108"/>
                    </a:lnTo>
                    <a:lnTo>
                      <a:pt x="3798" y="3171"/>
                    </a:lnTo>
                    <a:lnTo>
                      <a:pt x="4024" y="3246"/>
                    </a:lnTo>
                    <a:lnTo>
                      <a:pt x="4249" y="3321"/>
                    </a:lnTo>
                    <a:lnTo>
                      <a:pt x="4688" y="3484"/>
                    </a:lnTo>
                    <a:lnTo>
                      <a:pt x="5565" y="3848"/>
                    </a:lnTo>
                    <a:lnTo>
                      <a:pt x="5992" y="4023"/>
                    </a:lnTo>
                    <a:lnTo>
                      <a:pt x="6405" y="4174"/>
                    </a:lnTo>
                    <a:lnTo>
                      <a:pt x="6606" y="4236"/>
                    </a:lnTo>
                    <a:lnTo>
                      <a:pt x="6794" y="4299"/>
                    </a:lnTo>
                    <a:lnTo>
                      <a:pt x="6994" y="4337"/>
                    </a:lnTo>
                    <a:lnTo>
                      <a:pt x="7182" y="4374"/>
                    </a:lnTo>
                    <a:lnTo>
                      <a:pt x="7358" y="4387"/>
                    </a:lnTo>
                    <a:lnTo>
                      <a:pt x="7533" y="4387"/>
                    </a:lnTo>
                    <a:lnTo>
                      <a:pt x="7696" y="4374"/>
                    </a:lnTo>
                    <a:lnTo>
                      <a:pt x="7859" y="4337"/>
                    </a:lnTo>
                    <a:lnTo>
                      <a:pt x="8009" y="4299"/>
                    </a:lnTo>
                    <a:lnTo>
                      <a:pt x="8160" y="4236"/>
                    </a:lnTo>
                    <a:lnTo>
                      <a:pt x="8298" y="4161"/>
                    </a:lnTo>
                    <a:lnTo>
                      <a:pt x="8436" y="4086"/>
                    </a:lnTo>
                    <a:lnTo>
                      <a:pt x="8561" y="3998"/>
                    </a:lnTo>
                    <a:lnTo>
                      <a:pt x="8686" y="3898"/>
                    </a:lnTo>
                    <a:lnTo>
                      <a:pt x="8799" y="3785"/>
                    </a:lnTo>
                    <a:lnTo>
                      <a:pt x="8912" y="3685"/>
                    </a:lnTo>
                    <a:lnTo>
                      <a:pt x="9112" y="3434"/>
                    </a:lnTo>
                    <a:lnTo>
                      <a:pt x="9275" y="3184"/>
                    </a:lnTo>
                    <a:lnTo>
                      <a:pt x="9438" y="2933"/>
                    </a:lnTo>
                    <a:lnTo>
                      <a:pt x="9564" y="2682"/>
                    </a:lnTo>
                    <a:lnTo>
                      <a:pt x="9676" y="2457"/>
                    </a:lnTo>
                    <a:lnTo>
                      <a:pt x="9752" y="2244"/>
                    </a:lnTo>
                    <a:lnTo>
                      <a:pt x="9864" y="1930"/>
                    </a:lnTo>
                    <a:lnTo>
                      <a:pt x="9902" y="1805"/>
                    </a:lnTo>
                    <a:lnTo>
                      <a:pt x="9701" y="1629"/>
                    </a:lnTo>
                    <a:lnTo>
                      <a:pt x="9463" y="1454"/>
                    </a:lnTo>
                    <a:lnTo>
                      <a:pt x="9225" y="1291"/>
                    </a:lnTo>
                    <a:lnTo>
                      <a:pt x="8949" y="1141"/>
                    </a:lnTo>
                    <a:lnTo>
                      <a:pt x="8674" y="990"/>
                    </a:lnTo>
                    <a:lnTo>
                      <a:pt x="8373" y="852"/>
                    </a:lnTo>
                    <a:lnTo>
                      <a:pt x="8060" y="727"/>
                    </a:lnTo>
                    <a:lnTo>
                      <a:pt x="7746" y="614"/>
                    </a:lnTo>
                    <a:lnTo>
                      <a:pt x="7408" y="501"/>
                    </a:lnTo>
                    <a:lnTo>
                      <a:pt x="7069" y="401"/>
                    </a:lnTo>
                    <a:lnTo>
                      <a:pt x="6718" y="313"/>
                    </a:lnTo>
                    <a:lnTo>
                      <a:pt x="6368" y="238"/>
                    </a:lnTo>
                    <a:lnTo>
                      <a:pt x="6004" y="176"/>
                    </a:lnTo>
                    <a:lnTo>
                      <a:pt x="5653" y="113"/>
                    </a:lnTo>
                    <a:lnTo>
                      <a:pt x="5290" y="75"/>
                    </a:lnTo>
                    <a:lnTo>
                      <a:pt x="4926" y="38"/>
                    </a:lnTo>
                    <a:lnTo>
                      <a:pt x="4575" y="13"/>
                    </a:lnTo>
                    <a:lnTo>
                      <a:pt x="42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4"/>
              <p:cNvSpPr/>
              <p:nvPr/>
            </p:nvSpPr>
            <p:spPr>
              <a:xfrm>
                <a:off x="6029456" y="2139019"/>
                <a:ext cx="57228" cy="138888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6179" extrusionOk="0">
                    <a:moveTo>
                      <a:pt x="803" y="0"/>
                    </a:moveTo>
                    <a:lnTo>
                      <a:pt x="640" y="564"/>
                    </a:lnTo>
                    <a:lnTo>
                      <a:pt x="490" y="1166"/>
                    </a:lnTo>
                    <a:lnTo>
                      <a:pt x="314" y="1880"/>
                    </a:lnTo>
                    <a:lnTo>
                      <a:pt x="239" y="2256"/>
                    </a:lnTo>
                    <a:lnTo>
                      <a:pt x="164" y="2632"/>
                    </a:lnTo>
                    <a:lnTo>
                      <a:pt x="101" y="3008"/>
                    </a:lnTo>
                    <a:lnTo>
                      <a:pt x="38" y="3371"/>
                    </a:lnTo>
                    <a:lnTo>
                      <a:pt x="13" y="3710"/>
                    </a:lnTo>
                    <a:lnTo>
                      <a:pt x="1" y="4011"/>
                    </a:lnTo>
                    <a:lnTo>
                      <a:pt x="1" y="4274"/>
                    </a:lnTo>
                    <a:lnTo>
                      <a:pt x="26" y="4387"/>
                    </a:lnTo>
                    <a:lnTo>
                      <a:pt x="38" y="4487"/>
                    </a:lnTo>
                    <a:lnTo>
                      <a:pt x="101" y="4675"/>
                    </a:lnTo>
                    <a:lnTo>
                      <a:pt x="189" y="4850"/>
                    </a:lnTo>
                    <a:lnTo>
                      <a:pt x="277" y="5013"/>
                    </a:lnTo>
                    <a:lnTo>
                      <a:pt x="377" y="5164"/>
                    </a:lnTo>
                    <a:lnTo>
                      <a:pt x="490" y="5314"/>
                    </a:lnTo>
                    <a:lnTo>
                      <a:pt x="602" y="5452"/>
                    </a:lnTo>
                    <a:lnTo>
                      <a:pt x="728" y="5577"/>
                    </a:lnTo>
                    <a:lnTo>
                      <a:pt x="841" y="5703"/>
                    </a:lnTo>
                    <a:lnTo>
                      <a:pt x="1066" y="5903"/>
                    </a:lnTo>
                    <a:lnTo>
                      <a:pt x="1254" y="6054"/>
                    </a:lnTo>
                    <a:lnTo>
                      <a:pt x="1430" y="6179"/>
                    </a:lnTo>
                    <a:lnTo>
                      <a:pt x="1593" y="6016"/>
                    </a:lnTo>
                    <a:lnTo>
                      <a:pt x="1755" y="5841"/>
                    </a:lnTo>
                    <a:lnTo>
                      <a:pt x="1931" y="5602"/>
                    </a:lnTo>
                    <a:lnTo>
                      <a:pt x="2131" y="5327"/>
                    </a:lnTo>
                    <a:lnTo>
                      <a:pt x="2219" y="5176"/>
                    </a:lnTo>
                    <a:lnTo>
                      <a:pt x="2307" y="5013"/>
                    </a:lnTo>
                    <a:lnTo>
                      <a:pt x="2382" y="4838"/>
                    </a:lnTo>
                    <a:lnTo>
                      <a:pt x="2445" y="4675"/>
                    </a:lnTo>
                    <a:lnTo>
                      <a:pt x="2495" y="4499"/>
                    </a:lnTo>
                    <a:lnTo>
                      <a:pt x="2520" y="4311"/>
                    </a:lnTo>
                    <a:lnTo>
                      <a:pt x="2533" y="4111"/>
                    </a:lnTo>
                    <a:lnTo>
                      <a:pt x="2545" y="3873"/>
                    </a:lnTo>
                    <a:lnTo>
                      <a:pt x="2545" y="3585"/>
                    </a:lnTo>
                    <a:lnTo>
                      <a:pt x="2520" y="3284"/>
                    </a:lnTo>
                    <a:lnTo>
                      <a:pt x="2495" y="2958"/>
                    </a:lnTo>
                    <a:lnTo>
                      <a:pt x="2445" y="2619"/>
                    </a:lnTo>
                    <a:lnTo>
                      <a:pt x="2382" y="2269"/>
                    </a:lnTo>
                    <a:lnTo>
                      <a:pt x="2307" y="1930"/>
                    </a:lnTo>
                    <a:lnTo>
                      <a:pt x="2194" y="1592"/>
                    </a:lnTo>
                    <a:lnTo>
                      <a:pt x="2081" y="1266"/>
                    </a:lnTo>
                    <a:lnTo>
                      <a:pt x="2006" y="1103"/>
                    </a:lnTo>
                    <a:lnTo>
                      <a:pt x="1931" y="953"/>
                    </a:lnTo>
                    <a:lnTo>
                      <a:pt x="1843" y="815"/>
                    </a:lnTo>
                    <a:lnTo>
                      <a:pt x="1755" y="677"/>
                    </a:lnTo>
                    <a:lnTo>
                      <a:pt x="1668" y="551"/>
                    </a:lnTo>
                    <a:lnTo>
                      <a:pt x="1567" y="439"/>
                    </a:lnTo>
                    <a:lnTo>
                      <a:pt x="1455" y="338"/>
                    </a:lnTo>
                    <a:lnTo>
                      <a:pt x="1342" y="238"/>
                    </a:lnTo>
                    <a:lnTo>
                      <a:pt x="1217" y="163"/>
                    </a:lnTo>
                    <a:lnTo>
                      <a:pt x="1091" y="88"/>
                    </a:lnTo>
                    <a:lnTo>
                      <a:pt x="953" y="38"/>
                    </a:lnTo>
                    <a:lnTo>
                      <a:pt x="8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4"/>
              <p:cNvSpPr/>
              <p:nvPr/>
            </p:nvSpPr>
            <p:spPr>
              <a:xfrm>
                <a:off x="5897334" y="2967540"/>
                <a:ext cx="521208" cy="229068"/>
              </a:xfrm>
              <a:custGeom>
                <a:avLst/>
                <a:gdLst/>
                <a:ahLst/>
                <a:cxnLst/>
                <a:rect l="l" t="t" r="r" b="b"/>
                <a:pathLst>
                  <a:path w="23188" h="10191" extrusionOk="0">
                    <a:moveTo>
                      <a:pt x="17472" y="1"/>
                    </a:moveTo>
                    <a:lnTo>
                      <a:pt x="17836" y="3961"/>
                    </a:lnTo>
                    <a:lnTo>
                      <a:pt x="1" y="6267"/>
                    </a:lnTo>
                    <a:lnTo>
                      <a:pt x="76" y="9714"/>
                    </a:lnTo>
                    <a:lnTo>
                      <a:pt x="978" y="9764"/>
                    </a:lnTo>
                    <a:lnTo>
                      <a:pt x="3347" y="9877"/>
                    </a:lnTo>
                    <a:lnTo>
                      <a:pt x="6719" y="10015"/>
                    </a:lnTo>
                    <a:lnTo>
                      <a:pt x="8624" y="10077"/>
                    </a:lnTo>
                    <a:lnTo>
                      <a:pt x="10604" y="10128"/>
                    </a:lnTo>
                    <a:lnTo>
                      <a:pt x="12609" y="10165"/>
                    </a:lnTo>
                    <a:lnTo>
                      <a:pt x="14552" y="10190"/>
                    </a:lnTo>
                    <a:lnTo>
                      <a:pt x="16394" y="10190"/>
                    </a:lnTo>
                    <a:lnTo>
                      <a:pt x="17259" y="10178"/>
                    </a:lnTo>
                    <a:lnTo>
                      <a:pt x="18061" y="10153"/>
                    </a:lnTo>
                    <a:lnTo>
                      <a:pt x="18826" y="10128"/>
                    </a:lnTo>
                    <a:lnTo>
                      <a:pt x="19515" y="10090"/>
                    </a:lnTo>
                    <a:lnTo>
                      <a:pt x="20142" y="10040"/>
                    </a:lnTo>
                    <a:lnTo>
                      <a:pt x="20681" y="9977"/>
                    </a:lnTo>
                    <a:lnTo>
                      <a:pt x="21132" y="9914"/>
                    </a:lnTo>
                    <a:lnTo>
                      <a:pt x="21333" y="9877"/>
                    </a:lnTo>
                    <a:lnTo>
                      <a:pt x="21495" y="9827"/>
                    </a:lnTo>
                    <a:lnTo>
                      <a:pt x="21646" y="9789"/>
                    </a:lnTo>
                    <a:lnTo>
                      <a:pt x="21759" y="9739"/>
                    </a:lnTo>
                    <a:lnTo>
                      <a:pt x="21846" y="9689"/>
                    </a:lnTo>
                    <a:lnTo>
                      <a:pt x="21909" y="9626"/>
                    </a:lnTo>
                    <a:lnTo>
                      <a:pt x="22022" y="9488"/>
                    </a:lnTo>
                    <a:lnTo>
                      <a:pt x="22122" y="9300"/>
                    </a:lnTo>
                    <a:lnTo>
                      <a:pt x="22210" y="9075"/>
                    </a:lnTo>
                    <a:lnTo>
                      <a:pt x="22298" y="8824"/>
                    </a:lnTo>
                    <a:lnTo>
                      <a:pt x="22385" y="8536"/>
                    </a:lnTo>
                    <a:lnTo>
                      <a:pt x="22461" y="8235"/>
                    </a:lnTo>
                    <a:lnTo>
                      <a:pt x="22536" y="7897"/>
                    </a:lnTo>
                    <a:lnTo>
                      <a:pt x="22598" y="7546"/>
                    </a:lnTo>
                    <a:lnTo>
                      <a:pt x="22724" y="6794"/>
                    </a:lnTo>
                    <a:lnTo>
                      <a:pt x="22824" y="5979"/>
                    </a:lnTo>
                    <a:lnTo>
                      <a:pt x="22912" y="5139"/>
                    </a:lnTo>
                    <a:lnTo>
                      <a:pt x="22987" y="4300"/>
                    </a:lnTo>
                    <a:lnTo>
                      <a:pt x="23050" y="3472"/>
                    </a:lnTo>
                    <a:lnTo>
                      <a:pt x="23087" y="2683"/>
                    </a:lnTo>
                    <a:lnTo>
                      <a:pt x="23150" y="1317"/>
                    </a:lnTo>
                    <a:lnTo>
                      <a:pt x="23175" y="352"/>
                    </a:lnTo>
                    <a:lnTo>
                      <a:pt x="23187" y="1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4"/>
              <p:cNvSpPr/>
              <p:nvPr/>
            </p:nvSpPr>
            <p:spPr>
              <a:xfrm>
                <a:off x="5566869" y="2943601"/>
                <a:ext cx="65387" cy="72984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3247" extrusionOk="0">
                    <a:moveTo>
                      <a:pt x="277" y="0"/>
                    </a:moveTo>
                    <a:lnTo>
                      <a:pt x="1" y="238"/>
                    </a:lnTo>
                    <a:lnTo>
                      <a:pt x="2620" y="3246"/>
                    </a:lnTo>
                    <a:lnTo>
                      <a:pt x="2909" y="2996"/>
                    </a:lnTo>
                    <a:lnTo>
                      <a:pt x="27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4"/>
              <p:cNvSpPr/>
              <p:nvPr/>
            </p:nvSpPr>
            <p:spPr>
              <a:xfrm>
                <a:off x="5713378" y="3078264"/>
                <a:ext cx="185664" cy="117490"/>
              </a:xfrm>
              <a:custGeom>
                <a:avLst/>
                <a:gdLst/>
                <a:ahLst/>
                <a:cxnLst/>
                <a:rect l="l" t="t" r="r" b="b"/>
                <a:pathLst>
                  <a:path w="8260" h="5227" extrusionOk="0">
                    <a:moveTo>
                      <a:pt x="2908" y="0"/>
                    </a:moveTo>
                    <a:lnTo>
                      <a:pt x="2256" y="25"/>
                    </a:lnTo>
                    <a:lnTo>
                      <a:pt x="1667" y="50"/>
                    </a:lnTo>
                    <a:lnTo>
                      <a:pt x="890" y="88"/>
                    </a:lnTo>
                    <a:lnTo>
                      <a:pt x="802" y="100"/>
                    </a:lnTo>
                    <a:lnTo>
                      <a:pt x="727" y="126"/>
                    </a:lnTo>
                    <a:lnTo>
                      <a:pt x="677" y="163"/>
                    </a:lnTo>
                    <a:lnTo>
                      <a:pt x="639" y="213"/>
                    </a:lnTo>
                    <a:lnTo>
                      <a:pt x="627" y="263"/>
                    </a:lnTo>
                    <a:lnTo>
                      <a:pt x="627" y="339"/>
                    </a:lnTo>
                    <a:lnTo>
                      <a:pt x="639" y="401"/>
                    </a:lnTo>
                    <a:lnTo>
                      <a:pt x="690" y="489"/>
                    </a:lnTo>
                    <a:lnTo>
                      <a:pt x="752" y="564"/>
                    </a:lnTo>
                    <a:lnTo>
                      <a:pt x="840" y="652"/>
                    </a:lnTo>
                    <a:lnTo>
                      <a:pt x="953" y="727"/>
                    </a:lnTo>
                    <a:lnTo>
                      <a:pt x="1091" y="815"/>
                    </a:lnTo>
                    <a:lnTo>
                      <a:pt x="1254" y="903"/>
                    </a:lnTo>
                    <a:lnTo>
                      <a:pt x="1442" y="978"/>
                    </a:lnTo>
                    <a:lnTo>
                      <a:pt x="1667" y="1053"/>
                    </a:lnTo>
                    <a:lnTo>
                      <a:pt x="1905" y="1116"/>
                    </a:lnTo>
                    <a:lnTo>
                      <a:pt x="1592" y="1191"/>
                    </a:lnTo>
                    <a:lnTo>
                      <a:pt x="1279" y="1266"/>
                    </a:lnTo>
                    <a:lnTo>
                      <a:pt x="915" y="1366"/>
                    </a:lnTo>
                    <a:lnTo>
                      <a:pt x="564" y="1479"/>
                    </a:lnTo>
                    <a:lnTo>
                      <a:pt x="401" y="1554"/>
                    </a:lnTo>
                    <a:lnTo>
                      <a:pt x="251" y="1617"/>
                    </a:lnTo>
                    <a:lnTo>
                      <a:pt x="138" y="1692"/>
                    </a:lnTo>
                    <a:lnTo>
                      <a:pt x="50" y="1767"/>
                    </a:lnTo>
                    <a:lnTo>
                      <a:pt x="25" y="1805"/>
                    </a:lnTo>
                    <a:lnTo>
                      <a:pt x="0" y="1843"/>
                    </a:lnTo>
                    <a:lnTo>
                      <a:pt x="0" y="1880"/>
                    </a:lnTo>
                    <a:lnTo>
                      <a:pt x="0" y="1918"/>
                    </a:lnTo>
                    <a:lnTo>
                      <a:pt x="25" y="1993"/>
                    </a:lnTo>
                    <a:lnTo>
                      <a:pt x="63" y="2068"/>
                    </a:lnTo>
                    <a:lnTo>
                      <a:pt x="113" y="2131"/>
                    </a:lnTo>
                    <a:lnTo>
                      <a:pt x="176" y="2206"/>
                    </a:lnTo>
                    <a:lnTo>
                      <a:pt x="314" y="2319"/>
                    </a:lnTo>
                    <a:lnTo>
                      <a:pt x="464" y="2419"/>
                    </a:lnTo>
                    <a:lnTo>
                      <a:pt x="602" y="2507"/>
                    </a:lnTo>
                    <a:lnTo>
                      <a:pt x="727" y="2570"/>
                    </a:lnTo>
                    <a:lnTo>
                      <a:pt x="853" y="2620"/>
                    </a:lnTo>
                    <a:lnTo>
                      <a:pt x="840" y="2770"/>
                    </a:lnTo>
                    <a:lnTo>
                      <a:pt x="853" y="2933"/>
                    </a:lnTo>
                    <a:lnTo>
                      <a:pt x="865" y="3021"/>
                    </a:lnTo>
                    <a:lnTo>
                      <a:pt x="890" y="3121"/>
                    </a:lnTo>
                    <a:lnTo>
                      <a:pt x="915" y="3209"/>
                    </a:lnTo>
                    <a:lnTo>
                      <a:pt x="953" y="3309"/>
                    </a:lnTo>
                    <a:lnTo>
                      <a:pt x="1003" y="3384"/>
                    </a:lnTo>
                    <a:lnTo>
                      <a:pt x="1078" y="3472"/>
                    </a:lnTo>
                    <a:lnTo>
                      <a:pt x="1153" y="3535"/>
                    </a:lnTo>
                    <a:lnTo>
                      <a:pt x="1254" y="3585"/>
                    </a:lnTo>
                    <a:lnTo>
                      <a:pt x="1379" y="3622"/>
                    </a:lnTo>
                    <a:lnTo>
                      <a:pt x="1517" y="3647"/>
                    </a:lnTo>
                    <a:lnTo>
                      <a:pt x="1504" y="3735"/>
                    </a:lnTo>
                    <a:lnTo>
                      <a:pt x="1492" y="3936"/>
                    </a:lnTo>
                    <a:lnTo>
                      <a:pt x="1504" y="4048"/>
                    </a:lnTo>
                    <a:lnTo>
                      <a:pt x="1529" y="4174"/>
                    </a:lnTo>
                    <a:lnTo>
                      <a:pt x="1554" y="4274"/>
                    </a:lnTo>
                    <a:lnTo>
                      <a:pt x="1579" y="4324"/>
                    </a:lnTo>
                    <a:lnTo>
                      <a:pt x="1617" y="4362"/>
                    </a:lnTo>
                    <a:lnTo>
                      <a:pt x="1680" y="4412"/>
                    </a:lnTo>
                    <a:lnTo>
                      <a:pt x="1805" y="4487"/>
                    </a:lnTo>
                    <a:lnTo>
                      <a:pt x="1981" y="4562"/>
                    </a:lnTo>
                    <a:lnTo>
                      <a:pt x="2219" y="4663"/>
                    </a:lnTo>
                    <a:lnTo>
                      <a:pt x="2507" y="4775"/>
                    </a:lnTo>
                    <a:lnTo>
                      <a:pt x="2833" y="4876"/>
                    </a:lnTo>
                    <a:lnTo>
                      <a:pt x="3221" y="4976"/>
                    </a:lnTo>
                    <a:lnTo>
                      <a:pt x="3635" y="5076"/>
                    </a:lnTo>
                    <a:lnTo>
                      <a:pt x="4099" y="5151"/>
                    </a:lnTo>
                    <a:lnTo>
                      <a:pt x="4600" y="5202"/>
                    </a:lnTo>
                    <a:lnTo>
                      <a:pt x="4863" y="5214"/>
                    </a:lnTo>
                    <a:lnTo>
                      <a:pt x="5139" y="5227"/>
                    </a:lnTo>
                    <a:lnTo>
                      <a:pt x="5716" y="5227"/>
                    </a:lnTo>
                    <a:lnTo>
                      <a:pt x="6004" y="5214"/>
                    </a:lnTo>
                    <a:lnTo>
                      <a:pt x="6305" y="5189"/>
                    </a:lnTo>
                    <a:lnTo>
                      <a:pt x="6618" y="5151"/>
                    </a:lnTo>
                    <a:lnTo>
                      <a:pt x="6931" y="5101"/>
                    </a:lnTo>
                    <a:lnTo>
                      <a:pt x="7257" y="5051"/>
                    </a:lnTo>
                    <a:lnTo>
                      <a:pt x="7583" y="4976"/>
                    </a:lnTo>
                    <a:lnTo>
                      <a:pt x="7921" y="4888"/>
                    </a:lnTo>
                    <a:lnTo>
                      <a:pt x="8260" y="4788"/>
                    </a:lnTo>
                    <a:lnTo>
                      <a:pt x="8185" y="1341"/>
                    </a:lnTo>
                    <a:lnTo>
                      <a:pt x="7834" y="1191"/>
                    </a:lnTo>
                    <a:lnTo>
                      <a:pt x="6969" y="827"/>
                    </a:lnTo>
                    <a:lnTo>
                      <a:pt x="6455" y="614"/>
                    </a:lnTo>
                    <a:lnTo>
                      <a:pt x="5941" y="414"/>
                    </a:lnTo>
                    <a:lnTo>
                      <a:pt x="5465" y="238"/>
                    </a:lnTo>
                    <a:lnTo>
                      <a:pt x="5076" y="113"/>
                    </a:lnTo>
                    <a:lnTo>
                      <a:pt x="4913" y="75"/>
                    </a:lnTo>
                    <a:lnTo>
                      <a:pt x="4713" y="50"/>
                    </a:lnTo>
                    <a:lnTo>
                      <a:pt x="4462" y="25"/>
                    </a:lnTo>
                    <a:lnTo>
                      <a:pt x="4186" y="13"/>
                    </a:lnTo>
                    <a:lnTo>
                      <a:pt x="3572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4"/>
              <p:cNvSpPr/>
              <p:nvPr/>
            </p:nvSpPr>
            <p:spPr>
              <a:xfrm>
                <a:off x="5710276" y="2675692"/>
                <a:ext cx="12970" cy="270741"/>
              </a:xfrm>
              <a:custGeom>
                <a:avLst/>
                <a:gdLst/>
                <a:ahLst/>
                <a:cxnLst/>
                <a:rect l="l" t="t" r="r" b="b"/>
                <a:pathLst>
                  <a:path w="577" h="12045" extrusionOk="0">
                    <a:moveTo>
                      <a:pt x="289" y="0"/>
                    </a:moveTo>
                    <a:lnTo>
                      <a:pt x="0" y="12032"/>
                    </a:lnTo>
                    <a:lnTo>
                      <a:pt x="289" y="12045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4"/>
              <p:cNvSpPr/>
              <p:nvPr/>
            </p:nvSpPr>
            <p:spPr>
              <a:xfrm>
                <a:off x="6251467" y="2683559"/>
                <a:ext cx="41988" cy="28429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2648" extrusionOk="0">
                    <a:moveTo>
                      <a:pt x="276" y="1"/>
                    </a:moveTo>
                    <a:lnTo>
                      <a:pt x="0" y="39"/>
                    </a:lnTo>
                    <a:lnTo>
                      <a:pt x="1579" y="12647"/>
                    </a:lnTo>
                    <a:lnTo>
                      <a:pt x="1868" y="12610"/>
                    </a:lnTo>
                    <a:lnTo>
                      <a:pt x="27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4"/>
              <p:cNvSpPr/>
              <p:nvPr/>
            </p:nvSpPr>
            <p:spPr>
              <a:xfrm>
                <a:off x="5702386" y="3404210"/>
                <a:ext cx="633618" cy="64803"/>
              </a:xfrm>
              <a:custGeom>
                <a:avLst/>
                <a:gdLst/>
                <a:ahLst/>
                <a:cxnLst/>
                <a:rect l="l" t="t" r="r" b="b"/>
                <a:pathLst>
                  <a:path w="28189" h="2883" extrusionOk="0">
                    <a:moveTo>
                      <a:pt x="27875" y="0"/>
                    </a:moveTo>
                    <a:lnTo>
                      <a:pt x="63" y="238"/>
                    </a:lnTo>
                    <a:lnTo>
                      <a:pt x="0" y="2883"/>
                    </a:lnTo>
                    <a:lnTo>
                      <a:pt x="28188" y="2883"/>
                    </a:lnTo>
                    <a:lnTo>
                      <a:pt x="2787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4"/>
              <p:cNvSpPr/>
              <p:nvPr/>
            </p:nvSpPr>
            <p:spPr>
              <a:xfrm>
                <a:off x="6297658" y="3051786"/>
                <a:ext cx="57205" cy="28187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254" extrusionOk="0">
                    <a:moveTo>
                      <a:pt x="314" y="0"/>
                    </a:moveTo>
                    <a:lnTo>
                      <a:pt x="88" y="13"/>
                    </a:lnTo>
                    <a:lnTo>
                      <a:pt x="1" y="25"/>
                    </a:lnTo>
                    <a:lnTo>
                      <a:pt x="51" y="401"/>
                    </a:lnTo>
                    <a:lnTo>
                      <a:pt x="126" y="389"/>
                    </a:lnTo>
                    <a:lnTo>
                      <a:pt x="326" y="376"/>
                    </a:lnTo>
                    <a:lnTo>
                      <a:pt x="615" y="389"/>
                    </a:lnTo>
                    <a:lnTo>
                      <a:pt x="778" y="401"/>
                    </a:lnTo>
                    <a:lnTo>
                      <a:pt x="953" y="426"/>
                    </a:lnTo>
                    <a:lnTo>
                      <a:pt x="1141" y="464"/>
                    </a:lnTo>
                    <a:lnTo>
                      <a:pt x="1317" y="514"/>
                    </a:lnTo>
                    <a:lnTo>
                      <a:pt x="1505" y="577"/>
                    </a:lnTo>
                    <a:lnTo>
                      <a:pt x="1668" y="664"/>
                    </a:lnTo>
                    <a:lnTo>
                      <a:pt x="1831" y="777"/>
                    </a:lnTo>
                    <a:lnTo>
                      <a:pt x="1906" y="840"/>
                    </a:lnTo>
                    <a:lnTo>
                      <a:pt x="1981" y="902"/>
                    </a:lnTo>
                    <a:lnTo>
                      <a:pt x="2044" y="978"/>
                    </a:lnTo>
                    <a:lnTo>
                      <a:pt x="2094" y="1065"/>
                    </a:lnTo>
                    <a:lnTo>
                      <a:pt x="2144" y="1153"/>
                    </a:lnTo>
                    <a:lnTo>
                      <a:pt x="2194" y="1253"/>
                    </a:lnTo>
                    <a:lnTo>
                      <a:pt x="2545" y="1103"/>
                    </a:lnTo>
                    <a:lnTo>
                      <a:pt x="2495" y="1003"/>
                    </a:lnTo>
                    <a:lnTo>
                      <a:pt x="2445" y="902"/>
                    </a:lnTo>
                    <a:lnTo>
                      <a:pt x="2382" y="815"/>
                    </a:lnTo>
                    <a:lnTo>
                      <a:pt x="2319" y="727"/>
                    </a:lnTo>
                    <a:lnTo>
                      <a:pt x="2244" y="639"/>
                    </a:lnTo>
                    <a:lnTo>
                      <a:pt x="2156" y="564"/>
                    </a:lnTo>
                    <a:lnTo>
                      <a:pt x="2069" y="489"/>
                    </a:lnTo>
                    <a:lnTo>
                      <a:pt x="1981" y="414"/>
                    </a:lnTo>
                    <a:lnTo>
                      <a:pt x="1780" y="288"/>
                    </a:lnTo>
                    <a:lnTo>
                      <a:pt x="1555" y="188"/>
                    </a:lnTo>
                    <a:lnTo>
                      <a:pt x="1304" y="113"/>
                    </a:lnTo>
                    <a:lnTo>
                      <a:pt x="1041" y="50"/>
                    </a:lnTo>
                    <a:lnTo>
                      <a:pt x="840" y="25"/>
                    </a:lnTo>
                    <a:lnTo>
                      <a:pt x="640" y="13"/>
                    </a:lnTo>
                    <a:lnTo>
                      <a:pt x="47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14"/>
              <p:cNvSpPr/>
              <p:nvPr/>
            </p:nvSpPr>
            <p:spPr>
              <a:xfrm>
                <a:off x="6044112" y="2276492"/>
                <a:ext cx="59475" cy="60869"/>
              </a:xfrm>
              <a:custGeom>
                <a:avLst/>
                <a:gdLst/>
                <a:ahLst/>
                <a:cxnLst/>
                <a:rect l="l" t="t" r="r" b="b"/>
                <a:pathLst>
                  <a:path w="2646" h="2708" extrusionOk="0">
                    <a:moveTo>
                      <a:pt x="1329" y="0"/>
                    </a:moveTo>
                    <a:lnTo>
                      <a:pt x="1103" y="13"/>
                    </a:lnTo>
                    <a:lnTo>
                      <a:pt x="890" y="38"/>
                    </a:lnTo>
                    <a:lnTo>
                      <a:pt x="527" y="101"/>
                    </a:lnTo>
                    <a:lnTo>
                      <a:pt x="264" y="163"/>
                    </a:lnTo>
                    <a:lnTo>
                      <a:pt x="163" y="188"/>
                    </a:lnTo>
                    <a:lnTo>
                      <a:pt x="1" y="2632"/>
                    </a:lnTo>
                    <a:lnTo>
                      <a:pt x="163" y="2670"/>
                    </a:lnTo>
                    <a:lnTo>
                      <a:pt x="326" y="2695"/>
                    </a:lnTo>
                    <a:lnTo>
                      <a:pt x="489" y="2707"/>
                    </a:lnTo>
                    <a:lnTo>
                      <a:pt x="790" y="2707"/>
                    </a:lnTo>
                    <a:lnTo>
                      <a:pt x="928" y="2695"/>
                    </a:lnTo>
                    <a:lnTo>
                      <a:pt x="1066" y="2682"/>
                    </a:lnTo>
                    <a:lnTo>
                      <a:pt x="1204" y="2657"/>
                    </a:lnTo>
                    <a:lnTo>
                      <a:pt x="1329" y="2632"/>
                    </a:lnTo>
                    <a:lnTo>
                      <a:pt x="1442" y="2595"/>
                    </a:lnTo>
                    <a:lnTo>
                      <a:pt x="1567" y="2557"/>
                    </a:lnTo>
                    <a:lnTo>
                      <a:pt x="1680" y="2507"/>
                    </a:lnTo>
                    <a:lnTo>
                      <a:pt x="1881" y="2394"/>
                    </a:lnTo>
                    <a:lnTo>
                      <a:pt x="2056" y="2269"/>
                    </a:lnTo>
                    <a:lnTo>
                      <a:pt x="2219" y="2106"/>
                    </a:lnTo>
                    <a:lnTo>
                      <a:pt x="2344" y="1943"/>
                    </a:lnTo>
                    <a:lnTo>
                      <a:pt x="2457" y="1767"/>
                    </a:lnTo>
                    <a:lnTo>
                      <a:pt x="2545" y="1567"/>
                    </a:lnTo>
                    <a:lnTo>
                      <a:pt x="2607" y="1366"/>
                    </a:lnTo>
                    <a:lnTo>
                      <a:pt x="2633" y="1153"/>
                    </a:lnTo>
                    <a:lnTo>
                      <a:pt x="2645" y="940"/>
                    </a:lnTo>
                    <a:lnTo>
                      <a:pt x="2620" y="715"/>
                    </a:lnTo>
                    <a:lnTo>
                      <a:pt x="2607" y="614"/>
                    </a:lnTo>
                    <a:lnTo>
                      <a:pt x="2570" y="514"/>
                    </a:lnTo>
                    <a:lnTo>
                      <a:pt x="2520" y="426"/>
                    </a:lnTo>
                    <a:lnTo>
                      <a:pt x="2470" y="351"/>
                    </a:lnTo>
                    <a:lnTo>
                      <a:pt x="2407" y="289"/>
                    </a:lnTo>
                    <a:lnTo>
                      <a:pt x="2332" y="226"/>
                    </a:lnTo>
                    <a:lnTo>
                      <a:pt x="2257" y="176"/>
                    </a:lnTo>
                    <a:lnTo>
                      <a:pt x="2169" y="138"/>
                    </a:lnTo>
                    <a:lnTo>
                      <a:pt x="2069" y="101"/>
                    </a:lnTo>
                    <a:lnTo>
                      <a:pt x="1968" y="63"/>
                    </a:lnTo>
                    <a:lnTo>
                      <a:pt x="1768" y="25"/>
                    </a:lnTo>
                    <a:lnTo>
                      <a:pt x="1542" y="13"/>
                    </a:lnTo>
                    <a:lnTo>
                      <a:pt x="1329" y="0"/>
                    </a:lnTo>
                    <a:close/>
                  </a:path>
                </a:pathLst>
              </a:custGeom>
              <a:solidFill>
                <a:srgbClr val="F290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4"/>
              <p:cNvSpPr/>
              <p:nvPr/>
            </p:nvSpPr>
            <p:spPr>
              <a:xfrm>
                <a:off x="6280755" y="2743866"/>
                <a:ext cx="39470" cy="152982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6806" extrusionOk="0">
                    <a:moveTo>
                      <a:pt x="1467" y="0"/>
                    </a:moveTo>
                    <a:lnTo>
                      <a:pt x="1454" y="163"/>
                    </a:lnTo>
                    <a:lnTo>
                      <a:pt x="1417" y="614"/>
                    </a:lnTo>
                    <a:lnTo>
                      <a:pt x="1329" y="1304"/>
                    </a:lnTo>
                    <a:lnTo>
                      <a:pt x="1191" y="2181"/>
                    </a:lnTo>
                    <a:lnTo>
                      <a:pt x="1104" y="2682"/>
                    </a:lnTo>
                    <a:lnTo>
                      <a:pt x="1003" y="3209"/>
                    </a:lnTo>
                    <a:lnTo>
                      <a:pt x="890" y="3760"/>
                    </a:lnTo>
                    <a:lnTo>
                      <a:pt x="753" y="4337"/>
                    </a:lnTo>
                    <a:lnTo>
                      <a:pt x="590" y="4913"/>
                    </a:lnTo>
                    <a:lnTo>
                      <a:pt x="414" y="5515"/>
                    </a:lnTo>
                    <a:lnTo>
                      <a:pt x="214" y="6104"/>
                    </a:lnTo>
                    <a:lnTo>
                      <a:pt x="1" y="6705"/>
                    </a:lnTo>
                    <a:lnTo>
                      <a:pt x="264" y="6806"/>
                    </a:lnTo>
                    <a:lnTo>
                      <a:pt x="489" y="6204"/>
                    </a:lnTo>
                    <a:lnTo>
                      <a:pt x="677" y="5603"/>
                    </a:lnTo>
                    <a:lnTo>
                      <a:pt x="865" y="5001"/>
                    </a:lnTo>
                    <a:lnTo>
                      <a:pt x="1016" y="4412"/>
                    </a:lnTo>
                    <a:lnTo>
                      <a:pt x="1154" y="3823"/>
                    </a:lnTo>
                    <a:lnTo>
                      <a:pt x="1279" y="3271"/>
                    </a:lnTo>
                    <a:lnTo>
                      <a:pt x="1392" y="2732"/>
                    </a:lnTo>
                    <a:lnTo>
                      <a:pt x="1480" y="2231"/>
                    </a:lnTo>
                    <a:lnTo>
                      <a:pt x="1555" y="1767"/>
                    </a:lnTo>
                    <a:lnTo>
                      <a:pt x="1605" y="1341"/>
                    </a:lnTo>
                    <a:lnTo>
                      <a:pt x="1693" y="639"/>
                    </a:lnTo>
                    <a:lnTo>
                      <a:pt x="1743" y="188"/>
                    </a:lnTo>
                    <a:lnTo>
                      <a:pt x="1755" y="13"/>
                    </a:lnTo>
                    <a:lnTo>
                      <a:pt x="146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4"/>
              <p:cNvSpPr/>
              <p:nvPr/>
            </p:nvSpPr>
            <p:spPr>
              <a:xfrm>
                <a:off x="5649991" y="2772300"/>
                <a:ext cx="69321" cy="97800"/>
              </a:xfrm>
              <a:custGeom>
                <a:avLst/>
                <a:gdLst/>
                <a:ahLst/>
                <a:cxnLst/>
                <a:rect l="l" t="t" r="r" b="b"/>
                <a:pathLst>
                  <a:path w="3084" h="4351" extrusionOk="0">
                    <a:moveTo>
                      <a:pt x="251" y="1"/>
                    </a:moveTo>
                    <a:lnTo>
                      <a:pt x="0" y="151"/>
                    </a:lnTo>
                    <a:lnTo>
                      <a:pt x="301" y="628"/>
                    </a:lnTo>
                    <a:lnTo>
                      <a:pt x="1003" y="1731"/>
                    </a:lnTo>
                    <a:lnTo>
                      <a:pt x="1454" y="2407"/>
                    </a:lnTo>
                    <a:lnTo>
                      <a:pt x="1930" y="3109"/>
                    </a:lnTo>
                    <a:lnTo>
                      <a:pt x="2407" y="3774"/>
                    </a:lnTo>
                    <a:lnTo>
                      <a:pt x="2632" y="4074"/>
                    </a:lnTo>
                    <a:lnTo>
                      <a:pt x="2858" y="4350"/>
                    </a:lnTo>
                    <a:lnTo>
                      <a:pt x="3083" y="4175"/>
                    </a:lnTo>
                    <a:lnTo>
                      <a:pt x="2858" y="3899"/>
                    </a:lnTo>
                    <a:lnTo>
                      <a:pt x="2632" y="3598"/>
                    </a:lnTo>
                    <a:lnTo>
                      <a:pt x="2156" y="2934"/>
                    </a:lnTo>
                    <a:lnTo>
                      <a:pt x="1680" y="2244"/>
                    </a:lnTo>
                    <a:lnTo>
                      <a:pt x="1241" y="1580"/>
                    </a:lnTo>
                    <a:lnTo>
                      <a:pt x="539" y="477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4"/>
              <p:cNvSpPr/>
              <p:nvPr/>
            </p:nvSpPr>
            <p:spPr>
              <a:xfrm>
                <a:off x="5597596" y="2853736"/>
                <a:ext cx="57205" cy="44528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981" extrusionOk="0">
                    <a:moveTo>
                      <a:pt x="163" y="0"/>
                    </a:moveTo>
                    <a:lnTo>
                      <a:pt x="0" y="226"/>
                    </a:lnTo>
                    <a:lnTo>
                      <a:pt x="827" y="827"/>
                    </a:lnTo>
                    <a:lnTo>
                      <a:pt x="1592" y="1391"/>
                    </a:lnTo>
                    <a:lnTo>
                      <a:pt x="2369" y="1980"/>
                    </a:lnTo>
                    <a:lnTo>
                      <a:pt x="2544" y="1755"/>
                    </a:lnTo>
                    <a:lnTo>
                      <a:pt x="1755" y="1166"/>
                    </a:lnTo>
                    <a:lnTo>
                      <a:pt x="990" y="602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14"/>
              <p:cNvSpPr/>
              <p:nvPr/>
            </p:nvSpPr>
            <p:spPr>
              <a:xfrm>
                <a:off x="5530815" y="3468990"/>
                <a:ext cx="840681" cy="1060421"/>
              </a:xfrm>
              <a:custGeom>
                <a:avLst/>
                <a:gdLst/>
                <a:ahLst/>
                <a:cxnLst/>
                <a:rect l="l" t="t" r="r" b="b"/>
                <a:pathLst>
                  <a:path w="37401" h="47177" extrusionOk="0">
                    <a:moveTo>
                      <a:pt x="35821" y="1"/>
                    </a:moveTo>
                    <a:lnTo>
                      <a:pt x="31359" y="490"/>
                    </a:lnTo>
                    <a:lnTo>
                      <a:pt x="26659" y="1004"/>
                    </a:lnTo>
                    <a:lnTo>
                      <a:pt x="21094" y="1618"/>
                    </a:lnTo>
                    <a:lnTo>
                      <a:pt x="15229" y="2270"/>
                    </a:lnTo>
                    <a:lnTo>
                      <a:pt x="9664" y="2909"/>
                    </a:lnTo>
                    <a:lnTo>
                      <a:pt x="7170" y="3210"/>
                    </a:lnTo>
                    <a:lnTo>
                      <a:pt x="4976" y="3473"/>
                    </a:lnTo>
                    <a:lnTo>
                      <a:pt x="3146" y="3711"/>
                    </a:lnTo>
                    <a:lnTo>
                      <a:pt x="1743" y="3911"/>
                    </a:lnTo>
                    <a:lnTo>
                      <a:pt x="1605" y="3936"/>
                    </a:lnTo>
                    <a:lnTo>
                      <a:pt x="1467" y="3974"/>
                    </a:lnTo>
                    <a:lnTo>
                      <a:pt x="1342" y="4037"/>
                    </a:lnTo>
                    <a:lnTo>
                      <a:pt x="1216" y="4112"/>
                    </a:lnTo>
                    <a:lnTo>
                      <a:pt x="1104" y="4200"/>
                    </a:lnTo>
                    <a:lnTo>
                      <a:pt x="991" y="4300"/>
                    </a:lnTo>
                    <a:lnTo>
                      <a:pt x="890" y="4413"/>
                    </a:lnTo>
                    <a:lnTo>
                      <a:pt x="790" y="4538"/>
                    </a:lnTo>
                    <a:lnTo>
                      <a:pt x="702" y="4688"/>
                    </a:lnTo>
                    <a:lnTo>
                      <a:pt x="615" y="4839"/>
                    </a:lnTo>
                    <a:lnTo>
                      <a:pt x="540" y="5002"/>
                    </a:lnTo>
                    <a:lnTo>
                      <a:pt x="464" y="5190"/>
                    </a:lnTo>
                    <a:lnTo>
                      <a:pt x="402" y="5378"/>
                    </a:lnTo>
                    <a:lnTo>
                      <a:pt x="339" y="5578"/>
                    </a:lnTo>
                    <a:lnTo>
                      <a:pt x="276" y="5804"/>
                    </a:lnTo>
                    <a:lnTo>
                      <a:pt x="226" y="6030"/>
                    </a:lnTo>
                    <a:lnTo>
                      <a:pt x="151" y="6518"/>
                    </a:lnTo>
                    <a:lnTo>
                      <a:pt x="76" y="7045"/>
                    </a:lnTo>
                    <a:lnTo>
                      <a:pt x="38" y="7621"/>
                    </a:lnTo>
                    <a:lnTo>
                      <a:pt x="13" y="8235"/>
                    </a:lnTo>
                    <a:lnTo>
                      <a:pt x="1" y="8887"/>
                    </a:lnTo>
                    <a:lnTo>
                      <a:pt x="13" y="9576"/>
                    </a:lnTo>
                    <a:lnTo>
                      <a:pt x="38" y="10303"/>
                    </a:lnTo>
                    <a:lnTo>
                      <a:pt x="88" y="11055"/>
                    </a:lnTo>
                    <a:lnTo>
                      <a:pt x="151" y="11832"/>
                    </a:lnTo>
                    <a:lnTo>
                      <a:pt x="214" y="12647"/>
                    </a:lnTo>
                    <a:lnTo>
                      <a:pt x="314" y="13487"/>
                    </a:lnTo>
                    <a:lnTo>
                      <a:pt x="414" y="14352"/>
                    </a:lnTo>
                    <a:lnTo>
                      <a:pt x="527" y="15229"/>
                    </a:lnTo>
                    <a:lnTo>
                      <a:pt x="652" y="16131"/>
                    </a:lnTo>
                    <a:lnTo>
                      <a:pt x="790" y="17059"/>
                    </a:lnTo>
                    <a:lnTo>
                      <a:pt x="941" y="17999"/>
                    </a:lnTo>
                    <a:lnTo>
                      <a:pt x="1279" y="19916"/>
                    </a:lnTo>
                    <a:lnTo>
                      <a:pt x="1642" y="21884"/>
                    </a:lnTo>
                    <a:lnTo>
                      <a:pt x="2031" y="23877"/>
                    </a:lnTo>
                    <a:lnTo>
                      <a:pt x="2457" y="25882"/>
                    </a:lnTo>
                    <a:lnTo>
                      <a:pt x="2883" y="27888"/>
                    </a:lnTo>
                    <a:lnTo>
                      <a:pt x="3334" y="29868"/>
                    </a:lnTo>
                    <a:lnTo>
                      <a:pt x="3786" y="31823"/>
                    </a:lnTo>
                    <a:lnTo>
                      <a:pt x="4249" y="33728"/>
                    </a:lnTo>
                    <a:lnTo>
                      <a:pt x="4701" y="35571"/>
                    </a:lnTo>
                    <a:lnTo>
                      <a:pt x="5139" y="37325"/>
                    </a:lnTo>
                    <a:lnTo>
                      <a:pt x="5565" y="38992"/>
                    </a:lnTo>
                    <a:lnTo>
                      <a:pt x="5979" y="40546"/>
                    </a:lnTo>
                    <a:lnTo>
                      <a:pt x="6693" y="43266"/>
                    </a:lnTo>
                    <a:lnTo>
                      <a:pt x="7270" y="45359"/>
                    </a:lnTo>
                    <a:lnTo>
                      <a:pt x="7784" y="47177"/>
                    </a:lnTo>
                    <a:lnTo>
                      <a:pt x="14903" y="45948"/>
                    </a:lnTo>
                    <a:lnTo>
                      <a:pt x="11594" y="16019"/>
                    </a:lnTo>
                    <a:lnTo>
                      <a:pt x="14765" y="15931"/>
                    </a:lnTo>
                    <a:lnTo>
                      <a:pt x="21909" y="15768"/>
                    </a:lnTo>
                    <a:lnTo>
                      <a:pt x="25895" y="15693"/>
                    </a:lnTo>
                    <a:lnTo>
                      <a:pt x="29567" y="15630"/>
                    </a:lnTo>
                    <a:lnTo>
                      <a:pt x="32500" y="15592"/>
                    </a:lnTo>
                    <a:lnTo>
                      <a:pt x="33540" y="15592"/>
                    </a:lnTo>
                    <a:lnTo>
                      <a:pt x="34242" y="15605"/>
                    </a:lnTo>
                    <a:lnTo>
                      <a:pt x="34518" y="15605"/>
                    </a:lnTo>
                    <a:lnTo>
                      <a:pt x="34768" y="15580"/>
                    </a:lnTo>
                    <a:lnTo>
                      <a:pt x="35019" y="15530"/>
                    </a:lnTo>
                    <a:lnTo>
                      <a:pt x="35245" y="15467"/>
                    </a:lnTo>
                    <a:lnTo>
                      <a:pt x="35470" y="15379"/>
                    </a:lnTo>
                    <a:lnTo>
                      <a:pt x="35671" y="15267"/>
                    </a:lnTo>
                    <a:lnTo>
                      <a:pt x="35859" y="15141"/>
                    </a:lnTo>
                    <a:lnTo>
                      <a:pt x="36047" y="15003"/>
                    </a:lnTo>
                    <a:lnTo>
                      <a:pt x="36210" y="14840"/>
                    </a:lnTo>
                    <a:lnTo>
                      <a:pt x="36360" y="14652"/>
                    </a:lnTo>
                    <a:lnTo>
                      <a:pt x="36498" y="14464"/>
                    </a:lnTo>
                    <a:lnTo>
                      <a:pt x="36623" y="14251"/>
                    </a:lnTo>
                    <a:lnTo>
                      <a:pt x="36749" y="14026"/>
                    </a:lnTo>
                    <a:lnTo>
                      <a:pt x="36849" y="13775"/>
                    </a:lnTo>
                    <a:lnTo>
                      <a:pt x="36949" y="13524"/>
                    </a:lnTo>
                    <a:lnTo>
                      <a:pt x="37037" y="13261"/>
                    </a:lnTo>
                    <a:lnTo>
                      <a:pt x="37112" y="12986"/>
                    </a:lnTo>
                    <a:lnTo>
                      <a:pt x="37175" y="12697"/>
                    </a:lnTo>
                    <a:lnTo>
                      <a:pt x="37237" y="12396"/>
                    </a:lnTo>
                    <a:lnTo>
                      <a:pt x="37288" y="12083"/>
                    </a:lnTo>
                    <a:lnTo>
                      <a:pt x="37325" y="11770"/>
                    </a:lnTo>
                    <a:lnTo>
                      <a:pt x="37350" y="11444"/>
                    </a:lnTo>
                    <a:lnTo>
                      <a:pt x="37375" y="11106"/>
                    </a:lnTo>
                    <a:lnTo>
                      <a:pt x="37400" y="10767"/>
                    </a:lnTo>
                    <a:lnTo>
                      <a:pt x="37400" y="10065"/>
                    </a:lnTo>
                    <a:lnTo>
                      <a:pt x="37388" y="9351"/>
                    </a:lnTo>
                    <a:lnTo>
                      <a:pt x="37350" y="8624"/>
                    </a:lnTo>
                    <a:lnTo>
                      <a:pt x="37300" y="7884"/>
                    </a:lnTo>
                    <a:lnTo>
                      <a:pt x="37225" y="7145"/>
                    </a:lnTo>
                    <a:lnTo>
                      <a:pt x="37125" y="6418"/>
                    </a:lnTo>
                    <a:lnTo>
                      <a:pt x="37024" y="5704"/>
                    </a:lnTo>
                    <a:lnTo>
                      <a:pt x="36912" y="5002"/>
                    </a:lnTo>
                    <a:lnTo>
                      <a:pt x="36786" y="4312"/>
                    </a:lnTo>
                    <a:lnTo>
                      <a:pt x="36673" y="3661"/>
                    </a:lnTo>
                    <a:lnTo>
                      <a:pt x="36423" y="2470"/>
                    </a:lnTo>
                    <a:lnTo>
                      <a:pt x="36185" y="1467"/>
                    </a:lnTo>
                    <a:lnTo>
                      <a:pt x="35997" y="678"/>
                    </a:lnTo>
                    <a:lnTo>
                      <a:pt x="35821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14"/>
              <p:cNvSpPr/>
              <p:nvPr/>
            </p:nvSpPr>
            <p:spPr>
              <a:xfrm>
                <a:off x="6229776" y="3467305"/>
                <a:ext cx="92427" cy="173571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7722" extrusionOk="0">
                    <a:moveTo>
                      <a:pt x="414" y="1"/>
                    </a:moveTo>
                    <a:lnTo>
                      <a:pt x="313" y="715"/>
                    </a:lnTo>
                    <a:lnTo>
                      <a:pt x="226" y="1405"/>
                    </a:lnTo>
                    <a:lnTo>
                      <a:pt x="125" y="2207"/>
                    </a:lnTo>
                    <a:lnTo>
                      <a:pt x="50" y="3059"/>
                    </a:lnTo>
                    <a:lnTo>
                      <a:pt x="25" y="3473"/>
                    </a:lnTo>
                    <a:lnTo>
                      <a:pt x="13" y="3874"/>
                    </a:lnTo>
                    <a:lnTo>
                      <a:pt x="0" y="4250"/>
                    </a:lnTo>
                    <a:lnTo>
                      <a:pt x="13" y="4588"/>
                    </a:lnTo>
                    <a:lnTo>
                      <a:pt x="50" y="4876"/>
                    </a:lnTo>
                    <a:lnTo>
                      <a:pt x="63" y="5002"/>
                    </a:lnTo>
                    <a:lnTo>
                      <a:pt x="88" y="5114"/>
                    </a:lnTo>
                    <a:lnTo>
                      <a:pt x="125" y="5240"/>
                    </a:lnTo>
                    <a:lnTo>
                      <a:pt x="176" y="5365"/>
                    </a:lnTo>
                    <a:lnTo>
                      <a:pt x="288" y="5603"/>
                    </a:lnTo>
                    <a:lnTo>
                      <a:pt x="426" y="5841"/>
                    </a:lnTo>
                    <a:lnTo>
                      <a:pt x="589" y="6067"/>
                    </a:lnTo>
                    <a:lnTo>
                      <a:pt x="777" y="6293"/>
                    </a:lnTo>
                    <a:lnTo>
                      <a:pt x="965" y="6493"/>
                    </a:lnTo>
                    <a:lnTo>
                      <a:pt x="1178" y="6706"/>
                    </a:lnTo>
                    <a:lnTo>
                      <a:pt x="1379" y="6894"/>
                    </a:lnTo>
                    <a:lnTo>
                      <a:pt x="1592" y="7057"/>
                    </a:lnTo>
                    <a:lnTo>
                      <a:pt x="1792" y="7220"/>
                    </a:lnTo>
                    <a:lnTo>
                      <a:pt x="1993" y="7358"/>
                    </a:lnTo>
                    <a:lnTo>
                      <a:pt x="2181" y="7483"/>
                    </a:lnTo>
                    <a:lnTo>
                      <a:pt x="2344" y="7571"/>
                    </a:lnTo>
                    <a:lnTo>
                      <a:pt x="2482" y="7646"/>
                    </a:lnTo>
                    <a:lnTo>
                      <a:pt x="2607" y="7696"/>
                    </a:lnTo>
                    <a:lnTo>
                      <a:pt x="2695" y="7721"/>
                    </a:lnTo>
                    <a:lnTo>
                      <a:pt x="2707" y="7721"/>
                    </a:lnTo>
                    <a:lnTo>
                      <a:pt x="2782" y="7709"/>
                    </a:lnTo>
                    <a:lnTo>
                      <a:pt x="2820" y="7684"/>
                    </a:lnTo>
                    <a:lnTo>
                      <a:pt x="2845" y="7659"/>
                    </a:lnTo>
                    <a:lnTo>
                      <a:pt x="2858" y="7634"/>
                    </a:lnTo>
                    <a:lnTo>
                      <a:pt x="2883" y="7583"/>
                    </a:lnTo>
                    <a:lnTo>
                      <a:pt x="2883" y="7533"/>
                    </a:lnTo>
                    <a:lnTo>
                      <a:pt x="2870" y="7496"/>
                    </a:lnTo>
                    <a:lnTo>
                      <a:pt x="2845" y="7458"/>
                    </a:lnTo>
                    <a:lnTo>
                      <a:pt x="2958" y="7107"/>
                    </a:lnTo>
                    <a:lnTo>
                      <a:pt x="3146" y="6531"/>
                    </a:lnTo>
                    <a:lnTo>
                      <a:pt x="3359" y="5754"/>
                    </a:lnTo>
                    <a:lnTo>
                      <a:pt x="3484" y="5315"/>
                    </a:lnTo>
                    <a:lnTo>
                      <a:pt x="3597" y="4839"/>
                    </a:lnTo>
                    <a:lnTo>
                      <a:pt x="3760" y="4099"/>
                    </a:lnTo>
                    <a:lnTo>
                      <a:pt x="3898" y="3397"/>
                    </a:lnTo>
                    <a:lnTo>
                      <a:pt x="3998" y="2733"/>
                    </a:lnTo>
                    <a:lnTo>
                      <a:pt x="4061" y="2106"/>
                    </a:lnTo>
                    <a:lnTo>
                      <a:pt x="4098" y="1517"/>
                    </a:lnTo>
                    <a:lnTo>
                      <a:pt x="4111" y="1242"/>
                    </a:lnTo>
                    <a:lnTo>
                      <a:pt x="4111" y="978"/>
                    </a:lnTo>
                    <a:lnTo>
                      <a:pt x="4098" y="715"/>
                    </a:lnTo>
                    <a:lnTo>
                      <a:pt x="4073" y="465"/>
                    </a:lnTo>
                    <a:lnTo>
                      <a:pt x="4048" y="226"/>
                    </a:lnTo>
                    <a:lnTo>
                      <a:pt x="4023" y="1"/>
                    </a:lnTo>
                    <a:lnTo>
                      <a:pt x="3748" y="51"/>
                    </a:lnTo>
                    <a:lnTo>
                      <a:pt x="3773" y="289"/>
                    </a:lnTo>
                    <a:lnTo>
                      <a:pt x="3798" y="552"/>
                    </a:lnTo>
                    <a:lnTo>
                      <a:pt x="3823" y="815"/>
                    </a:lnTo>
                    <a:lnTo>
                      <a:pt x="3823" y="1079"/>
                    </a:lnTo>
                    <a:lnTo>
                      <a:pt x="3823" y="1354"/>
                    </a:lnTo>
                    <a:lnTo>
                      <a:pt x="3810" y="1643"/>
                    </a:lnTo>
                    <a:lnTo>
                      <a:pt x="3760" y="2207"/>
                    </a:lnTo>
                    <a:lnTo>
                      <a:pt x="3697" y="2783"/>
                    </a:lnTo>
                    <a:lnTo>
                      <a:pt x="3610" y="3360"/>
                    </a:lnTo>
                    <a:lnTo>
                      <a:pt x="3509" y="3936"/>
                    </a:lnTo>
                    <a:lnTo>
                      <a:pt x="3384" y="4488"/>
                    </a:lnTo>
                    <a:lnTo>
                      <a:pt x="3259" y="5014"/>
                    </a:lnTo>
                    <a:lnTo>
                      <a:pt x="3133" y="5503"/>
                    </a:lnTo>
                    <a:lnTo>
                      <a:pt x="2895" y="6368"/>
                    </a:lnTo>
                    <a:lnTo>
                      <a:pt x="2695" y="7019"/>
                    </a:lnTo>
                    <a:lnTo>
                      <a:pt x="2569" y="7383"/>
                    </a:lnTo>
                    <a:lnTo>
                      <a:pt x="2356" y="7245"/>
                    </a:lnTo>
                    <a:lnTo>
                      <a:pt x="2068" y="7057"/>
                    </a:lnTo>
                    <a:lnTo>
                      <a:pt x="1742" y="6806"/>
                    </a:lnTo>
                    <a:lnTo>
                      <a:pt x="1567" y="6669"/>
                    </a:lnTo>
                    <a:lnTo>
                      <a:pt x="1391" y="6518"/>
                    </a:lnTo>
                    <a:lnTo>
                      <a:pt x="1228" y="6355"/>
                    </a:lnTo>
                    <a:lnTo>
                      <a:pt x="1065" y="6180"/>
                    </a:lnTo>
                    <a:lnTo>
                      <a:pt x="902" y="6004"/>
                    </a:lnTo>
                    <a:lnTo>
                      <a:pt x="765" y="5829"/>
                    </a:lnTo>
                    <a:lnTo>
                      <a:pt x="639" y="5641"/>
                    </a:lnTo>
                    <a:lnTo>
                      <a:pt x="526" y="5440"/>
                    </a:lnTo>
                    <a:lnTo>
                      <a:pt x="426" y="5240"/>
                    </a:lnTo>
                    <a:lnTo>
                      <a:pt x="364" y="5039"/>
                    </a:lnTo>
                    <a:lnTo>
                      <a:pt x="338" y="4939"/>
                    </a:lnTo>
                    <a:lnTo>
                      <a:pt x="313" y="4814"/>
                    </a:lnTo>
                    <a:lnTo>
                      <a:pt x="301" y="4538"/>
                    </a:lnTo>
                    <a:lnTo>
                      <a:pt x="288" y="4199"/>
                    </a:lnTo>
                    <a:lnTo>
                      <a:pt x="288" y="3823"/>
                    </a:lnTo>
                    <a:lnTo>
                      <a:pt x="313" y="3435"/>
                    </a:lnTo>
                    <a:lnTo>
                      <a:pt x="338" y="3009"/>
                    </a:lnTo>
                    <a:lnTo>
                      <a:pt x="414" y="2169"/>
                    </a:lnTo>
                    <a:lnTo>
                      <a:pt x="514" y="1367"/>
                    </a:lnTo>
                    <a:lnTo>
                      <a:pt x="602" y="690"/>
                    </a:lnTo>
                    <a:lnTo>
                      <a:pt x="689" y="51"/>
                    </a:lnTo>
                    <a:lnTo>
                      <a:pt x="41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4"/>
              <p:cNvSpPr/>
              <p:nvPr/>
            </p:nvSpPr>
            <p:spPr>
              <a:xfrm>
                <a:off x="5511103" y="3492951"/>
                <a:ext cx="476118" cy="333004"/>
              </a:xfrm>
              <a:custGeom>
                <a:avLst/>
                <a:gdLst/>
                <a:ahLst/>
                <a:cxnLst/>
                <a:rect l="l" t="t" r="r" b="b"/>
                <a:pathLst>
                  <a:path w="21182" h="14815" extrusionOk="0">
                    <a:moveTo>
                      <a:pt x="21044" y="0"/>
                    </a:moveTo>
                    <a:lnTo>
                      <a:pt x="20593" y="238"/>
                    </a:lnTo>
                    <a:lnTo>
                      <a:pt x="20091" y="464"/>
                    </a:lnTo>
                    <a:lnTo>
                      <a:pt x="19552" y="677"/>
                    </a:lnTo>
                    <a:lnTo>
                      <a:pt x="18963" y="890"/>
                    </a:lnTo>
                    <a:lnTo>
                      <a:pt x="18337" y="1103"/>
                    </a:lnTo>
                    <a:lnTo>
                      <a:pt x="17672" y="1316"/>
                    </a:lnTo>
                    <a:lnTo>
                      <a:pt x="16971" y="1517"/>
                    </a:lnTo>
                    <a:lnTo>
                      <a:pt x="16244" y="1717"/>
                    </a:lnTo>
                    <a:lnTo>
                      <a:pt x="15492" y="1905"/>
                    </a:lnTo>
                    <a:lnTo>
                      <a:pt x="14727" y="2106"/>
                    </a:lnTo>
                    <a:lnTo>
                      <a:pt x="13123" y="2482"/>
                    </a:lnTo>
                    <a:lnTo>
                      <a:pt x="11481" y="2858"/>
                    </a:lnTo>
                    <a:lnTo>
                      <a:pt x="9826" y="3221"/>
                    </a:lnTo>
                    <a:lnTo>
                      <a:pt x="8072" y="3610"/>
                    </a:lnTo>
                    <a:lnTo>
                      <a:pt x="6417" y="3986"/>
                    </a:lnTo>
                    <a:lnTo>
                      <a:pt x="5628" y="4161"/>
                    </a:lnTo>
                    <a:lnTo>
                      <a:pt x="4876" y="4349"/>
                    </a:lnTo>
                    <a:lnTo>
                      <a:pt x="4174" y="4537"/>
                    </a:lnTo>
                    <a:lnTo>
                      <a:pt x="3510" y="4725"/>
                    </a:lnTo>
                    <a:lnTo>
                      <a:pt x="2895" y="4913"/>
                    </a:lnTo>
                    <a:lnTo>
                      <a:pt x="2331" y="5101"/>
                    </a:lnTo>
                    <a:lnTo>
                      <a:pt x="1830" y="5289"/>
                    </a:lnTo>
                    <a:lnTo>
                      <a:pt x="1379" y="5477"/>
                    </a:lnTo>
                    <a:lnTo>
                      <a:pt x="1178" y="5565"/>
                    </a:lnTo>
                    <a:lnTo>
                      <a:pt x="1003" y="5665"/>
                    </a:lnTo>
                    <a:lnTo>
                      <a:pt x="840" y="5766"/>
                    </a:lnTo>
                    <a:lnTo>
                      <a:pt x="690" y="5866"/>
                    </a:lnTo>
                    <a:lnTo>
                      <a:pt x="564" y="5966"/>
                    </a:lnTo>
                    <a:lnTo>
                      <a:pt x="464" y="6066"/>
                    </a:lnTo>
                    <a:lnTo>
                      <a:pt x="376" y="6167"/>
                    </a:lnTo>
                    <a:lnTo>
                      <a:pt x="301" y="6267"/>
                    </a:lnTo>
                    <a:lnTo>
                      <a:pt x="213" y="6455"/>
                    </a:lnTo>
                    <a:lnTo>
                      <a:pt x="138" y="6668"/>
                    </a:lnTo>
                    <a:lnTo>
                      <a:pt x="88" y="6906"/>
                    </a:lnTo>
                    <a:lnTo>
                      <a:pt x="38" y="7157"/>
                    </a:lnTo>
                    <a:lnTo>
                      <a:pt x="13" y="7433"/>
                    </a:lnTo>
                    <a:lnTo>
                      <a:pt x="0" y="7721"/>
                    </a:lnTo>
                    <a:lnTo>
                      <a:pt x="0" y="8034"/>
                    </a:lnTo>
                    <a:lnTo>
                      <a:pt x="13" y="8348"/>
                    </a:lnTo>
                    <a:lnTo>
                      <a:pt x="38" y="8673"/>
                    </a:lnTo>
                    <a:lnTo>
                      <a:pt x="63" y="9024"/>
                    </a:lnTo>
                    <a:lnTo>
                      <a:pt x="151" y="9714"/>
                    </a:lnTo>
                    <a:lnTo>
                      <a:pt x="263" y="10428"/>
                    </a:lnTo>
                    <a:lnTo>
                      <a:pt x="401" y="11142"/>
                    </a:lnTo>
                    <a:lnTo>
                      <a:pt x="552" y="11832"/>
                    </a:lnTo>
                    <a:lnTo>
                      <a:pt x="702" y="12484"/>
                    </a:lnTo>
                    <a:lnTo>
                      <a:pt x="865" y="13085"/>
                    </a:lnTo>
                    <a:lnTo>
                      <a:pt x="1003" y="13624"/>
                    </a:lnTo>
                    <a:lnTo>
                      <a:pt x="1241" y="14451"/>
                    </a:lnTo>
                    <a:lnTo>
                      <a:pt x="1354" y="14815"/>
                    </a:lnTo>
                    <a:lnTo>
                      <a:pt x="1630" y="14727"/>
                    </a:lnTo>
                    <a:lnTo>
                      <a:pt x="1529" y="14426"/>
                    </a:lnTo>
                    <a:lnTo>
                      <a:pt x="1304" y="13649"/>
                    </a:lnTo>
                    <a:lnTo>
                      <a:pt x="1166" y="13123"/>
                    </a:lnTo>
                    <a:lnTo>
                      <a:pt x="1015" y="12534"/>
                    </a:lnTo>
                    <a:lnTo>
                      <a:pt x="853" y="11882"/>
                    </a:lnTo>
                    <a:lnTo>
                      <a:pt x="702" y="11205"/>
                    </a:lnTo>
                    <a:lnTo>
                      <a:pt x="564" y="10503"/>
                    </a:lnTo>
                    <a:lnTo>
                      <a:pt x="451" y="9789"/>
                    </a:lnTo>
                    <a:lnTo>
                      <a:pt x="351" y="9100"/>
                    </a:lnTo>
                    <a:lnTo>
                      <a:pt x="326" y="8761"/>
                    </a:lnTo>
                    <a:lnTo>
                      <a:pt x="301" y="8435"/>
                    </a:lnTo>
                    <a:lnTo>
                      <a:pt x="276" y="8122"/>
                    </a:lnTo>
                    <a:lnTo>
                      <a:pt x="276" y="7821"/>
                    </a:lnTo>
                    <a:lnTo>
                      <a:pt x="289" y="7533"/>
                    </a:lnTo>
                    <a:lnTo>
                      <a:pt x="314" y="7270"/>
                    </a:lnTo>
                    <a:lnTo>
                      <a:pt x="351" y="7019"/>
                    </a:lnTo>
                    <a:lnTo>
                      <a:pt x="401" y="6793"/>
                    </a:lnTo>
                    <a:lnTo>
                      <a:pt x="464" y="6580"/>
                    </a:lnTo>
                    <a:lnTo>
                      <a:pt x="552" y="6405"/>
                    </a:lnTo>
                    <a:lnTo>
                      <a:pt x="614" y="6317"/>
                    </a:lnTo>
                    <a:lnTo>
                      <a:pt x="702" y="6217"/>
                    </a:lnTo>
                    <a:lnTo>
                      <a:pt x="802" y="6129"/>
                    </a:lnTo>
                    <a:lnTo>
                      <a:pt x="940" y="6041"/>
                    </a:lnTo>
                    <a:lnTo>
                      <a:pt x="1078" y="5941"/>
                    </a:lnTo>
                    <a:lnTo>
                      <a:pt x="1254" y="5853"/>
                    </a:lnTo>
                    <a:lnTo>
                      <a:pt x="1429" y="5766"/>
                    </a:lnTo>
                    <a:lnTo>
                      <a:pt x="1642" y="5665"/>
                    </a:lnTo>
                    <a:lnTo>
                      <a:pt x="2093" y="5490"/>
                    </a:lnTo>
                    <a:lnTo>
                      <a:pt x="2607" y="5302"/>
                    </a:lnTo>
                    <a:lnTo>
                      <a:pt x="3184" y="5114"/>
                    </a:lnTo>
                    <a:lnTo>
                      <a:pt x="3810" y="4938"/>
                    </a:lnTo>
                    <a:lnTo>
                      <a:pt x="4475" y="4750"/>
                    </a:lnTo>
                    <a:lnTo>
                      <a:pt x="5189" y="4575"/>
                    </a:lnTo>
                    <a:lnTo>
                      <a:pt x="6681" y="4212"/>
                    </a:lnTo>
                    <a:lnTo>
                      <a:pt x="8272" y="3848"/>
                    </a:lnTo>
                    <a:lnTo>
                      <a:pt x="9889" y="3497"/>
                    </a:lnTo>
                    <a:lnTo>
                      <a:pt x="11556" y="3121"/>
                    </a:lnTo>
                    <a:lnTo>
                      <a:pt x="13198" y="2758"/>
                    </a:lnTo>
                    <a:lnTo>
                      <a:pt x="14802" y="2369"/>
                    </a:lnTo>
                    <a:lnTo>
                      <a:pt x="15579" y="2181"/>
                    </a:lnTo>
                    <a:lnTo>
                      <a:pt x="16344" y="1981"/>
                    </a:lnTo>
                    <a:lnTo>
                      <a:pt x="17071" y="1780"/>
                    </a:lnTo>
                    <a:lnTo>
                      <a:pt x="17773" y="1580"/>
                    </a:lnTo>
                    <a:lnTo>
                      <a:pt x="18449" y="1366"/>
                    </a:lnTo>
                    <a:lnTo>
                      <a:pt x="19076" y="1153"/>
                    </a:lnTo>
                    <a:lnTo>
                      <a:pt x="19665" y="940"/>
                    </a:lnTo>
                    <a:lnTo>
                      <a:pt x="20217" y="715"/>
                    </a:lnTo>
                    <a:lnTo>
                      <a:pt x="20731" y="489"/>
                    </a:lnTo>
                    <a:lnTo>
                      <a:pt x="21182" y="251"/>
                    </a:lnTo>
                    <a:lnTo>
                      <a:pt x="2104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4"/>
              <p:cNvSpPr/>
              <p:nvPr/>
            </p:nvSpPr>
            <p:spPr>
              <a:xfrm>
                <a:off x="5788318" y="3769043"/>
                <a:ext cx="6496" cy="60015"/>
              </a:xfrm>
              <a:custGeom>
                <a:avLst/>
                <a:gdLst/>
                <a:ahLst/>
                <a:cxnLst/>
                <a:rect l="l" t="t" r="r" b="b"/>
                <a:pathLst>
                  <a:path w="289" h="2670" extrusionOk="0">
                    <a:moveTo>
                      <a:pt x="0" y="0"/>
                    </a:moveTo>
                    <a:lnTo>
                      <a:pt x="0" y="2670"/>
                    </a:lnTo>
                    <a:lnTo>
                      <a:pt x="288" y="267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4"/>
              <p:cNvSpPr/>
              <p:nvPr/>
            </p:nvSpPr>
            <p:spPr>
              <a:xfrm>
                <a:off x="5208241" y="3767334"/>
                <a:ext cx="36661" cy="54126"/>
              </a:xfrm>
              <a:custGeom>
                <a:avLst/>
                <a:gdLst/>
                <a:ahLst/>
                <a:cxnLst/>
                <a:rect l="l" t="t" r="r" b="b"/>
                <a:pathLst>
                  <a:path w="1631" h="2408" extrusionOk="0">
                    <a:moveTo>
                      <a:pt x="1392" y="1"/>
                    </a:moveTo>
                    <a:lnTo>
                      <a:pt x="1" y="2257"/>
                    </a:lnTo>
                    <a:lnTo>
                      <a:pt x="239" y="2407"/>
                    </a:lnTo>
                    <a:lnTo>
                      <a:pt x="1630" y="151"/>
                    </a:lnTo>
                    <a:lnTo>
                      <a:pt x="139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14"/>
              <p:cNvSpPr/>
              <p:nvPr/>
            </p:nvSpPr>
            <p:spPr>
              <a:xfrm>
                <a:off x="5686899" y="4419519"/>
                <a:ext cx="178898" cy="109892"/>
              </a:xfrm>
              <a:custGeom>
                <a:avLst/>
                <a:gdLst/>
                <a:ahLst/>
                <a:cxnLst/>
                <a:rect l="l" t="t" r="r" b="b"/>
                <a:pathLst>
                  <a:path w="7959" h="4889" extrusionOk="0">
                    <a:moveTo>
                      <a:pt x="7558" y="1"/>
                    </a:moveTo>
                    <a:lnTo>
                      <a:pt x="0" y="1881"/>
                    </a:lnTo>
                    <a:lnTo>
                      <a:pt x="840" y="4889"/>
                    </a:lnTo>
                    <a:lnTo>
                      <a:pt x="7959" y="3660"/>
                    </a:lnTo>
                    <a:lnTo>
                      <a:pt x="755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14"/>
              <p:cNvSpPr/>
              <p:nvPr/>
            </p:nvSpPr>
            <p:spPr>
              <a:xfrm>
                <a:off x="4539445" y="4355009"/>
                <a:ext cx="211311" cy="183709"/>
              </a:xfrm>
              <a:custGeom>
                <a:avLst/>
                <a:gdLst/>
                <a:ahLst/>
                <a:cxnLst/>
                <a:rect l="l" t="t" r="r" b="b"/>
                <a:pathLst>
                  <a:path w="9401" h="8173" extrusionOk="0">
                    <a:moveTo>
                      <a:pt x="2444" y="0"/>
                    </a:moveTo>
                    <a:lnTo>
                      <a:pt x="0" y="4099"/>
                    </a:lnTo>
                    <a:lnTo>
                      <a:pt x="6405" y="8172"/>
                    </a:lnTo>
                    <a:lnTo>
                      <a:pt x="9400" y="4099"/>
                    </a:lnTo>
                    <a:lnTo>
                      <a:pt x="244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4"/>
              <p:cNvSpPr/>
              <p:nvPr/>
            </p:nvSpPr>
            <p:spPr>
              <a:xfrm>
                <a:off x="5674784" y="3313221"/>
                <a:ext cx="310751" cy="1412261"/>
              </a:xfrm>
              <a:custGeom>
                <a:avLst/>
                <a:gdLst/>
                <a:ahLst/>
                <a:cxnLst/>
                <a:rect l="l" t="t" r="r" b="b"/>
                <a:pathLst>
                  <a:path w="13825" h="62830" extrusionOk="0">
                    <a:moveTo>
                      <a:pt x="0" y="0"/>
                    </a:moveTo>
                    <a:lnTo>
                      <a:pt x="9150" y="62830"/>
                    </a:lnTo>
                    <a:lnTo>
                      <a:pt x="13825" y="62830"/>
                    </a:lnTo>
                    <a:lnTo>
                      <a:pt x="4675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4"/>
              <p:cNvSpPr/>
              <p:nvPr/>
            </p:nvSpPr>
            <p:spPr>
              <a:xfrm>
                <a:off x="3485812" y="3196024"/>
                <a:ext cx="2163347" cy="117220"/>
              </a:xfrm>
              <a:custGeom>
                <a:avLst/>
                <a:gdLst/>
                <a:ahLst/>
                <a:cxnLst/>
                <a:rect l="l" t="t" r="r" b="b"/>
                <a:pathLst>
                  <a:path w="96245" h="5215" extrusionOk="0">
                    <a:moveTo>
                      <a:pt x="0" y="0"/>
                    </a:moveTo>
                    <a:lnTo>
                      <a:pt x="0" y="5214"/>
                    </a:lnTo>
                    <a:lnTo>
                      <a:pt x="96245" y="5214"/>
                    </a:lnTo>
                    <a:lnTo>
                      <a:pt x="96245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4"/>
              <p:cNvSpPr/>
              <p:nvPr/>
            </p:nvSpPr>
            <p:spPr>
              <a:xfrm>
                <a:off x="3899646" y="3196024"/>
                <a:ext cx="1999958" cy="117220"/>
              </a:xfrm>
              <a:custGeom>
                <a:avLst/>
                <a:gdLst/>
                <a:ahLst/>
                <a:cxnLst/>
                <a:rect l="l" t="t" r="r" b="b"/>
                <a:pathLst>
                  <a:path w="88976" h="5215" extrusionOk="0">
                    <a:moveTo>
                      <a:pt x="1" y="0"/>
                    </a:moveTo>
                    <a:lnTo>
                      <a:pt x="1" y="5214"/>
                    </a:lnTo>
                    <a:lnTo>
                      <a:pt x="88976" y="5214"/>
                    </a:lnTo>
                    <a:lnTo>
                      <a:pt x="88976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4"/>
              <p:cNvSpPr/>
              <p:nvPr/>
            </p:nvSpPr>
            <p:spPr>
              <a:xfrm>
                <a:off x="3813737" y="3313221"/>
                <a:ext cx="310751" cy="1412261"/>
              </a:xfrm>
              <a:custGeom>
                <a:avLst/>
                <a:gdLst/>
                <a:ahLst/>
                <a:cxnLst/>
                <a:rect l="l" t="t" r="r" b="b"/>
                <a:pathLst>
                  <a:path w="13825" h="62830" extrusionOk="0">
                    <a:moveTo>
                      <a:pt x="9150" y="0"/>
                    </a:moveTo>
                    <a:lnTo>
                      <a:pt x="0" y="62830"/>
                    </a:lnTo>
                    <a:lnTo>
                      <a:pt x="4675" y="62830"/>
                    </a:lnTo>
                    <a:lnTo>
                      <a:pt x="13825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14"/>
              <p:cNvSpPr/>
              <p:nvPr/>
            </p:nvSpPr>
            <p:spPr>
              <a:xfrm>
                <a:off x="4035455" y="3313221"/>
                <a:ext cx="1744434" cy="121716"/>
              </a:xfrm>
              <a:custGeom>
                <a:avLst/>
                <a:gdLst/>
                <a:ahLst/>
                <a:cxnLst/>
                <a:rect l="l" t="t" r="r" b="b"/>
                <a:pathLst>
                  <a:path w="77608" h="5415" extrusionOk="0">
                    <a:moveTo>
                      <a:pt x="0" y="0"/>
                    </a:moveTo>
                    <a:lnTo>
                      <a:pt x="0" y="5414"/>
                    </a:lnTo>
                    <a:lnTo>
                      <a:pt x="77607" y="5414"/>
                    </a:lnTo>
                    <a:lnTo>
                      <a:pt x="77607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14"/>
              <p:cNvSpPr/>
              <p:nvPr/>
            </p:nvSpPr>
            <p:spPr>
              <a:xfrm>
                <a:off x="4667904" y="2697945"/>
                <a:ext cx="86516" cy="284543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12659" extrusionOk="0">
                    <a:moveTo>
                      <a:pt x="1918" y="0"/>
                    </a:moveTo>
                    <a:lnTo>
                      <a:pt x="1718" y="213"/>
                    </a:lnTo>
                    <a:lnTo>
                      <a:pt x="1517" y="451"/>
                    </a:lnTo>
                    <a:lnTo>
                      <a:pt x="1329" y="727"/>
                    </a:lnTo>
                    <a:lnTo>
                      <a:pt x="1141" y="1015"/>
                    </a:lnTo>
                    <a:lnTo>
                      <a:pt x="978" y="1341"/>
                    </a:lnTo>
                    <a:lnTo>
                      <a:pt x="815" y="1705"/>
                    </a:lnTo>
                    <a:lnTo>
                      <a:pt x="665" y="2081"/>
                    </a:lnTo>
                    <a:lnTo>
                      <a:pt x="540" y="2482"/>
                    </a:lnTo>
                    <a:lnTo>
                      <a:pt x="414" y="2895"/>
                    </a:lnTo>
                    <a:lnTo>
                      <a:pt x="314" y="3347"/>
                    </a:lnTo>
                    <a:lnTo>
                      <a:pt x="214" y="3798"/>
                    </a:lnTo>
                    <a:lnTo>
                      <a:pt x="139" y="4287"/>
                    </a:lnTo>
                    <a:lnTo>
                      <a:pt x="76" y="4775"/>
                    </a:lnTo>
                    <a:lnTo>
                      <a:pt x="38" y="5277"/>
                    </a:lnTo>
                    <a:lnTo>
                      <a:pt x="13" y="5803"/>
                    </a:lnTo>
                    <a:lnTo>
                      <a:pt x="1" y="6330"/>
                    </a:lnTo>
                    <a:lnTo>
                      <a:pt x="13" y="6868"/>
                    </a:lnTo>
                    <a:lnTo>
                      <a:pt x="38" y="7382"/>
                    </a:lnTo>
                    <a:lnTo>
                      <a:pt x="76" y="7896"/>
                    </a:lnTo>
                    <a:lnTo>
                      <a:pt x="139" y="8385"/>
                    </a:lnTo>
                    <a:lnTo>
                      <a:pt x="214" y="8861"/>
                    </a:lnTo>
                    <a:lnTo>
                      <a:pt x="314" y="9325"/>
                    </a:lnTo>
                    <a:lnTo>
                      <a:pt x="414" y="9764"/>
                    </a:lnTo>
                    <a:lnTo>
                      <a:pt x="540" y="10190"/>
                    </a:lnTo>
                    <a:lnTo>
                      <a:pt x="665" y="10591"/>
                    </a:lnTo>
                    <a:lnTo>
                      <a:pt x="815" y="10967"/>
                    </a:lnTo>
                    <a:lnTo>
                      <a:pt x="978" y="11318"/>
                    </a:lnTo>
                    <a:lnTo>
                      <a:pt x="1141" y="11644"/>
                    </a:lnTo>
                    <a:lnTo>
                      <a:pt x="1329" y="11944"/>
                    </a:lnTo>
                    <a:lnTo>
                      <a:pt x="1517" y="12220"/>
                    </a:lnTo>
                    <a:lnTo>
                      <a:pt x="1718" y="12458"/>
                    </a:lnTo>
                    <a:lnTo>
                      <a:pt x="1918" y="12659"/>
                    </a:lnTo>
                    <a:lnTo>
                      <a:pt x="2131" y="12458"/>
                    </a:lnTo>
                    <a:lnTo>
                      <a:pt x="2332" y="12220"/>
                    </a:lnTo>
                    <a:lnTo>
                      <a:pt x="2520" y="11944"/>
                    </a:lnTo>
                    <a:lnTo>
                      <a:pt x="2695" y="11644"/>
                    </a:lnTo>
                    <a:lnTo>
                      <a:pt x="2871" y="11318"/>
                    </a:lnTo>
                    <a:lnTo>
                      <a:pt x="3021" y="10967"/>
                    </a:lnTo>
                    <a:lnTo>
                      <a:pt x="3172" y="10591"/>
                    </a:lnTo>
                    <a:lnTo>
                      <a:pt x="3309" y="10190"/>
                    </a:lnTo>
                    <a:lnTo>
                      <a:pt x="3422" y="9764"/>
                    </a:lnTo>
                    <a:lnTo>
                      <a:pt x="3535" y="9325"/>
                    </a:lnTo>
                    <a:lnTo>
                      <a:pt x="3623" y="8861"/>
                    </a:lnTo>
                    <a:lnTo>
                      <a:pt x="3711" y="8385"/>
                    </a:lnTo>
                    <a:lnTo>
                      <a:pt x="3761" y="7896"/>
                    </a:lnTo>
                    <a:lnTo>
                      <a:pt x="3811" y="7382"/>
                    </a:lnTo>
                    <a:lnTo>
                      <a:pt x="3836" y="6868"/>
                    </a:lnTo>
                    <a:lnTo>
                      <a:pt x="3848" y="6330"/>
                    </a:lnTo>
                    <a:lnTo>
                      <a:pt x="3836" y="5803"/>
                    </a:lnTo>
                    <a:lnTo>
                      <a:pt x="3811" y="5277"/>
                    </a:lnTo>
                    <a:lnTo>
                      <a:pt x="3761" y="4775"/>
                    </a:lnTo>
                    <a:lnTo>
                      <a:pt x="3711" y="4287"/>
                    </a:lnTo>
                    <a:lnTo>
                      <a:pt x="3623" y="3798"/>
                    </a:lnTo>
                    <a:lnTo>
                      <a:pt x="3535" y="3347"/>
                    </a:lnTo>
                    <a:lnTo>
                      <a:pt x="3422" y="2895"/>
                    </a:lnTo>
                    <a:lnTo>
                      <a:pt x="3309" y="2482"/>
                    </a:lnTo>
                    <a:lnTo>
                      <a:pt x="3172" y="2081"/>
                    </a:lnTo>
                    <a:lnTo>
                      <a:pt x="3021" y="1705"/>
                    </a:lnTo>
                    <a:lnTo>
                      <a:pt x="2871" y="1341"/>
                    </a:lnTo>
                    <a:lnTo>
                      <a:pt x="2695" y="1015"/>
                    </a:lnTo>
                    <a:lnTo>
                      <a:pt x="2520" y="727"/>
                    </a:lnTo>
                    <a:lnTo>
                      <a:pt x="2332" y="451"/>
                    </a:lnTo>
                    <a:lnTo>
                      <a:pt x="2131" y="213"/>
                    </a:lnTo>
                    <a:lnTo>
                      <a:pt x="1918" y="0"/>
                    </a:lnTo>
                    <a:close/>
                  </a:path>
                </a:pathLst>
              </a:custGeom>
              <a:solidFill>
                <a:srgbClr val="1F52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4"/>
              <p:cNvSpPr/>
              <p:nvPr/>
            </p:nvSpPr>
            <p:spPr>
              <a:xfrm>
                <a:off x="4509865" y="2781336"/>
                <a:ext cx="201174" cy="201151"/>
              </a:xfrm>
              <a:custGeom>
                <a:avLst/>
                <a:gdLst/>
                <a:ahLst/>
                <a:cxnLst/>
                <a:rect l="l" t="t" r="r" b="b"/>
                <a:pathLst>
                  <a:path w="8950" h="8949" extrusionOk="0">
                    <a:moveTo>
                      <a:pt x="0" y="0"/>
                    </a:moveTo>
                    <a:lnTo>
                      <a:pt x="0" y="301"/>
                    </a:lnTo>
                    <a:lnTo>
                      <a:pt x="25" y="602"/>
                    </a:lnTo>
                    <a:lnTo>
                      <a:pt x="88" y="928"/>
                    </a:lnTo>
                    <a:lnTo>
                      <a:pt x="176" y="1266"/>
                    </a:lnTo>
                    <a:lnTo>
                      <a:pt x="276" y="1617"/>
                    </a:lnTo>
                    <a:lnTo>
                      <a:pt x="414" y="1980"/>
                    </a:lnTo>
                    <a:lnTo>
                      <a:pt x="577" y="2356"/>
                    </a:lnTo>
                    <a:lnTo>
                      <a:pt x="765" y="2732"/>
                    </a:lnTo>
                    <a:lnTo>
                      <a:pt x="978" y="3108"/>
                    </a:lnTo>
                    <a:lnTo>
                      <a:pt x="1216" y="3497"/>
                    </a:lnTo>
                    <a:lnTo>
                      <a:pt x="1479" y="3898"/>
                    </a:lnTo>
                    <a:lnTo>
                      <a:pt x="1768" y="4286"/>
                    </a:lnTo>
                    <a:lnTo>
                      <a:pt x="2068" y="4675"/>
                    </a:lnTo>
                    <a:lnTo>
                      <a:pt x="2394" y="5064"/>
                    </a:lnTo>
                    <a:lnTo>
                      <a:pt x="2745" y="5452"/>
                    </a:lnTo>
                    <a:lnTo>
                      <a:pt x="3121" y="5841"/>
                    </a:lnTo>
                    <a:lnTo>
                      <a:pt x="3497" y="6204"/>
                    </a:lnTo>
                    <a:lnTo>
                      <a:pt x="3886" y="6555"/>
                    </a:lnTo>
                    <a:lnTo>
                      <a:pt x="4274" y="6881"/>
                    </a:lnTo>
                    <a:lnTo>
                      <a:pt x="4675" y="7194"/>
                    </a:lnTo>
                    <a:lnTo>
                      <a:pt x="5064" y="7470"/>
                    </a:lnTo>
                    <a:lnTo>
                      <a:pt x="5452" y="7733"/>
                    </a:lnTo>
                    <a:lnTo>
                      <a:pt x="5841" y="7971"/>
                    </a:lnTo>
                    <a:lnTo>
                      <a:pt x="6230" y="8184"/>
                    </a:lnTo>
                    <a:lnTo>
                      <a:pt x="6606" y="8372"/>
                    </a:lnTo>
                    <a:lnTo>
                      <a:pt x="6969" y="8535"/>
                    </a:lnTo>
                    <a:lnTo>
                      <a:pt x="7332" y="8673"/>
                    </a:lnTo>
                    <a:lnTo>
                      <a:pt x="7683" y="8786"/>
                    </a:lnTo>
                    <a:lnTo>
                      <a:pt x="8022" y="8874"/>
                    </a:lnTo>
                    <a:lnTo>
                      <a:pt x="8348" y="8924"/>
                    </a:lnTo>
                    <a:lnTo>
                      <a:pt x="8661" y="8949"/>
                    </a:lnTo>
                    <a:lnTo>
                      <a:pt x="8949" y="8949"/>
                    </a:lnTo>
                    <a:lnTo>
                      <a:pt x="8949" y="8661"/>
                    </a:lnTo>
                    <a:lnTo>
                      <a:pt x="8924" y="8347"/>
                    </a:lnTo>
                    <a:lnTo>
                      <a:pt x="8874" y="8021"/>
                    </a:lnTo>
                    <a:lnTo>
                      <a:pt x="8786" y="7683"/>
                    </a:lnTo>
                    <a:lnTo>
                      <a:pt x="8674" y="7332"/>
                    </a:lnTo>
                    <a:lnTo>
                      <a:pt x="8536" y="6969"/>
                    </a:lnTo>
                    <a:lnTo>
                      <a:pt x="8373" y="6605"/>
                    </a:lnTo>
                    <a:lnTo>
                      <a:pt x="8185" y="6229"/>
                    </a:lnTo>
                    <a:lnTo>
                      <a:pt x="7972" y="5841"/>
                    </a:lnTo>
                    <a:lnTo>
                      <a:pt x="7734" y="5452"/>
                    </a:lnTo>
                    <a:lnTo>
                      <a:pt x="7470" y="5064"/>
                    </a:lnTo>
                    <a:lnTo>
                      <a:pt x="7195" y="4675"/>
                    </a:lnTo>
                    <a:lnTo>
                      <a:pt x="6881" y="4274"/>
                    </a:lnTo>
                    <a:lnTo>
                      <a:pt x="6555" y="3885"/>
                    </a:lnTo>
                    <a:lnTo>
                      <a:pt x="6204" y="3497"/>
                    </a:lnTo>
                    <a:lnTo>
                      <a:pt x="5841" y="3121"/>
                    </a:lnTo>
                    <a:lnTo>
                      <a:pt x="5452" y="2745"/>
                    </a:lnTo>
                    <a:lnTo>
                      <a:pt x="5064" y="2394"/>
                    </a:lnTo>
                    <a:lnTo>
                      <a:pt x="4675" y="2068"/>
                    </a:lnTo>
                    <a:lnTo>
                      <a:pt x="4287" y="1767"/>
                    </a:lnTo>
                    <a:lnTo>
                      <a:pt x="3898" y="1479"/>
                    </a:lnTo>
                    <a:lnTo>
                      <a:pt x="3497" y="1216"/>
                    </a:lnTo>
                    <a:lnTo>
                      <a:pt x="3109" y="990"/>
                    </a:lnTo>
                    <a:lnTo>
                      <a:pt x="2733" y="777"/>
                    </a:lnTo>
                    <a:lnTo>
                      <a:pt x="2357" y="577"/>
                    </a:lnTo>
                    <a:lnTo>
                      <a:pt x="1981" y="414"/>
                    </a:lnTo>
                    <a:lnTo>
                      <a:pt x="1617" y="288"/>
                    </a:lnTo>
                    <a:lnTo>
                      <a:pt x="1266" y="176"/>
                    </a:lnTo>
                    <a:lnTo>
                      <a:pt x="928" y="88"/>
                    </a:lnTo>
                    <a:lnTo>
                      <a:pt x="602" y="25"/>
                    </a:lnTo>
                    <a:lnTo>
                      <a:pt x="301" y="0"/>
                    </a:lnTo>
                    <a:close/>
                  </a:path>
                </a:pathLst>
              </a:custGeom>
              <a:solidFill>
                <a:srgbClr val="9EB6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4"/>
              <p:cNvSpPr/>
              <p:nvPr/>
            </p:nvSpPr>
            <p:spPr>
              <a:xfrm>
                <a:off x="4667904" y="2697945"/>
                <a:ext cx="86516" cy="284543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12659" extrusionOk="0">
                    <a:moveTo>
                      <a:pt x="1918" y="0"/>
                    </a:moveTo>
                    <a:lnTo>
                      <a:pt x="1718" y="213"/>
                    </a:lnTo>
                    <a:lnTo>
                      <a:pt x="1517" y="451"/>
                    </a:lnTo>
                    <a:lnTo>
                      <a:pt x="1329" y="727"/>
                    </a:lnTo>
                    <a:lnTo>
                      <a:pt x="1141" y="1015"/>
                    </a:lnTo>
                    <a:lnTo>
                      <a:pt x="978" y="1341"/>
                    </a:lnTo>
                    <a:lnTo>
                      <a:pt x="815" y="1705"/>
                    </a:lnTo>
                    <a:lnTo>
                      <a:pt x="665" y="2081"/>
                    </a:lnTo>
                    <a:lnTo>
                      <a:pt x="540" y="2482"/>
                    </a:lnTo>
                    <a:lnTo>
                      <a:pt x="414" y="2895"/>
                    </a:lnTo>
                    <a:lnTo>
                      <a:pt x="314" y="3347"/>
                    </a:lnTo>
                    <a:lnTo>
                      <a:pt x="214" y="3798"/>
                    </a:lnTo>
                    <a:lnTo>
                      <a:pt x="139" y="4287"/>
                    </a:lnTo>
                    <a:lnTo>
                      <a:pt x="76" y="4775"/>
                    </a:lnTo>
                    <a:lnTo>
                      <a:pt x="38" y="5277"/>
                    </a:lnTo>
                    <a:lnTo>
                      <a:pt x="13" y="5803"/>
                    </a:lnTo>
                    <a:lnTo>
                      <a:pt x="1" y="6330"/>
                    </a:lnTo>
                    <a:lnTo>
                      <a:pt x="13" y="6868"/>
                    </a:lnTo>
                    <a:lnTo>
                      <a:pt x="38" y="7382"/>
                    </a:lnTo>
                    <a:lnTo>
                      <a:pt x="76" y="7896"/>
                    </a:lnTo>
                    <a:lnTo>
                      <a:pt x="139" y="8385"/>
                    </a:lnTo>
                    <a:lnTo>
                      <a:pt x="214" y="8861"/>
                    </a:lnTo>
                    <a:lnTo>
                      <a:pt x="314" y="9325"/>
                    </a:lnTo>
                    <a:lnTo>
                      <a:pt x="414" y="9764"/>
                    </a:lnTo>
                    <a:lnTo>
                      <a:pt x="540" y="10190"/>
                    </a:lnTo>
                    <a:lnTo>
                      <a:pt x="665" y="10591"/>
                    </a:lnTo>
                    <a:lnTo>
                      <a:pt x="815" y="10967"/>
                    </a:lnTo>
                    <a:lnTo>
                      <a:pt x="978" y="11318"/>
                    </a:lnTo>
                    <a:lnTo>
                      <a:pt x="1141" y="11644"/>
                    </a:lnTo>
                    <a:lnTo>
                      <a:pt x="1329" y="11944"/>
                    </a:lnTo>
                    <a:lnTo>
                      <a:pt x="1517" y="12220"/>
                    </a:lnTo>
                    <a:lnTo>
                      <a:pt x="1718" y="12458"/>
                    </a:lnTo>
                    <a:lnTo>
                      <a:pt x="1918" y="12659"/>
                    </a:lnTo>
                    <a:lnTo>
                      <a:pt x="2131" y="12458"/>
                    </a:lnTo>
                    <a:lnTo>
                      <a:pt x="2332" y="12220"/>
                    </a:lnTo>
                    <a:lnTo>
                      <a:pt x="2520" y="11944"/>
                    </a:lnTo>
                    <a:lnTo>
                      <a:pt x="2695" y="11644"/>
                    </a:lnTo>
                    <a:lnTo>
                      <a:pt x="2871" y="11318"/>
                    </a:lnTo>
                    <a:lnTo>
                      <a:pt x="3021" y="10967"/>
                    </a:lnTo>
                    <a:lnTo>
                      <a:pt x="3172" y="10591"/>
                    </a:lnTo>
                    <a:lnTo>
                      <a:pt x="3309" y="10190"/>
                    </a:lnTo>
                    <a:lnTo>
                      <a:pt x="3422" y="9764"/>
                    </a:lnTo>
                    <a:lnTo>
                      <a:pt x="3535" y="9325"/>
                    </a:lnTo>
                    <a:lnTo>
                      <a:pt x="3623" y="8861"/>
                    </a:lnTo>
                    <a:lnTo>
                      <a:pt x="3711" y="8385"/>
                    </a:lnTo>
                    <a:lnTo>
                      <a:pt x="3761" y="7896"/>
                    </a:lnTo>
                    <a:lnTo>
                      <a:pt x="3811" y="7382"/>
                    </a:lnTo>
                    <a:lnTo>
                      <a:pt x="3836" y="6868"/>
                    </a:lnTo>
                    <a:lnTo>
                      <a:pt x="3848" y="6330"/>
                    </a:lnTo>
                    <a:lnTo>
                      <a:pt x="3836" y="5803"/>
                    </a:lnTo>
                    <a:lnTo>
                      <a:pt x="3811" y="5277"/>
                    </a:lnTo>
                    <a:lnTo>
                      <a:pt x="3761" y="4775"/>
                    </a:lnTo>
                    <a:lnTo>
                      <a:pt x="3711" y="4287"/>
                    </a:lnTo>
                    <a:lnTo>
                      <a:pt x="3623" y="3798"/>
                    </a:lnTo>
                    <a:lnTo>
                      <a:pt x="3535" y="3347"/>
                    </a:lnTo>
                    <a:lnTo>
                      <a:pt x="3422" y="2895"/>
                    </a:lnTo>
                    <a:lnTo>
                      <a:pt x="3309" y="2482"/>
                    </a:lnTo>
                    <a:lnTo>
                      <a:pt x="3172" y="2081"/>
                    </a:lnTo>
                    <a:lnTo>
                      <a:pt x="3021" y="1705"/>
                    </a:lnTo>
                    <a:lnTo>
                      <a:pt x="2871" y="1341"/>
                    </a:lnTo>
                    <a:lnTo>
                      <a:pt x="2695" y="1015"/>
                    </a:lnTo>
                    <a:lnTo>
                      <a:pt x="2520" y="727"/>
                    </a:lnTo>
                    <a:lnTo>
                      <a:pt x="2332" y="451"/>
                    </a:lnTo>
                    <a:lnTo>
                      <a:pt x="2131" y="213"/>
                    </a:lnTo>
                    <a:lnTo>
                      <a:pt x="191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4"/>
              <p:cNvSpPr/>
              <p:nvPr/>
            </p:nvSpPr>
            <p:spPr>
              <a:xfrm>
                <a:off x="4711016" y="2781336"/>
                <a:ext cx="201174" cy="201151"/>
              </a:xfrm>
              <a:custGeom>
                <a:avLst/>
                <a:gdLst/>
                <a:ahLst/>
                <a:cxnLst/>
                <a:rect l="l" t="t" r="r" b="b"/>
                <a:pathLst>
                  <a:path w="8950" h="8949" extrusionOk="0">
                    <a:moveTo>
                      <a:pt x="8661" y="0"/>
                    </a:moveTo>
                    <a:lnTo>
                      <a:pt x="8348" y="25"/>
                    </a:lnTo>
                    <a:lnTo>
                      <a:pt x="8022" y="88"/>
                    </a:lnTo>
                    <a:lnTo>
                      <a:pt x="7683" y="176"/>
                    </a:lnTo>
                    <a:lnTo>
                      <a:pt x="7332" y="288"/>
                    </a:lnTo>
                    <a:lnTo>
                      <a:pt x="6981" y="414"/>
                    </a:lnTo>
                    <a:lnTo>
                      <a:pt x="6605" y="577"/>
                    </a:lnTo>
                    <a:lnTo>
                      <a:pt x="6229" y="777"/>
                    </a:lnTo>
                    <a:lnTo>
                      <a:pt x="5841" y="990"/>
                    </a:lnTo>
                    <a:lnTo>
                      <a:pt x="5452" y="1216"/>
                    </a:lnTo>
                    <a:lnTo>
                      <a:pt x="5064" y="1479"/>
                    </a:lnTo>
                    <a:lnTo>
                      <a:pt x="4675" y="1767"/>
                    </a:lnTo>
                    <a:lnTo>
                      <a:pt x="4274" y="2068"/>
                    </a:lnTo>
                    <a:lnTo>
                      <a:pt x="3886" y="2394"/>
                    </a:lnTo>
                    <a:lnTo>
                      <a:pt x="3497" y="2745"/>
                    </a:lnTo>
                    <a:lnTo>
                      <a:pt x="3121" y="3121"/>
                    </a:lnTo>
                    <a:lnTo>
                      <a:pt x="2745" y="3497"/>
                    </a:lnTo>
                    <a:lnTo>
                      <a:pt x="2407" y="3885"/>
                    </a:lnTo>
                    <a:lnTo>
                      <a:pt x="2068" y="4274"/>
                    </a:lnTo>
                    <a:lnTo>
                      <a:pt x="1767" y="4675"/>
                    </a:lnTo>
                    <a:lnTo>
                      <a:pt x="1479" y="5064"/>
                    </a:lnTo>
                    <a:lnTo>
                      <a:pt x="1229" y="5452"/>
                    </a:lnTo>
                    <a:lnTo>
                      <a:pt x="990" y="5841"/>
                    </a:lnTo>
                    <a:lnTo>
                      <a:pt x="777" y="6229"/>
                    </a:lnTo>
                    <a:lnTo>
                      <a:pt x="589" y="6605"/>
                    </a:lnTo>
                    <a:lnTo>
                      <a:pt x="426" y="6969"/>
                    </a:lnTo>
                    <a:lnTo>
                      <a:pt x="289" y="7332"/>
                    </a:lnTo>
                    <a:lnTo>
                      <a:pt x="176" y="7683"/>
                    </a:lnTo>
                    <a:lnTo>
                      <a:pt x="88" y="8021"/>
                    </a:lnTo>
                    <a:lnTo>
                      <a:pt x="38" y="8347"/>
                    </a:lnTo>
                    <a:lnTo>
                      <a:pt x="0" y="8661"/>
                    </a:lnTo>
                    <a:lnTo>
                      <a:pt x="0" y="8949"/>
                    </a:lnTo>
                    <a:lnTo>
                      <a:pt x="301" y="8949"/>
                    </a:lnTo>
                    <a:lnTo>
                      <a:pt x="602" y="8924"/>
                    </a:lnTo>
                    <a:lnTo>
                      <a:pt x="928" y="8874"/>
                    </a:lnTo>
                    <a:lnTo>
                      <a:pt x="1266" y="8786"/>
                    </a:lnTo>
                    <a:lnTo>
                      <a:pt x="1617" y="8673"/>
                    </a:lnTo>
                    <a:lnTo>
                      <a:pt x="1981" y="8535"/>
                    </a:lnTo>
                    <a:lnTo>
                      <a:pt x="2357" y="8372"/>
                    </a:lnTo>
                    <a:lnTo>
                      <a:pt x="2733" y="8184"/>
                    </a:lnTo>
                    <a:lnTo>
                      <a:pt x="3121" y="7971"/>
                    </a:lnTo>
                    <a:lnTo>
                      <a:pt x="3510" y="7733"/>
                    </a:lnTo>
                    <a:lnTo>
                      <a:pt x="3898" y="7470"/>
                    </a:lnTo>
                    <a:lnTo>
                      <a:pt x="4287" y="7194"/>
                    </a:lnTo>
                    <a:lnTo>
                      <a:pt x="4675" y="6881"/>
                    </a:lnTo>
                    <a:lnTo>
                      <a:pt x="5076" y="6555"/>
                    </a:lnTo>
                    <a:lnTo>
                      <a:pt x="5452" y="6204"/>
                    </a:lnTo>
                    <a:lnTo>
                      <a:pt x="5841" y="5841"/>
                    </a:lnTo>
                    <a:lnTo>
                      <a:pt x="6204" y="5452"/>
                    </a:lnTo>
                    <a:lnTo>
                      <a:pt x="6555" y="5064"/>
                    </a:lnTo>
                    <a:lnTo>
                      <a:pt x="6881" y="4675"/>
                    </a:lnTo>
                    <a:lnTo>
                      <a:pt x="7194" y="4286"/>
                    </a:lnTo>
                    <a:lnTo>
                      <a:pt x="7470" y="3898"/>
                    </a:lnTo>
                    <a:lnTo>
                      <a:pt x="7733" y="3497"/>
                    </a:lnTo>
                    <a:lnTo>
                      <a:pt x="7972" y="3108"/>
                    </a:lnTo>
                    <a:lnTo>
                      <a:pt x="8185" y="2732"/>
                    </a:lnTo>
                    <a:lnTo>
                      <a:pt x="8373" y="2356"/>
                    </a:lnTo>
                    <a:lnTo>
                      <a:pt x="8536" y="1980"/>
                    </a:lnTo>
                    <a:lnTo>
                      <a:pt x="8673" y="1617"/>
                    </a:lnTo>
                    <a:lnTo>
                      <a:pt x="8786" y="1266"/>
                    </a:lnTo>
                    <a:lnTo>
                      <a:pt x="8874" y="928"/>
                    </a:lnTo>
                    <a:lnTo>
                      <a:pt x="8924" y="602"/>
                    </a:lnTo>
                    <a:lnTo>
                      <a:pt x="8949" y="301"/>
                    </a:lnTo>
                    <a:lnTo>
                      <a:pt x="8949" y="0"/>
                    </a:lnTo>
                    <a:close/>
                  </a:path>
                </a:pathLst>
              </a:custGeom>
              <a:solidFill>
                <a:srgbClr val="9EB6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14"/>
              <p:cNvSpPr/>
              <p:nvPr/>
            </p:nvSpPr>
            <p:spPr>
              <a:xfrm>
                <a:off x="4553246" y="2944995"/>
                <a:ext cx="315831" cy="75524"/>
              </a:xfrm>
              <a:custGeom>
                <a:avLst/>
                <a:gdLst/>
                <a:ahLst/>
                <a:cxnLst/>
                <a:rect l="l" t="t" r="r" b="b"/>
                <a:pathLst>
                  <a:path w="14051" h="3360" extrusionOk="0">
                    <a:moveTo>
                      <a:pt x="1" y="1"/>
                    </a:moveTo>
                    <a:lnTo>
                      <a:pt x="276" y="3360"/>
                    </a:lnTo>
                    <a:lnTo>
                      <a:pt x="13787" y="3360"/>
                    </a:lnTo>
                    <a:lnTo>
                      <a:pt x="1405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14"/>
              <p:cNvSpPr/>
              <p:nvPr/>
            </p:nvSpPr>
            <p:spPr>
              <a:xfrm>
                <a:off x="4584805" y="3020497"/>
                <a:ext cx="252715" cy="175549"/>
              </a:xfrm>
              <a:custGeom>
                <a:avLst/>
                <a:gdLst/>
                <a:ahLst/>
                <a:cxnLst/>
                <a:rect l="l" t="t" r="r" b="b"/>
                <a:pathLst>
                  <a:path w="11243" h="7810" extrusionOk="0">
                    <a:moveTo>
                      <a:pt x="0" y="1"/>
                    </a:moveTo>
                    <a:lnTo>
                      <a:pt x="614" y="7809"/>
                    </a:lnTo>
                    <a:lnTo>
                      <a:pt x="10616" y="7809"/>
                    </a:lnTo>
                    <a:lnTo>
                      <a:pt x="11243" y="1"/>
                    </a:lnTo>
                    <a:close/>
                  </a:path>
                </a:pathLst>
              </a:custGeom>
              <a:solidFill>
                <a:srgbClr val="C37C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4"/>
              <p:cNvSpPr/>
              <p:nvPr/>
            </p:nvSpPr>
            <p:spPr>
              <a:xfrm>
                <a:off x="4584805" y="3017125"/>
                <a:ext cx="252715" cy="6496"/>
              </a:xfrm>
              <a:custGeom>
                <a:avLst/>
                <a:gdLst/>
                <a:ahLst/>
                <a:cxnLst/>
                <a:rect l="l" t="t" r="r" b="b"/>
                <a:pathLst>
                  <a:path w="11243" h="289" extrusionOk="0">
                    <a:moveTo>
                      <a:pt x="0" y="0"/>
                    </a:moveTo>
                    <a:lnTo>
                      <a:pt x="0" y="289"/>
                    </a:lnTo>
                    <a:lnTo>
                      <a:pt x="11243" y="289"/>
                    </a:lnTo>
                    <a:lnTo>
                      <a:pt x="1124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4"/>
              <p:cNvSpPr/>
              <p:nvPr/>
            </p:nvSpPr>
            <p:spPr>
              <a:xfrm>
                <a:off x="3996276" y="3141089"/>
                <a:ext cx="136955" cy="54957"/>
              </a:xfrm>
              <a:custGeom>
                <a:avLst/>
                <a:gdLst/>
                <a:ahLst/>
                <a:cxnLst/>
                <a:rect l="l" t="t" r="r" b="b"/>
                <a:pathLst>
                  <a:path w="6093" h="2445" extrusionOk="0">
                    <a:moveTo>
                      <a:pt x="515" y="0"/>
                    </a:moveTo>
                    <a:lnTo>
                      <a:pt x="1" y="2444"/>
                    </a:lnTo>
                    <a:lnTo>
                      <a:pt x="6092" y="2444"/>
                    </a:lnTo>
                    <a:lnTo>
                      <a:pt x="5578" y="0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14"/>
              <p:cNvSpPr/>
              <p:nvPr/>
            </p:nvSpPr>
            <p:spPr>
              <a:xfrm>
                <a:off x="3899646" y="3007820"/>
                <a:ext cx="330217" cy="165120"/>
              </a:xfrm>
              <a:custGeom>
                <a:avLst/>
                <a:gdLst/>
                <a:ahLst/>
                <a:cxnLst/>
                <a:rect l="l" t="t" r="r" b="b"/>
                <a:pathLst>
                  <a:path w="14691" h="7346" extrusionOk="0">
                    <a:moveTo>
                      <a:pt x="1" y="1"/>
                    </a:moveTo>
                    <a:lnTo>
                      <a:pt x="1" y="364"/>
                    </a:lnTo>
                    <a:lnTo>
                      <a:pt x="26" y="715"/>
                    </a:lnTo>
                    <a:lnTo>
                      <a:pt x="76" y="1066"/>
                    </a:lnTo>
                    <a:lnTo>
                      <a:pt x="139" y="1417"/>
                    </a:lnTo>
                    <a:lnTo>
                      <a:pt x="201" y="1730"/>
                    </a:lnTo>
                    <a:lnTo>
                      <a:pt x="289" y="2044"/>
                    </a:lnTo>
                    <a:lnTo>
                      <a:pt x="377" y="2345"/>
                    </a:lnTo>
                    <a:lnTo>
                      <a:pt x="490" y="2645"/>
                    </a:lnTo>
                    <a:lnTo>
                      <a:pt x="603" y="2934"/>
                    </a:lnTo>
                    <a:lnTo>
                      <a:pt x="740" y="3222"/>
                    </a:lnTo>
                    <a:lnTo>
                      <a:pt x="878" y="3498"/>
                    </a:lnTo>
                    <a:lnTo>
                      <a:pt x="1041" y="3773"/>
                    </a:lnTo>
                    <a:lnTo>
                      <a:pt x="1204" y="4037"/>
                    </a:lnTo>
                    <a:lnTo>
                      <a:pt x="1380" y="4287"/>
                    </a:lnTo>
                    <a:lnTo>
                      <a:pt x="1568" y="4538"/>
                    </a:lnTo>
                    <a:lnTo>
                      <a:pt x="1768" y="4776"/>
                    </a:lnTo>
                    <a:lnTo>
                      <a:pt x="1969" y="5014"/>
                    </a:lnTo>
                    <a:lnTo>
                      <a:pt x="2194" y="5227"/>
                    </a:lnTo>
                    <a:lnTo>
                      <a:pt x="2420" y="5440"/>
                    </a:lnTo>
                    <a:lnTo>
                      <a:pt x="2645" y="5641"/>
                    </a:lnTo>
                    <a:lnTo>
                      <a:pt x="2896" y="5841"/>
                    </a:lnTo>
                    <a:lnTo>
                      <a:pt x="3147" y="6029"/>
                    </a:lnTo>
                    <a:lnTo>
                      <a:pt x="3398" y="6192"/>
                    </a:lnTo>
                    <a:lnTo>
                      <a:pt x="3673" y="6355"/>
                    </a:lnTo>
                    <a:lnTo>
                      <a:pt x="3936" y="6506"/>
                    </a:lnTo>
                    <a:lnTo>
                      <a:pt x="4225" y="6644"/>
                    </a:lnTo>
                    <a:lnTo>
                      <a:pt x="4513" y="6781"/>
                    </a:lnTo>
                    <a:lnTo>
                      <a:pt x="4801" y="6894"/>
                    </a:lnTo>
                    <a:lnTo>
                      <a:pt x="5102" y="6994"/>
                    </a:lnTo>
                    <a:lnTo>
                      <a:pt x="5403" y="7082"/>
                    </a:lnTo>
                    <a:lnTo>
                      <a:pt x="5716" y="7157"/>
                    </a:lnTo>
                    <a:lnTo>
                      <a:pt x="6030" y="7220"/>
                    </a:lnTo>
                    <a:lnTo>
                      <a:pt x="6355" y="7270"/>
                    </a:lnTo>
                    <a:lnTo>
                      <a:pt x="6681" y="7308"/>
                    </a:lnTo>
                    <a:lnTo>
                      <a:pt x="7007" y="7333"/>
                    </a:lnTo>
                    <a:lnTo>
                      <a:pt x="7346" y="7345"/>
                    </a:lnTo>
                    <a:lnTo>
                      <a:pt x="7671" y="7333"/>
                    </a:lnTo>
                    <a:lnTo>
                      <a:pt x="8010" y="7308"/>
                    </a:lnTo>
                    <a:lnTo>
                      <a:pt x="8323" y="7270"/>
                    </a:lnTo>
                    <a:lnTo>
                      <a:pt x="8649" y="7220"/>
                    </a:lnTo>
                    <a:lnTo>
                      <a:pt x="8962" y="7157"/>
                    </a:lnTo>
                    <a:lnTo>
                      <a:pt x="9276" y="7082"/>
                    </a:lnTo>
                    <a:lnTo>
                      <a:pt x="9576" y="6994"/>
                    </a:lnTo>
                    <a:lnTo>
                      <a:pt x="9877" y="6894"/>
                    </a:lnTo>
                    <a:lnTo>
                      <a:pt x="10178" y="6781"/>
                    </a:lnTo>
                    <a:lnTo>
                      <a:pt x="10466" y="6644"/>
                    </a:lnTo>
                    <a:lnTo>
                      <a:pt x="10742" y="6506"/>
                    </a:lnTo>
                    <a:lnTo>
                      <a:pt x="11018" y="6355"/>
                    </a:lnTo>
                    <a:lnTo>
                      <a:pt x="11281" y="6192"/>
                    </a:lnTo>
                    <a:lnTo>
                      <a:pt x="11544" y="6029"/>
                    </a:lnTo>
                    <a:lnTo>
                      <a:pt x="11795" y="5841"/>
                    </a:lnTo>
                    <a:lnTo>
                      <a:pt x="12033" y="5641"/>
                    </a:lnTo>
                    <a:lnTo>
                      <a:pt x="12271" y="5440"/>
                    </a:lnTo>
                    <a:lnTo>
                      <a:pt x="12497" y="5227"/>
                    </a:lnTo>
                    <a:lnTo>
                      <a:pt x="12710" y="5014"/>
                    </a:lnTo>
                    <a:lnTo>
                      <a:pt x="12923" y="4776"/>
                    </a:lnTo>
                    <a:lnTo>
                      <a:pt x="13111" y="4538"/>
                    </a:lnTo>
                    <a:lnTo>
                      <a:pt x="13299" y="4287"/>
                    </a:lnTo>
                    <a:lnTo>
                      <a:pt x="13474" y="4037"/>
                    </a:lnTo>
                    <a:lnTo>
                      <a:pt x="13650" y="3773"/>
                    </a:lnTo>
                    <a:lnTo>
                      <a:pt x="13800" y="3498"/>
                    </a:lnTo>
                    <a:lnTo>
                      <a:pt x="13951" y="3222"/>
                    </a:lnTo>
                    <a:lnTo>
                      <a:pt x="14076" y="2934"/>
                    </a:lnTo>
                    <a:lnTo>
                      <a:pt x="14201" y="2645"/>
                    </a:lnTo>
                    <a:lnTo>
                      <a:pt x="14302" y="2345"/>
                    </a:lnTo>
                    <a:lnTo>
                      <a:pt x="14402" y="2044"/>
                    </a:lnTo>
                    <a:lnTo>
                      <a:pt x="14477" y="1730"/>
                    </a:lnTo>
                    <a:lnTo>
                      <a:pt x="14552" y="1417"/>
                    </a:lnTo>
                    <a:lnTo>
                      <a:pt x="14615" y="1066"/>
                    </a:lnTo>
                    <a:lnTo>
                      <a:pt x="14653" y="715"/>
                    </a:lnTo>
                    <a:lnTo>
                      <a:pt x="14678" y="364"/>
                    </a:lnTo>
                    <a:lnTo>
                      <a:pt x="14690" y="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14"/>
              <p:cNvSpPr/>
              <p:nvPr/>
            </p:nvSpPr>
            <p:spPr>
              <a:xfrm>
                <a:off x="3899646" y="3007820"/>
                <a:ext cx="330217" cy="31873"/>
              </a:xfrm>
              <a:custGeom>
                <a:avLst/>
                <a:gdLst/>
                <a:ahLst/>
                <a:cxnLst/>
                <a:rect l="l" t="t" r="r" b="b"/>
                <a:pathLst>
                  <a:path w="14691" h="1418" extrusionOk="0">
                    <a:moveTo>
                      <a:pt x="1" y="1"/>
                    </a:moveTo>
                    <a:lnTo>
                      <a:pt x="1" y="364"/>
                    </a:lnTo>
                    <a:lnTo>
                      <a:pt x="26" y="715"/>
                    </a:lnTo>
                    <a:lnTo>
                      <a:pt x="76" y="1066"/>
                    </a:lnTo>
                    <a:lnTo>
                      <a:pt x="139" y="1417"/>
                    </a:lnTo>
                    <a:lnTo>
                      <a:pt x="14552" y="1417"/>
                    </a:lnTo>
                    <a:lnTo>
                      <a:pt x="14615" y="1066"/>
                    </a:lnTo>
                    <a:lnTo>
                      <a:pt x="14653" y="715"/>
                    </a:lnTo>
                    <a:lnTo>
                      <a:pt x="14678" y="364"/>
                    </a:lnTo>
                    <a:lnTo>
                      <a:pt x="146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4"/>
              <p:cNvSpPr/>
              <p:nvPr/>
            </p:nvSpPr>
            <p:spPr>
              <a:xfrm>
                <a:off x="5159510" y="3141089"/>
                <a:ext cx="136933" cy="54957"/>
              </a:xfrm>
              <a:custGeom>
                <a:avLst/>
                <a:gdLst/>
                <a:ahLst/>
                <a:cxnLst/>
                <a:rect l="l" t="t" r="r" b="b"/>
                <a:pathLst>
                  <a:path w="6092" h="2445" extrusionOk="0">
                    <a:moveTo>
                      <a:pt x="514" y="0"/>
                    </a:moveTo>
                    <a:lnTo>
                      <a:pt x="1" y="2444"/>
                    </a:lnTo>
                    <a:lnTo>
                      <a:pt x="6092" y="2444"/>
                    </a:lnTo>
                    <a:lnTo>
                      <a:pt x="5578" y="0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4"/>
              <p:cNvSpPr/>
              <p:nvPr/>
            </p:nvSpPr>
            <p:spPr>
              <a:xfrm>
                <a:off x="5062879" y="3007820"/>
                <a:ext cx="330194" cy="165120"/>
              </a:xfrm>
              <a:custGeom>
                <a:avLst/>
                <a:gdLst/>
                <a:ahLst/>
                <a:cxnLst/>
                <a:rect l="l" t="t" r="r" b="b"/>
                <a:pathLst>
                  <a:path w="14690" h="7346" extrusionOk="0">
                    <a:moveTo>
                      <a:pt x="1" y="1"/>
                    </a:moveTo>
                    <a:lnTo>
                      <a:pt x="13" y="364"/>
                    </a:lnTo>
                    <a:lnTo>
                      <a:pt x="38" y="715"/>
                    </a:lnTo>
                    <a:lnTo>
                      <a:pt x="76" y="1066"/>
                    </a:lnTo>
                    <a:lnTo>
                      <a:pt x="138" y="1417"/>
                    </a:lnTo>
                    <a:lnTo>
                      <a:pt x="214" y="1730"/>
                    </a:lnTo>
                    <a:lnTo>
                      <a:pt x="289" y="2044"/>
                    </a:lnTo>
                    <a:lnTo>
                      <a:pt x="389" y="2345"/>
                    </a:lnTo>
                    <a:lnTo>
                      <a:pt x="489" y="2645"/>
                    </a:lnTo>
                    <a:lnTo>
                      <a:pt x="615" y="2934"/>
                    </a:lnTo>
                    <a:lnTo>
                      <a:pt x="740" y="3222"/>
                    </a:lnTo>
                    <a:lnTo>
                      <a:pt x="890" y="3498"/>
                    </a:lnTo>
                    <a:lnTo>
                      <a:pt x="1041" y="3773"/>
                    </a:lnTo>
                    <a:lnTo>
                      <a:pt x="1204" y="4037"/>
                    </a:lnTo>
                    <a:lnTo>
                      <a:pt x="1379" y="4287"/>
                    </a:lnTo>
                    <a:lnTo>
                      <a:pt x="1567" y="4538"/>
                    </a:lnTo>
                    <a:lnTo>
                      <a:pt x="1768" y="4776"/>
                    </a:lnTo>
                    <a:lnTo>
                      <a:pt x="1981" y="5014"/>
                    </a:lnTo>
                    <a:lnTo>
                      <a:pt x="2194" y="5227"/>
                    </a:lnTo>
                    <a:lnTo>
                      <a:pt x="2419" y="5440"/>
                    </a:lnTo>
                    <a:lnTo>
                      <a:pt x="2658" y="5641"/>
                    </a:lnTo>
                    <a:lnTo>
                      <a:pt x="2896" y="5841"/>
                    </a:lnTo>
                    <a:lnTo>
                      <a:pt x="3146" y="6029"/>
                    </a:lnTo>
                    <a:lnTo>
                      <a:pt x="3410" y="6192"/>
                    </a:lnTo>
                    <a:lnTo>
                      <a:pt x="3673" y="6355"/>
                    </a:lnTo>
                    <a:lnTo>
                      <a:pt x="3949" y="6506"/>
                    </a:lnTo>
                    <a:lnTo>
                      <a:pt x="4224" y="6644"/>
                    </a:lnTo>
                    <a:lnTo>
                      <a:pt x="4513" y="6781"/>
                    </a:lnTo>
                    <a:lnTo>
                      <a:pt x="4813" y="6894"/>
                    </a:lnTo>
                    <a:lnTo>
                      <a:pt x="5102" y="6994"/>
                    </a:lnTo>
                    <a:lnTo>
                      <a:pt x="5415" y="7082"/>
                    </a:lnTo>
                    <a:lnTo>
                      <a:pt x="5728" y="7157"/>
                    </a:lnTo>
                    <a:lnTo>
                      <a:pt x="6042" y="7220"/>
                    </a:lnTo>
                    <a:lnTo>
                      <a:pt x="6355" y="7270"/>
                    </a:lnTo>
                    <a:lnTo>
                      <a:pt x="6681" y="7308"/>
                    </a:lnTo>
                    <a:lnTo>
                      <a:pt x="7019" y="7333"/>
                    </a:lnTo>
                    <a:lnTo>
                      <a:pt x="7345" y="7345"/>
                    </a:lnTo>
                    <a:lnTo>
                      <a:pt x="7684" y="7333"/>
                    </a:lnTo>
                    <a:lnTo>
                      <a:pt x="8009" y="7308"/>
                    </a:lnTo>
                    <a:lnTo>
                      <a:pt x="8335" y="7270"/>
                    </a:lnTo>
                    <a:lnTo>
                      <a:pt x="8649" y="7220"/>
                    </a:lnTo>
                    <a:lnTo>
                      <a:pt x="8974" y="7157"/>
                    </a:lnTo>
                    <a:lnTo>
                      <a:pt x="9275" y="7082"/>
                    </a:lnTo>
                    <a:lnTo>
                      <a:pt x="9589" y="6994"/>
                    </a:lnTo>
                    <a:lnTo>
                      <a:pt x="9889" y="6894"/>
                    </a:lnTo>
                    <a:lnTo>
                      <a:pt x="10178" y="6781"/>
                    </a:lnTo>
                    <a:lnTo>
                      <a:pt x="10466" y="6644"/>
                    </a:lnTo>
                    <a:lnTo>
                      <a:pt x="10742" y="6506"/>
                    </a:lnTo>
                    <a:lnTo>
                      <a:pt x="11017" y="6355"/>
                    </a:lnTo>
                    <a:lnTo>
                      <a:pt x="11293" y="6192"/>
                    </a:lnTo>
                    <a:lnTo>
                      <a:pt x="11544" y="6029"/>
                    </a:lnTo>
                    <a:lnTo>
                      <a:pt x="11795" y="5841"/>
                    </a:lnTo>
                    <a:lnTo>
                      <a:pt x="12045" y="5641"/>
                    </a:lnTo>
                    <a:lnTo>
                      <a:pt x="12271" y="5440"/>
                    </a:lnTo>
                    <a:lnTo>
                      <a:pt x="12496" y="5227"/>
                    </a:lnTo>
                    <a:lnTo>
                      <a:pt x="12722" y="5014"/>
                    </a:lnTo>
                    <a:lnTo>
                      <a:pt x="12923" y="4776"/>
                    </a:lnTo>
                    <a:lnTo>
                      <a:pt x="13123" y="4538"/>
                    </a:lnTo>
                    <a:lnTo>
                      <a:pt x="13311" y="4287"/>
                    </a:lnTo>
                    <a:lnTo>
                      <a:pt x="13487" y="4037"/>
                    </a:lnTo>
                    <a:lnTo>
                      <a:pt x="13649" y="3773"/>
                    </a:lnTo>
                    <a:lnTo>
                      <a:pt x="13800" y="3498"/>
                    </a:lnTo>
                    <a:lnTo>
                      <a:pt x="13950" y="3222"/>
                    </a:lnTo>
                    <a:lnTo>
                      <a:pt x="14076" y="2934"/>
                    </a:lnTo>
                    <a:lnTo>
                      <a:pt x="14201" y="2645"/>
                    </a:lnTo>
                    <a:lnTo>
                      <a:pt x="14314" y="2345"/>
                    </a:lnTo>
                    <a:lnTo>
                      <a:pt x="14401" y="2044"/>
                    </a:lnTo>
                    <a:lnTo>
                      <a:pt x="14489" y="1730"/>
                    </a:lnTo>
                    <a:lnTo>
                      <a:pt x="14552" y="1417"/>
                    </a:lnTo>
                    <a:lnTo>
                      <a:pt x="14615" y="1066"/>
                    </a:lnTo>
                    <a:lnTo>
                      <a:pt x="14652" y="715"/>
                    </a:lnTo>
                    <a:lnTo>
                      <a:pt x="14677" y="364"/>
                    </a:lnTo>
                    <a:lnTo>
                      <a:pt x="14690" y="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4"/>
              <p:cNvSpPr/>
              <p:nvPr/>
            </p:nvSpPr>
            <p:spPr>
              <a:xfrm>
                <a:off x="5062879" y="3007820"/>
                <a:ext cx="330194" cy="31873"/>
              </a:xfrm>
              <a:custGeom>
                <a:avLst/>
                <a:gdLst/>
                <a:ahLst/>
                <a:cxnLst/>
                <a:rect l="l" t="t" r="r" b="b"/>
                <a:pathLst>
                  <a:path w="14690" h="1418" extrusionOk="0">
                    <a:moveTo>
                      <a:pt x="1" y="1"/>
                    </a:moveTo>
                    <a:lnTo>
                      <a:pt x="13" y="364"/>
                    </a:lnTo>
                    <a:lnTo>
                      <a:pt x="38" y="715"/>
                    </a:lnTo>
                    <a:lnTo>
                      <a:pt x="76" y="1066"/>
                    </a:lnTo>
                    <a:lnTo>
                      <a:pt x="138" y="1417"/>
                    </a:lnTo>
                    <a:lnTo>
                      <a:pt x="14552" y="1417"/>
                    </a:lnTo>
                    <a:lnTo>
                      <a:pt x="14615" y="1066"/>
                    </a:lnTo>
                    <a:lnTo>
                      <a:pt x="14652" y="715"/>
                    </a:lnTo>
                    <a:lnTo>
                      <a:pt x="14677" y="364"/>
                    </a:lnTo>
                    <a:lnTo>
                      <a:pt x="1469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8" name="Google Shape;248;p14"/>
            <p:cNvSpPr/>
            <p:nvPr/>
          </p:nvSpPr>
          <p:spPr>
            <a:xfrm>
              <a:off x="3543200" y="2810025"/>
              <a:ext cx="43725" cy="10000"/>
            </a:xfrm>
            <a:custGeom>
              <a:avLst/>
              <a:gdLst/>
              <a:ahLst/>
              <a:cxnLst/>
              <a:rect l="l" t="t" r="r" b="b"/>
              <a:pathLst>
                <a:path w="1749" h="400" extrusionOk="0">
                  <a:moveTo>
                    <a:pt x="0" y="57"/>
                  </a:moveTo>
                  <a:cubicBezTo>
                    <a:pt x="169" y="113"/>
                    <a:pt x="724" y="405"/>
                    <a:pt x="1015" y="395"/>
                  </a:cubicBezTo>
                  <a:cubicBezTo>
                    <a:pt x="1307" y="386"/>
                    <a:pt x="1627" y="66"/>
                    <a:pt x="1749" y="0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9" name="Google Shape;249;p14"/>
            <p:cNvSpPr/>
            <p:nvPr/>
          </p:nvSpPr>
          <p:spPr>
            <a:xfrm>
              <a:off x="5684925" y="2725425"/>
              <a:ext cx="46525" cy="9875"/>
            </a:xfrm>
            <a:custGeom>
              <a:avLst/>
              <a:gdLst/>
              <a:ahLst/>
              <a:cxnLst/>
              <a:rect l="l" t="t" r="r" b="b"/>
              <a:pathLst>
                <a:path w="1861" h="395" extrusionOk="0">
                  <a:moveTo>
                    <a:pt x="0" y="0"/>
                  </a:moveTo>
                  <a:cubicBezTo>
                    <a:pt x="169" y="66"/>
                    <a:pt x="705" y="395"/>
                    <a:pt x="1015" y="395"/>
                  </a:cubicBezTo>
                  <a:cubicBezTo>
                    <a:pt x="1325" y="395"/>
                    <a:pt x="1720" y="66"/>
                    <a:pt x="1861" y="0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15"/>
          <p:cNvGrpSpPr/>
          <p:nvPr/>
        </p:nvGrpSpPr>
        <p:grpSpPr>
          <a:xfrm>
            <a:off x="5688441" y="2761874"/>
            <a:ext cx="3455570" cy="3075404"/>
            <a:chOff x="823275" y="238125"/>
            <a:chExt cx="5955825" cy="5228500"/>
          </a:xfrm>
        </p:grpSpPr>
        <p:sp>
          <p:nvSpPr>
            <p:cNvPr id="255" name="Google Shape;255;p15"/>
            <p:cNvSpPr/>
            <p:nvPr/>
          </p:nvSpPr>
          <p:spPr>
            <a:xfrm>
              <a:off x="3138775" y="3174575"/>
              <a:ext cx="3640325" cy="2292050"/>
            </a:xfrm>
            <a:custGeom>
              <a:avLst/>
              <a:gdLst/>
              <a:ahLst/>
              <a:cxnLst/>
              <a:rect l="l" t="t" r="r" b="b"/>
              <a:pathLst>
                <a:path w="145613" h="91682" extrusionOk="0">
                  <a:moveTo>
                    <a:pt x="18545" y="0"/>
                  </a:moveTo>
                  <a:lnTo>
                    <a:pt x="0" y="19513"/>
                  </a:lnTo>
                  <a:lnTo>
                    <a:pt x="71361" y="91681"/>
                  </a:lnTo>
                  <a:lnTo>
                    <a:pt x="145612" y="58656"/>
                  </a:lnTo>
                  <a:lnTo>
                    <a:pt x="144219" y="58304"/>
                  </a:lnTo>
                  <a:lnTo>
                    <a:pt x="142839" y="57937"/>
                  </a:lnTo>
                  <a:lnTo>
                    <a:pt x="141446" y="57570"/>
                  </a:lnTo>
                  <a:lnTo>
                    <a:pt x="140052" y="57189"/>
                  </a:lnTo>
                  <a:lnTo>
                    <a:pt x="137250" y="56382"/>
                  </a:lnTo>
                  <a:lnTo>
                    <a:pt x="134448" y="55561"/>
                  </a:lnTo>
                  <a:lnTo>
                    <a:pt x="131645" y="54695"/>
                  </a:lnTo>
                  <a:lnTo>
                    <a:pt x="128828" y="53785"/>
                  </a:lnTo>
                  <a:lnTo>
                    <a:pt x="126012" y="52846"/>
                  </a:lnTo>
                  <a:lnTo>
                    <a:pt x="123195" y="51878"/>
                  </a:lnTo>
                  <a:lnTo>
                    <a:pt x="120378" y="50895"/>
                  </a:lnTo>
                  <a:lnTo>
                    <a:pt x="117576" y="49868"/>
                  </a:lnTo>
                  <a:lnTo>
                    <a:pt x="114759" y="48812"/>
                  </a:lnTo>
                  <a:lnTo>
                    <a:pt x="111956" y="47741"/>
                  </a:lnTo>
                  <a:lnTo>
                    <a:pt x="109169" y="46655"/>
                  </a:lnTo>
                  <a:lnTo>
                    <a:pt x="106381" y="45540"/>
                  </a:lnTo>
                  <a:lnTo>
                    <a:pt x="103609" y="44396"/>
                  </a:lnTo>
                  <a:lnTo>
                    <a:pt x="100850" y="43251"/>
                  </a:lnTo>
                  <a:lnTo>
                    <a:pt x="98107" y="42078"/>
                  </a:lnTo>
                  <a:lnTo>
                    <a:pt x="95378" y="40889"/>
                  </a:lnTo>
                  <a:lnTo>
                    <a:pt x="92664" y="39701"/>
                  </a:lnTo>
                  <a:lnTo>
                    <a:pt x="89979" y="38498"/>
                  </a:lnTo>
                  <a:lnTo>
                    <a:pt x="87309" y="37280"/>
                  </a:lnTo>
                  <a:lnTo>
                    <a:pt x="84668" y="36062"/>
                  </a:lnTo>
                  <a:lnTo>
                    <a:pt x="82042" y="34830"/>
                  </a:lnTo>
                  <a:lnTo>
                    <a:pt x="79460" y="33598"/>
                  </a:lnTo>
                  <a:lnTo>
                    <a:pt x="76892" y="32351"/>
                  </a:lnTo>
                  <a:lnTo>
                    <a:pt x="74369" y="31118"/>
                  </a:lnTo>
                  <a:lnTo>
                    <a:pt x="71875" y="29886"/>
                  </a:lnTo>
                  <a:lnTo>
                    <a:pt x="69410" y="28653"/>
                  </a:lnTo>
                  <a:lnTo>
                    <a:pt x="66974" y="27421"/>
                  </a:lnTo>
                  <a:lnTo>
                    <a:pt x="64598" y="26203"/>
                  </a:lnTo>
                  <a:lnTo>
                    <a:pt x="62236" y="24986"/>
                  </a:lnTo>
                  <a:lnTo>
                    <a:pt x="59932" y="23782"/>
                  </a:lnTo>
                  <a:lnTo>
                    <a:pt x="57673" y="22579"/>
                  </a:lnTo>
                  <a:lnTo>
                    <a:pt x="55457" y="21406"/>
                  </a:lnTo>
                  <a:lnTo>
                    <a:pt x="53271" y="20232"/>
                  </a:lnTo>
                  <a:lnTo>
                    <a:pt x="51159" y="19073"/>
                  </a:lnTo>
                  <a:lnTo>
                    <a:pt x="47051" y="16828"/>
                  </a:lnTo>
                  <a:lnTo>
                    <a:pt x="43178" y="14657"/>
                  </a:lnTo>
                  <a:lnTo>
                    <a:pt x="39524" y="12588"/>
                  </a:lnTo>
                  <a:lnTo>
                    <a:pt x="36121" y="10622"/>
                  </a:lnTo>
                  <a:lnTo>
                    <a:pt x="32966" y="8788"/>
                  </a:lnTo>
                  <a:lnTo>
                    <a:pt x="30091" y="7087"/>
                  </a:lnTo>
                  <a:lnTo>
                    <a:pt x="27494" y="5531"/>
                  </a:lnTo>
                  <a:lnTo>
                    <a:pt x="25205" y="4152"/>
                  </a:lnTo>
                  <a:lnTo>
                    <a:pt x="23225" y="2935"/>
                  </a:lnTo>
                  <a:lnTo>
                    <a:pt x="21582" y="1922"/>
                  </a:lnTo>
                  <a:lnTo>
                    <a:pt x="19322" y="499"/>
                  </a:lnTo>
                  <a:lnTo>
                    <a:pt x="18545" y="0"/>
                  </a:lnTo>
                  <a:close/>
                </a:path>
              </a:pathLst>
            </a:custGeom>
            <a:solidFill>
              <a:schemeClr val="accent4"/>
            </a:solidFill>
            <a:ln w="168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5"/>
            <p:cNvSpPr/>
            <p:nvPr/>
          </p:nvSpPr>
          <p:spPr>
            <a:xfrm>
              <a:off x="2477825" y="1765400"/>
              <a:ext cx="222300" cy="777600"/>
            </a:xfrm>
            <a:custGeom>
              <a:avLst/>
              <a:gdLst/>
              <a:ahLst/>
              <a:cxnLst/>
              <a:rect l="l" t="t" r="r" b="b"/>
              <a:pathLst>
                <a:path w="8892" h="31104" extrusionOk="0">
                  <a:moveTo>
                    <a:pt x="2187" y="0"/>
                  </a:moveTo>
                  <a:lnTo>
                    <a:pt x="2010" y="15"/>
                  </a:lnTo>
                  <a:lnTo>
                    <a:pt x="1834" y="30"/>
                  </a:lnTo>
                  <a:lnTo>
                    <a:pt x="1658" y="74"/>
                  </a:lnTo>
                  <a:lnTo>
                    <a:pt x="1482" y="132"/>
                  </a:lnTo>
                  <a:lnTo>
                    <a:pt x="1306" y="191"/>
                  </a:lnTo>
                  <a:lnTo>
                    <a:pt x="1145" y="279"/>
                  </a:lnTo>
                  <a:lnTo>
                    <a:pt x="983" y="382"/>
                  </a:lnTo>
                  <a:lnTo>
                    <a:pt x="822" y="514"/>
                  </a:lnTo>
                  <a:lnTo>
                    <a:pt x="675" y="660"/>
                  </a:lnTo>
                  <a:lnTo>
                    <a:pt x="543" y="822"/>
                  </a:lnTo>
                  <a:lnTo>
                    <a:pt x="426" y="1027"/>
                  </a:lnTo>
                  <a:lnTo>
                    <a:pt x="309" y="1247"/>
                  </a:lnTo>
                  <a:lnTo>
                    <a:pt x="206" y="1497"/>
                  </a:lnTo>
                  <a:lnTo>
                    <a:pt x="133" y="1775"/>
                  </a:lnTo>
                  <a:lnTo>
                    <a:pt x="74" y="2084"/>
                  </a:lnTo>
                  <a:lnTo>
                    <a:pt x="30" y="2421"/>
                  </a:lnTo>
                  <a:lnTo>
                    <a:pt x="0" y="2788"/>
                  </a:lnTo>
                  <a:lnTo>
                    <a:pt x="0" y="3199"/>
                  </a:lnTo>
                  <a:lnTo>
                    <a:pt x="30" y="3653"/>
                  </a:lnTo>
                  <a:lnTo>
                    <a:pt x="103" y="4768"/>
                  </a:lnTo>
                  <a:lnTo>
                    <a:pt x="206" y="6250"/>
                  </a:lnTo>
                  <a:lnTo>
                    <a:pt x="411" y="10021"/>
                  </a:lnTo>
                  <a:lnTo>
                    <a:pt x="631" y="14495"/>
                  </a:lnTo>
                  <a:lnTo>
                    <a:pt x="866" y="19205"/>
                  </a:lnTo>
                  <a:lnTo>
                    <a:pt x="1248" y="27450"/>
                  </a:lnTo>
                  <a:lnTo>
                    <a:pt x="1394" y="31045"/>
                  </a:lnTo>
                  <a:lnTo>
                    <a:pt x="8891" y="31103"/>
                  </a:lnTo>
                  <a:lnTo>
                    <a:pt x="8818" y="29856"/>
                  </a:lnTo>
                  <a:lnTo>
                    <a:pt x="8715" y="28419"/>
                  </a:lnTo>
                  <a:lnTo>
                    <a:pt x="8569" y="26555"/>
                  </a:lnTo>
                  <a:lnTo>
                    <a:pt x="8392" y="24340"/>
                  </a:lnTo>
                  <a:lnTo>
                    <a:pt x="8158" y="21860"/>
                  </a:lnTo>
                  <a:lnTo>
                    <a:pt x="7894" y="19176"/>
                  </a:lnTo>
                  <a:lnTo>
                    <a:pt x="7747" y="17797"/>
                  </a:lnTo>
                  <a:lnTo>
                    <a:pt x="7586" y="16403"/>
                  </a:lnTo>
                  <a:lnTo>
                    <a:pt x="7409" y="15009"/>
                  </a:lnTo>
                  <a:lnTo>
                    <a:pt x="7233" y="13601"/>
                  </a:lnTo>
                  <a:lnTo>
                    <a:pt x="7043" y="12221"/>
                  </a:lnTo>
                  <a:lnTo>
                    <a:pt x="6837" y="10872"/>
                  </a:lnTo>
                  <a:lnTo>
                    <a:pt x="6632" y="9537"/>
                  </a:lnTo>
                  <a:lnTo>
                    <a:pt x="6412" y="8260"/>
                  </a:lnTo>
                  <a:lnTo>
                    <a:pt x="6177" y="7042"/>
                  </a:lnTo>
                  <a:lnTo>
                    <a:pt x="5928" y="5883"/>
                  </a:lnTo>
                  <a:lnTo>
                    <a:pt x="5678" y="4798"/>
                  </a:lnTo>
                  <a:lnTo>
                    <a:pt x="5414" y="3800"/>
                  </a:lnTo>
                  <a:lnTo>
                    <a:pt x="5267" y="3345"/>
                  </a:lnTo>
                  <a:lnTo>
                    <a:pt x="5135" y="2905"/>
                  </a:lnTo>
                  <a:lnTo>
                    <a:pt x="4989" y="2494"/>
                  </a:lnTo>
                  <a:lnTo>
                    <a:pt x="4842" y="2113"/>
                  </a:lnTo>
                  <a:lnTo>
                    <a:pt x="4695" y="1761"/>
                  </a:lnTo>
                  <a:lnTo>
                    <a:pt x="4549" y="1438"/>
                  </a:lnTo>
                  <a:lnTo>
                    <a:pt x="4387" y="1145"/>
                  </a:lnTo>
                  <a:lnTo>
                    <a:pt x="4240" y="895"/>
                  </a:lnTo>
                  <a:lnTo>
                    <a:pt x="4079" y="660"/>
                  </a:lnTo>
                  <a:lnTo>
                    <a:pt x="3918" y="484"/>
                  </a:lnTo>
                  <a:lnTo>
                    <a:pt x="3756" y="323"/>
                  </a:lnTo>
                  <a:lnTo>
                    <a:pt x="3595" y="206"/>
                  </a:lnTo>
                  <a:lnTo>
                    <a:pt x="3419" y="162"/>
                  </a:lnTo>
                  <a:lnTo>
                    <a:pt x="3228" y="103"/>
                  </a:lnTo>
                  <a:lnTo>
                    <a:pt x="2979" y="59"/>
                  </a:lnTo>
                  <a:lnTo>
                    <a:pt x="2685" y="15"/>
                  </a:lnTo>
                  <a:lnTo>
                    <a:pt x="2363" y="0"/>
                  </a:lnTo>
                  <a:close/>
                </a:path>
              </a:pathLst>
            </a:custGeom>
            <a:solidFill>
              <a:srgbClr val="D679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5"/>
            <p:cNvSpPr/>
            <p:nvPr/>
          </p:nvSpPr>
          <p:spPr>
            <a:xfrm>
              <a:off x="1939750" y="1701200"/>
              <a:ext cx="594575" cy="840325"/>
            </a:xfrm>
            <a:custGeom>
              <a:avLst/>
              <a:gdLst/>
              <a:ahLst/>
              <a:cxnLst/>
              <a:rect l="l" t="t" r="r" b="b"/>
              <a:pathLst>
                <a:path w="23783" h="33613" extrusionOk="0">
                  <a:moveTo>
                    <a:pt x="2964" y="1"/>
                  </a:moveTo>
                  <a:lnTo>
                    <a:pt x="2759" y="30"/>
                  </a:lnTo>
                  <a:lnTo>
                    <a:pt x="2524" y="59"/>
                  </a:lnTo>
                  <a:lnTo>
                    <a:pt x="2245" y="133"/>
                  </a:lnTo>
                  <a:lnTo>
                    <a:pt x="1908" y="236"/>
                  </a:lnTo>
                  <a:lnTo>
                    <a:pt x="1732" y="294"/>
                  </a:lnTo>
                  <a:lnTo>
                    <a:pt x="1556" y="382"/>
                  </a:lnTo>
                  <a:lnTo>
                    <a:pt x="1380" y="456"/>
                  </a:lnTo>
                  <a:lnTo>
                    <a:pt x="1204" y="558"/>
                  </a:lnTo>
                  <a:lnTo>
                    <a:pt x="1028" y="676"/>
                  </a:lnTo>
                  <a:lnTo>
                    <a:pt x="866" y="808"/>
                  </a:lnTo>
                  <a:lnTo>
                    <a:pt x="705" y="940"/>
                  </a:lnTo>
                  <a:lnTo>
                    <a:pt x="558" y="1101"/>
                  </a:lnTo>
                  <a:lnTo>
                    <a:pt x="412" y="1277"/>
                  </a:lnTo>
                  <a:lnTo>
                    <a:pt x="294" y="1468"/>
                  </a:lnTo>
                  <a:lnTo>
                    <a:pt x="191" y="1673"/>
                  </a:lnTo>
                  <a:lnTo>
                    <a:pt x="118" y="1908"/>
                  </a:lnTo>
                  <a:lnTo>
                    <a:pt x="59" y="2143"/>
                  </a:lnTo>
                  <a:lnTo>
                    <a:pt x="15" y="2422"/>
                  </a:lnTo>
                  <a:lnTo>
                    <a:pt x="1" y="2700"/>
                  </a:lnTo>
                  <a:lnTo>
                    <a:pt x="30" y="3008"/>
                  </a:lnTo>
                  <a:lnTo>
                    <a:pt x="74" y="3346"/>
                  </a:lnTo>
                  <a:lnTo>
                    <a:pt x="162" y="3698"/>
                  </a:lnTo>
                  <a:lnTo>
                    <a:pt x="294" y="4079"/>
                  </a:lnTo>
                  <a:lnTo>
                    <a:pt x="456" y="4490"/>
                  </a:lnTo>
                  <a:lnTo>
                    <a:pt x="646" y="4916"/>
                  </a:lnTo>
                  <a:lnTo>
                    <a:pt x="896" y="5385"/>
                  </a:lnTo>
                  <a:lnTo>
                    <a:pt x="1541" y="6529"/>
                  </a:lnTo>
                  <a:lnTo>
                    <a:pt x="2363" y="8041"/>
                  </a:lnTo>
                  <a:lnTo>
                    <a:pt x="4431" y="11914"/>
                  </a:lnTo>
                  <a:lnTo>
                    <a:pt x="6882" y="16521"/>
                  </a:lnTo>
                  <a:lnTo>
                    <a:pt x="9434" y="21392"/>
                  </a:lnTo>
                  <a:lnTo>
                    <a:pt x="13909" y="29916"/>
                  </a:lnTo>
                  <a:lnTo>
                    <a:pt x="15831" y="33613"/>
                  </a:lnTo>
                  <a:lnTo>
                    <a:pt x="23783" y="29989"/>
                  </a:lnTo>
                  <a:lnTo>
                    <a:pt x="23079" y="28712"/>
                  </a:lnTo>
                  <a:lnTo>
                    <a:pt x="22272" y="27245"/>
                  </a:lnTo>
                  <a:lnTo>
                    <a:pt x="21201" y="25353"/>
                  </a:lnTo>
                  <a:lnTo>
                    <a:pt x="19910" y="23093"/>
                  </a:lnTo>
                  <a:lnTo>
                    <a:pt x="18443" y="20585"/>
                  </a:lnTo>
                  <a:lnTo>
                    <a:pt x="16858" y="17900"/>
                  </a:lnTo>
                  <a:lnTo>
                    <a:pt x="16022" y="16521"/>
                  </a:lnTo>
                  <a:lnTo>
                    <a:pt x="15156" y="15127"/>
                  </a:lnTo>
                  <a:lnTo>
                    <a:pt x="14291" y="13733"/>
                  </a:lnTo>
                  <a:lnTo>
                    <a:pt x="13410" y="12339"/>
                  </a:lnTo>
                  <a:lnTo>
                    <a:pt x="12530" y="10975"/>
                  </a:lnTo>
                  <a:lnTo>
                    <a:pt x="11650" y="9640"/>
                  </a:lnTo>
                  <a:lnTo>
                    <a:pt x="10769" y="8349"/>
                  </a:lnTo>
                  <a:lnTo>
                    <a:pt x="9904" y="7116"/>
                  </a:lnTo>
                  <a:lnTo>
                    <a:pt x="9053" y="5928"/>
                  </a:lnTo>
                  <a:lnTo>
                    <a:pt x="8231" y="4828"/>
                  </a:lnTo>
                  <a:lnTo>
                    <a:pt x="7424" y="3815"/>
                  </a:lnTo>
                  <a:lnTo>
                    <a:pt x="7043" y="3346"/>
                  </a:lnTo>
                  <a:lnTo>
                    <a:pt x="6662" y="2891"/>
                  </a:lnTo>
                  <a:lnTo>
                    <a:pt x="6280" y="2480"/>
                  </a:lnTo>
                  <a:lnTo>
                    <a:pt x="5928" y="2084"/>
                  </a:lnTo>
                  <a:lnTo>
                    <a:pt x="5576" y="1717"/>
                  </a:lnTo>
                  <a:lnTo>
                    <a:pt x="5224" y="1395"/>
                  </a:lnTo>
                  <a:lnTo>
                    <a:pt x="4901" y="1086"/>
                  </a:lnTo>
                  <a:lnTo>
                    <a:pt x="4578" y="822"/>
                  </a:lnTo>
                  <a:lnTo>
                    <a:pt x="4270" y="588"/>
                  </a:lnTo>
                  <a:lnTo>
                    <a:pt x="3977" y="397"/>
                  </a:lnTo>
                  <a:lnTo>
                    <a:pt x="3713" y="236"/>
                  </a:lnTo>
                  <a:lnTo>
                    <a:pt x="3449" y="118"/>
                  </a:lnTo>
                  <a:lnTo>
                    <a:pt x="3199" y="45"/>
                  </a:lnTo>
                  <a:lnTo>
                    <a:pt x="3082" y="15"/>
                  </a:lnTo>
                  <a:lnTo>
                    <a:pt x="2964" y="1"/>
                  </a:lnTo>
                  <a:close/>
                </a:path>
              </a:pathLst>
            </a:custGeom>
            <a:solidFill>
              <a:srgbClr val="D679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5"/>
            <p:cNvSpPr/>
            <p:nvPr/>
          </p:nvSpPr>
          <p:spPr>
            <a:xfrm>
              <a:off x="1494125" y="1826650"/>
              <a:ext cx="828200" cy="636750"/>
            </a:xfrm>
            <a:custGeom>
              <a:avLst/>
              <a:gdLst/>
              <a:ahLst/>
              <a:cxnLst/>
              <a:rect l="l" t="t" r="r" b="b"/>
              <a:pathLst>
                <a:path w="33128" h="25470" extrusionOk="0">
                  <a:moveTo>
                    <a:pt x="2333" y="0"/>
                  </a:moveTo>
                  <a:lnTo>
                    <a:pt x="2069" y="30"/>
                  </a:lnTo>
                  <a:lnTo>
                    <a:pt x="1951" y="59"/>
                  </a:lnTo>
                  <a:lnTo>
                    <a:pt x="1849" y="88"/>
                  </a:lnTo>
                  <a:lnTo>
                    <a:pt x="1673" y="206"/>
                  </a:lnTo>
                  <a:lnTo>
                    <a:pt x="1482" y="338"/>
                  </a:lnTo>
                  <a:lnTo>
                    <a:pt x="1233" y="514"/>
                  </a:lnTo>
                  <a:lnTo>
                    <a:pt x="983" y="734"/>
                  </a:lnTo>
                  <a:lnTo>
                    <a:pt x="851" y="866"/>
                  </a:lnTo>
                  <a:lnTo>
                    <a:pt x="719" y="1013"/>
                  </a:lnTo>
                  <a:lnTo>
                    <a:pt x="587" y="1159"/>
                  </a:lnTo>
                  <a:lnTo>
                    <a:pt x="470" y="1335"/>
                  </a:lnTo>
                  <a:lnTo>
                    <a:pt x="352" y="1497"/>
                  </a:lnTo>
                  <a:lnTo>
                    <a:pt x="250" y="1688"/>
                  </a:lnTo>
                  <a:lnTo>
                    <a:pt x="176" y="1878"/>
                  </a:lnTo>
                  <a:lnTo>
                    <a:pt x="103" y="2084"/>
                  </a:lnTo>
                  <a:lnTo>
                    <a:pt x="44" y="2304"/>
                  </a:lnTo>
                  <a:lnTo>
                    <a:pt x="15" y="2524"/>
                  </a:lnTo>
                  <a:lnTo>
                    <a:pt x="0" y="2759"/>
                  </a:lnTo>
                  <a:lnTo>
                    <a:pt x="30" y="2993"/>
                  </a:lnTo>
                  <a:lnTo>
                    <a:pt x="74" y="3243"/>
                  </a:lnTo>
                  <a:lnTo>
                    <a:pt x="147" y="3507"/>
                  </a:lnTo>
                  <a:lnTo>
                    <a:pt x="264" y="3771"/>
                  </a:lnTo>
                  <a:lnTo>
                    <a:pt x="411" y="4050"/>
                  </a:lnTo>
                  <a:lnTo>
                    <a:pt x="587" y="4328"/>
                  </a:lnTo>
                  <a:lnTo>
                    <a:pt x="807" y="4622"/>
                  </a:lnTo>
                  <a:lnTo>
                    <a:pt x="1086" y="4915"/>
                  </a:lnTo>
                  <a:lnTo>
                    <a:pt x="1394" y="5223"/>
                  </a:lnTo>
                  <a:lnTo>
                    <a:pt x="1761" y="5531"/>
                  </a:lnTo>
                  <a:lnTo>
                    <a:pt x="2172" y="5854"/>
                  </a:lnTo>
                  <a:lnTo>
                    <a:pt x="3213" y="6632"/>
                  </a:lnTo>
                  <a:lnTo>
                    <a:pt x="4592" y="7673"/>
                  </a:lnTo>
                  <a:lnTo>
                    <a:pt x="8069" y="10358"/>
                  </a:lnTo>
                  <a:lnTo>
                    <a:pt x="12192" y="13557"/>
                  </a:lnTo>
                  <a:lnTo>
                    <a:pt x="16520" y="16946"/>
                  </a:lnTo>
                  <a:lnTo>
                    <a:pt x="24090" y="22888"/>
                  </a:lnTo>
                  <a:lnTo>
                    <a:pt x="27377" y="25470"/>
                  </a:lnTo>
                  <a:lnTo>
                    <a:pt x="33128" y="18897"/>
                  </a:lnTo>
                  <a:lnTo>
                    <a:pt x="31969" y="18031"/>
                  </a:lnTo>
                  <a:lnTo>
                    <a:pt x="30619" y="17034"/>
                  </a:lnTo>
                  <a:lnTo>
                    <a:pt x="28873" y="15728"/>
                  </a:lnTo>
                  <a:lnTo>
                    <a:pt x="26775" y="14217"/>
                  </a:lnTo>
                  <a:lnTo>
                    <a:pt x="24413" y="12515"/>
                  </a:lnTo>
                  <a:lnTo>
                    <a:pt x="21860" y="10725"/>
                  </a:lnTo>
                  <a:lnTo>
                    <a:pt x="20525" y="9801"/>
                  </a:lnTo>
                  <a:lnTo>
                    <a:pt x="19176" y="8891"/>
                  </a:lnTo>
                  <a:lnTo>
                    <a:pt x="17811" y="7967"/>
                  </a:lnTo>
                  <a:lnTo>
                    <a:pt x="16432" y="7072"/>
                  </a:lnTo>
                  <a:lnTo>
                    <a:pt x="15068" y="6177"/>
                  </a:lnTo>
                  <a:lnTo>
                    <a:pt x="13718" y="5326"/>
                  </a:lnTo>
                  <a:lnTo>
                    <a:pt x="12383" y="4504"/>
                  </a:lnTo>
                  <a:lnTo>
                    <a:pt x="11092" y="3727"/>
                  </a:lnTo>
                  <a:lnTo>
                    <a:pt x="9830" y="3008"/>
                  </a:lnTo>
                  <a:lnTo>
                    <a:pt x="8627" y="2348"/>
                  </a:lnTo>
                  <a:lnTo>
                    <a:pt x="7483" y="1746"/>
                  </a:lnTo>
                  <a:lnTo>
                    <a:pt x="6940" y="1467"/>
                  </a:lnTo>
                  <a:lnTo>
                    <a:pt x="6397" y="1218"/>
                  </a:lnTo>
                  <a:lnTo>
                    <a:pt x="5883" y="998"/>
                  </a:lnTo>
                  <a:lnTo>
                    <a:pt x="5399" y="778"/>
                  </a:lnTo>
                  <a:lnTo>
                    <a:pt x="4930" y="602"/>
                  </a:lnTo>
                  <a:lnTo>
                    <a:pt x="4475" y="426"/>
                  </a:lnTo>
                  <a:lnTo>
                    <a:pt x="4049" y="294"/>
                  </a:lnTo>
                  <a:lnTo>
                    <a:pt x="3653" y="176"/>
                  </a:lnTo>
                  <a:lnTo>
                    <a:pt x="3287" y="88"/>
                  </a:lnTo>
                  <a:lnTo>
                    <a:pt x="2934" y="30"/>
                  </a:lnTo>
                  <a:lnTo>
                    <a:pt x="2626" y="0"/>
                  </a:lnTo>
                  <a:close/>
                </a:path>
              </a:pathLst>
            </a:custGeom>
            <a:solidFill>
              <a:srgbClr val="D679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5"/>
            <p:cNvSpPr/>
            <p:nvPr/>
          </p:nvSpPr>
          <p:spPr>
            <a:xfrm>
              <a:off x="1391425" y="2003800"/>
              <a:ext cx="2211700" cy="1490275"/>
            </a:xfrm>
            <a:custGeom>
              <a:avLst/>
              <a:gdLst/>
              <a:ahLst/>
              <a:cxnLst/>
              <a:rect l="l" t="t" r="r" b="b"/>
              <a:pathLst>
                <a:path w="88468" h="59611" extrusionOk="0">
                  <a:moveTo>
                    <a:pt x="6147" y="1"/>
                  </a:moveTo>
                  <a:lnTo>
                    <a:pt x="5546" y="15"/>
                  </a:lnTo>
                  <a:lnTo>
                    <a:pt x="4974" y="45"/>
                  </a:lnTo>
                  <a:lnTo>
                    <a:pt x="4446" y="103"/>
                  </a:lnTo>
                  <a:lnTo>
                    <a:pt x="3932" y="191"/>
                  </a:lnTo>
                  <a:lnTo>
                    <a:pt x="3448" y="294"/>
                  </a:lnTo>
                  <a:lnTo>
                    <a:pt x="3008" y="411"/>
                  </a:lnTo>
                  <a:lnTo>
                    <a:pt x="2582" y="558"/>
                  </a:lnTo>
                  <a:lnTo>
                    <a:pt x="2186" y="734"/>
                  </a:lnTo>
                  <a:lnTo>
                    <a:pt x="1996" y="837"/>
                  </a:lnTo>
                  <a:lnTo>
                    <a:pt x="1805" y="954"/>
                  </a:lnTo>
                  <a:lnTo>
                    <a:pt x="1614" y="1057"/>
                  </a:lnTo>
                  <a:lnTo>
                    <a:pt x="1453" y="1189"/>
                  </a:lnTo>
                  <a:lnTo>
                    <a:pt x="1277" y="1321"/>
                  </a:lnTo>
                  <a:lnTo>
                    <a:pt x="1130" y="1453"/>
                  </a:lnTo>
                  <a:lnTo>
                    <a:pt x="983" y="1585"/>
                  </a:lnTo>
                  <a:lnTo>
                    <a:pt x="851" y="1746"/>
                  </a:lnTo>
                  <a:lnTo>
                    <a:pt x="719" y="1893"/>
                  </a:lnTo>
                  <a:lnTo>
                    <a:pt x="602" y="2055"/>
                  </a:lnTo>
                  <a:lnTo>
                    <a:pt x="484" y="2231"/>
                  </a:lnTo>
                  <a:lnTo>
                    <a:pt x="396" y="2392"/>
                  </a:lnTo>
                  <a:lnTo>
                    <a:pt x="294" y="2583"/>
                  </a:lnTo>
                  <a:lnTo>
                    <a:pt x="220" y="2759"/>
                  </a:lnTo>
                  <a:lnTo>
                    <a:pt x="147" y="2950"/>
                  </a:lnTo>
                  <a:lnTo>
                    <a:pt x="88" y="3155"/>
                  </a:lnTo>
                  <a:lnTo>
                    <a:pt x="0" y="3448"/>
                  </a:lnTo>
                  <a:lnTo>
                    <a:pt x="279" y="3566"/>
                  </a:lnTo>
                  <a:lnTo>
                    <a:pt x="2260" y="4446"/>
                  </a:lnTo>
                  <a:lnTo>
                    <a:pt x="4402" y="5414"/>
                  </a:lnTo>
                  <a:lnTo>
                    <a:pt x="7042" y="6632"/>
                  </a:lnTo>
                  <a:lnTo>
                    <a:pt x="10006" y="8011"/>
                  </a:lnTo>
                  <a:lnTo>
                    <a:pt x="11547" y="8745"/>
                  </a:lnTo>
                  <a:lnTo>
                    <a:pt x="13087" y="9508"/>
                  </a:lnTo>
                  <a:lnTo>
                    <a:pt x="14627" y="10256"/>
                  </a:lnTo>
                  <a:lnTo>
                    <a:pt x="16109" y="11019"/>
                  </a:lnTo>
                  <a:lnTo>
                    <a:pt x="17547" y="11752"/>
                  </a:lnTo>
                  <a:lnTo>
                    <a:pt x="18897" y="12471"/>
                  </a:lnTo>
                  <a:lnTo>
                    <a:pt x="20731" y="13469"/>
                  </a:lnTo>
                  <a:lnTo>
                    <a:pt x="22682" y="14496"/>
                  </a:lnTo>
                  <a:lnTo>
                    <a:pt x="24971" y="15743"/>
                  </a:lnTo>
                  <a:lnTo>
                    <a:pt x="26247" y="16447"/>
                  </a:lnTo>
                  <a:lnTo>
                    <a:pt x="27582" y="17210"/>
                  </a:lnTo>
                  <a:lnTo>
                    <a:pt x="28991" y="18017"/>
                  </a:lnTo>
                  <a:lnTo>
                    <a:pt x="30472" y="18897"/>
                  </a:lnTo>
                  <a:lnTo>
                    <a:pt x="32013" y="19821"/>
                  </a:lnTo>
                  <a:lnTo>
                    <a:pt x="33612" y="20819"/>
                  </a:lnTo>
                  <a:lnTo>
                    <a:pt x="35270" y="21861"/>
                  </a:lnTo>
                  <a:lnTo>
                    <a:pt x="36972" y="22976"/>
                  </a:lnTo>
                  <a:lnTo>
                    <a:pt x="38718" y="24150"/>
                  </a:lnTo>
                  <a:lnTo>
                    <a:pt x="40522" y="25382"/>
                  </a:lnTo>
                  <a:lnTo>
                    <a:pt x="42341" y="26688"/>
                  </a:lnTo>
                  <a:lnTo>
                    <a:pt x="44219" y="28052"/>
                  </a:lnTo>
                  <a:lnTo>
                    <a:pt x="45364" y="28903"/>
                  </a:lnTo>
                  <a:lnTo>
                    <a:pt x="46493" y="29783"/>
                  </a:lnTo>
                  <a:lnTo>
                    <a:pt x="47623" y="30649"/>
                  </a:lnTo>
                  <a:lnTo>
                    <a:pt x="48738" y="31544"/>
                  </a:lnTo>
                  <a:lnTo>
                    <a:pt x="49838" y="32439"/>
                  </a:lnTo>
                  <a:lnTo>
                    <a:pt x="50924" y="33334"/>
                  </a:lnTo>
                  <a:lnTo>
                    <a:pt x="52010" y="34243"/>
                  </a:lnTo>
                  <a:lnTo>
                    <a:pt x="53066" y="35153"/>
                  </a:lnTo>
                  <a:lnTo>
                    <a:pt x="54122" y="36077"/>
                  </a:lnTo>
                  <a:lnTo>
                    <a:pt x="55164" y="37016"/>
                  </a:lnTo>
                  <a:lnTo>
                    <a:pt x="56191" y="37941"/>
                  </a:lnTo>
                  <a:lnTo>
                    <a:pt x="57218" y="38894"/>
                  </a:lnTo>
                  <a:lnTo>
                    <a:pt x="58216" y="39848"/>
                  </a:lnTo>
                  <a:lnTo>
                    <a:pt x="59213" y="40801"/>
                  </a:lnTo>
                  <a:lnTo>
                    <a:pt x="60196" y="41770"/>
                  </a:lnTo>
                  <a:lnTo>
                    <a:pt x="61165" y="42738"/>
                  </a:lnTo>
                  <a:lnTo>
                    <a:pt x="62118" y="43721"/>
                  </a:lnTo>
                  <a:lnTo>
                    <a:pt x="63057" y="44719"/>
                  </a:lnTo>
                  <a:lnTo>
                    <a:pt x="63996" y="45716"/>
                  </a:lnTo>
                  <a:lnTo>
                    <a:pt x="64906" y="46714"/>
                  </a:lnTo>
                  <a:lnTo>
                    <a:pt x="65815" y="47726"/>
                  </a:lnTo>
                  <a:lnTo>
                    <a:pt x="66710" y="48739"/>
                  </a:lnTo>
                  <a:lnTo>
                    <a:pt x="67591" y="49766"/>
                  </a:lnTo>
                  <a:lnTo>
                    <a:pt x="68456" y="50793"/>
                  </a:lnTo>
                  <a:lnTo>
                    <a:pt x="69307" y="51820"/>
                  </a:lnTo>
                  <a:lnTo>
                    <a:pt x="70158" y="52861"/>
                  </a:lnTo>
                  <a:lnTo>
                    <a:pt x="70980" y="53918"/>
                  </a:lnTo>
                  <a:lnTo>
                    <a:pt x="71801" y="54974"/>
                  </a:lnTo>
                  <a:lnTo>
                    <a:pt x="72594" y="56030"/>
                  </a:lnTo>
                  <a:lnTo>
                    <a:pt x="73386" y="57101"/>
                  </a:lnTo>
                  <a:lnTo>
                    <a:pt x="74163" y="58172"/>
                  </a:lnTo>
                  <a:lnTo>
                    <a:pt x="74926" y="59258"/>
                  </a:lnTo>
                  <a:lnTo>
                    <a:pt x="75176" y="59610"/>
                  </a:lnTo>
                  <a:lnTo>
                    <a:pt x="75455" y="59287"/>
                  </a:lnTo>
                  <a:lnTo>
                    <a:pt x="75660" y="59097"/>
                  </a:lnTo>
                  <a:lnTo>
                    <a:pt x="76217" y="58510"/>
                  </a:lnTo>
                  <a:lnTo>
                    <a:pt x="77156" y="57571"/>
                  </a:lnTo>
                  <a:lnTo>
                    <a:pt x="78506" y="56280"/>
                  </a:lnTo>
                  <a:lnTo>
                    <a:pt x="79328" y="55502"/>
                  </a:lnTo>
                  <a:lnTo>
                    <a:pt x="80267" y="54636"/>
                  </a:lnTo>
                  <a:lnTo>
                    <a:pt x="81308" y="53697"/>
                  </a:lnTo>
                  <a:lnTo>
                    <a:pt x="82453" y="52656"/>
                  </a:lnTo>
                  <a:lnTo>
                    <a:pt x="83714" y="51541"/>
                  </a:lnTo>
                  <a:lnTo>
                    <a:pt x="85094" y="50338"/>
                  </a:lnTo>
                  <a:lnTo>
                    <a:pt x="86590" y="49061"/>
                  </a:lnTo>
                  <a:lnTo>
                    <a:pt x="88189" y="47697"/>
                  </a:lnTo>
                  <a:lnTo>
                    <a:pt x="88468" y="47477"/>
                  </a:lnTo>
                  <a:lnTo>
                    <a:pt x="88233" y="47213"/>
                  </a:lnTo>
                  <a:lnTo>
                    <a:pt x="86722" y="45570"/>
                  </a:lnTo>
                  <a:lnTo>
                    <a:pt x="85079" y="43809"/>
                  </a:lnTo>
                  <a:lnTo>
                    <a:pt x="83392" y="42019"/>
                  </a:lnTo>
                  <a:lnTo>
                    <a:pt x="81734" y="40288"/>
                  </a:lnTo>
                  <a:lnTo>
                    <a:pt x="80193" y="38689"/>
                  </a:lnTo>
                  <a:lnTo>
                    <a:pt x="78858" y="37324"/>
                  </a:lnTo>
                  <a:lnTo>
                    <a:pt x="77127" y="35564"/>
                  </a:lnTo>
                  <a:lnTo>
                    <a:pt x="77347" y="35256"/>
                  </a:lnTo>
                  <a:lnTo>
                    <a:pt x="77553" y="34918"/>
                  </a:lnTo>
                  <a:lnTo>
                    <a:pt x="77729" y="34551"/>
                  </a:lnTo>
                  <a:lnTo>
                    <a:pt x="77905" y="34155"/>
                  </a:lnTo>
                  <a:lnTo>
                    <a:pt x="78051" y="33730"/>
                  </a:lnTo>
                  <a:lnTo>
                    <a:pt x="78183" y="33290"/>
                  </a:lnTo>
                  <a:lnTo>
                    <a:pt x="78301" y="32820"/>
                  </a:lnTo>
                  <a:lnTo>
                    <a:pt x="78403" y="32336"/>
                  </a:lnTo>
                  <a:lnTo>
                    <a:pt x="78477" y="31837"/>
                  </a:lnTo>
                  <a:lnTo>
                    <a:pt x="78535" y="31309"/>
                  </a:lnTo>
                  <a:lnTo>
                    <a:pt x="78579" y="30766"/>
                  </a:lnTo>
                  <a:lnTo>
                    <a:pt x="78609" y="30209"/>
                  </a:lnTo>
                  <a:lnTo>
                    <a:pt x="78624" y="29651"/>
                  </a:lnTo>
                  <a:lnTo>
                    <a:pt x="78609" y="29064"/>
                  </a:lnTo>
                  <a:lnTo>
                    <a:pt x="78565" y="28478"/>
                  </a:lnTo>
                  <a:lnTo>
                    <a:pt x="78521" y="27891"/>
                  </a:lnTo>
                  <a:lnTo>
                    <a:pt x="78433" y="27201"/>
                  </a:lnTo>
                  <a:lnTo>
                    <a:pt x="78330" y="26526"/>
                  </a:lnTo>
                  <a:lnTo>
                    <a:pt x="78198" y="25866"/>
                  </a:lnTo>
                  <a:lnTo>
                    <a:pt x="78051" y="25206"/>
                  </a:lnTo>
                  <a:lnTo>
                    <a:pt x="77875" y="24560"/>
                  </a:lnTo>
                  <a:lnTo>
                    <a:pt x="77685" y="23929"/>
                  </a:lnTo>
                  <a:lnTo>
                    <a:pt x="77464" y="23313"/>
                  </a:lnTo>
                  <a:lnTo>
                    <a:pt x="77230" y="22697"/>
                  </a:lnTo>
                  <a:lnTo>
                    <a:pt x="76980" y="22110"/>
                  </a:lnTo>
                  <a:lnTo>
                    <a:pt x="76702" y="21523"/>
                  </a:lnTo>
                  <a:lnTo>
                    <a:pt x="76408" y="20966"/>
                  </a:lnTo>
                  <a:lnTo>
                    <a:pt x="76100" y="20438"/>
                  </a:lnTo>
                  <a:lnTo>
                    <a:pt x="75777" y="19910"/>
                  </a:lnTo>
                  <a:lnTo>
                    <a:pt x="75425" y="19411"/>
                  </a:lnTo>
                  <a:lnTo>
                    <a:pt x="75073" y="18941"/>
                  </a:lnTo>
                  <a:lnTo>
                    <a:pt x="74692" y="18486"/>
                  </a:lnTo>
                  <a:lnTo>
                    <a:pt x="74516" y="18281"/>
                  </a:lnTo>
                  <a:lnTo>
                    <a:pt x="74354" y="18046"/>
                  </a:lnTo>
                  <a:lnTo>
                    <a:pt x="74178" y="17782"/>
                  </a:lnTo>
                  <a:lnTo>
                    <a:pt x="74031" y="17503"/>
                  </a:lnTo>
                  <a:lnTo>
                    <a:pt x="73885" y="17195"/>
                  </a:lnTo>
                  <a:lnTo>
                    <a:pt x="73738" y="16843"/>
                  </a:lnTo>
                  <a:lnTo>
                    <a:pt x="73621" y="16476"/>
                  </a:lnTo>
                  <a:lnTo>
                    <a:pt x="73533" y="16066"/>
                  </a:lnTo>
                  <a:lnTo>
                    <a:pt x="73445" y="15640"/>
                  </a:lnTo>
                  <a:lnTo>
                    <a:pt x="73386" y="15171"/>
                  </a:lnTo>
                  <a:lnTo>
                    <a:pt x="73357" y="14657"/>
                  </a:lnTo>
                  <a:lnTo>
                    <a:pt x="73357" y="14129"/>
                  </a:lnTo>
                  <a:lnTo>
                    <a:pt x="73386" y="13557"/>
                  </a:lnTo>
                  <a:lnTo>
                    <a:pt x="73459" y="12941"/>
                  </a:lnTo>
                  <a:lnTo>
                    <a:pt x="73547" y="12280"/>
                  </a:lnTo>
                  <a:lnTo>
                    <a:pt x="73694" y="11591"/>
                  </a:lnTo>
                  <a:lnTo>
                    <a:pt x="73811" y="11107"/>
                  </a:lnTo>
                  <a:lnTo>
                    <a:pt x="73943" y="10623"/>
                  </a:lnTo>
                  <a:lnTo>
                    <a:pt x="74090" y="10138"/>
                  </a:lnTo>
                  <a:lnTo>
                    <a:pt x="74251" y="9640"/>
                  </a:lnTo>
                  <a:lnTo>
                    <a:pt x="74428" y="9141"/>
                  </a:lnTo>
                  <a:lnTo>
                    <a:pt x="74618" y="8657"/>
                  </a:lnTo>
                  <a:lnTo>
                    <a:pt x="74824" y="8158"/>
                  </a:lnTo>
                  <a:lnTo>
                    <a:pt x="75044" y="7674"/>
                  </a:lnTo>
                  <a:lnTo>
                    <a:pt x="75278" y="7190"/>
                  </a:lnTo>
                  <a:lnTo>
                    <a:pt x="75528" y="6705"/>
                  </a:lnTo>
                  <a:lnTo>
                    <a:pt x="75777" y="6236"/>
                  </a:lnTo>
                  <a:lnTo>
                    <a:pt x="76041" y="5781"/>
                  </a:lnTo>
                  <a:lnTo>
                    <a:pt x="76320" y="5326"/>
                  </a:lnTo>
                  <a:lnTo>
                    <a:pt x="76599" y="4886"/>
                  </a:lnTo>
                  <a:lnTo>
                    <a:pt x="76892" y="4461"/>
                  </a:lnTo>
                  <a:lnTo>
                    <a:pt x="77186" y="4035"/>
                  </a:lnTo>
                  <a:lnTo>
                    <a:pt x="77464" y="3654"/>
                  </a:lnTo>
                  <a:lnTo>
                    <a:pt x="77567" y="3478"/>
                  </a:lnTo>
                  <a:lnTo>
                    <a:pt x="77670" y="3287"/>
                  </a:lnTo>
                  <a:lnTo>
                    <a:pt x="77758" y="3111"/>
                  </a:lnTo>
                  <a:lnTo>
                    <a:pt x="77831" y="2935"/>
                  </a:lnTo>
                  <a:lnTo>
                    <a:pt x="77890" y="2773"/>
                  </a:lnTo>
                  <a:lnTo>
                    <a:pt x="77934" y="2597"/>
                  </a:lnTo>
                  <a:lnTo>
                    <a:pt x="77978" y="2451"/>
                  </a:lnTo>
                  <a:lnTo>
                    <a:pt x="77993" y="2289"/>
                  </a:lnTo>
                  <a:lnTo>
                    <a:pt x="78007" y="2128"/>
                  </a:lnTo>
                  <a:lnTo>
                    <a:pt x="78007" y="1981"/>
                  </a:lnTo>
                  <a:lnTo>
                    <a:pt x="77978" y="1849"/>
                  </a:lnTo>
                  <a:lnTo>
                    <a:pt x="77949" y="1702"/>
                  </a:lnTo>
                  <a:lnTo>
                    <a:pt x="77905" y="1570"/>
                  </a:lnTo>
                  <a:lnTo>
                    <a:pt x="77846" y="1438"/>
                  </a:lnTo>
                  <a:lnTo>
                    <a:pt x="77758" y="1277"/>
                  </a:lnTo>
                  <a:lnTo>
                    <a:pt x="77641" y="1130"/>
                  </a:lnTo>
                  <a:lnTo>
                    <a:pt x="77508" y="998"/>
                  </a:lnTo>
                  <a:lnTo>
                    <a:pt x="77347" y="866"/>
                  </a:lnTo>
                  <a:lnTo>
                    <a:pt x="77186" y="749"/>
                  </a:lnTo>
                  <a:lnTo>
                    <a:pt x="76980" y="631"/>
                  </a:lnTo>
                  <a:lnTo>
                    <a:pt x="76775" y="529"/>
                  </a:lnTo>
                  <a:lnTo>
                    <a:pt x="76526" y="441"/>
                  </a:lnTo>
                  <a:lnTo>
                    <a:pt x="76276" y="367"/>
                  </a:lnTo>
                  <a:lnTo>
                    <a:pt x="75997" y="309"/>
                  </a:lnTo>
                  <a:lnTo>
                    <a:pt x="75704" y="250"/>
                  </a:lnTo>
                  <a:lnTo>
                    <a:pt x="75381" y="191"/>
                  </a:lnTo>
                  <a:lnTo>
                    <a:pt x="75044" y="162"/>
                  </a:lnTo>
                  <a:lnTo>
                    <a:pt x="74692" y="133"/>
                  </a:lnTo>
                  <a:lnTo>
                    <a:pt x="74325" y="118"/>
                  </a:lnTo>
                  <a:lnTo>
                    <a:pt x="73929" y="118"/>
                  </a:lnTo>
                  <a:lnTo>
                    <a:pt x="73342" y="133"/>
                  </a:lnTo>
                  <a:lnTo>
                    <a:pt x="72858" y="147"/>
                  </a:lnTo>
                  <a:lnTo>
                    <a:pt x="72418" y="191"/>
                  </a:lnTo>
                  <a:lnTo>
                    <a:pt x="72344" y="191"/>
                  </a:lnTo>
                  <a:lnTo>
                    <a:pt x="72286" y="235"/>
                  </a:lnTo>
                  <a:lnTo>
                    <a:pt x="72168" y="294"/>
                  </a:lnTo>
                  <a:lnTo>
                    <a:pt x="71889" y="470"/>
                  </a:lnTo>
                  <a:lnTo>
                    <a:pt x="71479" y="734"/>
                  </a:lnTo>
                  <a:lnTo>
                    <a:pt x="70950" y="1101"/>
                  </a:lnTo>
                  <a:lnTo>
                    <a:pt x="70334" y="1570"/>
                  </a:lnTo>
                  <a:lnTo>
                    <a:pt x="69997" y="1849"/>
                  </a:lnTo>
                  <a:lnTo>
                    <a:pt x="69630" y="2157"/>
                  </a:lnTo>
                  <a:lnTo>
                    <a:pt x="69263" y="2480"/>
                  </a:lnTo>
                  <a:lnTo>
                    <a:pt x="68882" y="2832"/>
                  </a:lnTo>
                  <a:lnTo>
                    <a:pt x="68500" y="3214"/>
                  </a:lnTo>
                  <a:lnTo>
                    <a:pt x="68104" y="3624"/>
                  </a:lnTo>
                  <a:lnTo>
                    <a:pt x="67649" y="4123"/>
                  </a:lnTo>
                  <a:lnTo>
                    <a:pt x="67209" y="4637"/>
                  </a:lnTo>
                  <a:lnTo>
                    <a:pt x="66798" y="5150"/>
                  </a:lnTo>
                  <a:lnTo>
                    <a:pt x="66402" y="5678"/>
                  </a:lnTo>
                  <a:lnTo>
                    <a:pt x="66036" y="6221"/>
                  </a:lnTo>
                  <a:lnTo>
                    <a:pt x="65698" y="6764"/>
                  </a:lnTo>
                  <a:lnTo>
                    <a:pt x="65361" y="7322"/>
                  </a:lnTo>
                  <a:lnTo>
                    <a:pt x="65067" y="7894"/>
                  </a:lnTo>
                  <a:lnTo>
                    <a:pt x="64891" y="8246"/>
                  </a:lnTo>
                  <a:lnTo>
                    <a:pt x="64715" y="8598"/>
                  </a:lnTo>
                  <a:lnTo>
                    <a:pt x="64554" y="8965"/>
                  </a:lnTo>
                  <a:lnTo>
                    <a:pt x="64407" y="9332"/>
                  </a:lnTo>
                  <a:lnTo>
                    <a:pt x="64275" y="9698"/>
                  </a:lnTo>
                  <a:lnTo>
                    <a:pt x="64143" y="10065"/>
                  </a:lnTo>
                  <a:lnTo>
                    <a:pt x="64011" y="10447"/>
                  </a:lnTo>
                  <a:lnTo>
                    <a:pt x="63908" y="10813"/>
                  </a:lnTo>
                  <a:lnTo>
                    <a:pt x="63806" y="11195"/>
                  </a:lnTo>
                  <a:lnTo>
                    <a:pt x="63703" y="11576"/>
                  </a:lnTo>
                  <a:lnTo>
                    <a:pt x="63615" y="11958"/>
                  </a:lnTo>
                  <a:lnTo>
                    <a:pt x="63541" y="12339"/>
                  </a:lnTo>
                  <a:lnTo>
                    <a:pt x="63483" y="12735"/>
                  </a:lnTo>
                  <a:lnTo>
                    <a:pt x="63424" y="13117"/>
                  </a:lnTo>
                  <a:lnTo>
                    <a:pt x="63380" y="13513"/>
                  </a:lnTo>
                  <a:lnTo>
                    <a:pt x="63336" y="13894"/>
                  </a:lnTo>
                  <a:lnTo>
                    <a:pt x="63307" y="14217"/>
                  </a:lnTo>
                  <a:lnTo>
                    <a:pt x="63248" y="14525"/>
                  </a:lnTo>
                  <a:lnTo>
                    <a:pt x="63189" y="14833"/>
                  </a:lnTo>
                  <a:lnTo>
                    <a:pt x="63101" y="15127"/>
                  </a:lnTo>
                  <a:lnTo>
                    <a:pt x="62999" y="15435"/>
                  </a:lnTo>
                  <a:lnTo>
                    <a:pt x="62896" y="15728"/>
                  </a:lnTo>
                  <a:lnTo>
                    <a:pt x="62764" y="16007"/>
                  </a:lnTo>
                  <a:lnTo>
                    <a:pt x="62617" y="16300"/>
                  </a:lnTo>
                  <a:lnTo>
                    <a:pt x="62456" y="16579"/>
                  </a:lnTo>
                  <a:lnTo>
                    <a:pt x="62294" y="16843"/>
                  </a:lnTo>
                  <a:lnTo>
                    <a:pt x="62104" y="17107"/>
                  </a:lnTo>
                  <a:lnTo>
                    <a:pt x="61913" y="17371"/>
                  </a:lnTo>
                  <a:lnTo>
                    <a:pt x="61693" y="17621"/>
                  </a:lnTo>
                  <a:lnTo>
                    <a:pt x="61473" y="17856"/>
                  </a:lnTo>
                  <a:lnTo>
                    <a:pt x="61223" y="18090"/>
                  </a:lnTo>
                  <a:lnTo>
                    <a:pt x="60974" y="18325"/>
                  </a:lnTo>
                  <a:lnTo>
                    <a:pt x="60681" y="18560"/>
                  </a:lnTo>
                  <a:lnTo>
                    <a:pt x="60387" y="18780"/>
                  </a:lnTo>
                  <a:lnTo>
                    <a:pt x="60079" y="18985"/>
                  </a:lnTo>
                  <a:lnTo>
                    <a:pt x="59756" y="19176"/>
                  </a:lnTo>
                  <a:lnTo>
                    <a:pt x="59419" y="19352"/>
                  </a:lnTo>
                  <a:lnTo>
                    <a:pt x="59081" y="19513"/>
                  </a:lnTo>
                  <a:lnTo>
                    <a:pt x="58729" y="19660"/>
                  </a:lnTo>
                  <a:lnTo>
                    <a:pt x="58377" y="19792"/>
                  </a:lnTo>
                  <a:lnTo>
                    <a:pt x="58010" y="19910"/>
                  </a:lnTo>
                  <a:lnTo>
                    <a:pt x="57629" y="20012"/>
                  </a:lnTo>
                  <a:lnTo>
                    <a:pt x="57247" y="20100"/>
                  </a:lnTo>
                  <a:lnTo>
                    <a:pt x="56851" y="20174"/>
                  </a:lnTo>
                  <a:lnTo>
                    <a:pt x="56455" y="20218"/>
                  </a:lnTo>
                  <a:lnTo>
                    <a:pt x="56059" y="20262"/>
                  </a:lnTo>
                  <a:lnTo>
                    <a:pt x="55634" y="20291"/>
                  </a:lnTo>
                  <a:lnTo>
                    <a:pt x="55223" y="20291"/>
                  </a:lnTo>
                  <a:lnTo>
                    <a:pt x="54651" y="20276"/>
                  </a:lnTo>
                  <a:lnTo>
                    <a:pt x="54078" y="20232"/>
                  </a:lnTo>
                  <a:lnTo>
                    <a:pt x="53506" y="20159"/>
                  </a:lnTo>
                  <a:lnTo>
                    <a:pt x="52905" y="20056"/>
                  </a:lnTo>
                  <a:lnTo>
                    <a:pt x="52318" y="19939"/>
                  </a:lnTo>
                  <a:lnTo>
                    <a:pt x="51716" y="19777"/>
                  </a:lnTo>
                  <a:lnTo>
                    <a:pt x="51115" y="19587"/>
                  </a:lnTo>
                  <a:lnTo>
                    <a:pt x="50513" y="19381"/>
                  </a:lnTo>
                  <a:lnTo>
                    <a:pt x="49897" y="19147"/>
                  </a:lnTo>
                  <a:lnTo>
                    <a:pt x="49281" y="18868"/>
                  </a:lnTo>
                  <a:lnTo>
                    <a:pt x="48665" y="18574"/>
                  </a:lnTo>
                  <a:lnTo>
                    <a:pt x="48034" y="18252"/>
                  </a:lnTo>
                  <a:lnTo>
                    <a:pt x="47418" y="17914"/>
                  </a:lnTo>
                  <a:lnTo>
                    <a:pt x="46787" y="17533"/>
                  </a:lnTo>
                  <a:lnTo>
                    <a:pt x="46171" y="17137"/>
                  </a:lnTo>
                  <a:lnTo>
                    <a:pt x="45540" y="16711"/>
                  </a:lnTo>
                  <a:lnTo>
                    <a:pt x="44337" y="15875"/>
                  </a:lnTo>
                  <a:lnTo>
                    <a:pt x="43104" y="15039"/>
                  </a:lnTo>
                  <a:lnTo>
                    <a:pt x="41857" y="14217"/>
                  </a:lnTo>
                  <a:lnTo>
                    <a:pt x="40581" y="13410"/>
                  </a:lnTo>
                  <a:lnTo>
                    <a:pt x="39290" y="12618"/>
                  </a:lnTo>
                  <a:lnTo>
                    <a:pt x="37969" y="11840"/>
                  </a:lnTo>
                  <a:lnTo>
                    <a:pt x="36649" y="11063"/>
                  </a:lnTo>
                  <a:lnTo>
                    <a:pt x="35314" y="10314"/>
                  </a:lnTo>
                  <a:lnTo>
                    <a:pt x="33964" y="9566"/>
                  </a:lnTo>
                  <a:lnTo>
                    <a:pt x="32600" y="8847"/>
                  </a:lnTo>
                  <a:lnTo>
                    <a:pt x="31235" y="8143"/>
                  </a:lnTo>
                  <a:lnTo>
                    <a:pt x="29856" y="7454"/>
                  </a:lnTo>
                  <a:lnTo>
                    <a:pt x="28492" y="6793"/>
                  </a:lnTo>
                  <a:lnTo>
                    <a:pt x="27113" y="6148"/>
                  </a:lnTo>
                  <a:lnTo>
                    <a:pt x="25734" y="5532"/>
                  </a:lnTo>
                  <a:lnTo>
                    <a:pt x="24369" y="4930"/>
                  </a:lnTo>
                  <a:lnTo>
                    <a:pt x="22990" y="4343"/>
                  </a:lnTo>
                  <a:lnTo>
                    <a:pt x="21626" y="3800"/>
                  </a:lnTo>
                  <a:lnTo>
                    <a:pt x="20291" y="3302"/>
                  </a:lnTo>
                  <a:lnTo>
                    <a:pt x="19000" y="2817"/>
                  </a:lnTo>
                  <a:lnTo>
                    <a:pt x="17723" y="2377"/>
                  </a:lnTo>
                  <a:lnTo>
                    <a:pt x="16476" y="1981"/>
                  </a:lnTo>
                  <a:lnTo>
                    <a:pt x="15258" y="1614"/>
                  </a:lnTo>
                  <a:lnTo>
                    <a:pt x="14085" y="1277"/>
                  </a:lnTo>
                  <a:lnTo>
                    <a:pt x="12955" y="984"/>
                  </a:lnTo>
                  <a:lnTo>
                    <a:pt x="11855" y="719"/>
                  </a:lnTo>
                  <a:lnTo>
                    <a:pt x="10784" y="514"/>
                  </a:lnTo>
                  <a:lnTo>
                    <a:pt x="9771" y="323"/>
                  </a:lnTo>
                  <a:lnTo>
                    <a:pt x="8788" y="191"/>
                  </a:lnTo>
                  <a:lnTo>
                    <a:pt x="7864" y="89"/>
                  </a:lnTo>
                  <a:lnTo>
                    <a:pt x="7409" y="45"/>
                  </a:lnTo>
                  <a:lnTo>
                    <a:pt x="6984" y="30"/>
                  </a:lnTo>
                  <a:lnTo>
                    <a:pt x="6558" y="15"/>
                  </a:lnTo>
                  <a:lnTo>
                    <a:pt x="6147" y="1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5"/>
            <p:cNvSpPr/>
            <p:nvPr/>
          </p:nvSpPr>
          <p:spPr>
            <a:xfrm>
              <a:off x="1381150" y="1995375"/>
              <a:ext cx="2234100" cy="1512250"/>
            </a:xfrm>
            <a:custGeom>
              <a:avLst/>
              <a:gdLst/>
              <a:ahLst/>
              <a:cxnLst/>
              <a:rect l="l" t="t" r="r" b="b"/>
              <a:pathLst>
                <a:path w="89364" h="60490" extrusionOk="0">
                  <a:moveTo>
                    <a:pt x="6984" y="690"/>
                  </a:moveTo>
                  <a:lnTo>
                    <a:pt x="7409" y="704"/>
                  </a:lnTo>
                  <a:lnTo>
                    <a:pt x="7864" y="734"/>
                  </a:lnTo>
                  <a:lnTo>
                    <a:pt x="8319" y="763"/>
                  </a:lnTo>
                  <a:lnTo>
                    <a:pt x="8789" y="822"/>
                  </a:lnTo>
                  <a:lnTo>
                    <a:pt x="9273" y="880"/>
                  </a:lnTo>
                  <a:lnTo>
                    <a:pt x="10270" y="1027"/>
                  </a:lnTo>
                  <a:lnTo>
                    <a:pt x="11312" y="1218"/>
                  </a:lnTo>
                  <a:lnTo>
                    <a:pt x="12383" y="1438"/>
                  </a:lnTo>
                  <a:lnTo>
                    <a:pt x="13483" y="1702"/>
                  </a:lnTo>
                  <a:lnTo>
                    <a:pt x="14628" y="1995"/>
                  </a:lnTo>
                  <a:lnTo>
                    <a:pt x="15801" y="2333"/>
                  </a:lnTo>
                  <a:lnTo>
                    <a:pt x="16990" y="2700"/>
                  </a:lnTo>
                  <a:lnTo>
                    <a:pt x="18222" y="3110"/>
                  </a:lnTo>
                  <a:lnTo>
                    <a:pt x="19469" y="3536"/>
                  </a:lnTo>
                  <a:lnTo>
                    <a:pt x="20731" y="4005"/>
                  </a:lnTo>
                  <a:lnTo>
                    <a:pt x="22022" y="4504"/>
                  </a:lnTo>
                  <a:lnTo>
                    <a:pt x="23328" y="5032"/>
                  </a:lnTo>
                  <a:lnTo>
                    <a:pt x="24648" y="5575"/>
                  </a:lnTo>
                  <a:lnTo>
                    <a:pt x="25969" y="6162"/>
                  </a:lnTo>
                  <a:lnTo>
                    <a:pt x="27318" y="6764"/>
                  </a:lnTo>
                  <a:lnTo>
                    <a:pt x="28653" y="7394"/>
                  </a:lnTo>
                  <a:lnTo>
                    <a:pt x="30003" y="8040"/>
                  </a:lnTo>
                  <a:lnTo>
                    <a:pt x="31368" y="8715"/>
                  </a:lnTo>
                  <a:lnTo>
                    <a:pt x="32717" y="9419"/>
                  </a:lnTo>
                  <a:lnTo>
                    <a:pt x="34067" y="10138"/>
                  </a:lnTo>
                  <a:lnTo>
                    <a:pt x="35417" y="10872"/>
                  </a:lnTo>
                  <a:lnTo>
                    <a:pt x="36752" y="11620"/>
                  </a:lnTo>
                  <a:lnTo>
                    <a:pt x="38087" y="12397"/>
                  </a:lnTo>
                  <a:lnTo>
                    <a:pt x="39407" y="13190"/>
                  </a:lnTo>
                  <a:lnTo>
                    <a:pt x="40713" y="13982"/>
                  </a:lnTo>
                  <a:lnTo>
                    <a:pt x="42004" y="14803"/>
                  </a:lnTo>
                  <a:lnTo>
                    <a:pt x="43281" y="15625"/>
                  </a:lnTo>
                  <a:lnTo>
                    <a:pt x="44528" y="16476"/>
                  </a:lnTo>
                  <a:lnTo>
                    <a:pt x="45760" y="17327"/>
                  </a:lnTo>
                  <a:lnTo>
                    <a:pt x="46450" y="17796"/>
                  </a:lnTo>
                  <a:lnTo>
                    <a:pt x="47139" y="18237"/>
                  </a:lnTo>
                  <a:lnTo>
                    <a:pt x="47799" y="18633"/>
                  </a:lnTo>
                  <a:lnTo>
                    <a:pt x="48474" y="18999"/>
                  </a:lnTo>
                  <a:lnTo>
                    <a:pt x="49134" y="19322"/>
                  </a:lnTo>
                  <a:lnTo>
                    <a:pt x="49780" y="19630"/>
                  </a:lnTo>
                  <a:lnTo>
                    <a:pt x="50411" y="19894"/>
                  </a:lnTo>
                  <a:lnTo>
                    <a:pt x="51042" y="20129"/>
                  </a:lnTo>
                  <a:lnTo>
                    <a:pt x="51658" y="20335"/>
                  </a:lnTo>
                  <a:lnTo>
                    <a:pt x="52259" y="20511"/>
                  </a:lnTo>
                  <a:lnTo>
                    <a:pt x="52846" y="20657"/>
                  </a:lnTo>
                  <a:lnTo>
                    <a:pt x="53433" y="20775"/>
                  </a:lnTo>
                  <a:lnTo>
                    <a:pt x="54005" y="20863"/>
                  </a:lnTo>
                  <a:lnTo>
                    <a:pt x="54548" y="20921"/>
                  </a:lnTo>
                  <a:lnTo>
                    <a:pt x="55106" y="20965"/>
                  </a:lnTo>
                  <a:lnTo>
                    <a:pt x="56089" y="20965"/>
                  </a:lnTo>
                  <a:lnTo>
                    <a:pt x="56543" y="20936"/>
                  </a:lnTo>
                  <a:lnTo>
                    <a:pt x="56984" y="20892"/>
                  </a:lnTo>
                  <a:lnTo>
                    <a:pt x="57409" y="20819"/>
                  </a:lnTo>
                  <a:lnTo>
                    <a:pt x="57820" y="20745"/>
                  </a:lnTo>
                  <a:lnTo>
                    <a:pt x="58231" y="20643"/>
                  </a:lnTo>
                  <a:lnTo>
                    <a:pt x="58627" y="20540"/>
                  </a:lnTo>
                  <a:lnTo>
                    <a:pt x="59008" y="20408"/>
                  </a:lnTo>
                  <a:lnTo>
                    <a:pt x="59375" y="20276"/>
                  </a:lnTo>
                  <a:lnTo>
                    <a:pt x="59727" y="20114"/>
                  </a:lnTo>
                  <a:lnTo>
                    <a:pt x="60079" y="19938"/>
                  </a:lnTo>
                  <a:lnTo>
                    <a:pt x="60402" y="19762"/>
                  </a:lnTo>
                  <a:lnTo>
                    <a:pt x="60725" y="19572"/>
                  </a:lnTo>
                  <a:lnTo>
                    <a:pt x="61033" y="19366"/>
                  </a:lnTo>
                  <a:lnTo>
                    <a:pt x="61326" y="19146"/>
                  </a:lnTo>
                  <a:lnTo>
                    <a:pt x="61605" y="18911"/>
                  </a:lnTo>
                  <a:lnTo>
                    <a:pt x="61869" y="18677"/>
                  </a:lnTo>
                  <a:lnTo>
                    <a:pt x="62133" y="18427"/>
                  </a:lnTo>
                  <a:lnTo>
                    <a:pt x="62368" y="18178"/>
                  </a:lnTo>
                  <a:lnTo>
                    <a:pt x="62588" y="17914"/>
                  </a:lnTo>
                  <a:lnTo>
                    <a:pt x="62793" y="17635"/>
                  </a:lnTo>
                  <a:lnTo>
                    <a:pt x="62999" y="17356"/>
                  </a:lnTo>
                  <a:lnTo>
                    <a:pt x="63175" y="17063"/>
                  </a:lnTo>
                  <a:lnTo>
                    <a:pt x="63336" y="16769"/>
                  </a:lnTo>
                  <a:lnTo>
                    <a:pt x="63483" y="16476"/>
                  </a:lnTo>
                  <a:lnTo>
                    <a:pt x="63615" y="16168"/>
                  </a:lnTo>
                  <a:lnTo>
                    <a:pt x="63732" y="15860"/>
                  </a:lnTo>
                  <a:lnTo>
                    <a:pt x="63835" y="15552"/>
                  </a:lnTo>
                  <a:lnTo>
                    <a:pt x="63923" y="15229"/>
                  </a:lnTo>
                  <a:lnTo>
                    <a:pt x="63996" y="14906"/>
                  </a:lnTo>
                  <a:lnTo>
                    <a:pt x="64055" y="14583"/>
                  </a:lnTo>
                  <a:lnTo>
                    <a:pt x="64084" y="14261"/>
                  </a:lnTo>
                  <a:lnTo>
                    <a:pt x="64129" y="13850"/>
                  </a:lnTo>
                  <a:lnTo>
                    <a:pt x="64173" y="13439"/>
                  </a:lnTo>
                  <a:lnTo>
                    <a:pt x="64246" y="13028"/>
                  </a:lnTo>
                  <a:lnTo>
                    <a:pt x="64305" y="12632"/>
                  </a:lnTo>
                  <a:lnTo>
                    <a:pt x="64393" y="12236"/>
                  </a:lnTo>
                  <a:lnTo>
                    <a:pt x="64481" y="11855"/>
                  </a:lnTo>
                  <a:lnTo>
                    <a:pt x="64583" y="11473"/>
                  </a:lnTo>
                  <a:lnTo>
                    <a:pt x="64686" y="11106"/>
                  </a:lnTo>
                  <a:lnTo>
                    <a:pt x="64789" y="10740"/>
                  </a:lnTo>
                  <a:lnTo>
                    <a:pt x="64921" y="10387"/>
                  </a:lnTo>
                  <a:lnTo>
                    <a:pt x="65185" y="9698"/>
                  </a:lnTo>
                  <a:lnTo>
                    <a:pt x="65464" y="9023"/>
                  </a:lnTo>
                  <a:lnTo>
                    <a:pt x="65786" y="8377"/>
                  </a:lnTo>
                  <a:lnTo>
                    <a:pt x="66109" y="7761"/>
                  </a:lnTo>
                  <a:lnTo>
                    <a:pt x="66461" y="7174"/>
                  </a:lnTo>
                  <a:lnTo>
                    <a:pt x="66828" y="6617"/>
                  </a:lnTo>
                  <a:lnTo>
                    <a:pt x="67195" y="6074"/>
                  </a:lnTo>
                  <a:lnTo>
                    <a:pt x="67576" y="5561"/>
                  </a:lnTo>
                  <a:lnTo>
                    <a:pt x="67972" y="5076"/>
                  </a:lnTo>
                  <a:lnTo>
                    <a:pt x="68368" y="4622"/>
                  </a:lnTo>
                  <a:lnTo>
                    <a:pt x="68765" y="4196"/>
                  </a:lnTo>
                  <a:lnTo>
                    <a:pt x="69146" y="3785"/>
                  </a:lnTo>
                  <a:lnTo>
                    <a:pt x="69542" y="3419"/>
                  </a:lnTo>
                  <a:lnTo>
                    <a:pt x="69924" y="3066"/>
                  </a:lnTo>
                  <a:lnTo>
                    <a:pt x="70290" y="2729"/>
                  </a:lnTo>
                  <a:lnTo>
                    <a:pt x="70643" y="2436"/>
                  </a:lnTo>
                  <a:lnTo>
                    <a:pt x="70980" y="2157"/>
                  </a:lnTo>
                  <a:lnTo>
                    <a:pt x="71596" y="1687"/>
                  </a:lnTo>
                  <a:lnTo>
                    <a:pt x="72124" y="1335"/>
                  </a:lnTo>
                  <a:lnTo>
                    <a:pt x="72520" y="1071"/>
                  </a:lnTo>
                  <a:lnTo>
                    <a:pt x="72858" y="866"/>
                  </a:lnTo>
                  <a:lnTo>
                    <a:pt x="73283" y="822"/>
                  </a:lnTo>
                  <a:lnTo>
                    <a:pt x="73753" y="807"/>
                  </a:lnTo>
                  <a:lnTo>
                    <a:pt x="74340" y="792"/>
                  </a:lnTo>
                  <a:lnTo>
                    <a:pt x="74721" y="792"/>
                  </a:lnTo>
                  <a:lnTo>
                    <a:pt x="75132" y="822"/>
                  </a:lnTo>
                  <a:lnTo>
                    <a:pt x="75557" y="851"/>
                  </a:lnTo>
                  <a:lnTo>
                    <a:pt x="75968" y="910"/>
                  </a:lnTo>
                  <a:lnTo>
                    <a:pt x="76364" y="983"/>
                  </a:lnTo>
                  <a:lnTo>
                    <a:pt x="76746" y="1086"/>
                  </a:lnTo>
                  <a:lnTo>
                    <a:pt x="76937" y="1145"/>
                  </a:lnTo>
                  <a:lnTo>
                    <a:pt x="77098" y="1218"/>
                  </a:lnTo>
                  <a:lnTo>
                    <a:pt x="77259" y="1291"/>
                  </a:lnTo>
                  <a:lnTo>
                    <a:pt x="77421" y="1379"/>
                  </a:lnTo>
                  <a:lnTo>
                    <a:pt x="77553" y="1467"/>
                  </a:lnTo>
                  <a:lnTo>
                    <a:pt x="77685" y="1570"/>
                  </a:lnTo>
                  <a:lnTo>
                    <a:pt x="77787" y="1687"/>
                  </a:lnTo>
                  <a:lnTo>
                    <a:pt x="77890" y="1805"/>
                  </a:lnTo>
                  <a:lnTo>
                    <a:pt x="77964" y="1937"/>
                  </a:lnTo>
                  <a:lnTo>
                    <a:pt x="78022" y="2083"/>
                  </a:lnTo>
                  <a:lnTo>
                    <a:pt x="78052" y="2230"/>
                  </a:lnTo>
                  <a:lnTo>
                    <a:pt x="78081" y="2406"/>
                  </a:lnTo>
                  <a:lnTo>
                    <a:pt x="78066" y="2582"/>
                  </a:lnTo>
                  <a:lnTo>
                    <a:pt x="78037" y="2758"/>
                  </a:lnTo>
                  <a:lnTo>
                    <a:pt x="77993" y="2964"/>
                  </a:lnTo>
                  <a:lnTo>
                    <a:pt x="77919" y="3184"/>
                  </a:lnTo>
                  <a:lnTo>
                    <a:pt x="77817" y="3404"/>
                  </a:lnTo>
                  <a:lnTo>
                    <a:pt x="77685" y="3653"/>
                  </a:lnTo>
                  <a:lnTo>
                    <a:pt x="77523" y="3903"/>
                  </a:lnTo>
                  <a:lnTo>
                    <a:pt x="77333" y="4167"/>
                  </a:lnTo>
                  <a:lnTo>
                    <a:pt x="77039" y="4578"/>
                  </a:lnTo>
                  <a:lnTo>
                    <a:pt x="76760" y="4988"/>
                  </a:lnTo>
                  <a:lnTo>
                    <a:pt x="76482" y="5414"/>
                  </a:lnTo>
                  <a:lnTo>
                    <a:pt x="76203" y="5869"/>
                  </a:lnTo>
                  <a:lnTo>
                    <a:pt x="75939" y="6323"/>
                  </a:lnTo>
                  <a:lnTo>
                    <a:pt x="75689" y="6793"/>
                  </a:lnTo>
                  <a:lnTo>
                    <a:pt x="75440" y="7277"/>
                  </a:lnTo>
                  <a:lnTo>
                    <a:pt x="75205" y="7761"/>
                  </a:lnTo>
                  <a:lnTo>
                    <a:pt x="74971" y="8260"/>
                  </a:lnTo>
                  <a:lnTo>
                    <a:pt x="74765" y="8759"/>
                  </a:lnTo>
                  <a:lnTo>
                    <a:pt x="74560" y="9272"/>
                  </a:lnTo>
                  <a:lnTo>
                    <a:pt x="74369" y="9786"/>
                  </a:lnTo>
                  <a:lnTo>
                    <a:pt x="74193" y="10299"/>
                  </a:lnTo>
                  <a:lnTo>
                    <a:pt x="74032" y="10828"/>
                  </a:lnTo>
                  <a:lnTo>
                    <a:pt x="73900" y="11341"/>
                  </a:lnTo>
                  <a:lnTo>
                    <a:pt x="73768" y="11855"/>
                  </a:lnTo>
                  <a:lnTo>
                    <a:pt x="73665" y="12383"/>
                  </a:lnTo>
                  <a:lnTo>
                    <a:pt x="73577" y="12896"/>
                  </a:lnTo>
                  <a:lnTo>
                    <a:pt x="73503" y="13395"/>
                  </a:lnTo>
                  <a:lnTo>
                    <a:pt x="73459" y="13909"/>
                  </a:lnTo>
                  <a:lnTo>
                    <a:pt x="73430" y="14393"/>
                  </a:lnTo>
                  <a:lnTo>
                    <a:pt x="73430" y="14891"/>
                  </a:lnTo>
                  <a:lnTo>
                    <a:pt x="73459" y="15361"/>
                  </a:lnTo>
                  <a:lnTo>
                    <a:pt x="73503" y="15830"/>
                  </a:lnTo>
                  <a:lnTo>
                    <a:pt x="73562" y="16285"/>
                  </a:lnTo>
                  <a:lnTo>
                    <a:pt x="73665" y="16740"/>
                  </a:lnTo>
                  <a:lnTo>
                    <a:pt x="73782" y="17166"/>
                  </a:lnTo>
                  <a:lnTo>
                    <a:pt x="73944" y="17576"/>
                  </a:lnTo>
                  <a:lnTo>
                    <a:pt x="74120" y="17972"/>
                  </a:lnTo>
                  <a:lnTo>
                    <a:pt x="74222" y="18163"/>
                  </a:lnTo>
                  <a:lnTo>
                    <a:pt x="74340" y="18354"/>
                  </a:lnTo>
                  <a:lnTo>
                    <a:pt x="74442" y="18530"/>
                  </a:lnTo>
                  <a:lnTo>
                    <a:pt x="74574" y="18706"/>
                  </a:lnTo>
                  <a:lnTo>
                    <a:pt x="74706" y="18882"/>
                  </a:lnTo>
                  <a:lnTo>
                    <a:pt x="74853" y="19058"/>
                  </a:lnTo>
                  <a:lnTo>
                    <a:pt x="75249" y="19528"/>
                  </a:lnTo>
                  <a:lnTo>
                    <a:pt x="75631" y="20026"/>
                  </a:lnTo>
                  <a:lnTo>
                    <a:pt x="75983" y="20555"/>
                  </a:lnTo>
                  <a:lnTo>
                    <a:pt x="76306" y="21097"/>
                  </a:lnTo>
                  <a:lnTo>
                    <a:pt x="76614" y="21640"/>
                  </a:lnTo>
                  <a:lnTo>
                    <a:pt x="76907" y="22212"/>
                  </a:lnTo>
                  <a:lnTo>
                    <a:pt x="77171" y="22785"/>
                  </a:lnTo>
                  <a:lnTo>
                    <a:pt x="77421" y="23386"/>
                  </a:lnTo>
                  <a:lnTo>
                    <a:pt x="77641" y="23973"/>
                  </a:lnTo>
                  <a:lnTo>
                    <a:pt x="77831" y="24589"/>
                  </a:lnTo>
                  <a:lnTo>
                    <a:pt x="78022" y="25191"/>
                  </a:lnTo>
                  <a:lnTo>
                    <a:pt x="78169" y="25807"/>
                  </a:lnTo>
                  <a:lnTo>
                    <a:pt x="78316" y="26423"/>
                  </a:lnTo>
                  <a:lnTo>
                    <a:pt x="78418" y="27039"/>
                  </a:lnTo>
                  <a:lnTo>
                    <a:pt x="78521" y="27656"/>
                  </a:lnTo>
                  <a:lnTo>
                    <a:pt x="78594" y="28257"/>
                  </a:lnTo>
                  <a:lnTo>
                    <a:pt x="78638" y="28859"/>
                  </a:lnTo>
                  <a:lnTo>
                    <a:pt x="78682" y="29445"/>
                  </a:lnTo>
                  <a:lnTo>
                    <a:pt x="78682" y="30032"/>
                  </a:lnTo>
                  <a:lnTo>
                    <a:pt x="78682" y="30604"/>
                  </a:lnTo>
                  <a:lnTo>
                    <a:pt x="78653" y="31162"/>
                  </a:lnTo>
                  <a:lnTo>
                    <a:pt x="78609" y="31719"/>
                  </a:lnTo>
                  <a:lnTo>
                    <a:pt x="78536" y="32233"/>
                  </a:lnTo>
                  <a:lnTo>
                    <a:pt x="78448" y="32746"/>
                  </a:lnTo>
                  <a:lnTo>
                    <a:pt x="78345" y="33231"/>
                  </a:lnTo>
                  <a:lnTo>
                    <a:pt x="78228" y="33700"/>
                  </a:lnTo>
                  <a:lnTo>
                    <a:pt x="78081" y="34140"/>
                  </a:lnTo>
                  <a:lnTo>
                    <a:pt x="77919" y="34566"/>
                  </a:lnTo>
                  <a:lnTo>
                    <a:pt x="77743" y="34947"/>
                  </a:lnTo>
                  <a:lnTo>
                    <a:pt x="77538" y="35314"/>
                  </a:lnTo>
                  <a:lnTo>
                    <a:pt x="77318" y="35637"/>
                  </a:lnTo>
                  <a:lnTo>
                    <a:pt x="77201" y="35783"/>
                  </a:lnTo>
                  <a:lnTo>
                    <a:pt x="77083" y="35930"/>
                  </a:lnTo>
                  <a:lnTo>
                    <a:pt x="78257" y="37119"/>
                  </a:lnTo>
                  <a:lnTo>
                    <a:pt x="79548" y="38439"/>
                  </a:lnTo>
                  <a:lnTo>
                    <a:pt x="81162" y="40097"/>
                  </a:lnTo>
                  <a:lnTo>
                    <a:pt x="82966" y="41975"/>
                  </a:lnTo>
                  <a:lnTo>
                    <a:pt x="84844" y="43955"/>
                  </a:lnTo>
                  <a:lnTo>
                    <a:pt x="86693" y="45921"/>
                  </a:lnTo>
                  <a:lnTo>
                    <a:pt x="87573" y="46875"/>
                  </a:lnTo>
                  <a:lnTo>
                    <a:pt x="88380" y="47785"/>
                  </a:lnTo>
                  <a:lnTo>
                    <a:pt x="86752" y="49164"/>
                  </a:lnTo>
                  <a:lnTo>
                    <a:pt x="85240" y="50455"/>
                  </a:lnTo>
                  <a:lnTo>
                    <a:pt x="83861" y="51658"/>
                  </a:lnTo>
                  <a:lnTo>
                    <a:pt x="82585" y="52787"/>
                  </a:lnTo>
                  <a:lnTo>
                    <a:pt x="81426" y="53829"/>
                  </a:lnTo>
                  <a:lnTo>
                    <a:pt x="80384" y="54783"/>
                  </a:lnTo>
                  <a:lnTo>
                    <a:pt x="79445" y="55648"/>
                  </a:lnTo>
                  <a:lnTo>
                    <a:pt x="78624" y="56426"/>
                  </a:lnTo>
                  <a:lnTo>
                    <a:pt x="77274" y="57717"/>
                  </a:lnTo>
                  <a:lnTo>
                    <a:pt x="76350" y="58641"/>
                  </a:lnTo>
                  <a:lnTo>
                    <a:pt x="75792" y="59213"/>
                  </a:lnTo>
                  <a:lnTo>
                    <a:pt x="75616" y="59404"/>
                  </a:lnTo>
                  <a:lnTo>
                    <a:pt x="74662" y="58040"/>
                  </a:lnTo>
                  <a:lnTo>
                    <a:pt x="73679" y="56705"/>
                  </a:lnTo>
                  <a:lnTo>
                    <a:pt x="72697" y="55384"/>
                  </a:lnTo>
                  <a:lnTo>
                    <a:pt x="71699" y="54093"/>
                  </a:lnTo>
                  <a:lnTo>
                    <a:pt x="70701" y="52831"/>
                  </a:lnTo>
                  <a:lnTo>
                    <a:pt x="69689" y="51570"/>
                  </a:lnTo>
                  <a:lnTo>
                    <a:pt x="68662" y="50352"/>
                  </a:lnTo>
                  <a:lnTo>
                    <a:pt x="67635" y="49149"/>
                  </a:lnTo>
                  <a:lnTo>
                    <a:pt x="66593" y="47961"/>
                  </a:lnTo>
                  <a:lnTo>
                    <a:pt x="65552" y="46802"/>
                  </a:lnTo>
                  <a:lnTo>
                    <a:pt x="64510" y="45657"/>
                  </a:lnTo>
                  <a:lnTo>
                    <a:pt x="63454" y="44542"/>
                  </a:lnTo>
                  <a:lnTo>
                    <a:pt x="62397" y="43442"/>
                  </a:lnTo>
                  <a:lnTo>
                    <a:pt x="61341" y="42371"/>
                  </a:lnTo>
                  <a:lnTo>
                    <a:pt x="60285" y="41314"/>
                  </a:lnTo>
                  <a:lnTo>
                    <a:pt x="59214" y="40273"/>
                  </a:lnTo>
                  <a:lnTo>
                    <a:pt x="58157" y="39261"/>
                  </a:lnTo>
                  <a:lnTo>
                    <a:pt x="57086" y="38263"/>
                  </a:lnTo>
                  <a:lnTo>
                    <a:pt x="56030" y="37295"/>
                  </a:lnTo>
                  <a:lnTo>
                    <a:pt x="54959" y="36341"/>
                  </a:lnTo>
                  <a:lnTo>
                    <a:pt x="53903" y="35402"/>
                  </a:lnTo>
                  <a:lnTo>
                    <a:pt x="52832" y="34492"/>
                  </a:lnTo>
                  <a:lnTo>
                    <a:pt x="51775" y="33597"/>
                  </a:lnTo>
                  <a:lnTo>
                    <a:pt x="50734" y="32717"/>
                  </a:lnTo>
                  <a:lnTo>
                    <a:pt x="49677" y="31866"/>
                  </a:lnTo>
                  <a:lnTo>
                    <a:pt x="48636" y="31030"/>
                  </a:lnTo>
                  <a:lnTo>
                    <a:pt x="47594" y="30208"/>
                  </a:lnTo>
                  <a:lnTo>
                    <a:pt x="46567" y="29416"/>
                  </a:lnTo>
                  <a:lnTo>
                    <a:pt x="45540" y="28638"/>
                  </a:lnTo>
                  <a:lnTo>
                    <a:pt x="44513" y="27876"/>
                  </a:lnTo>
                  <a:lnTo>
                    <a:pt x="43515" y="27142"/>
                  </a:lnTo>
                  <a:lnTo>
                    <a:pt x="42518" y="26423"/>
                  </a:lnTo>
                  <a:lnTo>
                    <a:pt x="41520" y="25719"/>
                  </a:lnTo>
                  <a:lnTo>
                    <a:pt x="40537" y="25044"/>
                  </a:lnTo>
                  <a:lnTo>
                    <a:pt x="38615" y="23724"/>
                  </a:lnTo>
                  <a:lnTo>
                    <a:pt x="36737" y="22491"/>
                  </a:lnTo>
                  <a:lnTo>
                    <a:pt x="34933" y="21318"/>
                  </a:lnTo>
                  <a:lnTo>
                    <a:pt x="33172" y="20217"/>
                  </a:lnTo>
                  <a:lnTo>
                    <a:pt x="31485" y="19190"/>
                  </a:lnTo>
                  <a:lnTo>
                    <a:pt x="29856" y="18237"/>
                  </a:lnTo>
                  <a:lnTo>
                    <a:pt x="28316" y="17342"/>
                  </a:lnTo>
                  <a:lnTo>
                    <a:pt x="26864" y="16520"/>
                  </a:lnTo>
                  <a:lnTo>
                    <a:pt x="25499" y="15757"/>
                  </a:lnTo>
                  <a:lnTo>
                    <a:pt x="24223" y="15053"/>
                  </a:lnTo>
                  <a:lnTo>
                    <a:pt x="23049" y="14422"/>
                  </a:lnTo>
                  <a:lnTo>
                    <a:pt x="21024" y="13351"/>
                  </a:lnTo>
                  <a:lnTo>
                    <a:pt x="19469" y="12515"/>
                  </a:lnTo>
                  <a:lnTo>
                    <a:pt x="18105" y="11781"/>
                  </a:lnTo>
                  <a:lnTo>
                    <a:pt x="16652" y="11033"/>
                  </a:lnTo>
                  <a:lnTo>
                    <a:pt x="15156" y="10270"/>
                  </a:lnTo>
                  <a:lnTo>
                    <a:pt x="13601" y="9507"/>
                  </a:lnTo>
                  <a:lnTo>
                    <a:pt x="12046" y="8759"/>
                  </a:lnTo>
                  <a:lnTo>
                    <a:pt x="10490" y="8011"/>
                  </a:lnTo>
                  <a:lnTo>
                    <a:pt x="7527" y="6617"/>
                  </a:lnTo>
                  <a:lnTo>
                    <a:pt x="4871" y="5399"/>
                  </a:lnTo>
                  <a:lnTo>
                    <a:pt x="2759" y="4446"/>
                  </a:lnTo>
                  <a:lnTo>
                    <a:pt x="822" y="3580"/>
                  </a:lnTo>
                  <a:lnTo>
                    <a:pt x="881" y="3404"/>
                  </a:lnTo>
                  <a:lnTo>
                    <a:pt x="954" y="3228"/>
                  </a:lnTo>
                  <a:lnTo>
                    <a:pt x="1027" y="3052"/>
                  </a:lnTo>
                  <a:lnTo>
                    <a:pt x="1101" y="2876"/>
                  </a:lnTo>
                  <a:lnTo>
                    <a:pt x="1203" y="2729"/>
                  </a:lnTo>
                  <a:lnTo>
                    <a:pt x="1306" y="2568"/>
                  </a:lnTo>
                  <a:lnTo>
                    <a:pt x="1409" y="2421"/>
                  </a:lnTo>
                  <a:lnTo>
                    <a:pt x="1526" y="2289"/>
                  </a:lnTo>
                  <a:lnTo>
                    <a:pt x="1658" y="2142"/>
                  </a:lnTo>
                  <a:lnTo>
                    <a:pt x="1790" y="2025"/>
                  </a:lnTo>
                  <a:lnTo>
                    <a:pt x="1922" y="1893"/>
                  </a:lnTo>
                  <a:lnTo>
                    <a:pt x="2084" y="1775"/>
                  </a:lnTo>
                  <a:lnTo>
                    <a:pt x="2230" y="1673"/>
                  </a:lnTo>
                  <a:lnTo>
                    <a:pt x="2407" y="1570"/>
                  </a:lnTo>
                  <a:lnTo>
                    <a:pt x="2759" y="1379"/>
                  </a:lnTo>
                  <a:lnTo>
                    <a:pt x="3125" y="1218"/>
                  </a:lnTo>
                  <a:lnTo>
                    <a:pt x="3536" y="1071"/>
                  </a:lnTo>
                  <a:lnTo>
                    <a:pt x="3976" y="954"/>
                  </a:lnTo>
                  <a:lnTo>
                    <a:pt x="4446" y="851"/>
                  </a:lnTo>
                  <a:lnTo>
                    <a:pt x="4930" y="778"/>
                  </a:lnTo>
                  <a:lnTo>
                    <a:pt x="5443" y="719"/>
                  </a:lnTo>
                  <a:lnTo>
                    <a:pt x="5986" y="690"/>
                  </a:lnTo>
                  <a:close/>
                  <a:moveTo>
                    <a:pt x="6558" y="0"/>
                  </a:moveTo>
                  <a:lnTo>
                    <a:pt x="5942" y="15"/>
                  </a:lnTo>
                  <a:lnTo>
                    <a:pt x="5355" y="44"/>
                  </a:lnTo>
                  <a:lnTo>
                    <a:pt x="4798" y="103"/>
                  </a:lnTo>
                  <a:lnTo>
                    <a:pt x="4270" y="191"/>
                  </a:lnTo>
                  <a:lnTo>
                    <a:pt x="3771" y="294"/>
                  </a:lnTo>
                  <a:lnTo>
                    <a:pt x="3301" y="426"/>
                  </a:lnTo>
                  <a:lnTo>
                    <a:pt x="2861" y="587"/>
                  </a:lnTo>
                  <a:lnTo>
                    <a:pt x="2451" y="763"/>
                  </a:lnTo>
                  <a:lnTo>
                    <a:pt x="2230" y="880"/>
                  </a:lnTo>
                  <a:lnTo>
                    <a:pt x="2025" y="998"/>
                  </a:lnTo>
                  <a:lnTo>
                    <a:pt x="1834" y="1115"/>
                  </a:lnTo>
                  <a:lnTo>
                    <a:pt x="1644" y="1247"/>
                  </a:lnTo>
                  <a:lnTo>
                    <a:pt x="1468" y="1394"/>
                  </a:lnTo>
                  <a:lnTo>
                    <a:pt x="1306" y="1541"/>
                  </a:lnTo>
                  <a:lnTo>
                    <a:pt x="1145" y="1702"/>
                  </a:lnTo>
                  <a:lnTo>
                    <a:pt x="998" y="1863"/>
                  </a:lnTo>
                  <a:lnTo>
                    <a:pt x="851" y="2025"/>
                  </a:lnTo>
                  <a:lnTo>
                    <a:pt x="719" y="2201"/>
                  </a:lnTo>
                  <a:lnTo>
                    <a:pt x="602" y="2377"/>
                  </a:lnTo>
                  <a:lnTo>
                    <a:pt x="499" y="2568"/>
                  </a:lnTo>
                  <a:lnTo>
                    <a:pt x="397" y="2773"/>
                  </a:lnTo>
                  <a:lnTo>
                    <a:pt x="309" y="2978"/>
                  </a:lnTo>
                  <a:lnTo>
                    <a:pt x="235" y="3184"/>
                  </a:lnTo>
                  <a:lnTo>
                    <a:pt x="162" y="3404"/>
                  </a:lnTo>
                  <a:lnTo>
                    <a:pt x="0" y="3976"/>
                  </a:lnTo>
                  <a:lnTo>
                    <a:pt x="543" y="4211"/>
                  </a:lnTo>
                  <a:lnTo>
                    <a:pt x="2539" y="5091"/>
                  </a:lnTo>
                  <a:lnTo>
                    <a:pt x="4666" y="6059"/>
                  </a:lnTo>
                  <a:lnTo>
                    <a:pt x="7307" y="7277"/>
                  </a:lnTo>
                  <a:lnTo>
                    <a:pt x="10256" y="8656"/>
                  </a:lnTo>
                  <a:lnTo>
                    <a:pt x="11796" y="9390"/>
                  </a:lnTo>
                  <a:lnTo>
                    <a:pt x="13351" y="10138"/>
                  </a:lnTo>
                  <a:lnTo>
                    <a:pt x="14877" y="10901"/>
                  </a:lnTo>
                  <a:lnTo>
                    <a:pt x="16374" y="11649"/>
                  </a:lnTo>
                  <a:lnTo>
                    <a:pt x="17797" y="12397"/>
                  </a:lnTo>
                  <a:lnTo>
                    <a:pt x="19146" y="13116"/>
                  </a:lnTo>
                  <a:lnTo>
                    <a:pt x="20980" y="14099"/>
                  </a:lnTo>
                  <a:lnTo>
                    <a:pt x="22932" y="15141"/>
                  </a:lnTo>
                  <a:lnTo>
                    <a:pt x="25220" y="16373"/>
                  </a:lnTo>
                  <a:lnTo>
                    <a:pt x="26482" y="17078"/>
                  </a:lnTo>
                  <a:lnTo>
                    <a:pt x="27817" y="17840"/>
                  </a:lnTo>
                  <a:lnTo>
                    <a:pt x="29226" y="18647"/>
                  </a:lnTo>
                  <a:lnTo>
                    <a:pt x="30707" y="19528"/>
                  </a:lnTo>
                  <a:lnTo>
                    <a:pt x="32248" y="20452"/>
                  </a:lnTo>
                  <a:lnTo>
                    <a:pt x="33847" y="21435"/>
                  </a:lnTo>
                  <a:lnTo>
                    <a:pt x="35490" y="22491"/>
                  </a:lnTo>
                  <a:lnTo>
                    <a:pt x="37192" y="23592"/>
                  </a:lnTo>
                  <a:lnTo>
                    <a:pt x="38938" y="24765"/>
                  </a:lnTo>
                  <a:lnTo>
                    <a:pt x="40728" y="25998"/>
                  </a:lnTo>
                  <a:lnTo>
                    <a:pt x="42562" y="27303"/>
                  </a:lnTo>
                  <a:lnTo>
                    <a:pt x="44425" y="28653"/>
                  </a:lnTo>
                  <a:lnTo>
                    <a:pt x="45569" y="29519"/>
                  </a:lnTo>
                  <a:lnTo>
                    <a:pt x="46699" y="30384"/>
                  </a:lnTo>
                  <a:lnTo>
                    <a:pt x="47829" y="31265"/>
                  </a:lnTo>
                  <a:lnTo>
                    <a:pt x="48929" y="32145"/>
                  </a:lnTo>
                  <a:lnTo>
                    <a:pt x="50029" y="33040"/>
                  </a:lnTo>
                  <a:lnTo>
                    <a:pt x="51115" y="33935"/>
                  </a:lnTo>
                  <a:lnTo>
                    <a:pt x="52201" y="34830"/>
                  </a:lnTo>
                  <a:lnTo>
                    <a:pt x="53257" y="35754"/>
                  </a:lnTo>
                  <a:lnTo>
                    <a:pt x="54313" y="36664"/>
                  </a:lnTo>
                  <a:lnTo>
                    <a:pt x="55355" y="37603"/>
                  </a:lnTo>
                  <a:lnTo>
                    <a:pt x="56382" y="38527"/>
                  </a:lnTo>
                  <a:lnTo>
                    <a:pt x="57394" y="39481"/>
                  </a:lnTo>
                  <a:lnTo>
                    <a:pt x="58392" y="40420"/>
                  </a:lnTo>
                  <a:lnTo>
                    <a:pt x="59390" y="41388"/>
                  </a:lnTo>
                  <a:lnTo>
                    <a:pt x="60358" y="42341"/>
                  </a:lnTo>
                  <a:lnTo>
                    <a:pt x="61326" y="43324"/>
                  </a:lnTo>
                  <a:lnTo>
                    <a:pt x="62280" y="44293"/>
                  </a:lnTo>
                  <a:lnTo>
                    <a:pt x="63219" y="45290"/>
                  </a:lnTo>
                  <a:lnTo>
                    <a:pt x="64158" y="46273"/>
                  </a:lnTo>
                  <a:lnTo>
                    <a:pt x="65067" y="47271"/>
                  </a:lnTo>
                  <a:lnTo>
                    <a:pt x="65977" y="48283"/>
                  </a:lnTo>
                  <a:lnTo>
                    <a:pt x="66857" y="49296"/>
                  </a:lnTo>
                  <a:lnTo>
                    <a:pt x="67738" y="50323"/>
                  </a:lnTo>
                  <a:lnTo>
                    <a:pt x="68603" y="51335"/>
                  </a:lnTo>
                  <a:lnTo>
                    <a:pt x="69454" y="52377"/>
                  </a:lnTo>
                  <a:lnTo>
                    <a:pt x="70290" y="53418"/>
                  </a:lnTo>
                  <a:lnTo>
                    <a:pt x="71127" y="54460"/>
                  </a:lnTo>
                  <a:lnTo>
                    <a:pt x="71934" y="55516"/>
                  </a:lnTo>
                  <a:lnTo>
                    <a:pt x="72741" y="56573"/>
                  </a:lnTo>
                  <a:lnTo>
                    <a:pt x="73533" y="57644"/>
                  </a:lnTo>
                  <a:lnTo>
                    <a:pt x="74296" y="58715"/>
                  </a:lnTo>
                  <a:lnTo>
                    <a:pt x="75059" y="59786"/>
                  </a:lnTo>
                  <a:lnTo>
                    <a:pt x="75543" y="60490"/>
                  </a:lnTo>
                  <a:lnTo>
                    <a:pt x="76115" y="59859"/>
                  </a:lnTo>
                  <a:lnTo>
                    <a:pt x="76320" y="59654"/>
                  </a:lnTo>
                  <a:lnTo>
                    <a:pt x="76878" y="59081"/>
                  </a:lnTo>
                  <a:lnTo>
                    <a:pt x="77817" y="58157"/>
                  </a:lnTo>
                  <a:lnTo>
                    <a:pt x="79152" y="56866"/>
                  </a:lnTo>
                  <a:lnTo>
                    <a:pt x="79988" y="56088"/>
                  </a:lnTo>
                  <a:lnTo>
                    <a:pt x="80912" y="55223"/>
                  </a:lnTo>
                  <a:lnTo>
                    <a:pt x="81954" y="54269"/>
                  </a:lnTo>
                  <a:lnTo>
                    <a:pt x="83098" y="53242"/>
                  </a:lnTo>
                  <a:lnTo>
                    <a:pt x="84360" y="52127"/>
                  </a:lnTo>
                  <a:lnTo>
                    <a:pt x="85725" y="50939"/>
                  </a:lnTo>
                  <a:lnTo>
                    <a:pt x="87221" y="49662"/>
                  </a:lnTo>
                  <a:lnTo>
                    <a:pt x="88820" y="48298"/>
                  </a:lnTo>
                  <a:lnTo>
                    <a:pt x="89363" y="47843"/>
                  </a:lnTo>
                  <a:lnTo>
                    <a:pt x="88894" y="47330"/>
                  </a:lnTo>
                  <a:lnTo>
                    <a:pt x="87456" y="45745"/>
                  </a:lnTo>
                  <a:lnTo>
                    <a:pt x="85901" y="44073"/>
                  </a:lnTo>
                  <a:lnTo>
                    <a:pt x="84287" y="42371"/>
                  </a:lnTo>
                  <a:lnTo>
                    <a:pt x="82688" y="40698"/>
                  </a:lnTo>
                  <a:lnTo>
                    <a:pt x="79856" y="37779"/>
                  </a:lnTo>
                  <a:lnTo>
                    <a:pt x="77993" y="35871"/>
                  </a:lnTo>
                  <a:lnTo>
                    <a:pt x="78169" y="35563"/>
                  </a:lnTo>
                  <a:lnTo>
                    <a:pt x="78345" y="35241"/>
                  </a:lnTo>
                  <a:lnTo>
                    <a:pt x="78506" y="34903"/>
                  </a:lnTo>
                  <a:lnTo>
                    <a:pt x="78668" y="34536"/>
                  </a:lnTo>
                  <a:lnTo>
                    <a:pt x="78800" y="34140"/>
                  </a:lnTo>
                  <a:lnTo>
                    <a:pt x="78917" y="33744"/>
                  </a:lnTo>
                  <a:lnTo>
                    <a:pt x="79035" y="33319"/>
                  </a:lnTo>
                  <a:lnTo>
                    <a:pt x="79123" y="32878"/>
                  </a:lnTo>
                  <a:lnTo>
                    <a:pt x="79211" y="32336"/>
                  </a:lnTo>
                  <a:lnTo>
                    <a:pt x="79284" y="31793"/>
                  </a:lnTo>
                  <a:lnTo>
                    <a:pt x="79328" y="31221"/>
                  </a:lnTo>
                  <a:lnTo>
                    <a:pt x="79357" y="30634"/>
                  </a:lnTo>
                  <a:lnTo>
                    <a:pt x="79372" y="30032"/>
                  </a:lnTo>
                  <a:lnTo>
                    <a:pt x="79357" y="29431"/>
                  </a:lnTo>
                  <a:lnTo>
                    <a:pt x="79328" y="28815"/>
                  </a:lnTo>
                  <a:lnTo>
                    <a:pt x="79269" y="28184"/>
                  </a:lnTo>
                  <a:lnTo>
                    <a:pt x="79196" y="27538"/>
                  </a:lnTo>
                  <a:lnTo>
                    <a:pt x="79093" y="26893"/>
                  </a:lnTo>
                  <a:lnTo>
                    <a:pt x="78961" y="26247"/>
                  </a:lnTo>
                  <a:lnTo>
                    <a:pt x="78829" y="25602"/>
                  </a:lnTo>
                  <a:lnTo>
                    <a:pt x="78653" y="24971"/>
                  </a:lnTo>
                  <a:lnTo>
                    <a:pt x="78477" y="24340"/>
                  </a:lnTo>
                  <a:lnTo>
                    <a:pt x="78272" y="23738"/>
                  </a:lnTo>
                  <a:lnTo>
                    <a:pt x="78052" y="23137"/>
                  </a:lnTo>
                  <a:lnTo>
                    <a:pt x="77787" y="22491"/>
                  </a:lnTo>
                  <a:lnTo>
                    <a:pt x="77494" y="21860"/>
                  </a:lnTo>
                  <a:lnTo>
                    <a:pt x="77186" y="21259"/>
                  </a:lnTo>
                  <a:lnTo>
                    <a:pt x="76863" y="20687"/>
                  </a:lnTo>
                  <a:lnTo>
                    <a:pt x="76511" y="20129"/>
                  </a:lnTo>
                  <a:lnTo>
                    <a:pt x="76144" y="19586"/>
                  </a:lnTo>
                  <a:lnTo>
                    <a:pt x="75763" y="19087"/>
                  </a:lnTo>
                  <a:lnTo>
                    <a:pt x="75352" y="18603"/>
                  </a:lnTo>
                  <a:lnTo>
                    <a:pt x="75132" y="18325"/>
                  </a:lnTo>
                  <a:lnTo>
                    <a:pt x="74927" y="18016"/>
                  </a:lnTo>
                  <a:lnTo>
                    <a:pt x="74736" y="17694"/>
                  </a:lnTo>
                  <a:lnTo>
                    <a:pt x="74574" y="17342"/>
                  </a:lnTo>
                  <a:lnTo>
                    <a:pt x="74442" y="16975"/>
                  </a:lnTo>
                  <a:lnTo>
                    <a:pt x="74325" y="16579"/>
                  </a:lnTo>
                  <a:lnTo>
                    <a:pt x="74237" y="16183"/>
                  </a:lnTo>
                  <a:lnTo>
                    <a:pt x="74178" y="15757"/>
                  </a:lnTo>
                  <a:lnTo>
                    <a:pt x="74134" y="15332"/>
                  </a:lnTo>
                  <a:lnTo>
                    <a:pt x="74120" y="14891"/>
                  </a:lnTo>
                  <a:lnTo>
                    <a:pt x="74120" y="14451"/>
                  </a:lnTo>
                  <a:lnTo>
                    <a:pt x="74134" y="13982"/>
                  </a:lnTo>
                  <a:lnTo>
                    <a:pt x="74178" y="13512"/>
                  </a:lnTo>
                  <a:lnTo>
                    <a:pt x="74237" y="13028"/>
                  </a:lnTo>
                  <a:lnTo>
                    <a:pt x="74325" y="12515"/>
                  </a:lnTo>
                  <a:lnTo>
                    <a:pt x="74428" y="12001"/>
                  </a:lnTo>
                  <a:lnTo>
                    <a:pt x="74545" y="11532"/>
                  </a:lnTo>
                  <a:lnTo>
                    <a:pt x="74677" y="11048"/>
                  </a:lnTo>
                  <a:lnTo>
                    <a:pt x="74824" y="10578"/>
                  </a:lnTo>
                  <a:lnTo>
                    <a:pt x="74985" y="10079"/>
                  </a:lnTo>
                  <a:lnTo>
                    <a:pt x="75161" y="9595"/>
                  </a:lnTo>
                  <a:lnTo>
                    <a:pt x="75352" y="9111"/>
                  </a:lnTo>
                  <a:lnTo>
                    <a:pt x="75557" y="8627"/>
                  </a:lnTo>
                  <a:lnTo>
                    <a:pt x="75763" y="8157"/>
                  </a:lnTo>
                  <a:lnTo>
                    <a:pt x="75998" y="7673"/>
                  </a:lnTo>
                  <a:lnTo>
                    <a:pt x="76232" y="7204"/>
                  </a:lnTo>
                  <a:lnTo>
                    <a:pt x="76482" y="6749"/>
                  </a:lnTo>
                  <a:lnTo>
                    <a:pt x="76746" y="6294"/>
                  </a:lnTo>
                  <a:lnTo>
                    <a:pt x="77010" y="5839"/>
                  </a:lnTo>
                  <a:lnTo>
                    <a:pt x="77289" y="5414"/>
                  </a:lnTo>
                  <a:lnTo>
                    <a:pt x="77582" y="4988"/>
                  </a:lnTo>
                  <a:lnTo>
                    <a:pt x="77875" y="4578"/>
                  </a:lnTo>
                  <a:lnTo>
                    <a:pt x="78037" y="4372"/>
                  </a:lnTo>
                  <a:lnTo>
                    <a:pt x="78169" y="4152"/>
                  </a:lnTo>
                  <a:lnTo>
                    <a:pt x="78301" y="3947"/>
                  </a:lnTo>
                  <a:lnTo>
                    <a:pt x="78404" y="3741"/>
                  </a:lnTo>
                  <a:lnTo>
                    <a:pt x="78506" y="3551"/>
                  </a:lnTo>
                  <a:lnTo>
                    <a:pt x="78580" y="3345"/>
                  </a:lnTo>
                  <a:lnTo>
                    <a:pt x="78638" y="3154"/>
                  </a:lnTo>
                  <a:lnTo>
                    <a:pt x="78697" y="2978"/>
                  </a:lnTo>
                  <a:lnTo>
                    <a:pt x="78726" y="2788"/>
                  </a:lnTo>
                  <a:lnTo>
                    <a:pt x="78756" y="2612"/>
                  </a:lnTo>
                  <a:lnTo>
                    <a:pt x="78756" y="2436"/>
                  </a:lnTo>
                  <a:lnTo>
                    <a:pt x="78756" y="2260"/>
                  </a:lnTo>
                  <a:lnTo>
                    <a:pt x="78726" y="2098"/>
                  </a:lnTo>
                  <a:lnTo>
                    <a:pt x="78682" y="1937"/>
                  </a:lnTo>
                  <a:lnTo>
                    <a:pt x="78638" y="1775"/>
                  </a:lnTo>
                  <a:lnTo>
                    <a:pt x="78565" y="1629"/>
                  </a:lnTo>
                  <a:lnTo>
                    <a:pt x="78462" y="1438"/>
                  </a:lnTo>
                  <a:lnTo>
                    <a:pt x="78330" y="1277"/>
                  </a:lnTo>
                  <a:lnTo>
                    <a:pt x="78184" y="1115"/>
                  </a:lnTo>
                  <a:lnTo>
                    <a:pt x="78022" y="968"/>
                  </a:lnTo>
                  <a:lnTo>
                    <a:pt x="77831" y="822"/>
                  </a:lnTo>
                  <a:lnTo>
                    <a:pt x="77611" y="704"/>
                  </a:lnTo>
                  <a:lnTo>
                    <a:pt x="77377" y="587"/>
                  </a:lnTo>
                  <a:lnTo>
                    <a:pt x="77127" y="484"/>
                  </a:lnTo>
                  <a:lnTo>
                    <a:pt x="76848" y="396"/>
                  </a:lnTo>
                  <a:lnTo>
                    <a:pt x="76555" y="323"/>
                  </a:lnTo>
                  <a:lnTo>
                    <a:pt x="76232" y="264"/>
                  </a:lnTo>
                  <a:lnTo>
                    <a:pt x="75895" y="206"/>
                  </a:lnTo>
                  <a:lnTo>
                    <a:pt x="75543" y="162"/>
                  </a:lnTo>
                  <a:lnTo>
                    <a:pt x="75161" y="132"/>
                  </a:lnTo>
                  <a:lnTo>
                    <a:pt x="74750" y="118"/>
                  </a:lnTo>
                  <a:lnTo>
                    <a:pt x="73738" y="118"/>
                  </a:lnTo>
                  <a:lnTo>
                    <a:pt x="73254" y="147"/>
                  </a:lnTo>
                  <a:lnTo>
                    <a:pt x="72785" y="191"/>
                  </a:lnTo>
                  <a:lnTo>
                    <a:pt x="72653" y="206"/>
                  </a:lnTo>
                  <a:lnTo>
                    <a:pt x="72535" y="264"/>
                  </a:lnTo>
                  <a:lnTo>
                    <a:pt x="72418" y="338"/>
                  </a:lnTo>
                  <a:lnTo>
                    <a:pt x="72139" y="514"/>
                  </a:lnTo>
                  <a:lnTo>
                    <a:pt x="71714" y="778"/>
                  </a:lnTo>
                  <a:lnTo>
                    <a:pt x="71171" y="1159"/>
                  </a:lnTo>
                  <a:lnTo>
                    <a:pt x="70540" y="1643"/>
                  </a:lnTo>
                  <a:lnTo>
                    <a:pt x="70188" y="1922"/>
                  </a:lnTo>
                  <a:lnTo>
                    <a:pt x="69821" y="2230"/>
                  </a:lnTo>
                  <a:lnTo>
                    <a:pt x="69454" y="2568"/>
                  </a:lnTo>
                  <a:lnTo>
                    <a:pt x="69058" y="2920"/>
                  </a:lnTo>
                  <a:lnTo>
                    <a:pt x="68662" y="3316"/>
                  </a:lnTo>
                  <a:lnTo>
                    <a:pt x="68266" y="3727"/>
                  </a:lnTo>
                  <a:lnTo>
                    <a:pt x="67796" y="4240"/>
                  </a:lnTo>
                  <a:lnTo>
                    <a:pt x="67356" y="4754"/>
                  </a:lnTo>
                  <a:lnTo>
                    <a:pt x="66945" y="5282"/>
                  </a:lnTo>
                  <a:lnTo>
                    <a:pt x="66535" y="5825"/>
                  </a:lnTo>
                  <a:lnTo>
                    <a:pt x="66168" y="6367"/>
                  </a:lnTo>
                  <a:lnTo>
                    <a:pt x="65816" y="6925"/>
                  </a:lnTo>
                  <a:lnTo>
                    <a:pt x="65478" y="7497"/>
                  </a:lnTo>
                  <a:lnTo>
                    <a:pt x="65170" y="8069"/>
                  </a:lnTo>
                  <a:lnTo>
                    <a:pt x="64994" y="8436"/>
                  </a:lnTo>
                  <a:lnTo>
                    <a:pt x="64818" y="8803"/>
                  </a:lnTo>
                  <a:lnTo>
                    <a:pt x="64657" y="9170"/>
                  </a:lnTo>
                  <a:lnTo>
                    <a:pt x="64510" y="9536"/>
                  </a:lnTo>
                  <a:lnTo>
                    <a:pt x="64363" y="9918"/>
                  </a:lnTo>
                  <a:lnTo>
                    <a:pt x="64231" y="10299"/>
                  </a:lnTo>
                  <a:lnTo>
                    <a:pt x="64099" y="10681"/>
                  </a:lnTo>
                  <a:lnTo>
                    <a:pt x="63982" y="11062"/>
                  </a:lnTo>
                  <a:lnTo>
                    <a:pt x="63879" y="11444"/>
                  </a:lnTo>
                  <a:lnTo>
                    <a:pt x="63791" y="11840"/>
                  </a:lnTo>
                  <a:lnTo>
                    <a:pt x="63703" y="12221"/>
                  </a:lnTo>
                  <a:lnTo>
                    <a:pt x="63615" y="12617"/>
                  </a:lnTo>
                  <a:lnTo>
                    <a:pt x="63556" y="13014"/>
                  </a:lnTo>
                  <a:lnTo>
                    <a:pt x="63498" y="13410"/>
                  </a:lnTo>
                  <a:lnTo>
                    <a:pt x="63439" y="13806"/>
                  </a:lnTo>
                  <a:lnTo>
                    <a:pt x="63410" y="14202"/>
                  </a:lnTo>
                  <a:lnTo>
                    <a:pt x="63380" y="14495"/>
                  </a:lnTo>
                  <a:lnTo>
                    <a:pt x="63322" y="14789"/>
                  </a:lnTo>
                  <a:lnTo>
                    <a:pt x="63263" y="15082"/>
                  </a:lnTo>
                  <a:lnTo>
                    <a:pt x="63190" y="15376"/>
                  </a:lnTo>
                  <a:lnTo>
                    <a:pt x="63087" y="15654"/>
                  </a:lnTo>
                  <a:lnTo>
                    <a:pt x="62984" y="15933"/>
                  </a:lnTo>
                  <a:lnTo>
                    <a:pt x="62867" y="16212"/>
                  </a:lnTo>
                  <a:lnTo>
                    <a:pt x="62720" y="16476"/>
                  </a:lnTo>
                  <a:lnTo>
                    <a:pt x="62573" y="16740"/>
                  </a:lnTo>
                  <a:lnTo>
                    <a:pt x="62412" y="17004"/>
                  </a:lnTo>
                  <a:lnTo>
                    <a:pt x="62236" y="17254"/>
                  </a:lnTo>
                  <a:lnTo>
                    <a:pt x="62045" y="17488"/>
                  </a:lnTo>
                  <a:lnTo>
                    <a:pt x="61840" y="17738"/>
                  </a:lnTo>
                  <a:lnTo>
                    <a:pt x="61634" y="17958"/>
                  </a:lnTo>
                  <a:lnTo>
                    <a:pt x="61400" y="18178"/>
                  </a:lnTo>
                  <a:lnTo>
                    <a:pt x="61165" y="18398"/>
                  </a:lnTo>
                  <a:lnTo>
                    <a:pt x="60886" y="18618"/>
                  </a:lnTo>
                  <a:lnTo>
                    <a:pt x="60593" y="18838"/>
                  </a:lnTo>
                  <a:lnTo>
                    <a:pt x="60299" y="19029"/>
                  </a:lnTo>
                  <a:lnTo>
                    <a:pt x="59991" y="19220"/>
                  </a:lnTo>
                  <a:lnTo>
                    <a:pt x="59683" y="19381"/>
                  </a:lnTo>
                  <a:lnTo>
                    <a:pt x="59346" y="19542"/>
                  </a:lnTo>
                  <a:lnTo>
                    <a:pt x="59008" y="19674"/>
                  </a:lnTo>
                  <a:lnTo>
                    <a:pt x="58671" y="19806"/>
                  </a:lnTo>
                  <a:lnTo>
                    <a:pt x="58319" y="19924"/>
                  </a:lnTo>
                  <a:lnTo>
                    <a:pt x="57952" y="20012"/>
                  </a:lnTo>
                  <a:lnTo>
                    <a:pt x="57585" y="20100"/>
                  </a:lnTo>
                  <a:lnTo>
                    <a:pt x="57204" y="20173"/>
                  </a:lnTo>
                  <a:lnTo>
                    <a:pt x="56822" y="20217"/>
                  </a:lnTo>
                  <a:lnTo>
                    <a:pt x="56426" y="20261"/>
                  </a:lnTo>
                  <a:lnTo>
                    <a:pt x="56030" y="20276"/>
                  </a:lnTo>
                  <a:lnTo>
                    <a:pt x="55634" y="20291"/>
                  </a:lnTo>
                  <a:lnTo>
                    <a:pt x="55106" y="20276"/>
                  </a:lnTo>
                  <a:lnTo>
                    <a:pt x="54578" y="20247"/>
                  </a:lnTo>
                  <a:lnTo>
                    <a:pt x="54035" y="20173"/>
                  </a:lnTo>
                  <a:lnTo>
                    <a:pt x="53492" y="20085"/>
                  </a:lnTo>
                  <a:lnTo>
                    <a:pt x="52949" y="19968"/>
                  </a:lnTo>
                  <a:lnTo>
                    <a:pt x="52391" y="19836"/>
                  </a:lnTo>
                  <a:lnTo>
                    <a:pt x="51834" y="19674"/>
                  </a:lnTo>
                  <a:lnTo>
                    <a:pt x="51262" y="19484"/>
                  </a:lnTo>
                  <a:lnTo>
                    <a:pt x="50631" y="19249"/>
                  </a:lnTo>
                  <a:lnTo>
                    <a:pt x="50000" y="18985"/>
                  </a:lnTo>
                  <a:lnTo>
                    <a:pt x="49369" y="18691"/>
                  </a:lnTo>
                  <a:lnTo>
                    <a:pt x="48724" y="18354"/>
                  </a:lnTo>
                  <a:lnTo>
                    <a:pt x="48078" y="18002"/>
                  </a:lnTo>
                  <a:lnTo>
                    <a:pt x="47447" y="17620"/>
                  </a:lnTo>
                  <a:lnTo>
                    <a:pt x="46802" y="17210"/>
                  </a:lnTo>
                  <a:lnTo>
                    <a:pt x="46156" y="16769"/>
                  </a:lnTo>
                  <a:lnTo>
                    <a:pt x="44938" y="15933"/>
                  </a:lnTo>
                  <a:lnTo>
                    <a:pt x="43706" y="15097"/>
                  </a:lnTo>
                  <a:lnTo>
                    <a:pt x="42444" y="14275"/>
                  </a:lnTo>
                  <a:lnTo>
                    <a:pt x="41168" y="13468"/>
                  </a:lnTo>
                  <a:lnTo>
                    <a:pt x="39877" y="12661"/>
                  </a:lnTo>
                  <a:lnTo>
                    <a:pt x="38556" y="11884"/>
                  </a:lnTo>
                  <a:lnTo>
                    <a:pt x="37221" y="11106"/>
                  </a:lnTo>
                  <a:lnTo>
                    <a:pt x="35886" y="10343"/>
                  </a:lnTo>
                  <a:lnTo>
                    <a:pt x="34537" y="9610"/>
                  </a:lnTo>
                  <a:lnTo>
                    <a:pt x="33172" y="8876"/>
                  </a:lnTo>
                  <a:lnTo>
                    <a:pt x="31793" y="8172"/>
                  </a:lnTo>
                  <a:lnTo>
                    <a:pt x="30429" y="7482"/>
                  </a:lnTo>
                  <a:lnTo>
                    <a:pt x="29050" y="6822"/>
                  </a:lnTo>
                  <a:lnTo>
                    <a:pt x="27670" y="6177"/>
                  </a:lnTo>
                  <a:lnTo>
                    <a:pt x="26291" y="5546"/>
                  </a:lnTo>
                  <a:lnTo>
                    <a:pt x="24912" y="4959"/>
                  </a:lnTo>
                  <a:lnTo>
                    <a:pt x="23518" y="4372"/>
                  </a:lnTo>
                  <a:lnTo>
                    <a:pt x="22154" y="3829"/>
                  </a:lnTo>
                  <a:lnTo>
                    <a:pt x="20819" y="3316"/>
                  </a:lnTo>
                  <a:lnTo>
                    <a:pt x="19499" y="2832"/>
                  </a:lnTo>
                  <a:lnTo>
                    <a:pt x="18222" y="2392"/>
                  </a:lnTo>
                  <a:lnTo>
                    <a:pt x="16975" y="1981"/>
                  </a:lnTo>
                  <a:lnTo>
                    <a:pt x="15757" y="1614"/>
                  </a:lnTo>
                  <a:lnTo>
                    <a:pt x="14569" y="1277"/>
                  </a:lnTo>
                  <a:lnTo>
                    <a:pt x="13425" y="983"/>
                  </a:lnTo>
                  <a:lnTo>
                    <a:pt x="12310" y="719"/>
                  </a:lnTo>
                  <a:lnTo>
                    <a:pt x="11239" y="514"/>
                  </a:lnTo>
                  <a:lnTo>
                    <a:pt x="10212" y="323"/>
                  </a:lnTo>
                  <a:lnTo>
                    <a:pt x="9229" y="191"/>
                  </a:lnTo>
                  <a:lnTo>
                    <a:pt x="8290" y="88"/>
                  </a:lnTo>
                  <a:lnTo>
                    <a:pt x="7835" y="44"/>
                  </a:lnTo>
                  <a:lnTo>
                    <a:pt x="7395" y="15"/>
                  </a:lnTo>
                  <a:lnTo>
                    <a:pt x="69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1401700" y="2012600"/>
              <a:ext cx="2188975" cy="1467900"/>
            </a:xfrm>
            <a:custGeom>
              <a:avLst/>
              <a:gdLst/>
              <a:ahLst/>
              <a:cxnLst/>
              <a:rect l="l" t="t" r="r" b="b"/>
              <a:pathLst>
                <a:path w="87559" h="58716" fill="none" extrusionOk="0">
                  <a:moveTo>
                    <a:pt x="5736" y="1"/>
                  </a:moveTo>
                  <a:lnTo>
                    <a:pt x="5736" y="1"/>
                  </a:lnTo>
                  <a:lnTo>
                    <a:pt x="6162" y="1"/>
                  </a:lnTo>
                  <a:lnTo>
                    <a:pt x="6587" y="15"/>
                  </a:lnTo>
                  <a:lnTo>
                    <a:pt x="7042" y="45"/>
                  </a:lnTo>
                  <a:lnTo>
                    <a:pt x="7497" y="74"/>
                  </a:lnTo>
                  <a:lnTo>
                    <a:pt x="7967" y="133"/>
                  </a:lnTo>
                  <a:lnTo>
                    <a:pt x="8451" y="191"/>
                  </a:lnTo>
                  <a:lnTo>
                    <a:pt x="9448" y="338"/>
                  </a:lnTo>
                  <a:lnTo>
                    <a:pt x="10490" y="529"/>
                  </a:lnTo>
                  <a:lnTo>
                    <a:pt x="11561" y="749"/>
                  </a:lnTo>
                  <a:lnTo>
                    <a:pt x="12661" y="1013"/>
                  </a:lnTo>
                  <a:lnTo>
                    <a:pt x="13806" y="1306"/>
                  </a:lnTo>
                  <a:lnTo>
                    <a:pt x="14979" y="1644"/>
                  </a:lnTo>
                  <a:lnTo>
                    <a:pt x="16168" y="2011"/>
                  </a:lnTo>
                  <a:lnTo>
                    <a:pt x="17400" y="2421"/>
                  </a:lnTo>
                  <a:lnTo>
                    <a:pt x="18647" y="2847"/>
                  </a:lnTo>
                  <a:lnTo>
                    <a:pt x="19909" y="3316"/>
                  </a:lnTo>
                  <a:lnTo>
                    <a:pt x="21200" y="3815"/>
                  </a:lnTo>
                  <a:lnTo>
                    <a:pt x="22506" y="4343"/>
                  </a:lnTo>
                  <a:lnTo>
                    <a:pt x="23826" y="4886"/>
                  </a:lnTo>
                  <a:lnTo>
                    <a:pt x="25147" y="5473"/>
                  </a:lnTo>
                  <a:lnTo>
                    <a:pt x="26496" y="6075"/>
                  </a:lnTo>
                  <a:lnTo>
                    <a:pt x="27831" y="6705"/>
                  </a:lnTo>
                  <a:lnTo>
                    <a:pt x="29181" y="7351"/>
                  </a:lnTo>
                  <a:lnTo>
                    <a:pt x="30546" y="8026"/>
                  </a:lnTo>
                  <a:lnTo>
                    <a:pt x="31895" y="8730"/>
                  </a:lnTo>
                  <a:lnTo>
                    <a:pt x="33245" y="9449"/>
                  </a:lnTo>
                  <a:lnTo>
                    <a:pt x="34595" y="10183"/>
                  </a:lnTo>
                  <a:lnTo>
                    <a:pt x="35930" y="10931"/>
                  </a:lnTo>
                  <a:lnTo>
                    <a:pt x="37265" y="11708"/>
                  </a:lnTo>
                  <a:lnTo>
                    <a:pt x="38585" y="12501"/>
                  </a:lnTo>
                  <a:lnTo>
                    <a:pt x="39891" y="13293"/>
                  </a:lnTo>
                  <a:lnTo>
                    <a:pt x="41182" y="14114"/>
                  </a:lnTo>
                  <a:lnTo>
                    <a:pt x="42459" y="14936"/>
                  </a:lnTo>
                  <a:lnTo>
                    <a:pt x="43706" y="15787"/>
                  </a:lnTo>
                  <a:lnTo>
                    <a:pt x="44938" y="16638"/>
                  </a:lnTo>
                  <a:lnTo>
                    <a:pt x="44938" y="16638"/>
                  </a:lnTo>
                  <a:lnTo>
                    <a:pt x="45628" y="17107"/>
                  </a:lnTo>
                  <a:lnTo>
                    <a:pt x="46317" y="17548"/>
                  </a:lnTo>
                  <a:lnTo>
                    <a:pt x="46977" y="17944"/>
                  </a:lnTo>
                  <a:lnTo>
                    <a:pt x="47652" y="18310"/>
                  </a:lnTo>
                  <a:lnTo>
                    <a:pt x="48312" y="18633"/>
                  </a:lnTo>
                  <a:lnTo>
                    <a:pt x="48958" y="18941"/>
                  </a:lnTo>
                  <a:lnTo>
                    <a:pt x="49589" y="19205"/>
                  </a:lnTo>
                  <a:lnTo>
                    <a:pt x="50220" y="19440"/>
                  </a:lnTo>
                  <a:lnTo>
                    <a:pt x="50836" y="19646"/>
                  </a:lnTo>
                  <a:lnTo>
                    <a:pt x="51437" y="19822"/>
                  </a:lnTo>
                  <a:lnTo>
                    <a:pt x="52024" y="19968"/>
                  </a:lnTo>
                  <a:lnTo>
                    <a:pt x="52611" y="20086"/>
                  </a:lnTo>
                  <a:lnTo>
                    <a:pt x="53183" y="20174"/>
                  </a:lnTo>
                  <a:lnTo>
                    <a:pt x="53726" y="20232"/>
                  </a:lnTo>
                  <a:lnTo>
                    <a:pt x="54284" y="20276"/>
                  </a:lnTo>
                  <a:lnTo>
                    <a:pt x="54812" y="20276"/>
                  </a:lnTo>
                  <a:lnTo>
                    <a:pt x="54812" y="20276"/>
                  </a:lnTo>
                  <a:lnTo>
                    <a:pt x="55267" y="20276"/>
                  </a:lnTo>
                  <a:lnTo>
                    <a:pt x="55721" y="20247"/>
                  </a:lnTo>
                  <a:lnTo>
                    <a:pt x="56162" y="20203"/>
                  </a:lnTo>
                  <a:lnTo>
                    <a:pt x="56587" y="20130"/>
                  </a:lnTo>
                  <a:lnTo>
                    <a:pt x="56998" y="20056"/>
                  </a:lnTo>
                  <a:lnTo>
                    <a:pt x="57409" y="19954"/>
                  </a:lnTo>
                  <a:lnTo>
                    <a:pt x="57805" y="19851"/>
                  </a:lnTo>
                  <a:lnTo>
                    <a:pt x="58186" y="19719"/>
                  </a:lnTo>
                  <a:lnTo>
                    <a:pt x="58553" y="19587"/>
                  </a:lnTo>
                  <a:lnTo>
                    <a:pt x="58905" y="19425"/>
                  </a:lnTo>
                  <a:lnTo>
                    <a:pt x="59257" y="19249"/>
                  </a:lnTo>
                  <a:lnTo>
                    <a:pt x="59580" y="19073"/>
                  </a:lnTo>
                  <a:lnTo>
                    <a:pt x="59903" y="18883"/>
                  </a:lnTo>
                  <a:lnTo>
                    <a:pt x="60211" y="18677"/>
                  </a:lnTo>
                  <a:lnTo>
                    <a:pt x="60504" y="18457"/>
                  </a:lnTo>
                  <a:lnTo>
                    <a:pt x="60783" y="18222"/>
                  </a:lnTo>
                  <a:lnTo>
                    <a:pt x="61047" y="17988"/>
                  </a:lnTo>
                  <a:lnTo>
                    <a:pt x="61311" y="17738"/>
                  </a:lnTo>
                  <a:lnTo>
                    <a:pt x="61546" y="17489"/>
                  </a:lnTo>
                  <a:lnTo>
                    <a:pt x="61766" y="17225"/>
                  </a:lnTo>
                  <a:lnTo>
                    <a:pt x="61971" y="16946"/>
                  </a:lnTo>
                  <a:lnTo>
                    <a:pt x="62177" y="16667"/>
                  </a:lnTo>
                  <a:lnTo>
                    <a:pt x="62353" y="16374"/>
                  </a:lnTo>
                  <a:lnTo>
                    <a:pt x="62514" y="16080"/>
                  </a:lnTo>
                  <a:lnTo>
                    <a:pt x="62661" y="15787"/>
                  </a:lnTo>
                  <a:lnTo>
                    <a:pt x="62793" y="15479"/>
                  </a:lnTo>
                  <a:lnTo>
                    <a:pt x="62910" y="15171"/>
                  </a:lnTo>
                  <a:lnTo>
                    <a:pt x="63013" y="14863"/>
                  </a:lnTo>
                  <a:lnTo>
                    <a:pt x="63101" y="14540"/>
                  </a:lnTo>
                  <a:lnTo>
                    <a:pt x="63174" y="14217"/>
                  </a:lnTo>
                  <a:lnTo>
                    <a:pt x="63233" y="13894"/>
                  </a:lnTo>
                  <a:lnTo>
                    <a:pt x="63262" y="13572"/>
                  </a:lnTo>
                  <a:lnTo>
                    <a:pt x="63262" y="13572"/>
                  </a:lnTo>
                  <a:lnTo>
                    <a:pt x="63307" y="13161"/>
                  </a:lnTo>
                  <a:lnTo>
                    <a:pt x="63351" y="12750"/>
                  </a:lnTo>
                  <a:lnTo>
                    <a:pt x="63424" y="12339"/>
                  </a:lnTo>
                  <a:lnTo>
                    <a:pt x="63483" y="11943"/>
                  </a:lnTo>
                  <a:lnTo>
                    <a:pt x="63571" y="11547"/>
                  </a:lnTo>
                  <a:lnTo>
                    <a:pt x="63659" y="11166"/>
                  </a:lnTo>
                  <a:lnTo>
                    <a:pt x="63761" y="10784"/>
                  </a:lnTo>
                  <a:lnTo>
                    <a:pt x="63864" y="10417"/>
                  </a:lnTo>
                  <a:lnTo>
                    <a:pt x="63967" y="10051"/>
                  </a:lnTo>
                  <a:lnTo>
                    <a:pt x="64099" y="9698"/>
                  </a:lnTo>
                  <a:lnTo>
                    <a:pt x="64363" y="9009"/>
                  </a:lnTo>
                  <a:lnTo>
                    <a:pt x="64642" y="8334"/>
                  </a:lnTo>
                  <a:lnTo>
                    <a:pt x="64964" y="7688"/>
                  </a:lnTo>
                  <a:lnTo>
                    <a:pt x="65287" y="7072"/>
                  </a:lnTo>
                  <a:lnTo>
                    <a:pt x="65639" y="6485"/>
                  </a:lnTo>
                  <a:lnTo>
                    <a:pt x="66006" y="5928"/>
                  </a:lnTo>
                  <a:lnTo>
                    <a:pt x="66373" y="5385"/>
                  </a:lnTo>
                  <a:lnTo>
                    <a:pt x="66754" y="4872"/>
                  </a:lnTo>
                  <a:lnTo>
                    <a:pt x="67150" y="4387"/>
                  </a:lnTo>
                  <a:lnTo>
                    <a:pt x="67546" y="3933"/>
                  </a:lnTo>
                  <a:lnTo>
                    <a:pt x="67943" y="3507"/>
                  </a:lnTo>
                  <a:lnTo>
                    <a:pt x="68324" y="3096"/>
                  </a:lnTo>
                  <a:lnTo>
                    <a:pt x="68720" y="2730"/>
                  </a:lnTo>
                  <a:lnTo>
                    <a:pt x="69102" y="2377"/>
                  </a:lnTo>
                  <a:lnTo>
                    <a:pt x="69468" y="2040"/>
                  </a:lnTo>
                  <a:lnTo>
                    <a:pt x="69821" y="1747"/>
                  </a:lnTo>
                  <a:lnTo>
                    <a:pt x="70158" y="1468"/>
                  </a:lnTo>
                  <a:lnTo>
                    <a:pt x="70774" y="998"/>
                  </a:lnTo>
                  <a:lnTo>
                    <a:pt x="71302" y="646"/>
                  </a:lnTo>
                  <a:lnTo>
                    <a:pt x="71698" y="382"/>
                  </a:lnTo>
                  <a:lnTo>
                    <a:pt x="72036" y="177"/>
                  </a:lnTo>
                  <a:lnTo>
                    <a:pt x="72036" y="177"/>
                  </a:lnTo>
                  <a:lnTo>
                    <a:pt x="72461" y="133"/>
                  </a:lnTo>
                  <a:lnTo>
                    <a:pt x="72931" y="118"/>
                  </a:lnTo>
                  <a:lnTo>
                    <a:pt x="73518" y="103"/>
                  </a:lnTo>
                  <a:lnTo>
                    <a:pt x="73518" y="103"/>
                  </a:lnTo>
                  <a:lnTo>
                    <a:pt x="73899" y="103"/>
                  </a:lnTo>
                  <a:lnTo>
                    <a:pt x="74310" y="133"/>
                  </a:lnTo>
                  <a:lnTo>
                    <a:pt x="74735" y="162"/>
                  </a:lnTo>
                  <a:lnTo>
                    <a:pt x="75146" y="221"/>
                  </a:lnTo>
                  <a:lnTo>
                    <a:pt x="75542" y="294"/>
                  </a:lnTo>
                  <a:lnTo>
                    <a:pt x="75924" y="397"/>
                  </a:lnTo>
                  <a:lnTo>
                    <a:pt x="76115" y="456"/>
                  </a:lnTo>
                  <a:lnTo>
                    <a:pt x="76276" y="529"/>
                  </a:lnTo>
                  <a:lnTo>
                    <a:pt x="76437" y="602"/>
                  </a:lnTo>
                  <a:lnTo>
                    <a:pt x="76599" y="690"/>
                  </a:lnTo>
                  <a:lnTo>
                    <a:pt x="76731" y="778"/>
                  </a:lnTo>
                  <a:lnTo>
                    <a:pt x="76863" y="881"/>
                  </a:lnTo>
                  <a:lnTo>
                    <a:pt x="76965" y="998"/>
                  </a:lnTo>
                  <a:lnTo>
                    <a:pt x="77068" y="1116"/>
                  </a:lnTo>
                  <a:lnTo>
                    <a:pt x="77142" y="1248"/>
                  </a:lnTo>
                  <a:lnTo>
                    <a:pt x="77200" y="1394"/>
                  </a:lnTo>
                  <a:lnTo>
                    <a:pt x="77230" y="1541"/>
                  </a:lnTo>
                  <a:lnTo>
                    <a:pt x="77259" y="1717"/>
                  </a:lnTo>
                  <a:lnTo>
                    <a:pt x="77244" y="1893"/>
                  </a:lnTo>
                  <a:lnTo>
                    <a:pt x="77215" y="2069"/>
                  </a:lnTo>
                  <a:lnTo>
                    <a:pt x="77171" y="2275"/>
                  </a:lnTo>
                  <a:lnTo>
                    <a:pt x="77097" y="2495"/>
                  </a:lnTo>
                  <a:lnTo>
                    <a:pt x="76995" y="2715"/>
                  </a:lnTo>
                  <a:lnTo>
                    <a:pt x="76863" y="2964"/>
                  </a:lnTo>
                  <a:lnTo>
                    <a:pt x="76701" y="3214"/>
                  </a:lnTo>
                  <a:lnTo>
                    <a:pt x="76511" y="3478"/>
                  </a:lnTo>
                  <a:lnTo>
                    <a:pt x="76511" y="3478"/>
                  </a:lnTo>
                  <a:lnTo>
                    <a:pt x="76217" y="3889"/>
                  </a:lnTo>
                  <a:lnTo>
                    <a:pt x="75938" y="4299"/>
                  </a:lnTo>
                  <a:lnTo>
                    <a:pt x="75660" y="4725"/>
                  </a:lnTo>
                  <a:lnTo>
                    <a:pt x="75381" y="5180"/>
                  </a:lnTo>
                  <a:lnTo>
                    <a:pt x="75117" y="5634"/>
                  </a:lnTo>
                  <a:lnTo>
                    <a:pt x="74867" y="6104"/>
                  </a:lnTo>
                  <a:lnTo>
                    <a:pt x="74618" y="6588"/>
                  </a:lnTo>
                  <a:lnTo>
                    <a:pt x="74383" y="7072"/>
                  </a:lnTo>
                  <a:lnTo>
                    <a:pt x="74149" y="7571"/>
                  </a:lnTo>
                  <a:lnTo>
                    <a:pt x="73943" y="8070"/>
                  </a:lnTo>
                  <a:lnTo>
                    <a:pt x="73738" y="8583"/>
                  </a:lnTo>
                  <a:lnTo>
                    <a:pt x="73547" y="9097"/>
                  </a:lnTo>
                  <a:lnTo>
                    <a:pt x="73371" y="9610"/>
                  </a:lnTo>
                  <a:lnTo>
                    <a:pt x="73210" y="10139"/>
                  </a:lnTo>
                  <a:lnTo>
                    <a:pt x="73078" y="10652"/>
                  </a:lnTo>
                  <a:lnTo>
                    <a:pt x="72946" y="11166"/>
                  </a:lnTo>
                  <a:lnTo>
                    <a:pt x="72843" y="11694"/>
                  </a:lnTo>
                  <a:lnTo>
                    <a:pt x="72755" y="12207"/>
                  </a:lnTo>
                  <a:lnTo>
                    <a:pt x="72681" y="12706"/>
                  </a:lnTo>
                  <a:lnTo>
                    <a:pt x="72637" y="13220"/>
                  </a:lnTo>
                  <a:lnTo>
                    <a:pt x="72608" y="13704"/>
                  </a:lnTo>
                  <a:lnTo>
                    <a:pt x="72608" y="14202"/>
                  </a:lnTo>
                  <a:lnTo>
                    <a:pt x="72637" y="14672"/>
                  </a:lnTo>
                  <a:lnTo>
                    <a:pt x="72681" y="15141"/>
                  </a:lnTo>
                  <a:lnTo>
                    <a:pt x="72740" y="15596"/>
                  </a:lnTo>
                  <a:lnTo>
                    <a:pt x="72843" y="16051"/>
                  </a:lnTo>
                  <a:lnTo>
                    <a:pt x="72960" y="16477"/>
                  </a:lnTo>
                  <a:lnTo>
                    <a:pt x="73122" y="16887"/>
                  </a:lnTo>
                  <a:lnTo>
                    <a:pt x="73298" y="17283"/>
                  </a:lnTo>
                  <a:lnTo>
                    <a:pt x="73400" y="17474"/>
                  </a:lnTo>
                  <a:lnTo>
                    <a:pt x="73518" y="17665"/>
                  </a:lnTo>
                  <a:lnTo>
                    <a:pt x="73620" y="17841"/>
                  </a:lnTo>
                  <a:lnTo>
                    <a:pt x="73752" y="18017"/>
                  </a:lnTo>
                  <a:lnTo>
                    <a:pt x="73884" y="18193"/>
                  </a:lnTo>
                  <a:lnTo>
                    <a:pt x="74031" y="18369"/>
                  </a:lnTo>
                  <a:lnTo>
                    <a:pt x="74031" y="18369"/>
                  </a:lnTo>
                  <a:lnTo>
                    <a:pt x="74427" y="18839"/>
                  </a:lnTo>
                  <a:lnTo>
                    <a:pt x="74809" y="19337"/>
                  </a:lnTo>
                  <a:lnTo>
                    <a:pt x="75161" y="19866"/>
                  </a:lnTo>
                  <a:lnTo>
                    <a:pt x="75484" y="20408"/>
                  </a:lnTo>
                  <a:lnTo>
                    <a:pt x="75792" y="20951"/>
                  </a:lnTo>
                  <a:lnTo>
                    <a:pt x="76085" y="21523"/>
                  </a:lnTo>
                  <a:lnTo>
                    <a:pt x="76349" y="22096"/>
                  </a:lnTo>
                  <a:lnTo>
                    <a:pt x="76599" y="22697"/>
                  </a:lnTo>
                  <a:lnTo>
                    <a:pt x="76819" y="23284"/>
                  </a:lnTo>
                  <a:lnTo>
                    <a:pt x="77009" y="23900"/>
                  </a:lnTo>
                  <a:lnTo>
                    <a:pt x="77200" y="24502"/>
                  </a:lnTo>
                  <a:lnTo>
                    <a:pt x="77347" y="25118"/>
                  </a:lnTo>
                  <a:lnTo>
                    <a:pt x="77494" y="25734"/>
                  </a:lnTo>
                  <a:lnTo>
                    <a:pt x="77596" y="26350"/>
                  </a:lnTo>
                  <a:lnTo>
                    <a:pt x="77699" y="26967"/>
                  </a:lnTo>
                  <a:lnTo>
                    <a:pt x="77772" y="27568"/>
                  </a:lnTo>
                  <a:lnTo>
                    <a:pt x="77816" y="28170"/>
                  </a:lnTo>
                  <a:lnTo>
                    <a:pt x="77860" y="28756"/>
                  </a:lnTo>
                  <a:lnTo>
                    <a:pt x="77860" y="29343"/>
                  </a:lnTo>
                  <a:lnTo>
                    <a:pt x="77860" y="29915"/>
                  </a:lnTo>
                  <a:lnTo>
                    <a:pt x="77831" y="30473"/>
                  </a:lnTo>
                  <a:lnTo>
                    <a:pt x="77787" y="31030"/>
                  </a:lnTo>
                  <a:lnTo>
                    <a:pt x="77714" y="31544"/>
                  </a:lnTo>
                  <a:lnTo>
                    <a:pt x="77626" y="32057"/>
                  </a:lnTo>
                  <a:lnTo>
                    <a:pt x="77523" y="32542"/>
                  </a:lnTo>
                  <a:lnTo>
                    <a:pt x="77406" y="33011"/>
                  </a:lnTo>
                  <a:lnTo>
                    <a:pt x="77259" y="33451"/>
                  </a:lnTo>
                  <a:lnTo>
                    <a:pt x="77097" y="33877"/>
                  </a:lnTo>
                  <a:lnTo>
                    <a:pt x="76921" y="34258"/>
                  </a:lnTo>
                  <a:lnTo>
                    <a:pt x="76716" y="34625"/>
                  </a:lnTo>
                  <a:lnTo>
                    <a:pt x="76496" y="34948"/>
                  </a:lnTo>
                  <a:lnTo>
                    <a:pt x="76379" y="35094"/>
                  </a:lnTo>
                  <a:lnTo>
                    <a:pt x="76261" y="35241"/>
                  </a:lnTo>
                  <a:lnTo>
                    <a:pt x="76261" y="35241"/>
                  </a:lnTo>
                  <a:lnTo>
                    <a:pt x="77435" y="36430"/>
                  </a:lnTo>
                  <a:lnTo>
                    <a:pt x="78726" y="37750"/>
                  </a:lnTo>
                  <a:lnTo>
                    <a:pt x="80340" y="39408"/>
                  </a:lnTo>
                  <a:lnTo>
                    <a:pt x="82144" y="41286"/>
                  </a:lnTo>
                  <a:lnTo>
                    <a:pt x="84022" y="43266"/>
                  </a:lnTo>
                  <a:lnTo>
                    <a:pt x="85871" y="45232"/>
                  </a:lnTo>
                  <a:lnTo>
                    <a:pt x="86751" y="46186"/>
                  </a:lnTo>
                  <a:lnTo>
                    <a:pt x="87558" y="47096"/>
                  </a:lnTo>
                  <a:lnTo>
                    <a:pt x="87558" y="47096"/>
                  </a:lnTo>
                  <a:lnTo>
                    <a:pt x="85930" y="48475"/>
                  </a:lnTo>
                  <a:lnTo>
                    <a:pt x="84418" y="49766"/>
                  </a:lnTo>
                  <a:lnTo>
                    <a:pt x="83039" y="50969"/>
                  </a:lnTo>
                  <a:lnTo>
                    <a:pt x="81763" y="52098"/>
                  </a:lnTo>
                  <a:lnTo>
                    <a:pt x="80604" y="53140"/>
                  </a:lnTo>
                  <a:lnTo>
                    <a:pt x="79562" y="54094"/>
                  </a:lnTo>
                  <a:lnTo>
                    <a:pt x="78623" y="54959"/>
                  </a:lnTo>
                  <a:lnTo>
                    <a:pt x="77802" y="55737"/>
                  </a:lnTo>
                  <a:lnTo>
                    <a:pt x="76452" y="57028"/>
                  </a:lnTo>
                  <a:lnTo>
                    <a:pt x="75528" y="57952"/>
                  </a:lnTo>
                  <a:lnTo>
                    <a:pt x="74970" y="58524"/>
                  </a:lnTo>
                  <a:lnTo>
                    <a:pt x="74794" y="58715"/>
                  </a:lnTo>
                  <a:lnTo>
                    <a:pt x="74794" y="58715"/>
                  </a:lnTo>
                  <a:lnTo>
                    <a:pt x="73840" y="57351"/>
                  </a:lnTo>
                  <a:lnTo>
                    <a:pt x="72857" y="56016"/>
                  </a:lnTo>
                  <a:lnTo>
                    <a:pt x="71875" y="54695"/>
                  </a:lnTo>
                  <a:lnTo>
                    <a:pt x="70877" y="53404"/>
                  </a:lnTo>
                  <a:lnTo>
                    <a:pt x="69879" y="52142"/>
                  </a:lnTo>
                  <a:lnTo>
                    <a:pt x="68867" y="50881"/>
                  </a:lnTo>
                  <a:lnTo>
                    <a:pt x="67840" y="49663"/>
                  </a:lnTo>
                  <a:lnTo>
                    <a:pt x="66813" y="48460"/>
                  </a:lnTo>
                  <a:lnTo>
                    <a:pt x="65771" y="47272"/>
                  </a:lnTo>
                  <a:lnTo>
                    <a:pt x="64730" y="46113"/>
                  </a:lnTo>
                  <a:lnTo>
                    <a:pt x="63688" y="44968"/>
                  </a:lnTo>
                  <a:lnTo>
                    <a:pt x="62632" y="43853"/>
                  </a:lnTo>
                  <a:lnTo>
                    <a:pt x="61575" y="42753"/>
                  </a:lnTo>
                  <a:lnTo>
                    <a:pt x="60519" y="41682"/>
                  </a:lnTo>
                  <a:lnTo>
                    <a:pt x="59463" y="40625"/>
                  </a:lnTo>
                  <a:lnTo>
                    <a:pt x="58392" y="39584"/>
                  </a:lnTo>
                  <a:lnTo>
                    <a:pt x="57335" y="38572"/>
                  </a:lnTo>
                  <a:lnTo>
                    <a:pt x="56264" y="37574"/>
                  </a:lnTo>
                  <a:lnTo>
                    <a:pt x="55208" y="36606"/>
                  </a:lnTo>
                  <a:lnTo>
                    <a:pt x="54137" y="35652"/>
                  </a:lnTo>
                  <a:lnTo>
                    <a:pt x="53081" y="34713"/>
                  </a:lnTo>
                  <a:lnTo>
                    <a:pt x="52010" y="33803"/>
                  </a:lnTo>
                  <a:lnTo>
                    <a:pt x="50953" y="32908"/>
                  </a:lnTo>
                  <a:lnTo>
                    <a:pt x="49912" y="32028"/>
                  </a:lnTo>
                  <a:lnTo>
                    <a:pt x="48855" y="31177"/>
                  </a:lnTo>
                  <a:lnTo>
                    <a:pt x="47814" y="30341"/>
                  </a:lnTo>
                  <a:lnTo>
                    <a:pt x="46772" y="29519"/>
                  </a:lnTo>
                  <a:lnTo>
                    <a:pt x="45745" y="28727"/>
                  </a:lnTo>
                  <a:lnTo>
                    <a:pt x="44718" y="27949"/>
                  </a:lnTo>
                  <a:lnTo>
                    <a:pt x="43691" y="27187"/>
                  </a:lnTo>
                  <a:lnTo>
                    <a:pt x="42693" y="26453"/>
                  </a:lnTo>
                  <a:lnTo>
                    <a:pt x="41696" y="25734"/>
                  </a:lnTo>
                  <a:lnTo>
                    <a:pt x="40698" y="25030"/>
                  </a:lnTo>
                  <a:lnTo>
                    <a:pt x="39715" y="24355"/>
                  </a:lnTo>
                  <a:lnTo>
                    <a:pt x="37793" y="23035"/>
                  </a:lnTo>
                  <a:lnTo>
                    <a:pt x="35915" y="21802"/>
                  </a:lnTo>
                  <a:lnTo>
                    <a:pt x="34111" y="20629"/>
                  </a:lnTo>
                  <a:lnTo>
                    <a:pt x="32350" y="19528"/>
                  </a:lnTo>
                  <a:lnTo>
                    <a:pt x="30663" y="18501"/>
                  </a:lnTo>
                  <a:lnTo>
                    <a:pt x="29034" y="17548"/>
                  </a:lnTo>
                  <a:lnTo>
                    <a:pt x="27494" y="16653"/>
                  </a:lnTo>
                  <a:lnTo>
                    <a:pt x="26042" y="15831"/>
                  </a:lnTo>
                  <a:lnTo>
                    <a:pt x="24677" y="15068"/>
                  </a:lnTo>
                  <a:lnTo>
                    <a:pt x="23401" y="14364"/>
                  </a:lnTo>
                  <a:lnTo>
                    <a:pt x="22227" y="13733"/>
                  </a:lnTo>
                  <a:lnTo>
                    <a:pt x="20202" y="12662"/>
                  </a:lnTo>
                  <a:lnTo>
                    <a:pt x="18647" y="11826"/>
                  </a:lnTo>
                  <a:lnTo>
                    <a:pt x="18647" y="11826"/>
                  </a:lnTo>
                  <a:lnTo>
                    <a:pt x="17283" y="11092"/>
                  </a:lnTo>
                  <a:lnTo>
                    <a:pt x="15830" y="10344"/>
                  </a:lnTo>
                  <a:lnTo>
                    <a:pt x="14334" y="9581"/>
                  </a:lnTo>
                  <a:lnTo>
                    <a:pt x="12779" y="8818"/>
                  </a:lnTo>
                  <a:lnTo>
                    <a:pt x="11224" y="8070"/>
                  </a:lnTo>
                  <a:lnTo>
                    <a:pt x="9668" y="7322"/>
                  </a:lnTo>
                  <a:lnTo>
                    <a:pt x="6705" y="5928"/>
                  </a:lnTo>
                  <a:lnTo>
                    <a:pt x="4049" y="4710"/>
                  </a:lnTo>
                  <a:lnTo>
                    <a:pt x="1937" y="3757"/>
                  </a:lnTo>
                  <a:lnTo>
                    <a:pt x="0" y="2891"/>
                  </a:lnTo>
                  <a:lnTo>
                    <a:pt x="0" y="2891"/>
                  </a:lnTo>
                  <a:lnTo>
                    <a:pt x="59" y="2715"/>
                  </a:lnTo>
                  <a:lnTo>
                    <a:pt x="132" y="2539"/>
                  </a:lnTo>
                  <a:lnTo>
                    <a:pt x="205" y="2363"/>
                  </a:lnTo>
                  <a:lnTo>
                    <a:pt x="279" y="2187"/>
                  </a:lnTo>
                  <a:lnTo>
                    <a:pt x="381" y="2040"/>
                  </a:lnTo>
                  <a:lnTo>
                    <a:pt x="484" y="1879"/>
                  </a:lnTo>
                  <a:lnTo>
                    <a:pt x="587" y="1732"/>
                  </a:lnTo>
                  <a:lnTo>
                    <a:pt x="704" y="1600"/>
                  </a:lnTo>
                  <a:lnTo>
                    <a:pt x="836" y="1453"/>
                  </a:lnTo>
                  <a:lnTo>
                    <a:pt x="968" y="1336"/>
                  </a:lnTo>
                  <a:lnTo>
                    <a:pt x="1100" y="1204"/>
                  </a:lnTo>
                  <a:lnTo>
                    <a:pt x="1262" y="1086"/>
                  </a:lnTo>
                  <a:lnTo>
                    <a:pt x="1408" y="984"/>
                  </a:lnTo>
                  <a:lnTo>
                    <a:pt x="1585" y="881"/>
                  </a:lnTo>
                  <a:lnTo>
                    <a:pt x="1937" y="690"/>
                  </a:lnTo>
                  <a:lnTo>
                    <a:pt x="2303" y="529"/>
                  </a:lnTo>
                  <a:lnTo>
                    <a:pt x="2714" y="382"/>
                  </a:lnTo>
                  <a:lnTo>
                    <a:pt x="3154" y="265"/>
                  </a:lnTo>
                  <a:lnTo>
                    <a:pt x="3624" y="162"/>
                  </a:lnTo>
                  <a:lnTo>
                    <a:pt x="4108" y="89"/>
                  </a:lnTo>
                  <a:lnTo>
                    <a:pt x="4621" y="30"/>
                  </a:lnTo>
                  <a:lnTo>
                    <a:pt x="5164" y="1"/>
                  </a:lnTo>
                  <a:lnTo>
                    <a:pt x="573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1381150" y="1995375"/>
              <a:ext cx="2234100" cy="1512250"/>
            </a:xfrm>
            <a:custGeom>
              <a:avLst/>
              <a:gdLst/>
              <a:ahLst/>
              <a:cxnLst/>
              <a:rect l="l" t="t" r="r" b="b"/>
              <a:pathLst>
                <a:path w="89364" h="60490" fill="none" extrusionOk="0">
                  <a:moveTo>
                    <a:pt x="6558" y="0"/>
                  </a:moveTo>
                  <a:lnTo>
                    <a:pt x="6558" y="0"/>
                  </a:lnTo>
                  <a:lnTo>
                    <a:pt x="5942" y="15"/>
                  </a:lnTo>
                  <a:lnTo>
                    <a:pt x="5355" y="44"/>
                  </a:lnTo>
                  <a:lnTo>
                    <a:pt x="4798" y="103"/>
                  </a:lnTo>
                  <a:lnTo>
                    <a:pt x="4270" y="191"/>
                  </a:lnTo>
                  <a:lnTo>
                    <a:pt x="3771" y="294"/>
                  </a:lnTo>
                  <a:lnTo>
                    <a:pt x="3301" y="426"/>
                  </a:lnTo>
                  <a:lnTo>
                    <a:pt x="2861" y="587"/>
                  </a:lnTo>
                  <a:lnTo>
                    <a:pt x="2451" y="763"/>
                  </a:lnTo>
                  <a:lnTo>
                    <a:pt x="2451" y="763"/>
                  </a:lnTo>
                  <a:lnTo>
                    <a:pt x="2230" y="880"/>
                  </a:lnTo>
                  <a:lnTo>
                    <a:pt x="2025" y="998"/>
                  </a:lnTo>
                  <a:lnTo>
                    <a:pt x="1834" y="1115"/>
                  </a:lnTo>
                  <a:lnTo>
                    <a:pt x="1644" y="1247"/>
                  </a:lnTo>
                  <a:lnTo>
                    <a:pt x="1468" y="1394"/>
                  </a:lnTo>
                  <a:lnTo>
                    <a:pt x="1306" y="1541"/>
                  </a:lnTo>
                  <a:lnTo>
                    <a:pt x="1145" y="1702"/>
                  </a:lnTo>
                  <a:lnTo>
                    <a:pt x="998" y="1863"/>
                  </a:lnTo>
                  <a:lnTo>
                    <a:pt x="851" y="2025"/>
                  </a:lnTo>
                  <a:lnTo>
                    <a:pt x="719" y="2201"/>
                  </a:lnTo>
                  <a:lnTo>
                    <a:pt x="602" y="2377"/>
                  </a:lnTo>
                  <a:lnTo>
                    <a:pt x="499" y="2568"/>
                  </a:lnTo>
                  <a:lnTo>
                    <a:pt x="397" y="2773"/>
                  </a:lnTo>
                  <a:lnTo>
                    <a:pt x="309" y="2978"/>
                  </a:lnTo>
                  <a:lnTo>
                    <a:pt x="235" y="3184"/>
                  </a:lnTo>
                  <a:lnTo>
                    <a:pt x="162" y="3404"/>
                  </a:lnTo>
                  <a:lnTo>
                    <a:pt x="0" y="3976"/>
                  </a:lnTo>
                  <a:lnTo>
                    <a:pt x="543" y="4211"/>
                  </a:lnTo>
                  <a:lnTo>
                    <a:pt x="543" y="4211"/>
                  </a:lnTo>
                  <a:lnTo>
                    <a:pt x="2539" y="5091"/>
                  </a:lnTo>
                  <a:lnTo>
                    <a:pt x="4666" y="6059"/>
                  </a:lnTo>
                  <a:lnTo>
                    <a:pt x="7307" y="7277"/>
                  </a:lnTo>
                  <a:lnTo>
                    <a:pt x="10256" y="8656"/>
                  </a:lnTo>
                  <a:lnTo>
                    <a:pt x="11796" y="9390"/>
                  </a:lnTo>
                  <a:lnTo>
                    <a:pt x="13351" y="10138"/>
                  </a:lnTo>
                  <a:lnTo>
                    <a:pt x="14877" y="10901"/>
                  </a:lnTo>
                  <a:lnTo>
                    <a:pt x="16374" y="11649"/>
                  </a:lnTo>
                  <a:lnTo>
                    <a:pt x="17797" y="12397"/>
                  </a:lnTo>
                  <a:lnTo>
                    <a:pt x="19146" y="13116"/>
                  </a:lnTo>
                  <a:lnTo>
                    <a:pt x="19146" y="13116"/>
                  </a:lnTo>
                  <a:lnTo>
                    <a:pt x="20980" y="14099"/>
                  </a:lnTo>
                  <a:lnTo>
                    <a:pt x="20980" y="14099"/>
                  </a:lnTo>
                  <a:lnTo>
                    <a:pt x="22932" y="15141"/>
                  </a:lnTo>
                  <a:lnTo>
                    <a:pt x="25220" y="16373"/>
                  </a:lnTo>
                  <a:lnTo>
                    <a:pt x="26482" y="17078"/>
                  </a:lnTo>
                  <a:lnTo>
                    <a:pt x="27817" y="17840"/>
                  </a:lnTo>
                  <a:lnTo>
                    <a:pt x="29226" y="18647"/>
                  </a:lnTo>
                  <a:lnTo>
                    <a:pt x="30707" y="19528"/>
                  </a:lnTo>
                  <a:lnTo>
                    <a:pt x="32248" y="20452"/>
                  </a:lnTo>
                  <a:lnTo>
                    <a:pt x="33847" y="21435"/>
                  </a:lnTo>
                  <a:lnTo>
                    <a:pt x="35490" y="22491"/>
                  </a:lnTo>
                  <a:lnTo>
                    <a:pt x="37192" y="23592"/>
                  </a:lnTo>
                  <a:lnTo>
                    <a:pt x="38938" y="24765"/>
                  </a:lnTo>
                  <a:lnTo>
                    <a:pt x="40728" y="25998"/>
                  </a:lnTo>
                  <a:lnTo>
                    <a:pt x="42562" y="27303"/>
                  </a:lnTo>
                  <a:lnTo>
                    <a:pt x="44425" y="28653"/>
                  </a:lnTo>
                  <a:lnTo>
                    <a:pt x="44425" y="28653"/>
                  </a:lnTo>
                  <a:lnTo>
                    <a:pt x="45569" y="29519"/>
                  </a:lnTo>
                  <a:lnTo>
                    <a:pt x="46699" y="30384"/>
                  </a:lnTo>
                  <a:lnTo>
                    <a:pt x="47829" y="31265"/>
                  </a:lnTo>
                  <a:lnTo>
                    <a:pt x="48929" y="32145"/>
                  </a:lnTo>
                  <a:lnTo>
                    <a:pt x="50029" y="33040"/>
                  </a:lnTo>
                  <a:lnTo>
                    <a:pt x="51115" y="33935"/>
                  </a:lnTo>
                  <a:lnTo>
                    <a:pt x="52201" y="34830"/>
                  </a:lnTo>
                  <a:lnTo>
                    <a:pt x="53257" y="35754"/>
                  </a:lnTo>
                  <a:lnTo>
                    <a:pt x="54313" y="36664"/>
                  </a:lnTo>
                  <a:lnTo>
                    <a:pt x="55355" y="37603"/>
                  </a:lnTo>
                  <a:lnTo>
                    <a:pt x="56382" y="38527"/>
                  </a:lnTo>
                  <a:lnTo>
                    <a:pt x="57394" y="39481"/>
                  </a:lnTo>
                  <a:lnTo>
                    <a:pt x="58392" y="40420"/>
                  </a:lnTo>
                  <a:lnTo>
                    <a:pt x="59390" y="41388"/>
                  </a:lnTo>
                  <a:lnTo>
                    <a:pt x="60358" y="42341"/>
                  </a:lnTo>
                  <a:lnTo>
                    <a:pt x="61326" y="43324"/>
                  </a:lnTo>
                  <a:lnTo>
                    <a:pt x="62280" y="44293"/>
                  </a:lnTo>
                  <a:lnTo>
                    <a:pt x="63219" y="45290"/>
                  </a:lnTo>
                  <a:lnTo>
                    <a:pt x="64158" y="46273"/>
                  </a:lnTo>
                  <a:lnTo>
                    <a:pt x="65067" y="47271"/>
                  </a:lnTo>
                  <a:lnTo>
                    <a:pt x="65977" y="48283"/>
                  </a:lnTo>
                  <a:lnTo>
                    <a:pt x="66857" y="49296"/>
                  </a:lnTo>
                  <a:lnTo>
                    <a:pt x="67738" y="50323"/>
                  </a:lnTo>
                  <a:lnTo>
                    <a:pt x="68603" y="51335"/>
                  </a:lnTo>
                  <a:lnTo>
                    <a:pt x="69454" y="52377"/>
                  </a:lnTo>
                  <a:lnTo>
                    <a:pt x="70290" y="53418"/>
                  </a:lnTo>
                  <a:lnTo>
                    <a:pt x="71127" y="54460"/>
                  </a:lnTo>
                  <a:lnTo>
                    <a:pt x="71934" y="55516"/>
                  </a:lnTo>
                  <a:lnTo>
                    <a:pt x="72741" y="56573"/>
                  </a:lnTo>
                  <a:lnTo>
                    <a:pt x="73533" y="57644"/>
                  </a:lnTo>
                  <a:lnTo>
                    <a:pt x="74296" y="58715"/>
                  </a:lnTo>
                  <a:lnTo>
                    <a:pt x="75059" y="59786"/>
                  </a:lnTo>
                  <a:lnTo>
                    <a:pt x="75543" y="60490"/>
                  </a:lnTo>
                  <a:lnTo>
                    <a:pt x="76115" y="59859"/>
                  </a:lnTo>
                  <a:lnTo>
                    <a:pt x="76115" y="59859"/>
                  </a:lnTo>
                  <a:lnTo>
                    <a:pt x="76320" y="59654"/>
                  </a:lnTo>
                  <a:lnTo>
                    <a:pt x="76878" y="59081"/>
                  </a:lnTo>
                  <a:lnTo>
                    <a:pt x="77817" y="58157"/>
                  </a:lnTo>
                  <a:lnTo>
                    <a:pt x="79152" y="56866"/>
                  </a:lnTo>
                  <a:lnTo>
                    <a:pt x="79988" y="56088"/>
                  </a:lnTo>
                  <a:lnTo>
                    <a:pt x="80912" y="55223"/>
                  </a:lnTo>
                  <a:lnTo>
                    <a:pt x="81954" y="54269"/>
                  </a:lnTo>
                  <a:lnTo>
                    <a:pt x="83098" y="53242"/>
                  </a:lnTo>
                  <a:lnTo>
                    <a:pt x="84360" y="52127"/>
                  </a:lnTo>
                  <a:lnTo>
                    <a:pt x="85725" y="50939"/>
                  </a:lnTo>
                  <a:lnTo>
                    <a:pt x="87221" y="49662"/>
                  </a:lnTo>
                  <a:lnTo>
                    <a:pt x="88820" y="48298"/>
                  </a:lnTo>
                  <a:lnTo>
                    <a:pt x="89363" y="47843"/>
                  </a:lnTo>
                  <a:lnTo>
                    <a:pt x="88894" y="47330"/>
                  </a:lnTo>
                  <a:lnTo>
                    <a:pt x="88894" y="47330"/>
                  </a:lnTo>
                  <a:lnTo>
                    <a:pt x="87456" y="45745"/>
                  </a:lnTo>
                  <a:lnTo>
                    <a:pt x="85901" y="44073"/>
                  </a:lnTo>
                  <a:lnTo>
                    <a:pt x="84287" y="42371"/>
                  </a:lnTo>
                  <a:lnTo>
                    <a:pt x="82688" y="40698"/>
                  </a:lnTo>
                  <a:lnTo>
                    <a:pt x="79856" y="37779"/>
                  </a:lnTo>
                  <a:lnTo>
                    <a:pt x="77993" y="35871"/>
                  </a:lnTo>
                  <a:lnTo>
                    <a:pt x="77993" y="35871"/>
                  </a:lnTo>
                  <a:lnTo>
                    <a:pt x="78169" y="35563"/>
                  </a:lnTo>
                  <a:lnTo>
                    <a:pt x="78345" y="35241"/>
                  </a:lnTo>
                  <a:lnTo>
                    <a:pt x="78506" y="34903"/>
                  </a:lnTo>
                  <a:lnTo>
                    <a:pt x="78668" y="34536"/>
                  </a:lnTo>
                  <a:lnTo>
                    <a:pt x="78800" y="34140"/>
                  </a:lnTo>
                  <a:lnTo>
                    <a:pt x="78917" y="33744"/>
                  </a:lnTo>
                  <a:lnTo>
                    <a:pt x="79035" y="33319"/>
                  </a:lnTo>
                  <a:lnTo>
                    <a:pt x="79123" y="32878"/>
                  </a:lnTo>
                  <a:lnTo>
                    <a:pt x="79123" y="32878"/>
                  </a:lnTo>
                  <a:lnTo>
                    <a:pt x="79211" y="32336"/>
                  </a:lnTo>
                  <a:lnTo>
                    <a:pt x="79284" y="31793"/>
                  </a:lnTo>
                  <a:lnTo>
                    <a:pt x="79328" y="31221"/>
                  </a:lnTo>
                  <a:lnTo>
                    <a:pt x="79357" y="30634"/>
                  </a:lnTo>
                  <a:lnTo>
                    <a:pt x="79372" y="30032"/>
                  </a:lnTo>
                  <a:lnTo>
                    <a:pt x="79357" y="29431"/>
                  </a:lnTo>
                  <a:lnTo>
                    <a:pt x="79328" y="28815"/>
                  </a:lnTo>
                  <a:lnTo>
                    <a:pt x="79269" y="28184"/>
                  </a:lnTo>
                  <a:lnTo>
                    <a:pt x="79269" y="28184"/>
                  </a:lnTo>
                  <a:lnTo>
                    <a:pt x="79196" y="27538"/>
                  </a:lnTo>
                  <a:lnTo>
                    <a:pt x="79093" y="26893"/>
                  </a:lnTo>
                  <a:lnTo>
                    <a:pt x="78961" y="26247"/>
                  </a:lnTo>
                  <a:lnTo>
                    <a:pt x="78829" y="25602"/>
                  </a:lnTo>
                  <a:lnTo>
                    <a:pt x="78653" y="24971"/>
                  </a:lnTo>
                  <a:lnTo>
                    <a:pt x="78477" y="24340"/>
                  </a:lnTo>
                  <a:lnTo>
                    <a:pt x="78272" y="23738"/>
                  </a:lnTo>
                  <a:lnTo>
                    <a:pt x="78052" y="23137"/>
                  </a:lnTo>
                  <a:lnTo>
                    <a:pt x="78052" y="23137"/>
                  </a:lnTo>
                  <a:lnTo>
                    <a:pt x="77787" y="22491"/>
                  </a:lnTo>
                  <a:lnTo>
                    <a:pt x="77494" y="21860"/>
                  </a:lnTo>
                  <a:lnTo>
                    <a:pt x="77186" y="21259"/>
                  </a:lnTo>
                  <a:lnTo>
                    <a:pt x="76863" y="20687"/>
                  </a:lnTo>
                  <a:lnTo>
                    <a:pt x="76511" y="20129"/>
                  </a:lnTo>
                  <a:lnTo>
                    <a:pt x="76144" y="19586"/>
                  </a:lnTo>
                  <a:lnTo>
                    <a:pt x="75763" y="19087"/>
                  </a:lnTo>
                  <a:lnTo>
                    <a:pt x="75352" y="18603"/>
                  </a:lnTo>
                  <a:lnTo>
                    <a:pt x="75352" y="18603"/>
                  </a:lnTo>
                  <a:lnTo>
                    <a:pt x="75132" y="18325"/>
                  </a:lnTo>
                  <a:lnTo>
                    <a:pt x="74927" y="18016"/>
                  </a:lnTo>
                  <a:lnTo>
                    <a:pt x="74736" y="17694"/>
                  </a:lnTo>
                  <a:lnTo>
                    <a:pt x="74574" y="17342"/>
                  </a:lnTo>
                  <a:lnTo>
                    <a:pt x="74442" y="16975"/>
                  </a:lnTo>
                  <a:lnTo>
                    <a:pt x="74325" y="16579"/>
                  </a:lnTo>
                  <a:lnTo>
                    <a:pt x="74237" y="16183"/>
                  </a:lnTo>
                  <a:lnTo>
                    <a:pt x="74178" y="15757"/>
                  </a:lnTo>
                  <a:lnTo>
                    <a:pt x="74178" y="15757"/>
                  </a:lnTo>
                  <a:lnTo>
                    <a:pt x="74134" y="15332"/>
                  </a:lnTo>
                  <a:lnTo>
                    <a:pt x="74120" y="14891"/>
                  </a:lnTo>
                  <a:lnTo>
                    <a:pt x="74120" y="14451"/>
                  </a:lnTo>
                  <a:lnTo>
                    <a:pt x="74134" y="13982"/>
                  </a:lnTo>
                  <a:lnTo>
                    <a:pt x="74178" y="13512"/>
                  </a:lnTo>
                  <a:lnTo>
                    <a:pt x="74237" y="13028"/>
                  </a:lnTo>
                  <a:lnTo>
                    <a:pt x="74325" y="12515"/>
                  </a:lnTo>
                  <a:lnTo>
                    <a:pt x="74428" y="12001"/>
                  </a:lnTo>
                  <a:lnTo>
                    <a:pt x="74428" y="12001"/>
                  </a:lnTo>
                  <a:lnTo>
                    <a:pt x="74545" y="11532"/>
                  </a:lnTo>
                  <a:lnTo>
                    <a:pt x="74677" y="11048"/>
                  </a:lnTo>
                  <a:lnTo>
                    <a:pt x="74824" y="10578"/>
                  </a:lnTo>
                  <a:lnTo>
                    <a:pt x="74985" y="10079"/>
                  </a:lnTo>
                  <a:lnTo>
                    <a:pt x="75161" y="9595"/>
                  </a:lnTo>
                  <a:lnTo>
                    <a:pt x="75352" y="9111"/>
                  </a:lnTo>
                  <a:lnTo>
                    <a:pt x="75557" y="8627"/>
                  </a:lnTo>
                  <a:lnTo>
                    <a:pt x="75763" y="8157"/>
                  </a:lnTo>
                  <a:lnTo>
                    <a:pt x="75998" y="7673"/>
                  </a:lnTo>
                  <a:lnTo>
                    <a:pt x="76232" y="7204"/>
                  </a:lnTo>
                  <a:lnTo>
                    <a:pt x="76482" y="6749"/>
                  </a:lnTo>
                  <a:lnTo>
                    <a:pt x="76746" y="6294"/>
                  </a:lnTo>
                  <a:lnTo>
                    <a:pt x="77010" y="5839"/>
                  </a:lnTo>
                  <a:lnTo>
                    <a:pt x="77289" y="5414"/>
                  </a:lnTo>
                  <a:lnTo>
                    <a:pt x="77582" y="4988"/>
                  </a:lnTo>
                  <a:lnTo>
                    <a:pt x="77875" y="4578"/>
                  </a:lnTo>
                  <a:lnTo>
                    <a:pt x="77875" y="4578"/>
                  </a:lnTo>
                  <a:lnTo>
                    <a:pt x="78037" y="4372"/>
                  </a:lnTo>
                  <a:lnTo>
                    <a:pt x="78169" y="4152"/>
                  </a:lnTo>
                  <a:lnTo>
                    <a:pt x="78301" y="3947"/>
                  </a:lnTo>
                  <a:lnTo>
                    <a:pt x="78404" y="3741"/>
                  </a:lnTo>
                  <a:lnTo>
                    <a:pt x="78506" y="3551"/>
                  </a:lnTo>
                  <a:lnTo>
                    <a:pt x="78580" y="3345"/>
                  </a:lnTo>
                  <a:lnTo>
                    <a:pt x="78638" y="3154"/>
                  </a:lnTo>
                  <a:lnTo>
                    <a:pt x="78697" y="2978"/>
                  </a:lnTo>
                  <a:lnTo>
                    <a:pt x="78726" y="2788"/>
                  </a:lnTo>
                  <a:lnTo>
                    <a:pt x="78756" y="2612"/>
                  </a:lnTo>
                  <a:lnTo>
                    <a:pt x="78756" y="2436"/>
                  </a:lnTo>
                  <a:lnTo>
                    <a:pt x="78756" y="2260"/>
                  </a:lnTo>
                  <a:lnTo>
                    <a:pt x="78726" y="2098"/>
                  </a:lnTo>
                  <a:lnTo>
                    <a:pt x="78682" y="1937"/>
                  </a:lnTo>
                  <a:lnTo>
                    <a:pt x="78638" y="1775"/>
                  </a:lnTo>
                  <a:lnTo>
                    <a:pt x="78565" y="1629"/>
                  </a:lnTo>
                  <a:lnTo>
                    <a:pt x="78565" y="1629"/>
                  </a:lnTo>
                  <a:lnTo>
                    <a:pt x="78462" y="1438"/>
                  </a:lnTo>
                  <a:lnTo>
                    <a:pt x="78330" y="1277"/>
                  </a:lnTo>
                  <a:lnTo>
                    <a:pt x="78184" y="1115"/>
                  </a:lnTo>
                  <a:lnTo>
                    <a:pt x="78022" y="968"/>
                  </a:lnTo>
                  <a:lnTo>
                    <a:pt x="77831" y="822"/>
                  </a:lnTo>
                  <a:lnTo>
                    <a:pt x="77611" y="704"/>
                  </a:lnTo>
                  <a:lnTo>
                    <a:pt x="77377" y="587"/>
                  </a:lnTo>
                  <a:lnTo>
                    <a:pt x="77127" y="484"/>
                  </a:lnTo>
                  <a:lnTo>
                    <a:pt x="76848" y="396"/>
                  </a:lnTo>
                  <a:lnTo>
                    <a:pt x="76555" y="323"/>
                  </a:lnTo>
                  <a:lnTo>
                    <a:pt x="76232" y="264"/>
                  </a:lnTo>
                  <a:lnTo>
                    <a:pt x="75895" y="206"/>
                  </a:lnTo>
                  <a:lnTo>
                    <a:pt x="75543" y="162"/>
                  </a:lnTo>
                  <a:lnTo>
                    <a:pt x="75161" y="132"/>
                  </a:lnTo>
                  <a:lnTo>
                    <a:pt x="74750" y="118"/>
                  </a:lnTo>
                  <a:lnTo>
                    <a:pt x="74340" y="118"/>
                  </a:lnTo>
                  <a:lnTo>
                    <a:pt x="74340" y="118"/>
                  </a:lnTo>
                  <a:lnTo>
                    <a:pt x="73738" y="118"/>
                  </a:lnTo>
                  <a:lnTo>
                    <a:pt x="73254" y="147"/>
                  </a:lnTo>
                  <a:lnTo>
                    <a:pt x="72785" y="191"/>
                  </a:lnTo>
                  <a:lnTo>
                    <a:pt x="72653" y="206"/>
                  </a:lnTo>
                  <a:lnTo>
                    <a:pt x="72535" y="264"/>
                  </a:lnTo>
                  <a:lnTo>
                    <a:pt x="72535" y="264"/>
                  </a:lnTo>
                  <a:lnTo>
                    <a:pt x="72418" y="338"/>
                  </a:lnTo>
                  <a:lnTo>
                    <a:pt x="72139" y="514"/>
                  </a:lnTo>
                  <a:lnTo>
                    <a:pt x="71714" y="778"/>
                  </a:lnTo>
                  <a:lnTo>
                    <a:pt x="71171" y="1159"/>
                  </a:lnTo>
                  <a:lnTo>
                    <a:pt x="70540" y="1643"/>
                  </a:lnTo>
                  <a:lnTo>
                    <a:pt x="70188" y="1922"/>
                  </a:lnTo>
                  <a:lnTo>
                    <a:pt x="69821" y="2230"/>
                  </a:lnTo>
                  <a:lnTo>
                    <a:pt x="69454" y="2568"/>
                  </a:lnTo>
                  <a:lnTo>
                    <a:pt x="69058" y="2920"/>
                  </a:lnTo>
                  <a:lnTo>
                    <a:pt x="68662" y="3316"/>
                  </a:lnTo>
                  <a:lnTo>
                    <a:pt x="68266" y="3727"/>
                  </a:lnTo>
                  <a:lnTo>
                    <a:pt x="68266" y="3727"/>
                  </a:lnTo>
                  <a:lnTo>
                    <a:pt x="67796" y="4240"/>
                  </a:lnTo>
                  <a:lnTo>
                    <a:pt x="67356" y="4754"/>
                  </a:lnTo>
                  <a:lnTo>
                    <a:pt x="66945" y="5282"/>
                  </a:lnTo>
                  <a:lnTo>
                    <a:pt x="66535" y="5825"/>
                  </a:lnTo>
                  <a:lnTo>
                    <a:pt x="66168" y="6367"/>
                  </a:lnTo>
                  <a:lnTo>
                    <a:pt x="65816" y="6925"/>
                  </a:lnTo>
                  <a:lnTo>
                    <a:pt x="65478" y="7497"/>
                  </a:lnTo>
                  <a:lnTo>
                    <a:pt x="65170" y="8069"/>
                  </a:lnTo>
                  <a:lnTo>
                    <a:pt x="65170" y="8069"/>
                  </a:lnTo>
                  <a:lnTo>
                    <a:pt x="64994" y="8436"/>
                  </a:lnTo>
                  <a:lnTo>
                    <a:pt x="64818" y="8803"/>
                  </a:lnTo>
                  <a:lnTo>
                    <a:pt x="64657" y="9170"/>
                  </a:lnTo>
                  <a:lnTo>
                    <a:pt x="64510" y="9536"/>
                  </a:lnTo>
                  <a:lnTo>
                    <a:pt x="64363" y="9918"/>
                  </a:lnTo>
                  <a:lnTo>
                    <a:pt x="64231" y="10299"/>
                  </a:lnTo>
                  <a:lnTo>
                    <a:pt x="64099" y="10681"/>
                  </a:lnTo>
                  <a:lnTo>
                    <a:pt x="63982" y="11062"/>
                  </a:lnTo>
                  <a:lnTo>
                    <a:pt x="63879" y="11444"/>
                  </a:lnTo>
                  <a:lnTo>
                    <a:pt x="63791" y="11840"/>
                  </a:lnTo>
                  <a:lnTo>
                    <a:pt x="63703" y="12221"/>
                  </a:lnTo>
                  <a:lnTo>
                    <a:pt x="63615" y="12617"/>
                  </a:lnTo>
                  <a:lnTo>
                    <a:pt x="63556" y="13014"/>
                  </a:lnTo>
                  <a:lnTo>
                    <a:pt x="63498" y="13410"/>
                  </a:lnTo>
                  <a:lnTo>
                    <a:pt x="63439" y="13806"/>
                  </a:lnTo>
                  <a:lnTo>
                    <a:pt x="63410" y="14202"/>
                  </a:lnTo>
                  <a:lnTo>
                    <a:pt x="63410" y="14202"/>
                  </a:lnTo>
                  <a:lnTo>
                    <a:pt x="63380" y="14495"/>
                  </a:lnTo>
                  <a:lnTo>
                    <a:pt x="63322" y="14789"/>
                  </a:lnTo>
                  <a:lnTo>
                    <a:pt x="63263" y="15082"/>
                  </a:lnTo>
                  <a:lnTo>
                    <a:pt x="63190" y="15376"/>
                  </a:lnTo>
                  <a:lnTo>
                    <a:pt x="63087" y="15654"/>
                  </a:lnTo>
                  <a:lnTo>
                    <a:pt x="62984" y="15933"/>
                  </a:lnTo>
                  <a:lnTo>
                    <a:pt x="62867" y="16212"/>
                  </a:lnTo>
                  <a:lnTo>
                    <a:pt x="62720" y="16476"/>
                  </a:lnTo>
                  <a:lnTo>
                    <a:pt x="62573" y="16740"/>
                  </a:lnTo>
                  <a:lnTo>
                    <a:pt x="62412" y="17004"/>
                  </a:lnTo>
                  <a:lnTo>
                    <a:pt x="62236" y="17254"/>
                  </a:lnTo>
                  <a:lnTo>
                    <a:pt x="62045" y="17488"/>
                  </a:lnTo>
                  <a:lnTo>
                    <a:pt x="61840" y="17738"/>
                  </a:lnTo>
                  <a:lnTo>
                    <a:pt x="61634" y="17958"/>
                  </a:lnTo>
                  <a:lnTo>
                    <a:pt x="61400" y="18178"/>
                  </a:lnTo>
                  <a:lnTo>
                    <a:pt x="61165" y="18398"/>
                  </a:lnTo>
                  <a:lnTo>
                    <a:pt x="61165" y="18398"/>
                  </a:lnTo>
                  <a:lnTo>
                    <a:pt x="60886" y="18618"/>
                  </a:lnTo>
                  <a:lnTo>
                    <a:pt x="60593" y="18838"/>
                  </a:lnTo>
                  <a:lnTo>
                    <a:pt x="60299" y="19029"/>
                  </a:lnTo>
                  <a:lnTo>
                    <a:pt x="59991" y="19220"/>
                  </a:lnTo>
                  <a:lnTo>
                    <a:pt x="59683" y="19381"/>
                  </a:lnTo>
                  <a:lnTo>
                    <a:pt x="59346" y="19542"/>
                  </a:lnTo>
                  <a:lnTo>
                    <a:pt x="59008" y="19674"/>
                  </a:lnTo>
                  <a:lnTo>
                    <a:pt x="58671" y="19806"/>
                  </a:lnTo>
                  <a:lnTo>
                    <a:pt x="58319" y="19924"/>
                  </a:lnTo>
                  <a:lnTo>
                    <a:pt x="57952" y="20012"/>
                  </a:lnTo>
                  <a:lnTo>
                    <a:pt x="57585" y="20100"/>
                  </a:lnTo>
                  <a:lnTo>
                    <a:pt x="57204" y="20173"/>
                  </a:lnTo>
                  <a:lnTo>
                    <a:pt x="56822" y="20217"/>
                  </a:lnTo>
                  <a:lnTo>
                    <a:pt x="56426" y="20261"/>
                  </a:lnTo>
                  <a:lnTo>
                    <a:pt x="56030" y="20276"/>
                  </a:lnTo>
                  <a:lnTo>
                    <a:pt x="55634" y="20291"/>
                  </a:lnTo>
                  <a:lnTo>
                    <a:pt x="55634" y="20291"/>
                  </a:lnTo>
                  <a:lnTo>
                    <a:pt x="55106" y="20276"/>
                  </a:lnTo>
                  <a:lnTo>
                    <a:pt x="54578" y="20247"/>
                  </a:lnTo>
                  <a:lnTo>
                    <a:pt x="54035" y="20173"/>
                  </a:lnTo>
                  <a:lnTo>
                    <a:pt x="53492" y="20085"/>
                  </a:lnTo>
                  <a:lnTo>
                    <a:pt x="52949" y="19968"/>
                  </a:lnTo>
                  <a:lnTo>
                    <a:pt x="52391" y="19836"/>
                  </a:lnTo>
                  <a:lnTo>
                    <a:pt x="51834" y="19674"/>
                  </a:lnTo>
                  <a:lnTo>
                    <a:pt x="51262" y="19484"/>
                  </a:lnTo>
                  <a:lnTo>
                    <a:pt x="51262" y="19484"/>
                  </a:lnTo>
                  <a:lnTo>
                    <a:pt x="50631" y="19249"/>
                  </a:lnTo>
                  <a:lnTo>
                    <a:pt x="50000" y="18985"/>
                  </a:lnTo>
                  <a:lnTo>
                    <a:pt x="49369" y="18691"/>
                  </a:lnTo>
                  <a:lnTo>
                    <a:pt x="48724" y="18354"/>
                  </a:lnTo>
                  <a:lnTo>
                    <a:pt x="48078" y="18002"/>
                  </a:lnTo>
                  <a:lnTo>
                    <a:pt x="47447" y="17620"/>
                  </a:lnTo>
                  <a:lnTo>
                    <a:pt x="46802" y="17210"/>
                  </a:lnTo>
                  <a:lnTo>
                    <a:pt x="46156" y="16769"/>
                  </a:lnTo>
                  <a:lnTo>
                    <a:pt x="46156" y="16769"/>
                  </a:lnTo>
                  <a:lnTo>
                    <a:pt x="44938" y="15933"/>
                  </a:lnTo>
                  <a:lnTo>
                    <a:pt x="43706" y="15097"/>
                  </a:lnTo>
                  <a:lnTo>
                    <a:pt x="42444" y="14275"/>
                  </a:lnTo>
                  <a:lnTo>
                    <a:pt x="41168" y="13468"/>
                  </a:lnTo>
                  <a:lnTo>
                    <a:pt x="39877" y="12661"/>
                  </a:lnTo>
                  <a:lnTo>
                    <a:pt x="38556" y="11884"/>
                  </a:lnTo>
                  <a:lnTo>
                    <a:pt x="37221" y="11106"/>
                  </a:lnTo>
                  <a:lnTo>
                    <a:pt x="35886" y="10343"/>
                  </a:lnTo>
                  <a:lnTo>
                    <a:pt x="34537" y="9610"/>
                  </a:lnTo>
                  <a:lnTo>
                    <a:pt x="33172" y="8876"/>
                  </a:lnTo>
                  <a:lnTo>
                    <a:pt x="31793" y="8172"/>
                  </a:lnTo>
                  <a:lnTo>
                    <a:pt x="30429" y="7482"/>
                  </a:lnTo>
                  <a:lnTo>
                    <a:pt x="29050" y="6822"/>
                  </a:lnTo>
                  <a:lnTo>
                    <a:pt x="27670" y="6177"/>
                  </a:lnTo>
                  <a:lnTo>
                    <a:pt x="26291" y="5546"/>
                  </a:lnTo>
                  <a:lnTo>
                    <a:pt x="24912" y="4959"/>
                  </a:lnTo>
                  <a:lnTo>
                    <a:pt x="24912" y="4959"/>
                  </a:lnTo>
                  <a:lnTo>
                    <a:pt x="23518" y="4372"/>
                  </a:lnTo>
                  <a:lnTo>
                    <a:pt x="22154" y="3829"/>
                  </a:lnTo>
                  <a:lnTo>
                    <a:pt x="20819" y="3316"/>
                  </a:lnTo>
                  <a:lnTo>
                    <a:pt x="19499" y="2832"/>
                  </a:lnTo>
                  <a:lnTo>
                    <a:pt x="18222" y="2392"/>
                  </a:lnTo>
                  <a:lnTo>
                    <a:pt x="16975" y="1981"/>
                  </a:lnTo>
                  <a:lnTo>
                    <a:pt x="15757" y="1614"/>
                  </a:lnTo>
                  <a:lnTo>
                    <a:pt x="14569" y="1277"/>
                  </a:lnTo>
                  <a:lnTo>
                    <a:pt x="13425" y="983"/>
                  </a:lnTo>
                  <a:lnTo>
                    <a:pt x="12310" y="719"/>
                  </a:lnTo>
                  <a:lnTo>
                    <a:pt x="11239" y="514"/>
                  </a:lnTo>
                  <a:lnTo>
                    <a:pt x="10212" y="323"/>
                  </a:lnTo>
                  <a:lnTo>
                    <a:pt x="9229" y="191"/>
                  </a:lnTo>
                  <a:lnTo>
                    <a:pt x="8290" y="88"/>
                  </a:lnTo>
                  <a:lnTo>
                    <a:pt x="7835" y="44"/>
                  </a:lnTo>
                  <a:lnTo>
                    <a:pt x="7395" y="15"/>
                  </a:lnTo>
                  <a:lnTo>
                    <a:pt x="6969" y="0"/>
                  </a:lnTo>
                  <a:lnTo>
                    <a:pt x="6558" y="0"/>
                  </a:lnTo>
                  <a:lnTo>
                    <a:pt x="655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5"/>
            <p:cNvSpPr/>
            <p:nvPr/>
          </p:nvSpPr>
          <p:spPr>
            <a:xfrm>
              <a:off x="3301975" y="3622050"/>
              <a:ext cx="95400" cy="95375"/>
            </a:xfrm>
            <a:custGeom>
              <a:avLst/>
              <a:gdLst/>
              <a:ahLst/>
              <a:cxnLst/>
              <a:rect l="l" t="t" r="r" b="b"/>
              <a:pathLst>
                <a:path w="3816" h="3815" extrusionOk="0">
                  <a:moveTo>
                    <a:pt x="1937" y="0"/>
                  </a:moveTo>
                  <a:lnTo>
                    <a:pt x="1747" y="15"/>
                  </a:lnTo>
                  <a:lnTo>
                    <a:pt x="1571" y="30"/>
                  </a:lnTo>
                  <a:lnTo>
                    <a:pt x="1395" y="74"/>
                  </a:lnTo>
                  <a:lnTo>
                    <a:pt x="1219" y="132"/>
                  </a:lnTo>
                  <a:lnTo>
                    <a:pt x="1042" y="206"/>
                  </a:lnTo>
                  <a:lnTo>
                    <a:pt x="881" y="294"/>
                  </a:lnTo>
                  <a:lnTo>
                    <a:pt x="734" y="411"/>
                  </a:lnTo>
                  <a:lnTo>
                    <a:pt x="602" y="528"/>
                  </a:lnTo>
                  <a:lnTo>
                    <a:pt x="470" y="661"/>
                  </a:lnTo>
                  <a:lnTo>
                    <a:pt x="353" y="807"/>
                  </a:lnTo>
                  <a:lnTo>
                    <a:pt x="250" y="954"/>
                  </a:lnTo>
                  <a:lnTo>
                    <a:pt x="162" y="1130"/>
                  </a:lnTo>
                  <a:lnTo>
                    <a:pt x="104" y="1306"/>
                  </a:lnTo>
                  <a:lnTo>
                    <a:pt x="45" y="1497"/>
                  </a:lnTo>
                  <a:lnTo>
                    <a:pt x="15" y="1688"/>
                  </a:lnTo>
                  <a:lnTo>
                    <a:pt x="1" y="1878"/>
                  </a:lnTo>
                  <a:lnTo>
                    <a:pt x="1" y="2069"/>
                  </a:lnTo>
                  <a:lnTo>
                    <a:pt x="30" y="2245"/>
                  </a:lnTo>
                  <a:lnTo>
                    <a:pt x="74" y="2436"/>
                  </a:lnTo>
                  <a:lnTo>
                    <a:pt x="133" y="2612"/>
                  </a:lnTo>
                  <a:lnTo>
                    <a:pt x="206" y="2773"/>
                  </a:lnTo>
                  <a:lnTo>
                    <a:pt x="294" y="2935"/>
                  </a:lnTo>
                  <a:lnTo>
                    <a:pt x="397" y="3081"/>
                  </a:lnTo>
                  <a:lnTo>
                    <a:pt x="514" y="3228"/>
                  </a:lnTo>
                  <a:lnTo>
                    <a:pt x="661" y="3345"/>
                  </a:lnTo>
                  <a:lnTo>
                    <a:pt x="793" y="3463"/>
                  </a:lnTo>
                  <a:lnTo>
                    <a:pt x="954" y="3565"/>
                  </a:lnTo>
                  <a:lnTo>
                    <a:pt x="1131" y="3653"/>
                  </a:lnTo>
                  <a:lnTo>
                    <a:pt x="1307" y="3727"/>
                  </a:lnTo>
                  <a:lnTo>
                    <a:pt x="1497" y="3771"/>
                  </a:lnTo>
                  <a:lnTo>
                    <a:pt x="1688" y="3815"/>
                  </a:lnTo>
                  <a:lnTo>
                    <a:pt x="2069" y="3815"/>
                  </a:lnTo>
                  <a:lnTo>
                    <a:pt x="2246" y="3785"/>
                  </a:lnTo>
                  <a:lnTo>
                    <a:pt x="2436" y="3741"/>
                  </a:lnTo>
                  <a:lnTo>
                    <a:pt x="2612" y="3683"/>
                  </a:lnTo>
                  <a:lnTo>
                    <a:pt x="2774" y="3609"/>
                  </a:lnTo>
                  <a:lnTo>
                    <a:pt x="2935" y="3521"/>
                  </a:lnTo>
                  <a:lnTo>
                    <a:pt x="3082" y="3419"/>
                  </a:lnTo>
                  <a:lnTo>
                    <a:pt x="3214" y="3301"/>
                  </a:lnTo>
                  <a:lnTo>
                    <a:pt x="3346" y="3169"/>
                  </a:lnTo>
                  <a:lnTo>
                    <a:pt x="3463" y="3023"/>
                  </a:lnTo>
                  <a:lnTo>
                    <a:pt x="3566" y="2861"/>
                  </a:lnTo>
                  <a:lnTo>
                    <a:pt x="3654" y="2700"/>
                  </a:lnTo>
                  <a:lnTo>
                    <a:pt x="3727" y="2524"/>
                  </a:lnTo>
                  <a:lnTo>
                    <a:pt x="3771" y="2333"/>
                  </a:lnTo>
                  <a:lnTo>
                    <a:pt x="3801" y="2142"/>
                  </a:lnTo>
                  <a:lnTo>
                    <a:pt x="3815" y="1952"/>
                  </a:lnTo>
                  <a:lnTo>
                    <a:pt x="3815" y="1761"/>
                  </a:lnTo>
                  <a:lnTo>
                    <a:pt x="3786" y="1570"/>
                  </a:lnTo>
                  <a:lnTo>
                    <a:pt x="3742" y="1394"/>
                  </a:lnTo>
                  <a:lnTo>
                    <a:pt x="3683" y="1218"/>
                  </a:lnTo>
                  <a:lnTo>
                    <a:pt x="3610" y="1042"/>
                  </a:lnTo>
                  <a:lnTo>
                    <a:pt x="3522" y="895"/>
                  </a:lnTo>
                  <a:lnTo>
                    <a:pt x="3419" y="734"/>
                  </a:lnTo>
                  <a:lnTo>
                    <a:pt x="3302" y="602"/>
                  </a:lnTo>
                  <a:lnTo>
                    <a:pt x="3170" y="470"/>
                  </a:lnTo>
                  <a:lnTo>
                    <a:pt x="3023" y="352"/>
                  </a:lnTo>
                  <a:lnTo>
                    <a:pt x="2862" y="250"/>
                  </a:lnTo>
                  <a:lnTo>
                    <a:pt x="2700" y="176"/>
                  </a:lnTo>
                  <a:lnTo>
                    <a:pt x="2510" y="103"/>
                  </a:lnTo>
                  <a:lnTo>
                    <a:pt x="2319" y="44"/>
                  </a:lnTo>
                  <a:lnTo>
                    <a:pt x="2128" y="15"/>
                  </a:lnTo>
                  <a:lnTo>
                    <a:pt x="19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984650" y="340450"/>
              <a:ext cx="3078050" cy="1528775"/>
            </a:xfrm>
            <a:custGeom>
              <a:avLst/>
              <a:gdLst/>
              <a:ahLst/>
              <a:cxnLst/>
              <a:rect l="l" t="t" r="r" b="b"/>
              <a:pathLst>
                <a:path w="123122" h="61151" extrusionOk="0">
                  <a:moveTo>
                    <a:pt x="61781" y="0"/>
                  </a:moveTo>
                  <a:lnTo>
                    <a:pt x="61004" y="15"/>
                  </a:lnTo>
                  <a:lnTo>
                    <a:pt x="60212" y="15"/>
                  </a:lnTo>
                  <a:lnTo>
                    <a:pt x="59419" y="44"/>
                  </a:lnTo>
                  <a:lnTo>
                    <a:pt x="58642" y="74"/>
                  </a:lnTo>
                  <a:lnTo>
                    <a:pt x="57864" y="118"/>
                  </a:lnTo>
                  <a:lnTo>
                    <a:pt x="57087" y="162"/>
                  </a:lnTo>
                  <a:lnTo>
                    <a:pt x="56309" y="220"/>
                  </a:lnTo>
                  <a:lnTo>
                    <a:pt x="55532" y="294"/>
                  </a:lnTo>
                  <a:lnTo>
                    <a:pt x="54754" y="382"/>
                  </a:lnTo>
                  <a:lnTo>
                    <a:pt x="53991" y="470"/>
                  </a:lnTo>
                  <a:lnTo>
                    <a:pt x="53228" y="558"/>
                  </a:lnTo>
                  <a:lnTo>
                    <a:pt x="52465" y="675"/>
                  </a:lnTo>
                  <a:lnTo>
                    <a:pt x="51702" y="793"/>
                  </a:lnTo>
                  <a:lnTo>
                    <a:pt x="50954" y="910"/>
                  </a:lnTo>
                  <a:lnTo>
                    <a:pt x="50206" y="1057"/>
                  </a:lnTo>
                  <a:lnTo>
                    <a:pt x="49458" y="1203"/>
                  </a:lnTo>
                  <a:lnTo>
                    <a:pt x="48709" y="1350"/>
                  </a:lnTo>
                  <a:lnTo>
                    <a:pt x="47961" y="1511"/>
                  </a:lnTo>
                  <a:lnTo>
                    <a:pt x="47228" y="1687"/>
                  </a:lnTo>
                  <a:lnTo>
                    <a:pt x="46494" y="1864"/>
                  </a:lnTo>
                  <a:lnTo>
                    <a:pt x="45760" y="2054"/>
                  </a:lnTo>
                  <a:lnTo>
                    <a:pt x="45027" y="2245"/>
                  </a:lnTo>
                  <a:lnTo>
                    <a:pt x="44308" y="2465"/>
                  </a:lnTo>
                  <a:lnTo>
                    <a:pt x="43574" y="2670"/>
                  </a:lnTo>
                  <a:lnTo>
                    <a:pt x="42856" y="2891"/>
                  </a:lnTo>
                  <a:lnTo>
                    <a:pt x="42151" y="3125"/>
                  </a:lnTo>
                  <a:lnTo>
                    <a:pt x="41432" y="3375"/>
                  </a:lnTo>
                  <a:lnTo>
                    <a:pt x="40728" y="3624"/>
                  </a:lnTo>
                  <a:lnTo>
                    <a:pt x="40024" y="3874"/>
                  </a:lnTo>
                  <a:lnTo>
                    <a:pt x="39334" y="4138"/>
                  </a:lnTo>
                  <a:lnTo>
                    <a:pt x="38630" y="4416"/>
                  </a:lnTo>
                  <a:lnTo>
                    <a:pt x="37941" y="4695"/>
                  </a:lnTo>
                  <a:lnTo>
                    <a:pt x="37266" y="4989"/>
                  </a:lnTo>
                  <a:lnTo>
                    <a:pt x="36576" y="5282"/>
                  </a:lnTo>
                  <a:lnTo>
                    <a:pt x="35901" y="5590"/>
                  </a:lnTo>
                  <a:lnTo>
                    <a:pt x="35226" y="5913"/>
                  </a:lnTo>
                  <a:lnTo>
                    <a:pt x="34566" y="6221"/>
                  </a:lnTo>
                  <a:lnTo>
                    <a:pt x="33891" y="6558"/>
                  </a:lnTo>
                  <a:lnTo>
                    <a:pt x="33231" y="6896"/>
                  </a:lnTo>
                  <a:lnTo>
                    <a:pt x="32586" y="7233"/>
                  </a:lnTo>
                  <a:lnTo>
                    <a:pt x="31925" y="7585"/>
                  </a:lnTo>
                  <a:lnTo>
                    <a:pt x="31280" y="7952"/>
                  </a:lnTo>
                  <a:lnTo>
                    <a:pt x="30649" y="8319"/>
                  </a:lnTo>
                  <a:lnTo>
                    <a:pt x="30004" y="8700"/>
                  </a:lnTo>
                  <a:lnTo>
                    <a:pt x="29373" y="9082"/>
                  </a:lnTo>
                  <a:lnTo>
                    <a:pt x="28756" y="9463"/>
                  </a:lnTo>
                  <a:lnTo>
                    <a:pt x="28126" y="9859"/>
                  </a:lnTo>
                  <a:lnTo>
                    <a:pt x="27509" y="10270"/>
                  </a:lnTo>
                  <a:lnTo>
                    <a:pt x="26292" y="11092"/>
                  </a:lnTo>
                  <a:lnTo>
                    <a:pt x="25103" y="11957"/>
                  </a:lnTo>
                  <a:lnTo>
                    <a:pt x="23930" y="12838"/>
                  </a:lnTo>
                  <a:lnTo>
                    <a:pt x="22771" y="13762"/>
                  </a:lnTo>
                  <a:lnTo>
                    <a:pt x="21656" y="14701"/>
                  </a:lnTo>
                  <a:lnTo>
                    <a:pt x="20541" y="15655"/>
                  </a:lnTo>
                  <a:lnTo>
                    <a:pt x="19455" y="16652"/>
                  </a:lnTo>
                  <a:lnTo>
                    <a:pt x="18399" y="17665"/>
                  </a:lnTo>
                  <a:lnTo>
                    <a:pt x="17372" y="18706"/>
                  </a:lnTo>
                  <a:lnTo>
                    <a:pt x="16359" y="19777"/>
                  </a:lnTo>
                  <a:lnTo>
                    <a:pt x="15376" y="20863"/>
                  </a:lnTo>
                  <a:lnTo>
                    <a:pt x="14408" y="21978"/>
                  </a:lnTo>
                  <a:lnTo>
                    <a:pt x="13484" y="23108"/>
                  </a:lnTo>
                  <a:lnTo>
                    <a:pt x="12574" y="24267"/>
                  </a:lnTo>
                  <a:lnTo>
                    <a:pt x="11694" y="25455"/>
                  </a:lnTo>
                  <a:lnTo>
                    <a:pt x="10843" y="26658"/>
                  </a:lnTo>
                  <a:lnTo>
                    <a:pt x="10432" y="27260"/>
                  </a:lnTo>
                  <a:lnTo>
                    <a:pt x="10021" y="27876"/>
                  </a:lnTo>
                  <a:lnTo>
                    <a:pt x="9625" y="28492"/>
                  </a:lnTo>
                  <a:lnTo>
                    <a:pt x="9229" y="29123"/>
                  </a:lnTo>
                  <a:lnTo>
                    <a:pt x="8848" y="29754"/>
                  </a:lnTo>
                  <a:lnTo>
                    <a:pt x="8466" y="30385"/>
                  </a:lnTo>
                  <a:lnTo>
                    <a:pt x="8099" y="31015"/>
                  </a:lnTo>
                  <a:lnTo>
                    <a:pt x="7733" y="31661"/>
                  </a:lnTo>
                  <a:lnTo>
                    <a:pt x="7380" y="32306"/>
                  </a:lnTo>
                  <a:lnTo>
                    <a:pt x="7028" y="32967"/>
                  </a:lnTo>
                  <a:lnTo>
                    <a:pt x="6691" y="33627"/>
                  </a:lnTo>
                  <a:lnTo>
                    <a:pt x="6353" y="34287"/>
                  </a:lnTo>
                  <a:lnTo>
                    <a:pt x="6031" y="34947"/>
                  </a:lnTo>
                  <a:lnTo>
                    <a:pt x="5708" y="35622"/>
                  </a:lnTo>
                  <a:lnTo>
                    <a:pt x="5400" y="36297"/>
                  </a:lnTo>
                  <a:lnTo>
                    <a:pt x="5106" y="36987"/>
                  </a:lnTo>
                  <a:lnTo>
                    <a:pt x="4813" y="37661"/>
                  </a:lnTo>
                  <a:lnTo>
                    <a:pt x="4520" y="38351"/>
                  </a:lnTo>
                  <a:lnTo>
                    <a:pt x="4241" y="39041"/>
                  </a:lnTo>
                  <a:lnTo>
                    <a:pt x="3977" y="39745"/>
                  </a:lnTo>
                  <a:lnTo>
                    <a:pt x="3713" y="40449"/>
                  </a:lnTo>
                  <a:lnTo>
                    <a:pt x="3463" y="41153"/>
                  </a:lnTo>
                  <a:lnTo>
                    <a:pt x="3214" y="41857"/>
                  </a:lnTo>
                  <a:lnTo>
                    <a:pt x="2979" y="42576"/>
                  </a:lnTo>
                  <a:lnTo>
                    <a:pt x="2759" y="43295"/>
                  </a:lnTo>
                  <a:lnTo>
                    <a:pt x="2539" y="44014"/>
                  </a:lnTo>
                  <a:lnTo>
                    <a:pt x="2319" y="44733"/>
                  </a:lnTo>
                  <a:lnTo>
                    <a:pt x="2128" y="45467"/>
                  </a:lnTo>
                  <a:lnTo>
                    <a:pt x="1937" y="46200"/>
                  </a:lnTo>
                  <a:lnTo>
                    <a:pt x="1747" y="46934"/>
                  </a:lnTo>
                  <a:lnTo>
                    <a:pt x="1571" y="47667"/>
                  </a:lnTo>
                  <a:lnTo>
                    <a:pt x="1409" y="48416"/>
                  </a:lnTo>
                  <a:lnTo>
                    <a:pt x="1248" y="49149"/>
                  </a:lnTo>
                  <a:lnTo>
                    <a:pt x="1101" y="49897"/>
                  </a:lnTo>
                  <a:lnTo>
                    <a:pt x="954" y="50660"/>
                  </a:lnTo>
                  <a:lnTo>
                    <a:pt x="837" y="51408"/>
                  </a:lnTo>
                  <a:lnTo>
                    <a:pt x="705" y="52171"/>
                  </a:lnTo>
                  <a:lnTo>
                    <a:pt x="602" y="52934"/>
                  </a:lnTo>
                  <a:lnTo>
                    <a:pt x="500" y="53697"/>
                  </a:lnTo>
                  <a:lnTo>
                    <a:pt x="397" y="54460"/>
                  </a:lnTo>
                  <a:lnTo>
                    <a:pt x="324" y="55238"/>
                  </a:lnTo>
                  <a:lnTo>
                    <a:pt x="250" y="56001"/>
                  </a:lnTo>
                  <a:lnTo>
                    <a:pt x="177" y="56778"/>
                  </a:lnTo>
                  <a:lnTo>
                    <a:pt x="118" y="57556"/>
                  </a:lnTo>
                  <a:lnTo>
                    <a:pt x="74" y="58348"/>
                  </a:lnTo>
                  <a:lnTo>
                    <a:pt x="45" y="59126"/>
                  </a:lnTo>
                  <a:lnTo>
                    <a:pt x="15" y="59918"/>
                  </a:lnTo>
                  <a:lnTo>
                    <a:pt x="1" y="60695"/>
                  </a:lnTo>
                  <a:lnTo>
                    <a:pt x="123122" y="61150"/>
                  </a:lnTo>
                  <a:lnTo>
                    <a:pt x="123107" y="60373"/>
                  </a:lnTo>
                  <a:lnTo>
                    <a:pt x="123093" y="59580"/>
                  </a:lnTo>
                  <a:lnTo>
                    <a:pt x="123063" y="58803"/>
                  </a:lnTo>
                  <a:lnTo>
                    <a:pt x="123019" y="58011"/>
                  </a:lnTo>
                  <a:lnTo>
                    <a:pt x="122975" y="57233"/>
                  </a:lnTo>
                  <a:lnTo>
                    <a:pt x="122917" y="56455"/>
                  </a:lnTo>
                  <a:lnTo>
                    <a:pt x="122843" y="55693"/>
                  </a:lnTo>
                  <a:lnTo>
                    <a:pt x="122770" y="54915"/>
                  </a:lnTo>
                  <a:lnTo>
                    <a:pt x="122682" y="54152"/>
                  </a:lnTo>
                  <a:lnTo>
                    <a:pt x="122579" y="53389"/>
                  </a:lnTo>
                  <a:lnTo>
                    <a:pt x="122476" y="52626"/>
                  </a:lnTo>
                  <a:lnTo>
                    <a:pt x="122359" y="51863"/>
                  </a:lnTo>
                  <a:lnTo>
                    <a:pt x="122242" y="51100"/>
                  </a:lnTo>
                  <a:lnTo>
                    <a:pt x="122110" y="50352"/>
                  </a:lnTo>
                  <a:lnTo>
                    <a:pt x="121963" y="49604"/>
                  </a:lnTo>
                  <a:lnTo>
                    <a:pt x="121816" y="48856"/>
                  </a:lnTo>
                  <a:lnTo>
                    <a:pt x="121655" y="48107"/>
                  </a:lnTo>
                  <a:lnTo>
                    <a:pt x="121479" y="47374"/>
                  </a:lnTo>
                  <a:lnTo>
                    <a:pt x="121303" y="46640"/>
                  </a:lnTo>
                  <a:lnTo>
                    <a:pt x="121112" y="45907"/>
                  </a:lnTo>
                  <a:lnTo>
                    <a:pt x="120921" y="45173"/>
                  </a:lnTo>
                  <a:lnTo>
                    <a:pt x="120716" y="44440"/>
                  </a:lnTo>
                  <a:lnTo>
                    <a:pt x="120496" y="43721"/>
                  </a:lnTo>
                  <a:lnTo>
                    <a:pt x="120276" y="43002"/>
                  </a:lnTo>
                  <a:lnTo>
                    <a:pt x="120041" y="42298"/>
                  </a:lnTo>
                  <a:lnTo>
                    <a:pt x="119806" y="41579"/>
                  </a:lnTo>
                  <a:lnTo>
                    <a:pt x="119557" y="40874"/>
                  </a:lnTo>
                  <a:lnTo>
                    <a:pt x="119307" y="40170"/>
                  </a:lnTo>
                  <a:lnTo>
                    <a:pt x="119043" y="39466"/>
                  </a:lnTo>
                  <a:lnTo>
                    <a:pt x="118765" y="38777"/>
                  </a:lnTo>
                  <a:lnTo>
                    <a:pt x="118486" y="38087"/>
                  </a:lnTo>
                  <a:lnTo>
                    <a:pt x="118192" y="37397"/>
                  </a:lnTo>
                  <a:lnTo>
                    <a:pt x="117899" y="36723"/>
                  </a:lnTo>
                  <a:lnTo>
                    <a:pt x="117591" y="36033"/>
                  </a:lnTo>
                  <a:lnTo>
                    <a:pt x="117283" y="35358"/>
                  </a:lnTo>
                  <a:lnTo>
                    <a:pt x="116960" y="34698"/>
                  </a:lnTo>
                  <a:lnTo>
                    <a:pt x="116637" y="34023"/>
                  </a:lnTo>
                  <a:lnTo>
                    <a:pt x="116300" y="33363"/>
                  </a:lnTo>
                  <a:lnTo>
                    <a:pt x="115962" y="32717"/>
                  </a:lnTo>
                  <a:lnTo>
                    <a:pt x="115610" y="32057"/>
                  </a:lnTo>
                  <a:lnTo>
                    <a:pt x="115244" y="31412"/>
                  </a:lnTo>
                  <a:lnTo>
                    <a:pt x="114877" y="30781"/>
                  </a:lnTo>
                  <a:lnTo>
                    <a:pt x="114510" y="30135"/>
                  </a:lnTo>
                  <a:lnTo>
                    <a:pt x="114129" y="29504"/>
                  </a:lnTo>
                  <a:lnTo>
                    <a:pt x="113732" y="28873"/>
                  </a:lnTo>
                  <a:lnTo>
                    <a:pt x="113336" y="28257"/>
                  </a:lnTo>
                  <a:lnTo>
                    <a:pt x="112529" y="27025"/>
                  </a:lnTo>
                  <a:lnTo>
                    <a:pt x="111693" y="25822"/>
                  </a:lnTo>
                  <a:lnTo>
                    <a:pt x="110813" y="24633"/>
                  </a:lnTo>
                  <a:lnTo>
                    <a:pt x="109918" y="23474"/>
                  </a:lnTo>
                  <a:lnTo>
                    <a:pt x="108994" y="22330"/>
                  </a:lnTo>
                  <a:lnTo>
                    <a:pt x="108040" y="21200"/>
                  </a:lnTo>
                  <a:lnTo>
                    <a:pt x="107072" y="20115"/>
                  </a:lnTo>
                  <a:lnTo>
                    <a:pt x="106074" y="19044"/>
                  </a:lnTo>
                  <a:lnTo>
                    <a:pt x="105047" y="17987"/>
                  </a:lnTo>
                  <a:lnTo>
                    <a:pt x="103991" y="16960"/>
                  </a:lnTo>
                  <a:lnTo>
                    <a:pt x="102920" y="15963"/>
                  </a:lnTo>
                  <a:lnTo>
                    <a:pt x="101819" y="14994"/>
                  </a:lnTo>
                  <a:lnTo>
                    <a:pt x="100690" y="14041"/>
                  </a:lnTo>
                  <a:lnTo>
                    <a:pt x="99545" y="13116"/>
                  </a:lnTo>
                  <a:lnTo>
                    <a:pt x="98386" y="12221"/>
                  </a:lnTo>
                  <a:lnTo>
                    <a:pt x="97198" y="11356"/>
                  </a:lnTo>
                  <a:lnTo>
                    <a:pt x="95980" y="10520"/>
                  </a:lnTo>
                  <a:lnTo>
                    <a:pt x="95364" y="10109"/>
                  </a:lnTo>
                  <a:lnTo>
                    <a:pt x="94748" y="9713"/>
                  </a:lnTo>
                  <a:lnTo>
                    <a:pt x="94132" y="9317"/>
                  </a:lnTo>
                  <a:lnTo>
                    <a:pt x="93501" y="8935"/>
                  </a:lnTo>
                  <a:lnTo>
                    <a:pt x="92870" y="8554"/>
                  </a:lnTo>
                  <a:lnTo>
                    <a:pt x="92224" y="8172"/>
                  </a:lnTo>
                  <a:lnTo>
                    <a:pt x="91593" y="7805"/>
                  </a:lnTo>
                  <a:lnTo>
                    <a:pt x="90933" y="7453"/>
                  </a:lnTo>
                  <a:lnTo>
                    <a:pt x="90288" y="7101"/>
                  </a:lnTo>
                  <a:lnTo>
                    <a:pt x="89628" y="6764"/>
                  </a:lnTo>
                  <a:lnTo>
                    <a:pt x="88967" y="6426"/>
                  </a:lnTo>
                  <a:lnTo>
                    <a:pt x="88307" y="6104"/>
                  </a:lnTo>
                  <a:lnTo>
                    <a:pt x="87632" y="5781"/>
                  </a:lnTo>
                  <a:lnTo>
                    <a:pt x="86957" y="5473"/>
                  </a:lnTo>
                  <a:lnTo>
                    <a:pt x="86282" y="5165"/>
                  </a:lnTo>
                  <a:lnTo>
                    <a:pt x="85593" y="4871"/>
                  </a:lnTo>
                  <a:lnTo>
                    <a:pt x="84903" y="4592"/>
                  </a:lnTo>
                  <a:lnTo>
                    <a:pt x="84214" y="4314"/>
                  </a:lnTo>
                  <a:lnTo>
                    <a:pt x="83524" y="4035"/>
                  </a:lnTo>
                  <a:lnTo>
                    <a:pt x="82820" y="3771"/>
                  </a:lnTo>
                  <a:lnTo>
                    <a:pt x="82116" y="3521"/>
                  </a:lnTo>
                  <a:lnTo>
                    <a:pt x="81397" y="3272"/>
                  </a:lnTo>
                  <a:lnTo>
                    <a:pt x="80693" y="3037"/>
                  </a:lnTo>
                  <a:lnTo>
                    <a:pt x="79974" y="2803"/>
                  </a:lnTo>
                  <a:lnTo>
                    <a:pt x="79255" y="2582"/>
                  </a:lnTo>
                  <a:lnTo>
                    <a:pt x="78536" y="2377"/>
                  </a:lnTo>
                  <a:lnTo>
                    <a:pt x="77802" y="2172"/>
                  </a:lnTo>
                  <a:lnTo>
                    <a:pt x="77069" y="1981"/>
                  </a:lnTo>
                  <a:lnTo>
                    <a:pt x="76335" y="1790"/>
                  </a:lnTo>
                  <a:lnTo>
                    <a:pt x="75602" y="1614"/>
                  </a:lnTo>
                  <a:lnTo>
                    <a:pt x="74854" y="1453"/>
                  </a:lnTo>
                  <a:lnTo>
                    <a:pt x="74120" y="1291"/>
                  </a:lnTo>
                  <a:lnTo>
                    <a:pt x="73372" y="1145"/>
                  </a:lnTo>
                  <a:lnTo>
                    <a:pt x="72609" y="998"/>
                  </a:lnTo>
                  <a:lnTo>
                    <a:pt x="71861" y="866"/>
                  </a:lnTo>
                  <a:lnTo>
                    <a:pt x="71098" y="749"/>
                  </a:lnTo>
                  <a:lnTo>
                    <a:pt x="70335" y="631"/>
                  </a:lnTo>
                  <a:lnTo>
                    <a:pt x="69572" y="528"/>
                  </a:lnTo>
                  <a:lnTo>
                    <a:pt x="68809" y="426"/>
                  </a:lnTo>
                  <a:lnTo>
                    <a:pt x="68046" y="338"/>
                  </a:lnTo>
                  <a:lnTo>
                    <a:pt x="67269" y="264"/>
                  </a:lnTo>
                  <a:lnTo>
                    <a:pt x="66491" y="206"/>
                  </a:lnTo>
                  <a:lnTo>
                    <a:pt x="65713" y="147"/>
                  </a:lnTo>
                  <a:lnTo>
                    <a:pt x="64936" y="103"/>
                  </a:lnTo>
                  <a:lnTo>
                    <a:pt x="64158" y="59"/>
                  </a:lnTo>
                  <a:lnTo>
                    <a:pt x="63366" y="30"/>
                  </a:lnTo>
                  <a:lnTo>
                    <a:pt x="62574" y="15"/>
                  </a:lnTo>
                  <a:lnTo>
                    <a:pt x="6178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2426850" y="238125"/>
              <a:ext cx="193675" cy="194050"/>
            </a:xfrm>
            <a:custGeom>
              <a:avLst/>
              <a:gdLst/>
              <a:ahLst/>
              <a:cxnLst/>
              <a:rect l="l" t="t" r="r" b="b"/>
              <a:pathLst>
                <a:path w="7747" h="7762" extrusionOk="0">
                  <a:moveTo>
                    <a:pt x="3697" y="0"/>
                  </a:moveTo>
                  <a:lnTo>
                    <a:pt x="3507" y="15"/>
                  </a:lnTo>
                  <a:lnTo>
                    <a:pt x="3331" y="44"/>
                  </a:lnTo>
                  <a:lnTo>
                    <a:pt x="3140" y="73"/>
                  </a:lnTo>
                  <a:lnTo>
                    <a:pt x="2949" y="117"/>
                  </a:lnTo>
                  <a:lnTo>
                    <a:pt x="2773" y="161"/>
                  </a:lnTo>
                  <a:lnTo>
                    <a:pt x="2597" y="220"/>
                  </a:lnTo>
                  <a:lnTo>
                    <a:pt x="2421" y="279"/>
                  </a:lnTo>
                  <a:lnTo>
                    <a:pt x="2245" y="352"/>
                  </a:lnTo>
                  <a:lnTo>
                    <a:pt x="2084" y="440"/>
                  </a:lnTo>
                  <a:lnTo>
                    <a:pt x="1922" y="528"/>
                  </a:lnTo>
                  <a:lnTo>
                    <a:pt x="1761" y="631"/>
                  </a:lnTo>
                  <a:lnTo>
                    <a:pt x="1599" y="734"/>
                  </a:lnTo>
                  <a:lnTo>
                    <a:pt x="1453" y="851"/>
                  </a:lnTo>
                  <a:lnTo>
                    <a:pt x="1321" y="968"/>
                  </a:lnTo>
                  <a:lnTo>
                    <a:pt x="1174" y="1086"/>
                  </a:lnTo>
                  <a:lnTo>
                    <a:pt x="1042" y="1218"/>
                  </a:lnTo>
                  <a:lnTo>
                    <a:pt x="924" y="1364"/>
                  </a:lnTo>
                  <a:lnTo>
                    <a:pt x="807" y="1511"/>
                  </a:lnTo>
                  <a:lnTo>
                    <a:pt x="690" y="1658"/>
                  </a:lnTo>
                  <a:lnTo>
                    <a:pt x="587" y="1819"/>
                  </a:lnTo>
                  <a:lnTo>
                    <a:pt x="484" y="1981"/>
                  </a:lnTo>
                  <a:lnTo>
                    <a:pt x="396" y="2157"/>
                  </a:lnTo>
                  <a:lnTo>
                    <a:pt x="323" y="2333"/>
                  </a:lnTo>
                  <a:lnTo>
                    <a:pt x="250" y="2509"/>
                  </a:lnTo>
                  <a:lnTo>
                    <a:pt x="176" y="2700"/>
                  </a:lnTo>
                  <a:lnTo>
                    <a:pt x="132" y="2876"/>
                  </a:lnTo>
                  <a:lnTo>
                    <a:pt x="74" y="3081"/>
                  </a:lnTo>
                  <a:lnTo>
                    <a:pt x="44" y="3272"/>
                  </a:lnTo>
                  <a:lnTo>
                    <a:pt x="15" y="3462"/>
                  </a:lnTo>
                  <a:lnTo>
                    <a:pt x="0" y="3668"/>
                  </a:lnTo>
                  <a:lnTo>
                    <a:pt x="0" y="3859"/>
                  </a:lnTo>
                  <a:lnTo>
                    <a:pt x="0" y="4049"/>
                  </a:lnTo>
                  <a:lnTo>
                    <a:pt x="15" y="4240"/>
                  </a:lnTo>
                  <a:lnTo>
                    <a:pt x="30" y="4431"/>
                  </a:lnTo>
                  <a:lnTo>
                    <a:pt x="59" y="4621"/>
                  </a:lnTo>
                  <a:lnTo>
                    <a:pt x="103" y="4798"/>
                  </a:lnTo>
                  <a:lnTo>
                    <a:pt x="162" y="4988"/>
                  </a:lnTo>
                  <a:lnTo>
                    <a:pt x="220" y="5164"/>
                  </a:lnTo>
                  <a:lnTo>
                    <a:pt x="279" y="5340"/>
                  </a:lnTo>
                  <a:lnTo>
                    <a:pt x="352" y="5502"/>
                  </a:lnTo>
                  <a:lnTo>
                    <a:pt x="440" y="5678"/>
                  </a:lnTo>
                  <a:lnTo>
                    <a:pt x="528" y="5839"/>
                  </a:lnTo>
                  <a:lnTo>
                    <a:pt x="631" y="6001"/>
                  </a:lnTo>
                  <a:lnTo>
                    <a:pt x="734" y="6147"/>
                  </a:lnTo>
                  <a:lnTo>
                    <a:pt x="836" y="6294"/>
                  </a:lnTo>
                  <a:lnTo>
                    <a:pt x="954" y="6441"/>
                  </a:lnTo>
                  <a:lnTo>
                    <a:pt x="1086" y="6573"/>
                  </a:lnTo>
                  <a:lnTo>
                    <a:pt x="1218" y="6705"/>
                  </a:lnTo>
                  <a:lnTo>
                    <a:pt x="1365" y="6837"/>
                  </a:lnTo>
                  <a:lnTo>
                    <a:pt x="1511" y="6954"/>
                  </a:lnTo>
                  <a:lnTo>
                    <a:pt x="1658" y="7057"/>
                  </a:lnTo>
                  <a:lnTo>
                    <a:pt x="1819" y="7174"/>
                  </a:lnTo>
                  <a:lnTo>
                    <a:pt x="1981" y="7262"/>
                  </a:lnTo>
                  <a:lnTo>
                    <a:pt x="2142" y="7350"/>
                  </a:lnTo>
                  <a:lnTo>
                    <a:pt x="2318" y="7438"/>
                  </a:lnTo>
                  <a:lnTo>
                    <a:pt x="2509" y="7512"/>
                  </a:lnTo>
                  <a:lnTo>
                    <a:pt x="2685" y="7570"/>
                  </a:lnTo>
                  <a:lnTo>
                    <a:pt x="2876" y="7629"/>
                  </a:lnTo>
                  <a:lnTo>
                    <a:pt x="3066" y="7673"/>
                  </a:lnTo>
                  <a:lnTo>
                    <a:pt x="3272" y="7717"/>
                  </a:lnTo>
                  <a:lnTo>
                    <a:pt x="3463" y="7732"/>
                  </a:lnTo>
                  <a:lnTo>
                    <a:pt x="3653" y="7746"/>
                  </a:lnTo>
                  <a:lnTo>
                    <a:pt x="3859" y="7761"/>
                  </a:lnTo>
                  <a:lnTo>
                    <a:pt x="4049" y="7761"/>
                  </a:lnTo>
                  <a:lnTo>
                    <a:pt x="4240" y="7746"/>
                  </a:lnTo>
                  <a:lnTo>
                    <a:pt x="4431" y="7717"/>
                  </a:lnTo>
                  <a:lnTo>
                    <a:pt x="4607" y="7688"/>
                  </a:lnTo>
                  <a:lnTo>
                    <a:pt x="4798" y="7644"/>
                  </a:lnTo>
                  <a:lnTo>
                    <a:pt x="4974" y="7600"/>
                  </a:lnTo>
                  <a:lnTo>
                    <a:pt x="5150" y="7541"/>
                  </a:lnTo>
                  <a:lnTo>
                    <a:pt x="5326" y="7468"/>
                  </a:lnTo>
                  <a:lnTo>
                    <a:pt x="5502" y="7394"/>
                  </a:lnTo>
                  <a:lnTo>
                    <a:pt x="5663" y="7321"/>
                  </a:lnTo>
                  <a:lnTo>
                    <a:pt x="5825" y="7233"/>
                  </a:lnTo>
                  <a:lnTo>
                    <a:pt x="5986" y="7130"/>
                  </a:lnTo>
                  <a:lnTo>
                    <a:pt x="6147" y="7028"/>
                  </a:lnTo>
                  <a:lnTo>
                    <a:pt x="6294" y="6910"/>
                  </a:lnTo>
                  <a:lnTo>
                    <a:pt x="6441" y="6793"/>
                  </a:lnTo>
                  <a:lnTo>
                    <a:pt x="6573" y="6661"/>
                  </a:lnTo>
                  <a:lnTo>
                    <a:pt x="6705" y="6529"/>
                  </a:lnTo>
                  <a:lnTo>
                    <a:pt x="6822" y="6397"/>
                  </a:lnTo>
                  <a:lnTo>
                    <a:pt x="6940" y="6250"/>
                  </a:lnTo>
                  <a:lnTo>
                    <a:pt x="7057" y="6089"/>
                  </a:lnTo>
                  <a:lnTo>
                    <a:pt x="7160" y="5942"/>
                  </a:lnTo>
                  <a:lnTo>
                    <a:pt x="7262" y="5780"/>
                  </a:lnTo>
                  <a:lnTo>
                    <a:pt x="7350" y="5604"/>
                  </a:lnTo>
                  <a:lnTo>
                    <a:pt x="7424" y="5428"/>
                  </a:lnTo>
                  <a:lnTo>
                    <a:pt x="7497" y="5252"/>
                  </a:lnTo>
                  <a:lnTo>
                    <a:pt x="7571" y="5062"/>
                  </a:lnTo>
                  <a:lnTo>
                    <a:pt x="7629" y="4871"/>
                  </a:lnTo>
                  <a:lnTo>
                    <a:pt x="7673" y="4680"/>
                  </a:lnTo>
                  <a:lnTo>
                    <a:pt x="7703" y="4489"/>
                  </a:lnTo>
                  <a:lnTo>
                    <a:pt x="7732" y="4284"/>
                  </a:lnTo>
                  <a:lnTo>
                    <a:pt x="7747" y="4093"/>
                  </a:lnTo>
                  <a:lnTo>
                    <a:pt x="7747" y="3903"/>
                  </a:lnTo>
                  <a:lnTo>
                    <a:pt x="7747" y="3712"/>
                  </a:lnTo>
                  <a:lnTo>
                    <a:pt x="7732" y="3521"/>
                  </a:lnTo>
                  <a:lnTo>
                    <a:pt x="7717" y="3330"/>
                  </a:lnTo>
                  <a:lnTo>
                    <a:pt x="7688" y="3140"/>
                  </a:lnTo>
                  <a:lnTo>
                    <a:pt x="7644" y="2964"/>
                  </a:lnTo>
                  <a:lnTo>
                    <a:pt x="7600" y="2773"/>
                  </a:lnTo>
                  <a:lnTo>
                    <a:pt x="7541" y="2597"/>
                  </a:lnTo>
                  <a:lnTo>
                    <a:pt x="7468" y="2421"/>
                  </a:lnTo>
                  <a:lnTo>
                    <a:pt x="7395" y="2259"/>
                  </a:lnTo>
                  <a:lnTo>
                    <a:pt x="7306" y="2083"/>
                  </a:lnTo>
                  <a:lnTo>
                    <a:pt x="7218" y="1922"/>
                  </a:lnTo>
                  <a:lnTo>
                    <a:pt x="7130" y="1761"/>
                  </a:lnTo>
                  <a:lnTo>
                    <a:pt x="7013" y="1614"/>
                  </a:lnTo>
                  <a:lnTo>
                    <a:pt x="6910" y="1467"/>
                  </a:lnTo>
                  <a:lnTo>
                    <a:pt x="6793" y="1320"/>
                  </a:lnTo>
                  <a:lnTo>
                    <a:pt x="6661" y="1188"/>
                  </a:lnTo>
                  <a:lnTo>
                    <a:pt x="6529" y="1056"/>
                  </a:lnTo>
                  <a:lnTo>
                    <a:pt x="6382" y="924"/>
                  </a:lnTo>
                  <a:lnTo>
                    <a:pt x="6250" y="807"/>
                  </a:lnTo>
                  <a:lnTo>
                    <a:pt x="6089" y="690"/>
                  </a:lnTo>
                  <a:lnTo>
                    <a:pt x="5927" y="587"/>
                  </a:lnTo>
                  <a:lnTo>
                    <a:pt x="5766" y="499"/>
                  </a:lnTo>
                  <a:lnTo>
                    <a:pt x="5605" y="411"/>
                  </a:lnTo>
                  <a:lnTo>
                    <a:pt x="5429" y="323"/>
                  </a:lnTo>
                  <a:lnTo>
                    <a:pt x="5252" y="249"/>
                  </a:lnTo>
                  <a:lnTo>
                    <a:pt x="5062" y="191"/>
                  </a:lnTo>
                  <a:lnTo>
                    <a:pt x="4871" y="132"/>
                  </a:lnTo>
                  <a:lnTo>
                    <a:pt x="4680" y="88"/>
                  </a:lnTo>
                  <a:lnTo>
                    <a:pt x="4475" y="44"/>
                  </a:lnTo>
                  <a:lnTo>
                    <a:pt x="4284" y="29"/>
                  </a:lnTo>
                  <a:lnTo>
                    <a:pt x="40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5"/>
            <p:cNvSpPr/>
            <p:nvPr/>
          </p:nvSpPr>
          <p:spPr>
            <a:xfrm>
              <a:off x="823275" y="1826650"/>
              <a:ext cx="3400825" cy="184525"/>
            </a:xfrm>
            <a:custGeom>
              <a:avLst/>
              <a:gdLst/>
              <a:ahLst/>
              <a:cxnLst/>
              <a:rect l="l" t="t" r="r" b="b"/>
              <a:pathLst>
                <a:path w="136033" h="7381" extrusionOk="0">
                  <a:moveTo>
                    <a:pt x="3448" y="0"/>
                  </a:moveTo>
                  <a:lnTo>
                    <a:pt x="3272" y="15"/>
                  </a:lnTo>
                  <a:lnTo>
                    <a:pt x="3096" y="30"/>
                  </a:lnTo>
                  <a:lnTo>
                    <a:pt x="2759" y="74"/>
                  </a:lnTo>
                  <a:lnTo>
                    <a:pt x="2436" y="162"/>
                  </a:lnTo>
                  <a:lnTo>
                    <a:pt x="2113" y="279"/>
                  </a:lnTo>
                  <a:lnTo>
                    <a:pt x="1820" y="426"/>
                  </a:lnTo>
                  <a:lnTo>
                    <a:pt x="1526" y="602"/>
                  </a:lnTo>
                  <a:lnTo>
                    <a:pt x="1262" y="793"/>
                  </a:lnTo>
                  <a:lnTo>
                    <a:pt x="1013" y="1013"/>
                  </a:lnTo>
                  <a:lnTo>
                    <a:pt x="793" y="1262"/>
                  </a:lnTo>
                  <a:lnTo>
                    <a:pt x="602" y="1526"/>
                  </a:lnTo>
                  <a:lnTo>
                    <a:pt x="426" y="1805"/>
                  </a:lnTo>
                  <a:lnTo>
                    <a:pt x="279" y="2113"/>
                  </a:lnTo>
                  <a:lnTo>
                    <a:pt x="162" y="2421"/>
                  </a:lnTo>
                  <a:lnTo>
                    <a:pt x="74" y="2759"/>
                  </a:lnTo>
                  <a:lnTo>
                    <a:pt x="15" y="3096"/>
                  </a:lnTo>
                  <a:lnTo>
                    <a:pt x="15" y="3272"/>
                  </a:lnTo>
                  <a:lnTo>
                    <a:pt x="0" y="3448"/>
                  </a:lnTo>
                  <a:lnTo>
                    <a:pt x="0" y="3624"/>
                  </a:lnTo>
                  <a:lnTo>
                    <a:pt x="15" y="3800"/>
                  </a:lnTo>
                  <a:lnTo>
                    <a:pt x="74" y="4138"/>
                  </a:lnTo>
                  <a:lnTo>
                    <a:pt x="147" y="4460"/>
                  </a:lnTo>
                  <a:lnTo>
                    <a:pt x="265" y="4783"/>
                  </a:lnTo>
                  <a:lnTo>
                    <a:pt x="411" y="5091"/>
                  </a:lnTo>
                  <a:lnTo>
                    <a:pt x="587" y="5370"/>
                  </a:lnTo>
                  <a:lnTo>
                    <a:pt x="778" y="5634"/>
                  </a:lnTo>
                  <a:lnTo>
                    <a:pt x="998" y="5884"/>
                  </a:lnTo>
                  <a:lnTo>
                    <a:pt x="1247" y="6104"/>
                  </a:lnTo>
                  <a:lnTo>
                    <a:pt x="1512" y="6309"/>
                  </a:lnTo>
                  <a:lnTo>
                    <a:pt x="1790" y="6485"/>
                  </a:lnTo>
                  <a:lnTo>
                    <a:pt x="2098" y="6632"/>
                  </a:lnTo>
                  <a:lnTo>
                    <a:pt x="2407" y="6749"/>
                  </a:lnTo>
                  <a:lnTo>
                    <a:pt x="2744" y="6822"/>
                  </a:lnTo>
                  <a:lnTo>
                    <a:pt x="3081" y="6881"/>
                  </a:lnTo>
                  <a:lnTo>
                    <a:pt x="3257" y="6896"/>
                  </a:lnTo>
                  <a:lnTo>
                    <a:pt x="3434" y="6896"/>
                  </a:lnTo>
                  <a:lnTo>
                    <a:pt x="132585" y="7380"/>
                  </a:lnTo>
                  <a:lnTo>
                    <a:pt x="132761" y="7380"/>
                  </a:lnTo>
                  <a:lnTo>
                    <a:pt x="132937" y="7365"/>
                  </a:lnTo>
                  <a:lnTo>
                    <a:pt x="133274" y="7307"/>
                  </a:lnTo>
                  <a:lnTo>
                    <a:pt x="133612" y="7219"/>
                  </a:lnTo>
                  <a:lnTo>
                    <a:pt x="133920" y="7116"/>
                  </a:lnTo>
                  <a:lnTo>
                    <a:pt x="134228" y="6969"/>
                  </a:lnTo>
                  <a:lnTo>
                    <a:pt x="134507" y="6793"/>
                  </a:lnTo>
                  <a:lnTo>
                    <a:pt x="134771" y="6588"/>
                  </a:lnTo>
                  <a:lnTo>
                    <a:pt x="135020" y="6368"/>
                  </a:lnTo>
                  <a:lnTo>
                    <a:pt x="135240" y="6133"/>
                  </a:lnTo>
                  <a:lnTo>
                    <a:pt x="135431" y="5869"/>
                  </a:lnTo>
                  <a:lnTo>
                    <a:pt x="135607" y="5575"/>
                  </a:lnTo>
                  <a:lnTo>
                    <a:pt x="135754" y="5282"/>
                  </a:lnTo>
                  <a:lnTo>
                    <a:pt x="135871" y="4959"/>
                  </a:lnTo>
                  <a:lnTo>
                    <a:pt x="135959" y="4636"/>
                  </a:lnTo>
                  <a:lnTo>
                    <a:pt x="136018" y="4299"/>
                  </a:lnTo>
                  <a:lnTo>
                    <a:pt x="136032" y="4123"/>
                  </a:lnTo>
                  <a:lnTo>
                    <a:pt x="136032" y="3947"/>
                  </a:lnTo>
                  <a:lnTo>
                    <a:pt x="136032" y="3771"/>
                  </a:lnTo>
                  <a:lnTo>
                    <a:pt x="136018" y="3595"/>
                  </a:lnTo>
                  <a:lnTo>
                    <a:pt x="135959" y="3257"/>
                  </a:lnTo>
                  <a:lnTo>
                    <a:pt x="135886" y="2920"/>
                  </a:lnTo>
                  <a:lnTo>
                    <a:pt x="135768" y="2597"/>
                  </a:lnTo>
                  <a:lnTo>
                    <a:pt x="135622" y="2304"/>
                  </a:lnTo>
                  <a:lnTo>
                    <a:pt x="135446" y="2010"/>
                  </a:lnTo>
                  <a:lnTo>
                    <a:pt x="135255" y="1746"/>
                  </a:lnTo>
                  <a:lnTo>
                    <a:pt x="135035" y="1511"/>
                  </a:lnTo>
                  <a:lnTo>
                    <a:pt x="134785" y="1277"/>
                  </a:lnTo>
                  <a:lnTo>
                    <a:pt x="134521" y="1086"/>
                  </a:lnTo>
                  <a:lnTo>
                    <a:pt x="134242" y="910"/>
                  </a:lnTo>
                  <a:lnTo>
                    <a:pt x="133934" y="763"/>
                  </a:lnTo>
                  <a:lnTo>
                    <a:pt x="133626" y="646"/>
                  </a:lnTo>
                  <a:lnTo>
                    <a:pt x="133289" y="558"/>
                  </a:lnTo>
                  <a:lnTo>
                    <a:pt x="132951" y="499"/>
                  </a:lnTo>
                  <a:lnTo>
                    <a:pt x="132775" y="485"/>
                  </a:lnTo>
                  <a:lnTo>
                    <a:pt x="132599" y="485"/>
                  </a:lnTo>
                  <a:lnTo>
                    <a:pt x="34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7" name="Google Shape;267;p15"/>
          <p:cNvSpPr txBox="1">
            <a:spLocks noGrp="1"/>
          </p:cNvSpPr>
          <p:nvPr>
            <p:ph type="title"/>
          </p:nvPr>
        </p:nvSpPr>
        <p:spPr>
          <a:xfrm>
            <a:off x="457200" y="563025"/>
            <a:ext cx="71343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1C75"/>
                </a:solidFill>
              </a:rPr>
              <a:t>Проблемы, решаемые нашим проектом:</a:t>
            </a:r>
            <a:endParaRPr>
              <a:solidFill>
                <a:srgbClr val="351C75"/>
              </a:solidFill>
            </a:endParaRPr>
          </a:p>
        </p:txBody>
      </p:sp>
      <p:grpSp>
        <p:nvGrpSpPr>
          <p:cNvPr id="268" name="Google Shape;268;p15"/>
          <p:cNvGrpSpPr/>
          <p:nvPr/>
        </p:nvGrpSpPr>
        <p:grpSpPr>
          <a:xfrm>
            <a:off x="5915470" y="2923322"/>
            <a:ext cx="1530334" cy="1480749"/>
            <a:chOff x="3244675" y="1345900"/>
            <a:chExt cx="2654525" cy="2474100"/>
          </a:xfrm>
        </p:grpSpPr>
        <p:sp>
          <p:nvSpPr>
            <p:cNvPr id="269" name="Google Shape;269;p15"/>
            <p:cNvSpPr/>
            <p:nvPr/>
          </p:nvSpPr>
          <p:spPr>
            <a:xfrm>
              <a:off x="3244675" y="1345900"/>
              <a:ext cx="2654400" cy="24741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5"/>
            <p:cNvSpPr/>
            <p:nvPr/>
          </p:nvSpPr>
          <p:spPr>
            <a:xfrm>
              <a:off x="3244675" y="1345900"/>
              <a:ext cx="2654400" cy="2474100"/>
            </a:xfrm>
            <a:prstGeom prst="blockArc">
              <a:avLst>
                <a:gd name="adj1" fmla="val 13537766"/>
                <a:gd name="adj2" fmla="val 0"/>
                <a:gd name="adj3" fmla="val 25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3244675" y="1345900"/>
              <a:ext cx="2654400" cy="2474100"/>
            </a:xfrm>
            <a:prstGeom prst="blockArc">
              <a:avLst>
                <a:gd name="adj1" fmla="val 16736545"/>
                <a:gd name="adj2" fmla="val 0"/>
                <a:gd name="adj3" fmla="val 25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3244800" y="1345900"/>
              <a:ext cx="2654400" cy="2474100"/>
            </a:xfrm>
            <a:prstGeom prst="blockArc">
              <a:avLst>
                <a:gd name="adj1" fmla="val 18675159"/>
                <a:gd name="adj2" fmla="val 0"/>
                <a:gd name="adj3" fmla="val 25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3" name="Google Shape;273;p15"/>
          <p:cNvSpPr txBox="1"/>
          <p:nvPr/>
        </p:nvSpPr>
        <p:spPr>
          <a:xfrm>
            <a:off x="217650" y="1249325"/>
            <a:ext cx="7534200" cy="16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900"/>
              <a:buFont typeface="Roboto"/>
              <a:buAutoNum type="arabicPeriod"/>
            </a:pPr>
            <a:r>
              <a:rPr lang="en" sz="1900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rPr>
              <a:t>Проблема качества обслуживания и сервиса в ресторанах в пиковые часы</a:t>
            </a:r>
            <a:endParaRPr sz="1900">
              <a:solidFill>
                <a:srgbClr val="351C7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900"/>
              <a:buFont typeface="Roboto"/>
              <a:buAutoNum type="arabicPeriod"/>
            </a:pPr>
            <a:r>
              <a:rPr lang="en" sz="1900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rPr>
              <a:t>Большая нагрузка на персонал</a:t>
            </a:r>
            <a:endParaRPr sz="1900">
              <a:solidFill>
                <a:srgbClr val="351C7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900"/>
              <a:buFont typeface="Roboto"/>
              <a:buAutoNum type="arabicPeriod"/>
            </a:pPr>
            <a:r>
              <a:rPr lang="en" sz="1900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rPr>
              <a:t>Медленное и не всегда качественное и удобное обслуживание</a:t>
            </a:r>
            <a:endParaRPr sz="1900">
              <a:solidFill>
                <a:srgbClr val="351C7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84475" y="-117987"/>
            <a:ext cx="10593398" cy="537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6"/>
          <p:cNvSpPr txBox="1">
            <a:spLocks noGrp="1"/>
          </p:cNvSpPr>
          <p:nvPr>
            <p:ph type="title"/>
          </p:nvPr>
        </p:nvSpPr>
        <p:spPr>
          <a:xfrm>
            <a:off x="275075" y="38712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Решение 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280" name="Google Shape;280;p16"/>
          <p:cNvGrpSpPr/>
          <p:nvPr/>
        </p:nvGrpSpPr>
        <p:grpSpPr>
          <a:xfrm>
            <a:off x="7330238" y="1986109"/>
            <a:ext cx="1709520" cy="3038318"/>
            <a:chOff x="6815600" y="1586950"/>
            <a:chExt cx="1871191" cy="3189500"/>
          </a:xfrm>
        </p:grpSpPr>
        <p:sp>
          <p:nvSpPr>
            <p:cNvPr id="281" name="Google Shape;281;p16"/>
            <p:cNvSpPr/>
            <p:nvPr/>
          </p:nvSpPr>
          <p:spPr>
            <a:xfrm>
              <a:off x="6815600" y="4538250"/>
              <a:ext cx="1871100" cy="238200"/>
            </a:xfrm>
            <a:prstGeom prst="ellipse">
              <a:avLst/>
            </a:pr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2" name="Google Shape;282;p16"/>
            <p:cNvGrpSpPr/>
            <p:nvPr/>
          </p:nvGrpSpPr>
          <p:grpSpPr>
            <a:xfrm>
              <a:off x="6815600" y="1586950"/>
              <a:ext cx="1871191" cy="3145004"/>
              <a:chOff x="4572000" y="1586950"/>
              <a:chExt cx="1871191" cy="3145004"/>
            </a:xfrm>
          </p:grpSpPr>
          <p:sp>
            <p:nvSpPr>
              <p:cNvPr id="283" name="Google Shape;283;p16"/>
              <p:cNvSpPr/>
              <p:nvPr/>
            </p:nvSpPr>
            <p:spPr>
              <a:xfrm>
                <a:off x="4967441" y="2980523"/>
                <a:ext cx="502801" cy="179863"/>
              </a:xfrm>
              <a:custGeom>
                <a:avLst/>
                <a:gdLst/>
                <a:ahLst/>
                <a:cxnLst/>
                <a:rect l="l" t="t" r="r" b="b"/>
                <a:pathLst>
                  <a:path w="15677" h="5608" extrusionOk="0">
                    <a:moveTo>
                      <a:pt x="758" y="1"/>
                    </a:moveTo>
                    <a:lnTo>
                      <a:pt x="0" y="3033"/>
                    </a:lnTo>
                    <a:lnTo>
                      <a:pt x="15677" y="5608"/>
                    </a:lnTo>
                    <a:lnTo>
                      <a:pt x="13016" y="1202"/>
                    </a:lnTo>
                    <a:lnTo>
                      <a:pt x="758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16"/>
              <p:cNvSpPr/>
              <p:nvPr/>
            </p:nvSpPr>
            <p:spPr>
              <a:xfrm>
                <a:off x="4850925" y="2987418"/>
                <a:ext cx="137174" cy="7389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2304" extrusionOk="0">
                    <a:moveTo>
                      <a:pt x="0" y="0"/>
                    </a:moveTo>
                    <a:lnTo>
                      <a:pt x="115" y="186"/>
                    </a:lnTo>
                    <a:lnTo>
                      <a:pt x="229" y="344"/>
                    </a:lnTo>
                    <a:lnTo>
                      <a:pt x="358" y="501"/>
                    </a:lnTo>
                    <a:lnTo>
                      <a:pt x="487" y="658"/>
                    </a:lnTo>
                    <a:lnTo>
                      <a:pt x="630" y="801"/>
                    </a:lnTo>
                    <a:lnTo>
                      <a:pt x="758" y="930"/>
                    </a:lnTo>
                    <a:lnTo>
                      <a:pt x="1059" y="1173"/>
                    </a:lnTo>
                    <a:lnTo>
                      <a:pt x="1373" y="1388"/>
                    </a:lnTo>
                    <a:lnTo>
                      <a:pt x="1688" y="1574"/>
                    </a:lnTo>
                    <a:lnTo>
                      <a:pt x="2003" y="1745"/>
                    </a:lnTo>
                    <a:lnTo>
                      <a:pt x="2303" y="1874"/>
                    </a:lnTo>
                    <a:lnTo>
                      <a:pt x="2589" y="1988"/>
                    </a:lnTo>
                    <a:lnTo>
                      <a:pt x="2861" y="2089"/>
                    </a:lnTo>
                    <a:lnTo>
                      <a:pt x="3118" y="2160"/>
                    </a:lnTo>
                    <a:lnTo>
                      <a:pt x="3333" y="2217"/>
                    </a:lnTo>
                    <a:lnTo>
                      <a:pt x="3648" y="2289"/>
                    </a:lnTo>
                    <a:lnTo>
                      <a:pt x="3762" y="2303"/>
                    </a:lnTo>
                    <a:lnTo>
                      <a:pt x="4277" y="2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16"/>
              <p:cNvSpPr/>
              <p:nvPr/>
            </p:nvSpPr>
            <p:spPr>
              <a:xfrm>
                <a:off x="4572000" y="2965866"/>
                <a:ext cx="791389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24675" h="1216" extrusionOk="0">
                    <a:moveTo>
                      <a:pt x="1" y="0"/>
                    </a:moveTo>
                    <a:lnTo>
                      <a:pt x="1" y="1216"/>
                    </a:lnTo>
                    <a:lnTo>
                      <a:pt x="24674" y="1216"/>
                    </a:lnTo>
                    <a:lnTo>
                      <a:pt x="2467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16"/>
              <p:cNvSpPr/>
              <p:nvPr/>
            </p:nvSpPr>
            <p:spPr>
              <a:xfrm>
                <a:off x="5636707" y="2483286"/>
                <a:ext cx="256484" cy="78481"/>
              </a:xfrm>
              <a:custGeom>
                <a:avLst/>
                <a:gdLst/>
                <a:ahLst/>
                <a:cxnLst/>
                <a:rect l="l" t="t" r="r" b="b"/>
                <a:pathLst>
                  <a:path w="7997" h="2447" extrusionOk="0">
                    <a:moveTo>
                      <a:pt x="7210" y="0"/>
                    </a:moveTo>
                    <a:lnTo>
                      <a:pt x="559" y="129"/>
                    </a:lnTo>
                    <a:lnTo>
                      <a:pt x="487" y="472"/>
                    </a:lnTo>
                    <a:lnTo>
                      <a:pt x="401" y="758"/>
                    </a:lnTo>
                    <a:lnTo>
                      <a:pt x="301" y="987"/>
                    </a:lnTo>
                    <a:lnTo>
                      <a:pt x="215" y="1159"/>
                    </a:lnTo>
                    <a:lnTo>
                      <a:pt x="129" y="1302"/>
                    </a:lnTo>
                    <a:lnTo>
                      <a:pt x="72" y="1388"/>
                    </a:lnTo>
                    <a:lnTo>
                      <a:pt x="1" y="1459"/>
                    </a:lnTo>
                    <a:lnTo>
                      <a:pt x="344" y="1602"/>
                    </a:lnTo>
                    <a:lnTo>
                      <a:pt x="687" y="1731"/>
                    </a:lnTo>
                    <a:lnTo>
                      <a:pt x="1031" y="1845"/>
                    </a:lnTo>
                    <a:lnTo>
                      <a:pt x="1374" y="1960"/>
                    </a:lnTo>
                    <a:lnTo>
                      <a:pt x="1717" y="2046"/>
                    </a:lnTo>
                    <a:lnTo>
                      <a:pt x="2060" y="2131"/>
                    </a:lnTo>
                    <a:lnTo>
                      <a:pt x="2404" y="2203"/>
                    </a:lnTo>
                    <a:lnTo>
                      <a:pt x="2761" y="2260"/>
                    </a:lnTo>
                    <a:lnTo>
                      <a:pt x="3090" y="2317"/>
                    </a:lnTo>
                    <a:lnTo>
                      <a:pt x="3434" y="2360"/>
                    </a:lnTo>
                    <a:lnTo>
                      <a:pt x="4091" y="2417"/>
                    </a:lnTo>
                    <a:lnTo>
                      <a:pt x="4735" y="2432"/>
                    </a:lnTo>
                    <a:lnTo>
                      <a:pt x="5336" y="2446"/>
                    </a:lnTo>
                    <a:lnTo>
                      <a:pt x="5894" y="2432"/>
                    </a:lnTo>
                    <a:lnTo>
                      <a:pt x="6394" y="2389"/>
                    </a:lnTo>
                    <a:lnTo>
                      <a:pt x="6852" y="2360"/>
                    </a:lnTo>
                    <a:lnTo>
                      <a:pt x="7238" y="2317"/>
                    </a:lnTo>
                    <a:lnTo>
                      <a:pt x="7796" y="2232"/>
                    </a:lnTo>
                    <a:lnTo>
                      <a:pt x="7996" y="2203"/>
                    </a:lnTo>
                    <a:lnTo>
                      <a:pt x="7724" y="1473"/>
                    </a:lnTo>
                    <a:lnTo>
                      <a:pt x="7467" y="758"/>
                    </a:lnTo>
                    <a:lnTo>
                      <a:pt x="7210" y="0"/>
                    </a:lnTo>
                    <a:close/>
                  </a:path>
                </a:pathLst>
              </a:custGeom>
              <a:solidFill>
                <a:srgbClr val="F6B6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16"/>
              <p:cNvSpPr/>
              <p:nvPr/>
            </p:nvSpPr>
            <p:spPr>
              <a:xfrm>
                <a:off x="5357814" y="1770880"/>
                <a:ext cx="814289" cy="743633"/>
              </a:xfrm>
              <a:custGeom>
                <a:avLst/>
                <a:gdLst/>
                <a:ahLst/>
                <a:cxnLst/>
                <a:rect l="l" t="t" r="r" b="b"/>
                <a:pathLst>
                  <a:path w="25389" h="23186" extrusionOk="0">
                    <a:moveTo>
                      <a:pt x="14232" y="1"/>
                    </a:moveTo>
                    <a:lnTo>
                      <a:pt x="13517" y="15"/>
                    </a:lnTo>
                    <a:lnTo>
                      <a:pt x="12816" y="43"/>
                    </a:lnTo>
                    <a:lnTo>
                      <a:pt x="12115" y="101"/>
                    </a:lnTo>
                    <a:lnTo>
                      <a:pt x="11429" y="186"/>
                    </a:lnTo>
                    <a:lnTo>
                      <a:pt x="10756" y="301"/>
                    </a:lnTo>
                    <a:lnTo>
                      <a:pt x="10098" y="430"/>
                    </a:lnTo>
                    <a:lnTo>
                      <a:pt x="9469" y="587"/>
                    </a:lnTo>
                    <a:lnTo>
                      <a:pt x="8840" y="773"/>
                    </a:lnTo>
                    <a:lnTo>
                      <a:pt x="8225" y="973"/>
                    </a:lnTo>
                    <a:lnTo>
                      <a:pt x="7624" y="1216"/>
                    </a:lnTo>
                    <a:lnTo>
                      <a:pt x="7052" y="1459"/>
                    </a:lnTo>
                    <a:lnTo>
                      <a:pt x="6480" y="1746"/>
                    </a:lnTo>
                    <a:lnTo>
                      <a:pt x="5936" y="2046"/>
                    </a:lnTo>
                    <a:lnTo>
                      <a:pt x="5407" y="2375"/>
                    </a:lnTo>
                    <a:lnTo>
                      <a:pt x="4906" y="2718"/>
                    </a:lnTo>
                    <a:lnTo>
                      <a:pt x="4420" y="3076"/>
                    </a:lnTo>
                    <a:lnTo>
                      <a:pt x="3962" y="3433"/>
                    </a:lnTo>
                    <a:lnTo>
                      <a:pt x="3533" y="3819"/>
                    </a:lnTo>
                    <a:lnTo>
                      <a:pt x="3118" y="4206"/>
                    </a:lnTo>
                    <a:lnTo>
                      <a:pt x="2732" y="4620"/>
                    </a:lnTo>
                    <a:lnTo>
                      <a:pt x="2360" y="5050"/>
                    </a:lnTo>
                    <a:lnTo>
                      <a:pt x="2017" y="5493"/>
                    </a:lnTo>
                    <a:lnTo>
                      <a:pt x="1702" y="5965"/>
                    </a:lnTo>
                    <a:lnTo>
                      <a:pt x="1559" y="6222"/>
                    </a:lnTo>
                    <a:lnTo>
                      <a:pt x="1416" y="6466"/>
                    </a:lnTo>
                    <a:lnTo>
                      <a:pt x="1273" y="6737"/>
                    </a:lnTo>
                    <a:lnTo>
                      <a:pt x="1145" y="6995"/>
                    </a:lnTo>
                    <a:lnTo>
                      <a:pt x="1016" y="7281"/>
                    </a:lnTo>
                    <a:lnTo>
                      <a:pt x="901" y="7567"/>
                    </a:lnTo>
                    <a:lnTo>
                      <a:pt x="787" y="7853"/>
                    </a:lnTo>
                    <a:lnTo>
                      <a:pt x="673" y="8153"/>
                    </a:lnTo>
                    <a:lnTo>
                      <a:pt x="573" y="8468"/>
                    </a:lnTo>
                    <a:lnTo>
                      <a:pt x="472" y="8797"/>
                    </a:lnTo>
                    <a:lnTo>
                      <a:pt x="301" y="9455"/>
                    </a:lnTo>
                    <a:lnTo>
                      <a:pt x="158" y="10170"/>
                    </a:lnTo>
                    <a:lnTo>
                      <a:pt x="101" y="10542"/>
                    </a:lnTo>
                    <a:lnTo>
                      <a:pt x="58" y="10914"/>
                    </a:lnTo>
                    <a:lnTo>
                      <a:pt x="15" y="11286"/>
                    </a:lnTo>
                    <a:lnTo>
                      <a:pt x="0" y="11658"/>
                    </a:lnTo>
                    <a:lnTo>
                      <a:pt x="0" y="12044"/>
                    </a:lnTo>
                    <a:lnTo>
                      <a:pt x="15" y="12430"/>
                    </a:lnTo>
                    <a:lnTo>
                      <a:pt x="29" y="12802"/>
                    </a:lnTo>
                    <a:lnTo>
                      <a:pt x="72" y="13188"/>
                    </a:lnTo>
                    <a:lnTo>
                      <a:pt x="115" y="13574"/>
                    </a:lnTo>
                    <a:lnTo>
                      <a:pt x="186" y="13946"/>
                    </a:lnTo>
                    <a:lnTo>
                      <a:pt x="258" y="14332"/>
                    </a:lnTo>
                    <a:lnTo>
                      <a:pt x="344" y="14704"/>
                    </a:lnTo>
                    <a:lnTo>
                      <a:pt x="444" y="15090"/>
                    </a:lnTo>
                    <a:lnTo>
                      <a:pt x="558" y="15462"/>
                    </a:lnTo>
                    <a:lnTo>
                      <a:pt x="673" y="15820"/>
                    </a:lnTo>
                    <a:lnTo>
                      <a:pt x="816" y="16192"/>
                    </a:lnTo>
                    <a:lnTo>
                      <a:pt x="959" y="16549"/>
                    </a:lnTo>
                    <a:lnTo>
                      <a:pt x="1116" y="16907"/>
                    </a:lnTo>
                    <a:lnTo>
                      <a:pt x="1273" y="17250"/>
                    </a:lnTo>
                    <a:lnTo>
                      <a:pt x="1459" y="17593"/>
                    </a:lnTo>
                    <a:lnTo>
                      <a:pt x="1645" y="17922"/>
                    </a:lnTo>
                    <a:lnTo>
                      <a:pt x="1831" y="18251"/>
                    </a:lnTo>
                    <a:lnTo>
                      <a:pt x="2046" y="18566"/>
                    </a:lnTo>
                    <a:lnTo>
                      <a:pt x="2260" y="18866"/>
                    </a:lnTo>
                    <a:lnTo>
                      <a:pt x="2475" y="19167"/>
                    </a:lnTo>
                    <a:lnTo>
                      <a:pt x="2704" y="19453"/>
                    </a:lnTo>
                    <a:lnTo>
                      <a:pt x="2947" y="19725"/>
                    </a:lnTo>
                    <a:lnTo>
                      <a:pt x="3204" y="19996"/>
                    </a:lnTo>
                    <a:lnTo>
                      <a:pt x="3462" y="20239"/>
                    </a:lnTo>
                    <a:lnTo>
                      <a:pt x="3719" y="20483"/>
                    </a:lnTo>
                    <a:lnTo>
                      <a:pt x="3991" y="20711"/>
                    </a:lnTo>
                    <a:lnTo>
                      <a:pt x="4277" y="20926"/>
                    </a:lnTo>
                    <a:lnTo>
                      <a:pt x="4549" y="21126"/>
                    </a:lnTo>
                    <a:lnTo>
                      <a:pt x="4849" y="21312"/>
                    </a:lnTo>
                    <a:lnTo>
                      <a:pt x="5150" y="21498"/>
                    </a:lnTo>
                    <a:lnTo>
                      <a:pt x="5450" y="21655"/>
                    </a:lnTo>
                    <a:lnTo>
                      <a:pt x="5750" y="21827"/>
                    </a:lnTo>
                    <a:lnTo>
                      <a:pt x="6065" y="21970"/>
                    </a:lnTo>
                    <a:lnTo>
                      <a:pt x="6380" y="22113"/>
                    </a:lnTo>
                    <a:lnTo>
                      <a:pt x="6694" y="22256"/>
                    </a:lnTo>
                    <a:lnTo>
                      <a:pt x="7023" y="22371"/>
                    </a:lnTo>
                    <a:lnTo>
                      <a:pt x="7352" y="22485"/>
                    </a:lnTo>
                    <a:lnTo>
                      <a:pt x="7681" y="22599"/>
                    </a:lnTo>
                    <a:lnTo>
                      <a:pt x="8024" y="22685"/>
                    </a:lnTo>
                    <a:lnTo>
                      <a:pt x="8353" y="22785"/>
                    </a:lnTo>
                    <a:lnTo>
                      <a:pt x="8697" y="22857"/>
                    </a:lnTo>
                    <a:lnTo>
                      <a:pt x="9040" y="22928"/>
                    </a:lnTo>
                    <a:lnTo>
                      <a:pt x="9383" y="22986"/>
                    </a:lnTo>
                    <a:lnTo>
                      <a:pt x="9741" y="23043"/>
                    </a:lnTo>
                    <a:lnTo>
                      <a:pt x="10084" y="23086"/>
                    </a:lnTo>
                    <a:lnTo>
                      <a:pt x="10785" y="23157"/>
                    </a:lnTo>
                    <a:lnTo>
                      <a:pt x="11500" y="23186"/>
                    </a:lnTo>
                    <a:lnTo>
                      <a:pt x="12215" y="23186"/>
                    </a:lnTo>
                    <a:lnTo>
                      <a:pt x="12916" y="23157"/>
                    </a:lnTo>
                    <a:lnTo>
                      <a:pt x="13631" y="23086"/>
                    </a:lnTo>
                    <a:lnTo>
                      <a:pt x="14332" y="23000"/>
                    </a:lnTo>
                    <a:lnTo>
                      <a:pt x="15033" y="22871"/>
                    </a:lnTo>
                    <a:lnTo>
                      <a:pt x="15534" y="22771"/>
                    </a:lnTo>
                    <a:lnTo>
                      <a:pt x="16006" y="22657"/>
                    </a:lnTo>
                    <a:lnTo>
                      <a:pt x="16463" y="22528"/>
                    </a:lnTo>
                    <a:lnTo>
                      <a:pt x="16921" y="22385"/>
                    </a:lnTo>
                    <a:lnTo>
                      <a:pt x="17365" y="22242"/>
                    </a:lnTo>
                    <a:lnTo>
                      <a:pt x="17794" y="22070"/>
                    </a:lnTo>
                    <a:lnTo>
                      <a:pt x="18223" y="21899"/>
                    </a:lnTo>
                    <a:lnTo>
                      <a:pt x="18623" y="21713"/>
                    </a:lnTo>
                    <a:lnTo>
                      <a:pt x="19024" y="21512"/>
                    </a:lnTo>
                    <a:lnTo>
                      <a:pt x="19396" y="21298"/>
                    </a:lnTo>
                    <a:lnTo>
                      <a:pt x="19767" y="21069"/>
                    </a:lnTo>
                    <a:lnTo>
                      <a:pt x="20139" y="20840"/>
                    </a:lnTo>
                    <a:lnTo>
                      <a:pt x="20483" y="20597"/>
                    </a:lnTo>
                    <a:lnTo>
                      <a:pt x="20826" y="20354"/>
                    </a:lnTo>
                    <a:lnTo>
                      <a:pt x="21141" y="20082"/>
                    </a:lnTo>
                    <a:lnTo>
                      <a:pt x="21455" y="19810"/>
                    </a:lnTo>
                    <a:lnTo>
                      <a:pt x="21756" y="19539"/>
                    </a:lnTo>
                    <a:lnTo>
                      <a:pt x="22042" y="19238"/>
                    </a:lnTo>
                    <a:lnTo>
                      <a:pt x="22328" y="18938"/>
                    </a:lnTo>
                    <a:lnTo>
                      <a:pt x="22585" y="18637"/>
                    </a:lnTo>
                    <a:lnTo>
                      <a:pt x="22843" y="18323"/>
                    </a:lnTo>
                    <a:lnTo>
                      <a:pt x="23086" y="17994"/>
                    </a:lnTo>
                    <a:lnTo>
                      <a:pt x="23315" y="17665"/>
                    </a:lnTo>
                    <a:lnTo>
                      <a:pt x="23529" y="17322"/>
                    </a:lnTo>
                    <a:lnTo>
                      <a:pt x="23744" y="16978"/>
                    </a:lnTo>
                    <a:lnTo>
                      <a:pt x="23930" y="16621"/>
                    </a:lnTo>
                    <a:lnTo>
                      <a:pt x="24116" y="16263"/>
                    </a:lnTo>
                    <a:lnTo>
                      <a:pt x="24287" y="15891"/>
                    </a:lnTo>
                    <a:lnTo>
                      <a:pt x="24445" y="15519"/>
                    </a:lnTo>
                    <a:lnTo>
                      <a:pt x="24588" y="15148"/>
                    </a:lnTo>
                    <a:lnTo>
                      <a:pt x="24716" y="14761"/>
                    </a:lnTo>
                    <a:lnTo>
                      <a:pt x="24845" y="14361"/>
                    </a:lnTo>
                    <a:lnTo>
                      <a:pt x="24931" y="14046"/>
                    </a:lnTo>
                    <a:lnTo>
                      <a:pt x="25017" y="13717"/>
                    </a:lnTo>
                    <a:lnTo>
                      <a:pt x="25088" y="13374"/>
                    </a:lnTo>
                    <a:lnTo>
                      <a:pt x="25160" y="13045"/>
                    </a:lnTo>
                    <a:lnTo>
                      <a:pt x="25217" y="12702"/>
                    </a:lnTo>
                    <a:lnTo>
                      <a:pt x="25260" y="12358"/>
                    </a:lnTo>
                    <a:lnTo>
                      <a:pt x="25346" y="11672"/>
                    </a:lnTo>
                    <a:lnTo>
                      <a:pt x="25389" y="10957"/>
                    </a:lnTo>
                    <a:lnTo>
                      <a:pt x="25389" y="10256"/>
                    </a:lnTo>
                    <a:lnTo>
                      <a:pt x="25360" y="9526"/>
                    </a:lnTo>
                    <a:lnTo>
                      <a:pt x="25303" y="8797"/>
                    </a:lnTo>
                    <a:lnTo>
                      <a:pt x="25274" y="8482"/>
                    </a:lnTo>
                    <a:lnTo>
                      <a:pt x="25217" y="8182"/>
                    </a:lnTo>
                    <a:lnTo>
                      <a:pt x="25160" y="7882"/>
                    </a:lnTo>
                    <a:lnTo>
                      <a:pt x="25088" y="7581"/>
                    </a:lnTo>
                    <a:lnTo>
                      <a:pt x="25002" y="7295"/>
                    </a:lnTo>
                    <a:lnTo>
                      <a:pt x="24902" y="7023"/>
                    </a:lnTo>
                    <a:lnTo>
                      <a:pt x="24802" y="6752"/>
                    </a:lnTo>
                    <a:lnTo>
                      <a:pt x="24688" y="6480"/>
                    </a:lnTo>
                    <a:lnTo>
                      <a:pt x="24559" y="6222"/>
                    </a:lnTo>
                    <a:lnTo>
                      <a:pt x="24430" y="5965"/>
                    </a:lnTo>
                    <a:lnTo>
                      <a:pt x="24287" y="5722"/>
                    </a:lnTo>
                    <a:lnTo>
                      <a:pt x="24144" y="5479"/>
                    </a:lnTo>
                    <a:lnTo>
                      <a:pt x="23987" y="5235"/>
                    </a:lnTo>
                    <a:lnTo>
                      <a:pt x="23830" y="5007"/>
                    </a:lnTo>
                    <a:lnTo>
                      <a:pt x="23658" y="4792"/>
                    </a:lnTo>
                    <a:lnTo>
                      <a:pt x="23486" y="4578"/>
                    </a:lnTo>
                    <a:lnTo>
                      <a:pt x="23114" y="4148"/>
                    </a:lnTo>
                    <a:lnTo>
                      <a:pt x="22728" y="3762"/>
                    </a:lnTo>
                    <a:lnTo>
                      <a:pt x="22328" y="3390"/>
                    </a:lnTo>
                    <a:lnTo>
                      <a:pt x="21899" y="3047"/>
                    </a:lnTo>
                    <a:lnTo>
                      <a:pt x="21484" y="2718"/>
                    </a:lnTo>
                    <a:lnTo>
                      <a:pt x="21040" y="2418"/>
                    </a:lnTo>
                    <a:lnTo>
                      <a:pt x="20597" y="2132"/>
                    </a:lnTo>
                    <a:lnTo>
                      <a:pt x="20168" y="1874"/>
                    </a:lnTo>
                    <a:lnTo>
                      <a:pt x="19739" y="1631"/>
                    </a:lnTo>
                    <a:lnTo>
                      <a:pt x="19310" y="1417"/>
                    </a:lnTo>
                    <a:lnTo>
                      <a:pt x="18909" y="1216"/>
                    </a:lnTo>
                    <a:lnTo>
                      <a:pt x="18509" y="1030"/>
                    </a:lnTo>
                    <a:lnTo>
                      <a:pt x="18123" y="859"/>
                    </a:lnTo>
                    <a:lnTo>
                      <a:pt x="17751" y="716"/>
                    </a:lnTo>
                    <a:lnTo>
                      <a:pt x="17078" y="473"/>
                    </a:lnTo>
                    <a:lnTo>
                      <a:pt x="16521" y="272"/>
                    </a:lnTo>
                    <a:lnTo>
                      <a:pt x="16077" y="144"/>
                    </a:lnTo>
                    <a:lnTo>
                      <a:pt x="15705" y="43"/>
                    </a:lnTo>
                    <a:lnTo>
                      <a:pt x="14962" y="15"/>
                    </a:lnTo>
                    <a:lnTo>
                      <a:pt x="14232" y="1"/>
                    </a:lnTo>
                    <a:close/>
                  </a:path>
                </a:pathLst>
              </a:custGeom>
              <a:solidFill>
                <a:srgbClr val="F6B6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16"/>
              <p:cNvSpPr/>
              <p:nvPr/>
            </p:nvSpPr>
            <p:spPr>
              <a:xfrm>
                <a:off x="5629844" y="2119498"/>
                <a:ext cx="51412" cy="106000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3305" extrusionOk="0">
                    <a:moveTo>
                      <a:pt x="858" y="1"/>
                    </a:moveTo>
                    <a:lnTo>
                      <a:pt x="815" y="15"/>
                    </a:lnTo>
                    <a:lnTo>
                      <a:pt x="773" y="44"/>
                    </a:lnTo>
                    <a:lnTo>
                      <a:pt x="730" y="72"/>
                    </a:lnTo>
                    <a:lnTo>
                      <a:pt x="701" y="115"/>
                    </a:lnTo>
                    <a:lnTo>
                      <a:pt x="687" y="158"/>
                    </a:lnTo>
                    <a:lnTo>
                      <a:pt x="672" y="201"/>
                    </a:lnTo>
                    <a:lnTo>
                      <a:pt x="658" y="258"/>
                    </a:lnTo>
                    <a:lnTo>
                      <a:pt x="658" y="530"/>
                    </a:lnTo>
                    <a:lnTo>
                      <a:pt x="630" y="716"/>
                    </a:lnTo>
                    <a:lnTo>
                      <a:pt x="601" y="916"/>
                    </a:lnTo>
                    <a:lnTo>
                      <a:pt x="558" y="1117"/>
                    </a:lnTo>
                    <a:lnTo>
                      <a:pt x="501" y="1317"/>
                    </a:lnTo>
                    <a:lnTo>
                      <a:pt x="415" y="1503"/>
                    </a:lnTo>
                    <a:lnTo>
                      <a:pt x="372" y="1589"/>
                    </a:lnTo>
                    <a:lnTo>
                      <a:pt x="315" y="1660"/>
                    </a:lnTo>
                    <a:lnTo>
                      <a:pt x="200" y="1817"/>
                    </a:lnTo>
                    <a:lnTo>
                      <a:pt x="115" y="1960"/>
                    </a:lnTo>
                    <a:lnTo>
                      <a:pt x="57" y="2103"/>
                    </a:lnTo>
                    <a:lnTo>
                      <a:pt x="29" y="2232"/>
                    </a:lnTo>
                    <a:lnTo>
                      <a:pt x="0" y="2347"/>
                    </a:lnTo>
                    <a:lnTo>
                      <a:pt x="0" y="2447"/>
                    </a:lnTo>
                    <a:lnTo>
                      <a:pt x="15" y="2533"/>
                    </a:lnTo>
                    <a:lnTo>
                      <a:pt x="43" y="2618"/>
                    </a:lnTo>
                    <a:lnTo>
                      <a:pt x="72" y="2690"/>
                    </a:lnTo>
                    <a:lnTo>
                      <a:pt x="115" y="2776"/>
                    </a:lnTo>
                    <a:lnTo>
                      <a:pt x="172" y="2862"/>
                    </a:lnTo>
                    <a:lnTo>
                      <a:pt x="243" y="2933"/>
                    </a:lnTo>
                    <a:lnTo>
                      <a:pt x="343" y="3019"/>
                    </a:lnTo>
                    <a:lnTo>
                      <a:pt x="458" y="3090"/>
                    </a:lnTo>
                    <a:lnTo>
                      <a:pt x="601" y="3162"/>
                    </a:lnTo>
                    <a:lnTo>
                      <a:pt x="773" y="3219"/>
                    </a:lnTo>
                    <a:lnTo>
                      <a:pt x="944" y="3248"/>
                    </a:lnTo>
                    <a:lnTo>
                      <a:pt x="1116" y="3276"/>
                    </a:lnTo>
                    <a:lnTo>
                      <a:pt x="1330" y="3305"/>
                    </a:lnTo>
                    <a:lnTo>
                      <a:pt x="1345" y="3305"/>
                    </a:lnTo>
                    <a:lnTo>
                      <a:pt x="1402" y="3291"/>
                    </a:lnTo>
                    <a:lnTo>
                      <a:pt x="1445" y="3291"/>
                    </a:lnTo>
                    <a:lnTo>
                      <a:pt x="1516" y="3233"/>
                    </a:lnTo>
                    <a:lnTo>
                      <a:pt x="1574" y="3162"/>
                    </a:lnTo>
                    <a:lnTo>
                      <a:pt x="1588" y="3119"/>
                    </a:lnTo>
                    <a:lnTo>
                      <a:pt x="1602" y="3076"/>
                    </a:lnTo>
                    <a:lnTo>
                      <a:pt x="1602" y="3019"/>
                    </a:lnTo>
                    <a:lnTo>
                      <a:pt x="1588" y="2976"/>
                    </a:lnTo>
                    <a:lnTo>
                      <a:pt x="1574" y="2919"/>
                    </a:lnTo>
                    <a:lnTo>
                      <a:pt x="1545" y="2890"/>
                    </a:lnTo>
                    <a:lnTo>
                      <a:pt x="1502" y="2847"/>
                    </a:lnTo>
                    <a:lnTo>
                      <a:pt x="1459" y="2819"/>
                    </a:lnTo>
                    <a:lnTo>
                      <a:pt x="1416" y="2804"/>
                    </a:lnTo>
                    <a:lnTo>
                      <a:pt x="1373" y="2804"/>
                    </a:lnTo>
                    <a:lnTo>
                      <a:pt x="1159" y="2776"/>
                    </a:lnTo>
                    <a:lnTo>
                      <a:pt x="1030" y="2747"/>
                    </a:lnTo>
                    <a:lnTo>
                      <a:pt x="901" y="2733"/>
                    </a:lnTo>
                    <a:lnTo>
                      <a:pt x="758" y="2676"/>
                    </a:lnTo>
                    <a:lnTo>
                      <a:pt x="644" y="2618"/>
                    </a:lnTo>
                    <a:lnTo>
                      <a:pt x="558" y="2547"/>
                    </a:lnTo>
                    <a:lnTo>
                      <a:pt x="529" y="2504"/>
                    </a:lnTo>
                    <a:lnTo>
                      <a:pt x="515" y="2461"/>
                    </a:lnTo>
                    <a:lnTo>
                      <a:pt x="515" y="2418"/>
                    </a:lnTo>
                    <a:lnTo>
                      <a:pt x="515" y="2375"/>
                    </a:lnTo>
                    <a:lnTo>
                      <a:pt x="544" y="2246"/>
                    </a:lnTo>
                    <a:lnTo>
                      <a:pt x="601" y="2118"/>
                    </a:lnTo>
                    <a:lnTo>
                      <a:pt x="701" y="1975"/>
                    </a:lnTo>
                    <a:lnTo>
                      <a:pt x="787" y="1860"/>
                    </a:lnTo>
                    <a:lnTo>
                      <a:pt x="873" y="1732"/>
                    </a:lnTo>
                    <a:lnTo>
                      <a:pt x="930" y="1603"/>
                    </a:lnTo>
                    <a:lnTo>
                      <a:pt x="987" y="1460"/>
                    </a:lnTo>
                    <a:lnTo>
                      <a:pt x="1073" y="1174"/>
                    </a:lnTo>
                    <a:lnTo>
                      <a:pt x="1116" y="902"/>
                    </a:lnTo>
                    <a:lnTo>
                      <a:pt x="1144" y="645"/>
                    </a:lnTo>
                    <a:lnTo>
                      <a:pt x="1159" y="444"/>
                    </a:lnTo>
                    <a:lnTo>
                      <a:pt x="1173" y="244"/>
                    </a:lnTo>
                    <a:lnTo>
                      <a:pt x="1159" y="187"/>
                    </a:lnTo>
                    <a:lnTo>
                      <a:pt x="1144" y="144"/>
                    </a:lnTo>
                    <a:lnTo>
                      <a:pt x="1116" y="101"/>
                    </a:lnTo>
                    <a:lnTo>
                      <a:pt x="1087" y="58"/>
                    </a:lnTo>
                    <a:lnTo>
                      <a:pt x="1044" y="30"/>
                    </a:lnTo>
                    <a:lnTo>
                      <a:pt x="1001" y="15"/>
                    </a:lnTo>
                    <a:lnTo>
                      <a:pt x="959" y="1"/>
                    </a:lnTo>
                    <a:close/>
                  </a:path>
                </a:pathLst>
              </a:custGeom>
              <a:solidFill>
                <a:srgbClr val="D78A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16"/>
              <p:cNvSpPr/>
              <p:nvPr/>
            </p:nvSpPr>
            <p:spPr>
              <a:xfrm>
                <a:off x="5289919" y="1605744"/>
                <a:ext cx="998257" cy="763358"/>
              </a:xfrm>
              <a:custGeom>
                <a:avLst/>
                <a:gdLst/>
                <a:ahLst/>
                <a:cxnLst/>
                <a:rect l="l" t="t" r="r" b="b"/>
                <a:pathLst>
                  <a:path w="31125" h="23801" extrusionOk="0">
                    <a:moveTo>
                      <a:pt x="13174" y="0"/>
                    </a:moveTo>
                    <a:lnTo>
                      <a:pt x="12988" y="15"/>
                    </a:lnTo>
                    <a:lnTo>
                      <a:pt x="12816" y="43"/>
                    </a:lnTo>
                    <a:lnTo>
                      <a:pt x="12645" y="86"/>
                    </a:lnTo>
                    <a:lnTo>
                      <a:pt x="12473" y="143"/>
                    </a:lnTo>
                    <a:lnTo>
                      <a:pt x="12316" y="215"/>
                    </a:lnTo>
                    <a:lnTo>
                      <a:pt x="12158" y="286"/>
                    </a:lnTo>
                    <a:lnTo>
                      <a:pt x="12015" y="387"/>
                    </a:lnTo>
                    <a:lnTo>
                      <a:pt x="11872" y="487"/>
                    </a:lnTo>
                    <a:lnTo>
                      <a:pt x="11743" y="587"/>
                    </a:lnTo>
                    <a:lnTo>
                      <a:pt x="11629" y="701"/>
                    </a:lnTo>
                    <a:lnTo>
                      <a:pt x="11515" y="830"/>
                    </a:lnTo>
                    <a:lnTo>
                      <a:pt x="11414" y="959"/>
                    </a:lnTo>
                    <a:lnTo>
                      <a:pt x="11329" y="1087"/>
                    </a:lnTo>
                    <a:lnTo>
                      <a:pt x="11243" y="1216"/>
                    </a:lnTo>
                    <a:lnTo>
                      <a:pt x="11171" y="1359"/>
                    </a:lnTo>
                    <a:lnTo>
                      <a:pt x="11114" y="1488"/>
                    </a:lnTo>
                    <a:lnTo>
                      <a:pt x="11071" y="1617"/>
                    </a:lnTo>
                    <a:lnTo>
                      <a:pt x="11028" y="1745"/>
                    </a:lnTo>
                    <a:lnTo>
                      <a:pt x="11014" y="1874"/>
                    </a:lnTo>
                    <a:lnTo>
                      <a:pt x="11014" y="2003"/>
                    </a:lnTo>
                    <a:lnTo>
                      <a:pt x="10728" y="1745"/>
                    </a:lnTo>
                    <a:lnTo>
                      <a:pt x="10585" y="1617"/>
                    </a:lnTo>
                    <a:lnTo>
                      <a:pt x="10413" y="1502"/>
                    </a:lnTo>
                    <a:lnTo>
                      <a:pt x="10242" y="1388"/>
                    </a:lnTo>
                    <a:lnTo>
                      <a:pt x="10070" y="1288"/>
                    </a:lnTo>
                    <a:lnTo>
                      <a:pt x="9884" y="1188"/>
                    </a:lnTo>
                    <a:lnTo>
                      <a:pt x="9698" y="1102"/>
                    </a:lnTo>
                    <a:lnTo>
                      <a:pt x="9512" y="1030"/>
                    </a:lnTo>
                    <a:lnTo>
                      <a:pt x="9312" y="973"/>
                    </a:lnTo>
                    <a:lnTo>
                      <a:pt x="9112" y="930"/>
                    </a:lnTo>
                    <a:lnTo>
                      <a:pt x="8897" y="902"/>
                    </a:lnTo>
                    <a:lnTo>
                      <a:pt x="8697" y="902"/>
                    </a:lnTo>
                    <a:lnTo>
                      <a:pt x="8482" y="916"/>
                    </a:lnTo>
                    <a:lnTo>
                      <a:pt x="8282" y="959"/>
                    </a:lnTo>
                    <a:lnTo>
                      <a:pt x="8068" y="1030"/>
                    </a:lnTo>
                    <a:lnTo>
                      <a:pt x="7853" y="1116"/>
                    </a:lnTo>
                    <a:lnTo>
                      <a:pt x="7681" y="1216"/>
                    </a:lnTo>
                    <a:lnTo>
                      <a:pt x="7524" y="1316"/>
                    </a:lnTo>
                    <a:lnTo>
                      <a:pt x="7395" y="1431"/>
                    </a:lnTo>
                    <a:lnTo>
                      <a:pt x="7281" y="1559"/>
                    </a:lnTo>
                    <a:lnTo>
                      <a:pt x="7181" y="1688"/>
                    </a:lnTo>
                    <a:lnTo>
                      <a:pt x="7109" y="1817"/>
                    </a:lnTo>
                    <a:lnTo>
                      <a:pt x="7052" y="1946"/>
                    </a:lnTo>
                    <a:lnTo>
                      <a:pt x="7009" y="2089"/>
                    </a:lnTo>
                    <a:lnTo>
                      <a:pt x="6980" y="2232"/>
                    </a:lnTo>
                    <a:lnTo>
                      <a:pt x="6966" y="2389"/>
                    </a:lnTo>
                    <a:lnTo>
                      <a:pt x="6952" y="2532"/>
                    </a:lnTo>
                    <a:lnTo>
                      <a:pt x="6938" y="2832"/>
                    </a:lnTo>
                    <a:lnTo>
                      <a:pt x="6938" y="3133"/>
                    </a:lnTo>
                    <a:lnTo>
                      <a:pt x="6180" y="3119"/>
                    </a:lnTo>
                    <a:lnTo>
                      <a:pt x="5765" y="3119"/>
                    </a:lnTo>
                    <a:lnTo>
                      <a:pt x="5550" y="3133"/>
                    </a:lnTo>
                    <a:lnTo>
                      <a:pt x="5350" y="3161"/>
                    </a:lnTo>
                    <a:lnTo>
                      <a:pt x="5135" y="3190"/>
                    </a:lnTo>
                    <a:lnTo>
                      <a:pt x="4935" y="3247"/>
                    </a:lnTo>
                    <a:lnTo>
                      <a:pt x="4721" y="3304"/>
                    </a:lnTo>
                    <a:lnTo>
                      <a:pt x="4520" y="3390"/>
                    </a:lnTo>
                    <a:lnTo>
                      <a:pt x="4334" y="3505"/>
                    </a:lnTo>
                    <a:lnTo>
                      <a:pt x="4148" y="3633"/>
                    </a:lnTo>
                    <a:lnTo>
                      <a:pt x="3977" y="3791"/>
                    </a:lnTo>
                    <a:lnTo>
                      <a:pt x="3805" y="3977"/>
                    </a:lnTo>
                    <a:lnTo>
                      <a:pt x="3734" y="4063"/>
                    </a:lnTo>
                    <a:lnTo>
                      <a:pt x="3676" y="4177"/>
                    </a:lnTo>
                    <a:lnTo>
                      <a:pt x="3619" y="4320"/>
                    </a:lnTo>
                    <a:lnTo>
                      <a:pt x="3562" y="4463"/>
                    </a:lnTo>
                    <a:lnTo>
                      <a:pt x="3519" y="4635"/>
                    </a:lnTo>
                    <a:lnTo>
                      <a:pt x="3490" y="4806"/>
                    </a:lnTo>
                    <a:lnTo>
                      <a:pt x="3462" y="4992"/>
                    </a:lnTo>
                    <a:lnTo>
                      <a:pt x="3433" y="5178"/>
                    </a:lnTo>
                    <a:lnTo>
                      <a:pt x="3419" y="5364"/>
                    </a:lnTo>
                    <a:lnTo>
                      <a:pt x="3419" y="5564"/>
                    </a:lnTo>
                    <a:lnTo>
                      <a:pt x="3433" y="5750"/>
                    </a:lnTo>
                    <a:lnTo>
                      <a:pt x="3448" y="5936"/>
                    </a:lnTo>
                    <a:lnTo>
                      <a:pt x="3476" y="6108"/>
                    </a:lnTo>
                    <a:lnTo>
                      <a:pt x="3519" y="6279"/>
                    </a:lnTo>
                    <a:lnTo>
                      <a:pt x="3576" y="6437"/>
                    </a:lnTo>
                    <a:lnTo>
                      <a:pt x="3648" y="6580"/>
                    </a:lnTo>
                    <a:lnTo>
                      <a:pt x="3691" y="6666"/>
                    </a:lnTo>
                    <a:lnTo>
                      <a:pt x="3691" y="6694"/>
                    </a:lnTo>
                    <a:lnTo>
                      <a:pt x="3676" y="6723"/>
                    </a:lnTo>
                    <a:lnTo>
                      <a:pt x="3648" y="6751"/>
                    </a:lnTo>
                    <a:lnTo>
                      <a:pt x="3576" y="6780"/>
                    </a:lnTo>
                    <a:lnTo>
                      <a:pt x="3476" y="6809"/>
                    </a:lnTo>
                    <a:lnTo>
                      <a:pt x="3362" y="6823"/>
                    </a:lnTo>
                    <a:lnTo>
                      <a:pt x="3076" y="6852"/>
                    </a:lnTo>
                    <a:lnTo>
                      <a:pt x="2904" y="6880"/>
                    </a:lnTo>
                    <a:lnTo>
                      <a:pt x="2718" y="6909"/>
                    </a:lnTo>
                    <a:lnTo>
                      <a:pt x="2532" y="6966"/>
                    </a:lnTo>
                    <a:lnTo>
                      <a:pt x="2332" y="7023"/>
                    </a:lnTo>
                    <a:lnTo>
                      <a:pt x="2132" y="7109"/>
                    </a:lnTo>
                    <a:lnTo>
                      <a:pt x="1931" y="7223"/>
                    </a:lnTo>
                    <a:lnTo>
                      <a:pt x="1745" y="7352"/>
                    </a:lnTo>
                    <a:lnTo>
                      <a:pt x="1560" y="7524"/>
                    </a:lnTo>
                    <a:lnTo>
                      <a:pt x="1474" y="7667"/>
                    </a:lnTo>
                    <a:lnTo>
                      <a:pt x="1417" y="7796"/>
                    </a:lnTo>
                    <a:lnTo>
                      <a:pt x="1316" y="8082"/>
                    </a:lnTo>
                    <a:lnTo>
                      <a:pt x="1245" y="8353"/>
                    </a:lnTo>
                    <a:lnTo>
                      <a:pt x="1202" y="8625"/>
                    </a:lnTo>
                    <a:lnTo>
                      <a:pt x="1188" y="8883"/>
                    </a:lnTo>
                    <a:lnTo>
                      <a:pt x="1188" y="9126"/>
                    </a:lnTo>
                    <a:lnTo>
                      <a:pt x="1216" y="9369"/>
                    </a:lnTo>
                    <a:lnTo>
                      <a:pt x="1245" y="9584"/>
                    </a:lnTo>
                    <a:lnTo>
                      <a:pt x="1288" y="9784"/>
                    </a:lnTo>
                    <a:lnTo>
                      <a:pt x="1345" y="9970"/>
                    </a:lnTo>
                    <a:lnTo>
                      <a:pt x="1445" y="10270"/>
                    </a:lnTo>
                    <a:lnTo>
                      <a:pt x="1531" y="10456"/>
                    </a:lnTo>
                    <a:lnTo>
                      <a:pt x="1574" y="10528"/>
                    </a:lnTo>
                    <a:lnTo>
                      <a:pt x="1445" y="10613"/>
                    </a:lnTo>
                    <a:lnTo>
                      <a:pt x="1316" y="10728"/>
                    </a:lnTo>
                    <a:lnTo>
                      <a:pt x="1159" y="10885"/>
                    </a:lnTo>
                    <a:lnTo>
                      <a:pt x="959" y="11085"/>
                    </a:lnTo>
                    <a:lnTo>
                      <a:pt x="773" y="11328"/>
                    </a:lnTo>
                    <a:lnTo>
                      <a:pt x="573" y="11615"/>
                    </a:lnTo>
                    <a:lnTo>
                      <a:pt x="473" y="11786"/>
                    </a:lnTo>
                    <a:lnTo>
                      <a:pt x="387" y="11958"/>
                    </a:lnTo>
                    <a:lnTo>
                      <a:pt x="301" y="12144"/>
                    </a:lnTo>
                    <a:lnTo>
                      <a:pt x="229" y="12330"/>
                    </a:lnTo>
                    <a:lnTo>
                      <a:pt x="158" y="12544"/>
                    </a:lnTo>
                    <a:lnTo>
                      <a:pt x="101" y="12759"/>
                    </a:lnTo>
                    <a:lnTo>
                      <a:pt x="58" y="12988"/>
                    </a:lnTo>
                    <a:lnTo>
                      <a:pt x="29" y="13231"/>
                    </a:lnTo>
                    <a:lnTo>
                      <a:pt x="1" y="13474"/>
                    </a:lnTo>
                    <a:lnTo>
                      <a:pt x="1" y="13746"/>
                    </a:lnTo>
                    <a:lnTo>
                      <a:pt x="15" y="14017"/>
                    </a:lnTo>
                    <a:lnTo>
                      <a:pt x="58" y="14304"/>
                    </a:lnTo>
                    <a:lnTo>
                      <a:pt x="115" y="14590"/>
                    </a:lnTo>
                    <a:lnTo>
                      <a:pt x="186" y="14904"/>
                    </a:lnTo>
                    <a:lnTo>
                      <a:pt x="287" y="15219"/>
                    </a:lnTo>
                    <a:lnTo>
                      <a:pt x="415" y="15548"/>
                    </a:lnTo>
                    <a:lnTo>
                      <a:pt x="558" y="15877"/>
                    </a:lnTo>
                    <a:lnTo>
                      <a:pt x="744" y="16234"/>
                    </a:lnTo>
                    <a:lnTo>
                      <a:pt x="716" y="16420"/>
                    </a:lnTo>
                    <a:lnTo>
                      <a:pt x="687" y="16606"/>
                    </a:lnTo>
                    <a:lnTo>
                      <a:pt x="687" y="16807"/>
                    </a:lnTo>
                    <a:lnTo>
                      <a:pt x="687" y="17021"/>
                    </a:lnTo>
                    <a:lnTo>
                      <a:pt x="701" y="17221"/>
                    </a:lnTo>
                    <a:lnTo>
                      <a:pt x="730" y="17436"/>
                    </a:lnTo>
                    <a:lnTo>
                      <a:pt x="773" y="17650"/>
                    </a:lnTo>
                    <a:lnTo>
                      <a:pt x="816" y="17879"/>
                    </a:lnTo>
                    <a:lnTo>
                      <a:pt x="930" y="18323"/>
                    </a:lnTo>
                    <a:lnTo>
                      <a:pt x="1073" y="18780"/>
                    </a:lnTo>
                    <a:lnTo>
                      <a:pt x="1245" y="19238"/>
                    </a:lnTo>
                    <a:lnTo>
                      <a:pt x="1445" y="19696"/>
                    </a:lnTo>
                    <a:lnTo>
                      <a:pt x="1674" y="20139"/>
                    </a:lnTo>
                    <a:lnTo>
                      <a:pt x="1917" y="20583"/>
                    </a:lnTo>
                    <a:lnTo>
                      <a:pt x="2175" y="20997"/>
                    </a:lnTo>
                    <a:lnTo>
                      <a:pt x="2432" y="21384"/>
                    </a:lnTo>
                    <a:lnTo>
                      <a:pt x="2704" y="21755"/>
                    </a:lnTo>
                    <a:lnTo>
                      <a:pt x="2976" y="22099"/>
                    </a:lnTo>
                    <a:lnTo>
                      <a:pt x="3247" y="22385"/>
                    </a:lnTo>
                    <a:lnTo>
                      <a:pt x="3519" y="22642"/>
                    </a:lnTo>
                    <a:lnTo>
                      <a:pt x="3519" y="22642"/>
                    </a:lnTo>
                    <a:lnTo>
                      <a:pt x="3390" y="22084"/>
                    </a:lnTo>
                    <a:lnTo>
                      <a:pt x="3262" y="21527"/>
                    </a:lnTo>
                    <a:lnTo>
                      <a:pt x="3162" y="20997"/>
                    </a:lnTo>
                    <a:lnTo>
                      <a:pt x="3090" y="20468"/>
                    </a:lnTo>
                    <a:lnTo>
                      <a:pt x="3033" y="19968"/>
                    </a:lnTo>
                    <a:lnTo>
                      <a:pt x="2990" y="19467"/>
                    </a:lnTo>
                    <a:lnTo>
                      <a:pt x="2961" y="18995"/>
                    </a:lnTo>
                    <a:lnTo>
                      <a:pt x="2961" y="18523"/>
                    </a:lnTo>
                    <a:lnTo>
                      <a:pt x="2976" y="18065"/>
                    </a:lnTo>
                    <a:lnTo>
                      <a:pt x="3004" y="17622"/>
                    </a:lnTo>
                    <a:lnTo>
                      <a:pt x="3033" y="17193"/>
                    </a:lnTo>
                    <a:lnTo>
                      <a:pt x="3090" y="16778"/>
                    </a:lnTo>
                    <a:lnTo>
                      <a:pt x="3162" y="16363"/>
                    </a:lnTo>
                    <a:lnTo>
                      <a:pt x="3247" y="15977"/>
                    </a:lnTo>
                    <a:lnTo>
                      <a:pt x="3347" y="15591"/>
                    </a:lnTo>
                    <a:lnTo>
                      <a:pt x="3448" y="15205"/>
                    </a:lnTo>
                    <a:lnTo>
                      <a:pt x="3562" y="14847"/>
                    </a:lnTo>
                    <a:lnTo>
                      <a:pt x="3691" y="14489"/>
                    </a:lnTo>
                    <a:lnTo>
                      <a:pt x="3834" y="14132"/>
                    </a:lnTo>
                    <a:lnTo>
                      <a:pt x="3977" y="13789"/>
                    </a:lnTo>
                    <a:lnTo>
                      <a:pt x="4134" y="13460"/>
                    </a:lnTo>
                    <a:lnTo>
                      <a:pt x="4291" y="13131"/>
                    </a:lnTo>
                    <a:lnTo>
                      <a:pt x="4463" y="12816"/>
                    </a:lnTo>
                    <a:lnTo>
                      <a:pt x="4635" y="12501"/>
                    </a:lnTo>
                    <a:lnTo>
                      <a:pt x="5007" y="11901"/>
                    </a:lnTo>
                    <a:lnTo>
                      <a:pt x="5393" y="11314"/>
                    </a:lnTo>
                    <a:lnTo>
                      <a:pt x="5779" y="10742"/>
                    </a:lnTo>
                    <a:lnTo>
                      <a:pt x="6180" y="10199"/>
                    </a:lnTo>
                    <a:lnTo>
                      <a:pt x="6408" y="10356"/>
                    </a:lnTo>
                    <a:lnTo>
                      <a:pt x="6637" y="10499"/>
                    </a:lnTo>
                    <a:lnTo>
                      <a:pt x="6852" y="10613"/>
                    </a:lnTo>
                    <a:lnTo>
                      <a:pt x="7052" y="10699"/>
                    </a:lnTo>
                    <a:lnTo>
                      <a:pt x="7238" y="10771"/>
                    </a:lnTo>
                    <a:lnTo>
                      <a:pt x="7438" y="10828"/>
                    </a:lnTo>
                    <a:lnTo>
                      <a:pt x="7610" y="10856"/>
                    </a:lnTo>
                    <a:lnTo>
                      <a:pt x="7781" y="10871"/>
                    </a:lnTo>
                    <a:lnTo>
                      <a:pt x="7953" y="10871"/>
                    </a:lnTo>
                    <a:lnTo>
                      <a:pt x="8096" y="10856"/>
                    </a:lnTo>
                    <a:lnTo>
                      <a:pt x="8253" y="10828"/>
                    </a:lnTo>
                    <a:lnTo>
                      <a:pt x="8397" y="10785"/>
                    </a:lnTo>
                    <a:lnTo>
                      <a:pt x="8525" y="10742"/>
                    </a:lnTo>
                    <a:lnTo>
                      <a:pt x="8654" y="10671"/>
                    </a:lnTo>
                    <a:lnTo>
                      <a:pt x="8783" y="10599"/>
                    </a:lnTo>
                    <a:lnTo>
                      <a:pt x="8897" y="10513"/>
                    </a:lnTo>
                    <a:lnTo>
                      <a:pt x="9012" y="10413"/>
                    </a:lnTo>
                    <a:lnTo>
                      <a:pt x="9112" y="10313"/>
                    </a:lnTo>
                    <a:lnTo>
                      <a:pt x="9312" y="10098"/>
                    </a:lnTo>
                    <a:lnTo>
                      <a:pt x="9484" y="9870"/>
                    </a:lnTo>
                    <a:lnTo>
                      <a:pt x="9641" y="9641"/>
                    </a:lnTo>
                    <a:lnTo>
                      <a:pt x="9770" y="9398"/>
                    </a:lnTo>
                    <a:lnTo>
                      <a:pt x="9898" y="9183"/>
                    </a:lnTo>
                    <a:lnTo>
                      <a:pt x="10099" y="8797"/>
                    </a:lnTo>
                    <a:lnTo>
                      <a:pt x="10113" y="8983"/>
                    </a:lnTo>
                    <a:lnTo>
                      <a:pt x="10141" y="9169"/>
                    </a:lnTo>
                    <a:lnTo>
                      <a:pt x="10199" y="9355"/>
                    </a:lnTo>
                    <a:lnTo>
                      <a:pt x="10285" y="9541"/>
                    </a:lnTo>
                    <a:lnTo>
                      <a:pt x="10385" y="9727"/>
                    </a:lnTo>
                    <a:lnTo>
                      <a:pt x="10485" y="9927"/>
                    </a:lnTo>
                    <a:lnTo>
                      <a:pt x="10614" y="10098"/>
                    </a:lnTo>
                    <a:lnTo>
                      <a:pt x="10757" y="10284"/>
                    </a:lnTo>
                    <a:lnTo>
                      <a:pt x="10900" y="10442"/>
                    </a:lnTo>
                    <a:lnTo>
                      <a:pt x="11057" y="10599"/>
                    </a:lnTo>
                    <a:lnTo>
                      <a:pt x="11229" y="10728"/>
                    </a:lnTo>
                    <a:lnTo>
                      <a:pt x="11400" y="10856"/>
                    </a:lnTo>
                    <a:lnTo>
                      <a:pt x="11572" y="10957"/>
                    </a:lnTo>
                    <a:lnTo>
                      <a:pt x="11743" y="11042"/>
                    </a:lnTo>
                    <a:lnTo>
                      <a:pt x="11929" y="11100"/>
                    </a:lnTo>
                    <a:lnTo>
                      <a:pt x="12101" y="11143"/>
                    </a:lnTo>
                    <a:lnTo>
                      <a:pt x="12287" y="11157"/>
                    </a:lnTo>
                    <a:lnTo>
                      <a:pt x="12487" y="11143"/>
                    </a:lnTo>
                    <a:lnTo>
                      <a:pt x="12702" y="11128"/>
                    </a:lnTo>
                    <a:lnTo>
                      <a:pt x="12916" y="11085"/>
                    </a:lnTo>
                    <a:lnTo>
                      <a:pt x="13145" y="11042"/>
                    </a:lnTo>
                    <a:lnTo>
                      <a:pt x="13388" y="10971"/>
                    </a:lnTo>
                    <a:lnTo>
                      <a:pt x="13617" y="10899"/>
                    </a:lnTo>
                    <a:lnTo>
                      <a:pt x="13846" y="10814"/>
                    </a:lnTo>
                    <a:lnTo>
                      <a:pt x="14061" y="10699"/>
                    </a:lnTo>
                    <a:lnTo>
                      <a:pt x="14261" y="10585"/>
                    </a:lnTo>
                    <a:lnTo>
                      <a:pt x="14447" y="10470"/>
                    </a:lnTo>
                    <a:lnTo>
                      <a:pt x="14633" y="10327"/>
                    </a:lnTo>
                    <a:lnTo>
                      <a:pt x="14776" y="10184"/>
                    </a:lnTo>
                    <a:lnTo>
                      <a:pt x="14904" y="10041"/>
                    </a:lnTo>
                    <a:lnTo>
                      <a:pt x="14990" y="9870"/>
                    </a:lnTo>
                    <a:lnTo>
                      <a:pt x="15033" y="9798"/>
                    </a:lnTo>
                    <a:lnTo>
                      <a:pt x="15062" y="9712"/>
                    </a:lnTo>
                    <a:lnTo>
                      <a:pt x="15233" y="10056"/>
                    </a:lnTo>
                    <a:lnTo>
                      <a:pt x="15419" y="10356"/>
                    </a:lnTo>
                    <a:lnTo>
                      <a:pt x="15620" y="10628"/>
                    </a:lnTo>
                    <a:lnTo>
                      <a:pt x="15834" y="10871"/>
                    </a:lnTo>
                    <a:lnTo>
                      <a:pt x="16063" y="11071"/>
                    </a:lnTo>
                    <a:lnTo>
                      <a:pt x="16306" y="11243"/>
                    </a:lnTo>
                    <a:lnTo>
                      <a:pt x="16564" y="11386"/>
                    </a:lnTo>
                    <a:lnTo>
                      <a:pt x="16835" y="11500"/>
                    </a:lnTo>
                    <a:lnTo>
                      <a:pt x="17121" y="11586"/>
                    </a:lnTo>
                    <a:lnTo>
                      <a:pt x="17422" y="11643"/>
                    </a:lnTo>
                    <a:lnTo>
                      <a:pt x="17737" y="11686"/>
                    </a:lnTo>
                    <a:lnTo>
                      <a:pt x="18423" y="11686"/>
                    </a:lnTo>
                    <a:lnTo>
                      <a:pt x="18781" y="11643"/>
                    </a:lnTo>
                    <a:lnTo>
                      <a:pt x="19167" y="11600"/>
                    </a:lnTo>
                    <a:lnTo>
                      <a:pt x="19567" y="11529"/>
                    </a:lnTo>
                    <a:lnTo>
                      <a:pt x="19667" y="11514"/>
                    </a:lnTo>
                    <a:lnTo>
                      <a:pt x="19768" y="11514"/>
                    </a:lnTo>
                    <a:lnTo>
                      <a:pt x="19868" y="11529"/>
                    </a:lnTo>
                    <a:lnTo>
                      <a:pt x="19968" y="11557"/>
                    </a:lnTo>
                    <a:lnTo>
                      <a:pt x="20054" y="11586"/>
                    </a:lnTo>
                    <a:lnTo>
                      <a:pt x="20154" y="11629"/>
                    </a:lnTo>
                    <a:lnTo>
                      <a:pt x="20225" y="11700"/>
                    </a:lnTo>
                    <a:lnTo>
                      <a:pt x="20297" y="11772"/>
                    </a:lnTo>
                    <a:lnTo>
                      <a:pt x="20340" y="11843"/>
                    </a:lnTo>
                    <a:lnTo>
                      <a:pt x="20383" y="11915"/>
                    </a:lnTo>
                    <a:lnTo>
                      <a:pt x="20397" y="12001"/>
                    </a:lnTo>
                    <a:lnTo>
                      <a:pt x="20411" y="12101"/>
                    </a:lnTo>
                    <a:lnTo>
                      <a:pt x="20426" y="12272"/>
                    </a:lnTo>
                    <a:lnTo>
                      <a:pt x="20440" y="12458"/>
                    </a:lnTo>
                    <a:lnTo>
                      <a:pt x="20454" y="12630"/>
                    </a:lnTo>
                    <a:lnTo>
                      <a:pt x="20483" y="12787"/>
                    </a:lnTo>
                    <a:lnTo>
                      <a:pt x="20540" y="12959"/>
                    </a:lnTo>
                    <a:lnTo>
                      <a:pt x="20597" y="13102"/>
                    </a:lnTo>
                    <a:lnTo>
                      <a:pt x="20669" y="13259"/>
                    </a:lnTo>
                    <a:lnTo>
                      <a:pt x="20769" y="13402"/>
                    </a:lnTo>
                    <a:lnTo>
                      <a:pt x="20869" y="13531"/>
                    </a:lnTo>
                    <a:lnTo>
                      <a:pt x="20983" y="13660"/>
                    </a:lnTo>
                    <a:lnTo>
                      <a:pt x="21098" y="13774"/>
                    </a:lnTo>
                    <a:lnTo>
                      <a:pt x="21241" y="13874"/>
                    </a:lnTo>
                    <a:lnTo>
                      <a:pt x="21370" y="13975"/>
                    </a:lnTo>
                    <a:lnTo>
                      <a:pt x="21527" y="14046"/>
                    </a:lnTo>
                    <a:lnTo>
                      <a:pt x="21670" y="14118"/>
                    </a:lnTo>
                    <a:lnTo>
                      <a:pt x="21842" y="14175"/>
                    </a:lnTo>
                    <a:lnTo>
                      <a:pt x="21999" y="14203"/>
                    </a:lnTo>
                    <a:lnTo>
                      <a:pt x="22171" y="14232"/>
                    </a:lnTo>
                    <a:lnTo>
                      <a:pt x="22542" y="14246"/>
                    </a:lnTo>
                    <a:lnTo>
                      <a:pt x="22728" y="14261"/>
                    </a:lnTo>
                    <a:lnTo>
                      <a:pt x="22814" y="14289"/>
                    </a:lnTo>
                    <a:lnTo>
                      <a:pt x="22900" y="14332"/>
                    </a:lnTo>
                    <a:lnTo>
                      <a:pt x="23043" y="14389"/>
                    </a:lnTo>
                    <a:lnTo>
                      <a:pt x="22886" y="14547"/>
                    </a:lnTo>
                    <a:lnTo>
                      <a:pt x="22757" y="14704"/>
                    </a:lnTo>
                    <a:lnTo>
                      <a:pt x="22643" y="14890"/>
                    </a:lnTo>
                    <a:lnTo>
                      <a:pt x="22571" y="15076"/>
                    </a:lnTo>
                    <a:lnTo>
                      <a:pt x="22528" y="15205"/>
                    </a:lnTo>
                    <a:lnTo>
                      <a:pt x="22499" y="15319"/>
                    </a:lnTo>
                    <a:lnTo>
                      <a:pt x="22457" y="15576"/>
                    </a:lnTo>
                    <a:lnTo>
                      <a:pt x="22457" y="15705"/>
                    </a:lnTo>
                    <a:lnTo>
                      <a:pt x="22457" y="15834"/>
                    </a:lnTo>
                    <a:lnTo>
                      <a:pt x="22471" y="15963"/>
                    </a:lnTo>
                    <a:lnTo>
                      <a:pt x="22499" y="16091"/>
                    </a:lnTo>
                    <a:lnTo>
                      <a:pt x="22528" y="16220"/>
                    </a:lnTo>
                    <a:lnTo>
                      <a:pt x="22571" y="16335"/>
                    </a:lnTo>
                    <a:lnTo>
                      <a:pt x="22614" y="16449"/>
                    </a:lnTo>
                    <a:lnTo>
                      <a:pt x="22685" y="16549"/>
                    </a:lnTo>
                    <a:lnTo>
                      <a:pt x="22757" y="16649"/>
                    </a:lnTo>
                    <a:lnTo>
                      <a:pt x="22828" y="16735"/>
                    </a:lnTo>
                    <a:lnTo>
                      <a:pt x="22914" y="16821"/>
                    </a:lnTo>
                    <a:lnTo>
                      <a:pt x="23029" y="16892"/>
                    </a:lnTo>
                    <a:lnTo>
                      <a:pt x="23215" y="17007"/>
                    </a:lnTo>
                    <a:lnTo>
                      <a:pt x="23372" y="17136"/>
                    </a:lnTo>
                    <a:lnTo>
                      <a:pt x="23486" y="17236"/>
                    </a:lnTo>
                    <a:lnTo>
                      <a:pt x="23572" y="17336"/>
                    </a:lnTo>
                    <a:lnTo>
                      <a:pt x="23629" y="17436"/>
                    </a:lnTo>
                    <a:lnTo>
                      <a:pt x="23658" y="17522"/>
                    </a:lnTo>
                    <a:lnTo>
                      <a:pt x="23658" y="17608"/>
                    </a:lnTo>
                    <a:lnTo>
                      <a:pt x="23658" y="17679"/>
                    </a:lnTo>
                    <a:lnTo>
                      <a:pt x="23629" y="17751"/>
                    </a:lnTo>
                    <a:lnTo>
                      <a:pt x="23587" y="17822"/>
                    </a:lnTo>
                    <a:lnTo>
                      <a:pt x="23486" y="17951"/>
                    </a:lnTo>
                    <a:lnTo>
                      <a:pt x="23386" y="18065"/>
                    </a:lnTo>
                    <a:lnTo>
                      <a:pt x="23358" y="18122"/>
                    </a:lnTo>
                    <a:lnTo>
                      <a:pt x="23329" y="18165"/>
                    </a:lnTo>
                    <a:lnTo>
                      <a:pt x="23200" y="18552"/>
                    </a:lnTo>
                    <a:lnTo>
                      <a:pt x="23143" y="18737"/>
                    </a:lnTo>
                    <a:lnTo>
                      <a:pt x="23100" y="18938"/>
                    </a:lnTo>
                    <a:lnTo>
                      <a:pt x="23072" y="19138"/>
                    </a:lnTo>
                    <a:lnTo>
                      <a:pt x="23057" y="19338"/>
                    </a:lnTo>
                    <a:lnTo>
                      <a:pt x="23057" y="19538"/>
                    </a:lnTo>
                    <a:lnTo>
                      <a:pt x="23072" y="19724"/>
                    </a:lnTo>
                    <a:lnTo>
                      <a:pt x="23115" y="19925"/>
                    </a:lnTo>
                    <a:lnTo>
                      <a:pt x="23172" y="20125"/>
                    </a:lnTo>
                    <a:lnTo>
                      <a:pt x="23258" y="20297"/>
                    </a:lnTo>
                    <a:lnTo>
                      <a:pt x="23358" y="20468"/>
                    </a:lnTo>
                    <a:lnTo>
                      <a:pt x="23486" y="20625"/>
                    </a:lnTo>
                    <a:lnTo>
                      <a:pt x="23629" y="20769"/>
                    </a:lnTo>
                    <a:lnTo>
                      <a:pt x="23787" y="20883"/>
                    </a:lnTo>
                    <a:lnTo>
                      <a:pt x="23973" y="20969"/>
                    </a:lnTo>
                    <a:lnTo>
                      <a:pt x="23873" y="21283"/>
                    </a:lnTo>
                    <a:lnTo>
                      <a:pt x="23787" y="21612"/>
                    </a:lnTo>
                    <a:lnTo>
                      <a:pt x="23744" y="21956"/>
                    </a:lnTo>
                    <a:lnTo>
                      <a:pt x="23730" y="22113"/>
                    </a:lnTo>
                    <a:lnTo>
                      <a:pt x="23730" y="22285"/>
                    </a:lnTo>
                    <a:lnTo>
                      <a:pt x="23730" y="22442"/>
                    </a:lnTo>
                    <a:lnTo>
                      <a:pt x="23758" y="22599"/>
                    </a:lnTo>
                    <a:lnTo>
                      <a:pt x="23787" y="22757"/>
                    </a:lnTo>
                    <a:lnTo>
                      <a:pt x="23830" y="22900"/>
                    </a:lnTo>
                    <a:lnTo>
                      <a:pt x="23901" y="23043"/>
                    </a:lnTo>
                    <a:lnTo>
                      <a:pt x="23973" y="23171"/>
                    </a:lnTo>
                    <a:lnTo>
                      <a:pt x="24073" y="23300"/>
                    </a:lnTo>
                    <a:lnTo>
                      <a:pt x="24187" y="23415"/>
                    </a:lnTo>
                    <a:lnTo>
                      <a:pt x="24316" y="23515"/>
                    </a:lnTo>
                    <a:lnTo>
                      <a:pt x="24445" y="23601"/>
                    </a:lnTo>
                    <a:lnTo>
                      <a:pt x="24602" y="23658"/>
                    </a:lnTo>
                    <a:lnTo>
                      <a:pt x="24745" y="23715"/>
                    </a:lnTo>
                    <a:lnTo>
                      <a:pt x="24902" y="23758"/>
                    </a:lnTo>
                    <a:lnTo>
                      <a:pt x="25074" y="23786"/>
                    </a:lnTo>
                    <a:lnTo>
                      <a:pt x="25231" y="23801"/>
                    </a:lnTo>
                    <a:lnTo>
                      <a:pt x="25632" y="23801"/>
                    </a:lnTo>
                    <a:lnTo>
                      <a:pt x="25875" y="23786"/>
                    </a:lnTo>
                    <a:lnTo>
                      <a:pt x="26104" y="23758"/>
                    </a:lnTo>
                    <a:lnTo>
                      <a:pt x="26333" y="23715"/>
                    </a:lnTo>
                    <a:lnTo>
                      <a:pt x="26562" y="23643"/>
                    </a:lnTo>
                    <a:lnTo>
                      <a:pt x="26776" y="23543"/>
                    </a:lnTo>
                    <a:lnTo>
                      <a:pt x="26976" y="23429"/>
                    </a:lnTo>
                    <a:lnTo>
                      <a:pt x="27162" y="23286"/>
                    </a:lnTo>
                    <a:lnTo>
                      <a:pt x="27248" y="23214"/>
                    </a:lnTo>
                    <a:lnTo>
                      <a:pt x="27334" y="23129"/>
                    </a:lnTo>
                    <a:lnTo>
                      <a:pt x="27406" y="23028"/>
                    </a:lnTo>
                    <a:lnTo>
                      <a:pt x="27477" y="22928"/>
                    </a:lnTo>
                    <a:lnTo>
                      <a:pt x="27534" y="22828"/>
                    </a:lnTo>
                    <a:lnTo>
                      <a:pt x="27591" y="22728"/>
                    </a:lnTo>
                    <a:lnTo>
                      <a:pt x="27634" y="22614"/>
                    </a:lnTo>
                    <a:lnTo>
                      <a:pt x="27663" y="22499"/>
                    </a:lnTo>
                    <a:lnTo>
                      <a:pt x="27692" y="22385"/>
                    </a:lnTo>
                    <a:lnTo>
                      <a:pt x="27706" y="22270"/>
                    </a:lnTo>
                    <a:lnTo>
                      <a:pt x="27706" y="22156"/>
                    </a:lnTo>
                    <a:lnTo>
                      <a:pt x="27706" y="22041"/>
                    </a:lnTo>
                    <a:lnTo>
                      <a:pt x="27692" y="21927"/>
                    </a:lnTo>
                    <a:lnTo>
                      <a:pt x="27663" y="21813"/>
                    </a:lnTo>
                    <a:lnTo>
                      <a:pt x="27620" y="21698"/>
                    </a:lnTo>
                    <a:lnTo>
                      <a:pt x="27563" y="21598"/>
                    </a:lnTo>
                    <a:lnTo>
                      <a:pt x="27734" y="21555"/>
                    </a:lnTo>
                    <a:lnTo>
                      <a:pt x="27878" y="21498"/>
                    </a:lnTo>
                    <a:lnTo>
                      <a:pt x="28035" y="21441"/>
                    </a:lnTo>
                    <a:lnTo>
                      <a:pt x="28178" y="21369"/>
                    </a:lnTo>
                    <a:lnTo>
                      <a:pt x="28335" y="21283"/>
                    </a:lnTo>
                    <a:lnTo>
                      <a:pt x="28464" y="21198"/>
                    </a:lnTo>
                    <a:lnTo>
                      <a:pt x="28736" y="20997"/>
                    </a:lnTo>
                    <a:lnTo>
                      <a:pt x="28979" y="20783"/>
                    </a:lnTo>
                    <a:lnTo>
                      <a:pt x="29208" y="20540"/>
                    </a:lnTo>
                    <a:lnTo>
                      <a:pt x="29408" y="20268"/>
                    </a:lnTo>
                    <a:lnTo>
                      <a:pt x="29580" y="19982"/>
                    </a:lnTo>
                    <a:lnTo>
                      <a:pt x="29723" y="19696"/>
                    </a:lnTo>
                    <a:lnTo>
                      <a:pt x="29851" y="19381"/>
                    </a:lnTo>
                    <a:lnTo>
                      <a:pt x="29937" y="19066"/>
                    </a:lnTo>
                    <a:lnTo>
                      <a:pt x="29994" y="18737"/>
                    </a:lnTo>
                    <a:lnTo>
                      <a:pt x="30023" y="18409"/>
                    </a:lnTo>
                    <a:lnTo>
                      <a:pt x="30037" y="18251"/>
                    </a:lnTo>
                    <a:lnTo>
                      <a:pt x="30023" y="18080"/>
                    </a:lnTo>
                    <a:lnTo>
                      <a:pt x="30009" y="17922"/>
                    </a:lnTo>
                    <a:lnTo>
                      <a:pt x="29980" y="17751"/>
                    </a:lnTo>
                    <a:lnTo>
                      <a:pt x="29951" y="17593"/>
                    </a:lnTo>
                    <a:lnTo>
                      <a:pt x="29909" y="17436"/>
                    </a:lnTo>
                    <a:lnTo>
                      <a:pt x="30080" y="17293"/>
                    </a:lnTo>
                    <a:lnTo>
                      <a:pt x="30238" y="17121"/>
                    </a:lnTo>
                    <a:lnTo>
                      <a:pt x="30381" y="16935"/>
                    </a:lnTo>
                    <a:lnTo>
                      <a:pt x="30524" y="16735"/>
                    </a:lnTo>
                    <a:lnTo>
                      <a:pt x="30652" y="16506"/>
                    </a:lnTo>
                    <a:lnTo>
                      <a:pt x="30781" y="16263"/>
                    </a:lnTo>
                    <a:lnTo>
                      <a:pt x="30881" y="16020"/>
                    </a:lnTo>
                    <a:lnTo>
                      <a:pt x="30967" y="15762"/>
                    </a:lnTo>
                    <a:lnTo>
                      <a:pt x="31039" y="15505"/>
                    </a:lnTo>
                    <a:lnTo>
                      <a:pt x="31081" y="15233"/>
                    </a:lnTo>
                    <a:lnTo>
                      <a:pt x="31110" y="14976"/>
                    </a:lnTo>
                    <a:lnTo>
                      <a:pt x="31124" y="14718"/>
                    </a:lnTo>
                    <a:lnTo>
                      <a:pt x="31110" y="14475"/>
                    </a:lnTo>
                    <a:lnTo>
                      <a:pt x="31067" y="14232"/>
                    </a:lnTo>
                    <a:lnTo>
                      <a:pt x="30996" y="14003"/>
                    </a:lnTo>
                    <a:lnTo>
                      <a:pt x="30938" y="13889"/>
                    </a:lnTo>
                    <a:lnTo>
                      <a:pt x="30895" y="13789"/>
                    </a:lnTo>
                    <a:lnTo>
                      <a:pt x="30724" y="13503"/>
                    </a:lnTo>
                    <a:lnTo>
                      <a:pt x="30581" y="13274"/>
                    </a:lnTo>
                    <a:lnTo>
                      <a:pt x="30452" y="13073"/>
                    </a:lnTo>
                    <a:lnTo>
                      <a:pt x="30338" y="12930"/>
                    </a:lnTo>
                    <a:lnTo>
                      <a:pt x="30152" y="12730"/>
                    </a:lnTo>
                    <a:lnTo>
                      <a:pt x="30052" y="12601"/>
                    </a:lnTo>
                    <a:lnTo>
                      <a:pt x="30037" y="12559"/>
                    </a:lnTo>
                    <a:lnTo>
                      <a:pt x="30023" y="12516"/>
                    </a:lnTo>
                    <a:lnTo>
                      <a:pt x="30037" y="12473"/>
                    </a:lnTo>
                    <a:lnTo>
                      <a:pt x="30080" y="12430"/>
                    </a:lnTo>
                    <a:lnTo>
                      <a:pt x="30195" y="12272"/>
                    </a:lnTo>
                    <a:lnTo>
                      <a:pt x="30395" y="12015"/>
                    </a:lnTo>
                    <a:lnTo>
                      <a:pt x="30524" y="11829"/>
                    </a:lnTo>
                    <a:lnTo>
                      <a:pt x="30638" y="11629"/>
                    </a:lnTo>
                    <a:lnTo>
                      <a:pt x="30724" y="11429"/>
                    </a:lnTo>
                    <a:lnTo>
                      <a:pt x="30795" y="11214"/>
                    </a:lnTo>
                    <a:lnTo>
                      <a:pt x="30838" y="11014"/>
                    </a:lnTo>
                    <a:lnTo>
                      <a:pt x="30881" y="10785"/>
                    </a:lnTo>
                    <a:lnTo>
                      <a:pt x="30895" y="10570"/>
                    </a:lnTo>
                    <a:lnTo>
                      <a:pt x="30895" y="10356"/>
                    </a:lnTo>
                    <a:lnTo>
                      <a:pt x="30881" y="10127"/>
                    </a:lnTo>
                    <a:lnTo>
                      <a:pt x="30853" y="9912"/>
                    </a:lnTo>
                    <a:lnTo>
                      <a:pt x="30810" y="9684"/>
                    </a:lnTo>
                    <a:lnTo>
                      <a:pt x="30752" y="9469"/>
                    </a:lnTo>
                    <a:lnTo>
                      <a:pt x="30681" y="9255"/>
                    </a:lnTo>
                    <a:lnTo>
                      <a:pt x="30595" y="9040"/>
                    </a:lnTo>
                    <a:lnTo>
                      <a:pt x="30509" y="8825"/>
                    </a:lnTo>
                    <a:lnTo>
                      <a:pt x="30409" y="8625"/>
                    </a:lnTo>
                    <a:lnTo>
                      <a:pt x="30295" y="8425"/>
                    </a:lnTo>
                    <a:lnTo>
                      <a:pt x="30166" y="8239"/>
                    </a:lnTo>
                    <a:lnTo>
                      <a:pt x="30037" y="8053"/>
                    </a:lnTo>
                    <a:lnTo>
                      <a:pt x="29909" y="7867"/>
                    </a:lnTo>
                    <a:lnTo>
                      <a:pt x="29766" y="7710"/>
                    </a:lnTo>
                    <a:lnTo>
                      <a:pt x="29608" y="7552"/>
                    </a:lnTo>
                    <a:lnTo>
                      <a:pt x="29451" y="7395"/>
                    </a:lnTo>
                    <a:lnTo>
                      <a:pt x="29294" y="7266"/>
                    </a:lnTo>
                    <a:lnTo>
                      <a:pt x="29136" y="7152"/>
                    </a:lnTo>
                    <a:lnTo>
                      <a:pt x="28965" y="7038"/>
                    </a:lnTo>
                    <a:lnTo>
                      <a:pt x="28793" y="6952"/>
                    </a:lnTo>
                    <a:lnTo>
                      <a:pt x="28621" y="6866"/>
                    </a:lnTo>
                    <a:lnTo>
                      <a:pt x="28450" y="6809"/>
                    </a:lnTo>
                    <a:lnTo>
                      <a:pt x="28264" y="6766"/>
                    </a:lnTo>
                    <a:lnTo>
                      <a:pt x="28092" y="6737"/>
                    </a:lnTo>
                    <a:lnTo>
                      <a:pt x="27920" y="6723"/>
                    </a:lnTo>
                    <a:lnTo>
                      <a:pt x="27892" y="6351"/>
                    </a:lnTo>
                    <a:lnTo>
                      <a:pt x="27849" y="6008"/>
                    </a:lnTo>
                    <a:lnTo>
                      <a:pt x="27806" y="5679"/>
                    </a:lnTo>
                    <a:lnTo>
                      <a:pt x="27734" y="5378"/>
                    </a:lnTo>
                    <a:lnTo>
                      <a:pt x="27634" y="5078"/>
                    </a:lnTo>
                    <a:lnTo>
                      <a:pt x="27506" y="4792"/>
                    </a:lnTo>
                    <a:lnTo>
                      <a:pt x="27420" y="4649"/>
                    </a:lnTo>
                    <a:lnTo>
                      <a:pt x="27334" y="4506"/>
                    </a:lnTo>
                    <a:lnTo>
                      <a:pt x="27119" y="4206"/>
                    </a:lnTo>
                    <a:lnTo>
                      <a:pt x="26948" y="3991"/>
                    </a:lnTo>
                    <a:lnTo>
                      <a:pt x="26762" y="3805"/>
                    </a:lnTo>
                    <a:lnTo>
                      <a:pt x="26576" y="3619"/>
                    </a:lnTo>
                    <a:lnTo>
                      <a:pt x="26390" y="3462"/>
                    </a:lnTo>
                    <a:lnTo>
                      <a:pt x="26204" y="3319"/>
                    </a:lnTo>
                    <a:lnTo>
                      <a:pt x="26004" y="3190"/>
                    </a:lnTo>
                    <a:lnTo>
                      <a:pt x="25804" y="3061"/>
                    </a:lnTo>
                    <a:lnTo>
                      <a:pt x="25603" y="2961"/>
                    </a:lnTo>
                    <a:lnTo>
                      <a:pt x="25403" y="2861"/>
                    </a:lnTo>
                    <a:lnTo>
                      <a:pt x="25188" y="2790"/>
                    </a:lnTo>
                    <a:lnTo>
                      <a:pt x="24988" y="2718"/>
                    </a:lnTo>
                    <a:lnTo>
                      <a:pt x="24788" y="2647"/>
                    </a:lnTo>
                    <a:lnTo>
                      <a:pt x="24573" y="2604"/>
                    </a:lnTo>
                    <a:lnTo>
                      <a:pt x="24373" y="2561"/>
                    </a:lnTo>
                    <a:lnTo>
                      <a:pt x="23973" y="2503"/>
                    </a:lnTo>
                    <a:lnTo>
                      <a:pt x="23587" y="2489"/>
                    </a:lnTo>
                    <a:lnTo>
                      <a:pt x="23215" y="2489"/>
                    </a:lnTo>
                    <a:lnTo>
                      <a:pt x="22871" y="2518"/>
                    </a:lnTo>
                    <a:lnTo>
                      <a:pt x="22542" y="2561"/>
                    </a:lnTo>
                    <a:lnTo>
                      <a:pt x="22256" y="2618"/>
                    </a:lnTo>
                    <a:lnTo>
                      <a:pt x="21999" y="2689"/>
                    </a:lnTo>
                    <a:lnTo>
                      <a:pt x="21784" y="2761"/>
                    </a:lnTo>
                    <a:lnTo>
                      <a:pt x="21613" y="2832"/>
                    </a:lnTo>
                    <a:lnTo>
                      <a:pt x="21441" y="2461"/>
                    </a:lnTo>
                    <a:lnTo>
                      <a:pt x="21255" y="2117"/>
                    </a:lnTo>
                    <a:lnTo>
                      <a:pt x="21055" y="1803"/>
                    </a:lnTo>
                    <a:lnTo>
                      <a:pt x="20855" y="1531"/>
                    </a:lnTo>
                    <a:lnTo>
                      <a:pt x="20640" y="1288"/>
                    </a:lnTo>
                    <a:lnTo>
                      <a:pt x="20426" y="1073"/>
                    </a:lnTo>
                    <a:lnTo>
                      <a:pt x="20197" y="887"/>
                    </a:lnTo>
                    <a:lnTo>
                      <a:pt x="19968" y="730"/>
                    </a:lnTo>
                    <a:lnTo>
                      <a:pt x="19725" y="601"/>
                    </a:lnTo>
                    <a:lnTo>
                      <a:pt x="19496" y="487"/>
                    </a:lnTo>
                    <a:lnTo>
                      <a:pt x="19253" y="401"/>
                    </a:lnTo>
                    <a:lnTo>
                      <a:pt x="19010" y="344"/>
                    </a:lnTo>
                    <a:lnTo>
                      <a:pt x="18781" y="301"/>
                    </a:lnTo>
                    <a:lnTo>
                      <a:pt x="18537" y="286"/>
                    </a:lnTo>
                    <a:lnTo>
                      <a:pt x="18294" y="286"/>
                    </a:lnTo>
                    <a:lnTo>
                      <a:pt x="18065" y="301"/>
                    </a:lnTo>
                    <a:lnTo>
                      <a:pt x="17837" y="315"/>
                    </a:lnTo>
                    <a:lnTo>
                      <a:pt x="17608" y="358"/>
                    </a:lnTo>
                    <a:lnTo>
                      <a:pt x="17393" y="415"/>
                    </a:lnTo>
                    <a:lnTo>
                      <a:pt x="17179" y="487"/>
                    </a:lnTo>
                    <a:lnTo>
                      <a:pt x="16978" y="558"/>
                    </a:lnTo>
                    <a:lnTo>
                      <a:pt x="16778" y="630"/>
                    </a:lnTo>
                    <a:lnTo>
                      <a:pt x="16592" y="716"/>
                    </a:lnTo>
                    <a:lnTo>
                      <a:pt x="16421" y="816"/>
                    </a:lnTo>
                    <a:lnTo>
                      <a:pt x="16249" y="916"/>
                    </a:lnTo>
                    <a:lnTo>
                      <a:pt x="16106" y="1016"/>
                    </a:lnTo>
                    <a:lnTo>
                      <a:pt x="15963" y="1116"/>
                    </a:lnTo>
                    <a:lnTo>
                      <a:pt x="15834" y="1202"/>
                    </a:lnTo>
                    <a:lnTo>
                      <a:pt x="15734" y="1302"/>
                    </a:lnTo>
                    <a:lnTo>
                      <a:pt x="15648" y="1402"/>
                    </a:lnTo>
                    <a:lnTo>
                      <a:pt x="15577" y="1488"/>
                    </a:lnTo>
                    <a:lnTo>
                      <a:pt x="15520" y="1574"/>
                    </a:lnTo>
                    <a:lnTo>
                      <a:pt x="15319" y="1288"/>
                    </a:lnTo>
                    <a:lnTo>
                      <a:pt x="15119" y="1045"/>
                    </a:lnTo>
                    <a:lnTo>
                      <a:pt x="14919" y="830"/>
                    </a:lnTo>
                    <a:lnTo>
                      <a:pt x="14719" y="644"/>
                    </a:lnTo>
                    <a:lnTo>
                      <a:pt x="14518" y="487"/>
                    </a:lnTo>
                    <a:lnTo>
                      <a:pt x="14318" y="344"/>
                    </a:lnTo>
                    <a:lnTo>
                      <a:pt x="14118" y="229"/>
                    </a:lnTo>
                    <a:lnTo>
                      <a:pt x="13932" y="143"/>
                    </a:lnTo>
                    <a:lnTo>
                      <a:pt x="13732" y="72"/>
                    </a:lnTo>
                    <a:lnTo>
                      <a:pt x="13546" y="29"/>
                    </a:lnTo>
                    <a:lnTo>
                      <a:pt x="13345" y="15"/>
                    </a:lnTo>
                    <a:lnTo>
                      <a:pt x="1317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16"/>
              <p:cNvSpPr/>
              <p:nvPr/>
            </p:nvSpPr>
            <p:spPr>
              <a:xfrm>
                <a:off x="5827532" y="2127772"/>
                <a:ext cx="44068" cy="61964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932" extrusionOk="0">
                    <a:moveTo>
                      <a:pt x="630" y="0"/>
                    </a:moveTo>
                    <a:lnTo>
                      <a:pt x="559" y="29"/>
                    </a:lnTo>
                    <a:lnTo>
                      <a:pt x="487" y="58"/>
                    </a:lnTo>
                    <a:lnTo>
                      <a:pt x="373" y="129"/>
                    </a:lnTo>
                    <a:lnTo>
                      <a:pt x="258" y="244"/>
                    </a:lnTo>
                    <a:lnTo>
                      <a:pt x="158" y="387"/>
                    </a:lnTo>
                    <a:lnTo>
                      <a:pt x="87" y="544"/>
                    </a:lnTo>
                    <a:lnTo>
                      <a:pt x="30" y="716"/>
                    </a:lnTo>
                    <a:lnTo>
                      <a:pt x="1" y="916"/>
                    </a:lnTo>
                    <a:lnTo>
                      <a:pt x="1" y="1116"/>
                    </a:lnTo>
                    <a:lnTo>
                      <a:pt x="30" y="1302"/>
                    </a:lnTo>
                    <a:lnTo>
                      <a:pt x="72" y="1459"/>
                    </a:lnTo>
                    <a:lnTo>
                      <a:pt x="158" y="1617"/>
                    </a:lnTo>
                    <a:lnTo>
                      <a:pt x="244" y="1745"/>
                    </a:lnTo>
                    <a:lnTo>
                      <a:pt x="358" y="1845"/>
                    </a:lnTo>
                    <a:lnTo>
                      <a:pt x="416" y="1874"/>
                    </a:lnTo>
                    <a:lnTo>
                      <a:pt x="473" y="1903"/>
                    </a:lnTo>
                    <a:lnTo>
                      <a:pt x="544" y="1931"/>
                    </a:lnTo>
                    <a:lnTo>
                      <a:pt x="759" y="1931"/>
                    </a:lnTo>
                    <a:lnTo>
                      <a:pt x="816" y="1903"/>
                    </a:lnTo>
                    <a:lnTo>
                      <a:pt x="888" y="1874"/>
                    </a:lnTo>
                    <a:lnTo>
                      <a:pt x="1016" y="1803"/>
                    </a:lnTo>
                    <a:lnTo>
                      <a:pt x="1117" y="1688"/>
                    </a:lnTo>
                    <a:lnTo>
                      <a:pt x="1217" y="1559"/>
                    </a:lnTo>
                    <a:lnTo>
                      <a:pt x="1288" y="1388"/>
                    </a:lnTo>
                    <a:lnTo>
                      <a:pt x="1345" y="1216"/>
                    </a:lnTo>
                    <a:lnTo>
                      <a:pt x="1374" y="1016"/>
                    </a:lnTo>
                    <a:lnTo>
                      <a:pt x="1374" y="830"/>
                    </a:lnTo>
                    <a:lnTo>
                      <a:pt x="1345" y="644"/>
                    </a:lnTo>
                    <a:lnTo>
                      <a:pt x="1302" y="472"/>
                    </a:lnTo>
                    <a:lnTo>
                      <a:pt x="1231" y="315"/>
                    </a:lnTo>
                    <a:lnTo>
                      <a:pt x="1131" y="186"/>
                    </a:lnTo>
                    <a:lnTo>
                      <a:pt x="1031" y="100"/>
                    </a:lnTo>
                    <a:lnTo>
                      <a:pt x="959" y="58"/>
                    </a:lnTo>
                    <a:lnTo>
                      <a:pt x="902" y="29"/>
                    </a:lnTo>
                    <a:lnTo>
                      <a:pt x="830" y="15"/>
                    </a:lnTo>
                    <a:lnTo>
                      <a:pt x="759" y="0"/>
                    </a:lnTo>
                    <a:close/>
                  </a:path>
                </a:pathLst>
              </a:custGeom>
              <a:solidFill>
                <a:srgbClr val="352A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16"/>
              <p:cNvSpPr/>
              <p:nvPr/>
            </p:nvSpPr>
            <p:spPr>
              <a:xfrm>
                <a:off x="5494502" y="2097048"/>
                <a:ext cx="44068" cy="62413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946" extrusionOk="0">
                    <a:moveTo>
                      <a:pt x="702" y="0"/>
                    </a:moveTo>
                    <a:lnTo>
                      <a:pt x="630" y="14"/>
                    </a:lnTo>
                    <a:lnTo>
                      <a:pt x="559" y="29"/>
                    </a:lnTo>
                    <a:lnTo>
                      <a:pt x="487" y="57"/>
                    </a:lnTo>
                    <a:lnTo>
                      <a:pt x="373" y="143"/>
                    </a:lnTo>
                    <a:lnTo>
                      <a:pt x="258" y="243"/>
                    </a:lnTo>
                    <a:lnTo>
                      <a:pt x="158" y="386"/>
                    </a:lnTo>
                    <a:lnTo>
                      <a:pt x="87" y="544"/>
                    </a:lnTo>
                    <a:lnTo>
                      <a:pt x="29" y="730"/>
                    </a:lnTo>
                    <a:lnTo>
                      <a:pt x="1" y="915"/>
                    </a:lnTo>
                    <a:lnTo>
                      <a:pt x="1" y="1116"/>
                    </a:lnTo>
                    <a:lnTo>
                      <a:pt x="29" y="1302"/>
                    </a:lnTo>
                    <a:lnTo>
                      <a:pt x="87" y="1473"/>
                    </a:lnTo>
                    <a:lnTo>
                      <a:pt x="158" y="1616"/>
                    </a:lnTo>
                    <a:lnTo>
                      <a:pt x="244" y="1745"/>
                    </a:lnTo>
                    <a:lnTo>
                      <a:pt x="358" y="1845"/>
                    </a:lnTo>
                    <a:lnTo>
                      <a:pt x="416" y="1888"/>
                    </a:lnTo>
                    <a:lnTo>
                      <a:pt x="487" y="1917"/>
                    </a:lnTo>
                    <a:lnTo>
                      <a:pt x="544" y="1931"/>
                    </a:lnTo>
                    <a:lnTo>
                      <a:pt x="616" y="1945"/>
                    </a:lnTo>
                    <a:lnTo>
                      <a:pt x="687" y="1945"/>
                    </a:lnTo>
                    <a:lnTo>
                      <a:pt x="759" y="1931"/>
                    </a:lnTo>
                    <a:lnTo>
                      <a:pt x="830" y="1917"/>
                    </a:lnTo>
                    <a:lnTo>
                      <a:pt x="888" y="1888"/>
                    </a:lnTo>
                    <a:lnTo>
                      <a:pt x="1016" y="1802"/>
                    </a:lnTo>
                    <a:lnTo>
                      <a:pt x="1131" y="1702"/>
                    </a:lnTo>
                    <a:lnTo>
                      <a:pt x="1217" y="1559"/>
                    </a:lnTo>
                    <a:lnTo>
                      <a:pt x="1288" y="1402"/>
                    </a:lnTo>
                    <a:lnTo>
                      <a:pt x="1345" y="1216"/>
                    </a:lnTo>
                    <a:lnTo>
                      <a:pt x="1374" y="1030"/>
                    </a:lnTo>
                    <a:lnTo>
                      <a:pt x="1374" y="830"/>
                    </a:lnTo>
                    <a:lnTo>
                      <a:pt x="1345" y="644"/>
                    </a:lnTo>
                    <a:lnTo>
                      <a:pt x="1302" y="472"/>
                    </a:lnTo>
                    <a:lnTo>
                      <a:pt x="1231" y="329"/>
                    </a:lnTo>
                    <a:lnTo>
                      <a:pt x="1131" y="200"/>
                    </a:lnTo>
                    <a:lnTo>
                      <a:pt x="1031" y="100"/>
                    </a:lnTo>
                    <a:lnTo>
                      <a:pt x="973" y="57"/>
                    </a:lnTo>
                    <a:lnTo>
                      <a:pt x="902" y="29"/>
                    </a:lnTo>
                    <a:lnTo>
                      <a:pt x="830" y="14"/>
                    </a:lnTo>
                    <a:lnTo>
                      <a:pt x="759" y="0"/>
                    </a:lnTo>
                    <a:close/>
                  </a:path>
                </a:pathLst>
              </a:custGeom>
              <a:solidFill>
                <a:srgbClr val="352A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16"/>
              <p:cNvSpPr/>
              <p:nvPr/>
            </p:nvSpPr>
            <p:spPr>
              <a:xfrm>
                <a:off x="5608741" y="2258047"/>
                <a:ext cx="107828" cy="77102"/>
              </a:xfrm>
              <a:custGeom>
                <a:avLst/>
                <a:gdLst/>
                <a:ahLst/>
                <a:cxnLst/>
                <a:rect l="l" t="t" r="r" b="b"/>
                <a:pathLst>
                  <a:path w="3362" h="2404" extrusionOk="0">
                    <a:moveTo>
                      <a:pt x="3333" y="0"/>
                    </a:moveTo>
                    <a:lnTo>
                      <a:pt x="3319" y="43"/>
                    </a:lnTo>
                    <a:lnTo>
                      <a:pt x="3261" y="72"/>
                    </a:lnTo>
                    <a:lnTo>
                      <a:pt x="3133" y="172"/>
                    </a:lnTo>
                    <a:lnTo>
                      <a:pt x="2932" y="272"/>
                    </a:lnTo>
                    <a:lnTo>
                      <a:pt x="2704" y="372"/>
                    </a:lnTo>
                    <a:lnTo>
                      <a:pt x="2446" y="458"/>
                    </a:lnTo>
                    <a:lnTo>
                      <a:pt x="2203" y="544"/>
                    </a:lnTo>
                    <a:lnTo>
                      <a:pt x="1988" y="601"/>
                    </a:lnTo>
                    <a:lnTo>
                      <a:pt x="1802" y="644"/>
                    </a:lnTo>
                    <a:lnTo>
                      <a:pt x="1516" y="673"/>
                    </a:lnTo>
                    <a:lnTo>
                      <a:pt x="1230" y="658"/>
                    </a:lnTo>
                    <a:lnTo>
                      <a:pt x="959" y="630"/>
                    </a:lnTo>
                    <a:lnTo>
                      <a:pt x="715" y="573"/>
                    </a:lnTo>
                    <a:lnTo>
                      <a:pt x="501" y="501"/>
                    </a:lnTo>
                    <a:lnTo>
                      <a:pt x="401" y="444"/>
                    </a:lnTo>
                    <a:lnTo>
                      <a:pt x="301" y="401"/>
                    </a:lnTo>
                    <a:lnTo>
                      <a:pt x="215" y="329"/>
                    </a:lnTo>
                    <a:lnTo>
                      <a:pt x="143" y="272"/>
                    </a:lnTo>
                    <a:lnTo>
                      <a:pt x="86" y="201"/>
                    </a:lnTo>
                    <a:lnTo>
                      <a:pt x="29" y="115"/>
                    </a:lnTo>
                    <a:lnTo>
                      <a:pt x="15" y="186"/>
                    </a:lnTo>
                    <a:lnTo>
                      <a:pt x="0" y="387"/>
                    </a:lnTo>
                    <a:lnTo>
                      <a:pt x="0" y="673"/>
                    </a:lnTo>
                    <a:lnTo>
                      <a:pt x="15" y="830"/>
                    </a:lnTo>
                    <a:lnTo>
                      <a:pt x="29" y="1016"/>
                    </a:lnTo>
                    <a:lnTo>
                      <a:pt x="72" y="1188"/>
                    </a:lnTo>
                    <a:lnTo>
                      <a:pt x="115" y="1374"/>
                    </a:lnTo>
                    <a:lnTo>
                      <a:pt x="186" y="1559"/>
                    </a:lnTo>
                    <a:lnTo>
                      <a:pt x="272" y="1731"/>
                    </a:lnTo>
                    <a:lnTo>
                      <a:pt x="386" y="1888"/>
                    </a:lnTo>
                    <a:lnTo>
                      <a:pt x="515" y="2031"/>
                    </a:lnTo>
                    <a:lnTo>
                      <a:pt x="601" y="2103"/>
                    </a:lnTo>
                    <a:lnTo>
                      <a:pt x="687" y="2160"/>
                    </a:lnTo>
                    <a:lnTo>
                      <a:pt x="773" y="2217"/>
                    </a:lnTo>
                    <a:lnTo>
                      <a:pt x="887" y="2260"/>
                    </a:lnTo>
                    <a:lnTo>
                      <a:pt x="1044" y="2318"/>
                    </a:lnTo>
                    <a:lnTo>
                      <a:pt x="1202" y="2360"/>
                    </a:lnTo>
                    <a:lnTo>
                      <a:pt x="1373" y="2389"/>
                    </a:lnTo>
                    <a:lnTo>
                      <a:pt x="1516" y="2403"/>
                    </a:lnTo>
                    <a:lnTo>
                      <a:pt x="1674" y="2403"/>
                    </a:lnTo>
                    <a:lnTo>
                      <a:pt x="1817" y="2389"/>
                    </a:lnTo>
                    <a:lnTo>
                      <a:pt x="1960" y="2360"/>
                    </a:lnTo>
                    <a:lnTo>
                      <a:pt x="2103" y="2332"/>
                    </a:lnTo>
                    <a:lnTo>
                      <a:pt x="2232" y="2275"/>
                    </a:lnTo>
                    <a:lnTo>
                      <a:pt x="2360" y="2217"/>
                    </a:lnTo>
                    <a:lnTo>
                      <a:pt x="2475" y="2160"/>
                    </a:lnTo>
                    <a:lnTo>
                      <a:pt x="2589" y="2089"/>
                    </a:lnTo>
                    <a:lnTo>
                      <a:pt x="2689" y="2017"/>
                    </a:lnTo>
                    <a:lnTo>
                      <a:pt x="2789" y="1931"/>
                    </a:lnTo>
                    <a:lnTo>
                      <a:pt x="2875" y="1846"/>
                    </a:lnTo>
                    <a:lnTo>
                      <a:pt x="2961" y="1760"/>
                    </a:lnTo>
                    <a:lnTo>
                      <a:pt x="3047" y="1617"/>
                    </a:lnTo>
                    <a:lnTo>
                      <a:pt x="3133" y="1474"/>
                    </a:lnTo>
                    <a:lnTo>
                      <a:pt x="3204" y="1331"/>
                    </a:lnTo>
                    <a:lnTo>
                      <a:pt x="3261" y="1188"/>
                    </a:lnTo>
                    <a:lnTo>
                      <a:pt x="3304" y="1030"/>
                    </a:lnTo>
                    <a:lnTo>
                      <a:pt x="3333" y="887"/>
                    </a:lnTo>
                    <a:lnTo>
                      <a:pt x="3362" y="615"/>
                    </a:lnTo>
                    <a:lnTo>
                      <a:pt x="3362" y="372"/>
                    </a:lnTo>
                    <a:lnTo>
                      <a:pt x="3362" y="172"/>
                    </a:lnTo>
                    <a:lnTo>
                      <a:pt x="3333" y="0"/>
                    </a:lnTo>
                    <a:close/>
                  </a:path>
                </a:pathLst>
              </a:custGeom>
              <a:solidFill>
                <a:srgbClr val="F8F4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16"/>
              <p:cNvSpPr/>
              <p:nvPr/>
            </p:nvSpPr>
            <p:spPr>
              <a:xfrm>
                <a:off x="5970667" y="1586950"/>
                <a:ext cx="472524" cy="523904"/>
              </a:xfrm>
              <a:custGeom>
                <a:avLst/>
                <a:gdLst/>
                <a:ahLst/>
                <a:cxnLst/>
                <a:rect l="l" t="t" r="r" b="b"/>
                <a:pathLst>
                  <a:path w="14733" h="16335" extrusionOk="0">
                    <a:moveTo>
                      <a:pt x="7696" y="0"/>
                    </a:moveTo>
                    <a:lnTo>
                      <a:pt x="7467" y="14"/>
                    </a:lnTo>
                    <a:lnTo>
                      <a:pt x="7252" y="29"/>
                    </a:lnTo>
                    <a:lnTo>
                      <a:pt x="7038" y="72"/>
                    </a:lnTo>
                    <a:lnTo>
                      <a:pt x="6852" y="129"/>
                    </a:lnTo>
                    <a:lnTo>
                      <a:pt x="6666" y="186"/>
                    </a:lnTo>
                    <a:lnTo>
                      <a:pt x="6494" y="257"/>
                    </a:lnTo>
                    <a:lnTo>
                      <a:pt x="6337" y="329"/>
                    </a:lnTo>
                    <a:lnTo>
                      <a:pt x="6194" y="429"/>
                    </a:lnTo>
                    <a:lnTo>
                      <a:pt x="6065" y="515"/>
                    </a:lnTo>
                    <a:lnTo>
                      <a:pt x="5936" y="615"/>
                    </a:lnTo>
                    <a:lnTo>
                      <a:pt x="5822" y="715"/>
                    </a:lnTo>
                    <a:lnTo>
                      <a:pt x="5722" y="830"/>
                    </a:lnTo>
                    <a:lnTo>
                      <a:pt x="5536" y="1044"/>
                    </a:lnTo>
                    <a:lnTo>
                      <a:pt x="5393" y="1273"/>
                    </a:lnTo>
                    <a:lnTo>
                      <a:pt x="5278" y="1502"/>
                    </a:lnTo>
                    <a:lnTo>
                      <a:pt x="5178" y="1702"/>
                    </a:lnTo>
                    <a:lnTo>
                      <a:pt x="5121" y="1888"/>
                    </a:lnTo>
                    <a:lnTo>
                      <a:pt x="5078" y="2060"/>
                    </a:lnTo>
                    <a:lnTo>
                      <a:pt x="5050" y="2174"/>
                    </a:lnTo>
                    <a:lnTo>
                      <a:pt x="5021" y="2288"/>
                    </a:lnTo>
                    <a:lnTo>
                      <a:pt x="4806" y="2017"/>
                    </a:lnTo>
                    <a:lnTo>
                      <a:pt x="4592" y="1802"/>
                    </a:lnTo>
                    <a:lnTo>
                      <a:pt x="4363" y="1616"/>
                    </a:lnTo>
                    <a:lnTo>
                      <a:pt x="4148" y="1459"/>
                    </a:lnTo>
                    <a:lnTo>
                      <a:pt x="3934" y="1344"/>
                    </a:lnTo>
                    <a:lnTo>
                      <a:pt x="3719" y="1259"/>
                    </a:lnTo>
                    <a:lnTo>
                      <a:pt x="3505" y="1201"/>
                    </a:lnTo>
                    <a:lnTo>
                      <a:pt x="3305" y="1173"/>
                    </a:lnTo>
                    <a:lnTo>
                      <a:pt x="3104" y="1173"/>
                    </a:lnTo>
                    <a:lnTo>
                      <a:pt x="2904" y="1201"/>
                    </a:lnTo>
                    <a:lnTo>
                      <a:pt x="2704" y="1244"/>
                    </a:lnTo>
                    <a:lnTo>
                      <a:pt x="2518" y="1302"/>
                    </a:lnTo>
                    <a:lnTo>
                      <a:pt x="2332" y="1387"/>
                    </a:lnTo>
                    <a:lnTo>
                      <a:pt x="2160" y="1488"/>
                    </a:lnTo>
                    <a:lnTo>
                      <a:pt x="1989" y="1588"/>
                    </a:lnTo>
                    <a:lnTo>
                      <a:pt x="1817" y="1716"/>
                    </a:lnTo>
                    <a:lnTo>
                      <a:pt x="1660" y="1845"/>
                    </a:lnTo>
                    <a:lnTo>
                      <a:pt x="1502" y="1974"/>
                    </a:lnTo>
                    <a:lnTo>
                      <a:pt x="1231" y="2260"/>
                    </a:lnTo>
                    <a:lnTo>
                      <a:pt x="987" y="2546"/>
                    </a:lnTo>
                    <a:lnTo>
                      <a:pt x="773" y="2818"/>
                    </a:lnTo>
                    <a:lnTo>
                      <a:pt x="601" y="3061"/>
                    </a:lnTo>
                    <a:lnTo>
                      <a:pt x="487" y="3247"/>
                    </a:lnTo>
                    <a:lnTo>
                      <a:pt x="387" y="3418"/>
                    </a:lnTo>
                    <a:lnTo>
                      <a:pt x="1" y="6966"/>
                    </a:lnTo>
                    <a:lnTo>
                      <a:pt x="144" y="7337"/>
                    </a:lnTo>
                    <a:lnTo>
                      <a:pt x="315" y="7752"/>
                    </a:lnTo>
                    <a:lnTo>
                      <a:pt x="544" y="8296"/>
                    </a:lnTo>
                    <a:lnTo>
                      <a:pt x="844" y="8939"/>
                    </a:lnTo>
                    <a:lnTo>
                      <a:pt x="1188" y="9669"/>
                    </a:lnTo>
                    <a:lnTo>
                      <a:pt x="1588" y="10441"/>
                    </a:lnTo>
                    <a:lnTo>
                      <a:pt x="2032" y="11271"/>
                    </a:lnTo>
                    <a:lnTo>
                      <a:pt x="2260" y="11671"/>
                    </a:lnTo>
                    <a:lnTo>
                      <a:pt x="2518" y="12086"/>
                    </a:lnTo>
                    <a:lnTo>
                      <a:pt x="2775" y="12501"/>
                    </a:lnTo>
                    <a:lnTo>
                      <a:pt x="3033" y="12901"/>
                    </a:lnTo>
                    <a:lnTo>
                      <a:pt x="3305" y="13302"/>
                    </a:lnTo>
                    <a:lnTo>
                      <a:pt x="3591" y="13674"/>
                    </a:lnTo>
                    <a:lnTo>
                      <a:pt x="3891" y="14046"/>
                    </a:lnTo>
                    <a:lnTo>
                      <a:pt x="4177" y="14389"/>
                    </a:lnTo>
                    <a:lnTo>
                      <a:pt x="4492" y="14718"/>
                    </a:lnTo>
                    <a:lnTo>
                      <a:pt x="4792" y="15033"/>
                    </a:lnTo>
                    <a:lnTo>
                      <a:pt x="5107" y="15304"/>
                    </a:lnTo>
                    <a:lnTo>
                      <a:pt x="5436" y="15562"/>
                    </a:lnTo>
                    <a:lnTo>
                      <a:pt x="5750" y="15776"/>
                    </a:lnTo>
                    <a:lnTo>
                      <a:pt x="5922" y="15862"/>
                    </a:lnTo>
                    <a:lnTo>
                      <a:pt x="6079" y="15948"/>
                    </a:lnTo>
                    <a:lnTo>
                      <a:pt x="6251" y="16034"/>
                    </a:lnTo>
                    <a:lnTo>
                      <a:pt x="6423" y="16091"/>
                    </a:lnTo>
                    <a:lnTo>
                      <a:pt x="6580" y="16148"/>
                    </a:lnTo>
                    <a:lnTo>
                      <a:pt x="6752" y="16205"/>
                    </a:lnTo>
                    <a:lnTo>
                      <a:pt x="7081" y="16263"/>
                    </a:lnTo>
                    <a:lnTo>
                      <a:pt x="7381" y="16306"/>
                    </a:lnTo>
                    <a:lnTo>
                      <a:pt x="7653" y="16334"/>
                    </a:lnTo>
                    <a:lnTo>
                      <a:pt x="7910" y="16334"/>
                    </a:lnTo>
                    <a:lnTo>
                      <a:pt x="8139" y="16320"/>
                    </a:lnTo>
                    <a:lnTo>
                      <a:pt x="8354" y="16277"/>
                    </a:lnTo>
                    <a:lnTo>
                      <a:pt x="8540" y="16220"/>
                    </a:lnTo>
                    <a:lnTo>
                      <a:pt x="8711" y="16148"/>
                    </a:lnTo>
                    <a:lnTo>
                      <a:pt x="8869" y="16062"/>
                    </a:lnTo>
                    <a:lnTo>
                      <a:pt x="8997" y="15962"/>
                    </a:lnTo>
                    <a:lnTo>
                      <a:pt x="9126" y="15862"/>
                    </a:lnTo>
                    <a:lnTo>
                      <a:pt x="9226" y="15748"/>
                    </a:lnTo>
                    <a:lnTo>
                      <a:pt x="9312" y="15619"/>
                    </a:lnTo>
                    <a:lnTo>
                      <a:pt x="9398" y="15490"/>
                    </a:lnTo>
                    <a:lnTo>
                      <a:pt x="9455" y="15347"/>
                    </a:lnTo>
                    <a:lnTo>
                      <a:pt x="9512" y="15204"/>
                    </a:lnTo>
                    <a:lnTo>
                      <a:pt x="9555" y="15061"/>
                    </a:lnTo>
                    <a:lnTo>
                      <a:pt x="9598" y="14918"/>
                    </a:lnTo>
                    <a:lnTo>
                      <a:pt x="9641" y="14618"/>
                    </a:lnTo>
                    <a:lnTo>
                      <a:pt x="9655" y="14346"/>
                    </a:lnTo>
                    <a:lnTo>
                      <a:pt x="9641" y="14103"/>
                    </a:lnTo>
                    <a:lnTo>
                      <a:pt x="9627" y="13874"/>
                    </a:lnTo>
                    <a:lnTo>
                      <a:pt x="9612" y="13717"/>
                    </a:lnTo>
                    <a:lnTo>
                      <a:pt x="9584" y="13559"/>
                    </a:lnTo>
                    <a:lnTo>
                      <a:pt x="9584" y="13559"/>
                    </a:lnTo>
                    <a:lnTo>
                      <a:pt x="9741" y="13674"/>
                    </a:lnTo>
                    <a:lnTo>
                      <a:pt x="9927" y="13788"/>
                    </a:lnTo>
                    <a:lnTo>
                      <a:pt x="10184" y="13931"/>
                    </a:lnTo>
                    <a:lnTo>
                      <a:pt x="10485" y="14074"/>
                    </a:lnTo>
                    <a:lnTo>
                      <a:pt x="10814" y="14217"/>
                    </a:lnTo>
                    <a:lnTo>
                      <a:pt x="11000" y="14274"/>
                    </a:lnTo>
                    <a:lnTo>
                      <a:pt x="11186" y="14332"/>
                    </a:lnTo>
                    <a:lnTo>
                      <a:pt x="11386" y="14389"/>
                    </a:lnTo>
                    <a:lnTo>
                      <a:pt x="11586" y="14432"/>
                    </a:lnTo>
                    <a:lnTo>
                      <a:pt x="11801" y="14460"/>
                    </a:lnTo>
                    <a:lnTo>
                      <a:pt x="12001" y="14475"/>
                    </a:lnTo>
                    <a:lnTo>
                      <a:pt x="12215" y="14475"/>
                    </a:lnTo>
                    <a:lnTo>
                      <a:pt x="12416" y="14446"/>
                    </a:lnTo>
                    <a:lnTo>
                      <a:pt x="12630" y="14418"/>
                    </a:lnTo>
                    <a:lnTo>
                      <a:pt x="12845" y="14360"/>
                    </a:lnTo>
                    <a:lnTo>
                      <a:pt x="13045" y="14274"/>
                    </a:lnTo>
                    <a:lnTo>
                      <a:pt x="13245" y="14174"/>
                    </a:lnTo>
                    <a:lnTo>
                      <a:pt x="13446" y="14046"/>
                    </a:lnTo>
                    <a:lnTo>
                      <a:pt x="13631" y="13903"/>
                    </a:lnTo>
                    <a:lnTo>
                      <a:pt x="13817" y="13717"/>
                    </a:lnTo>
                    <a:lnTo>
                      <a:pt x="13989" y="13502"/>
                    </a:lnTo>
                    <a:lnTo>
                      <a:pt x="14146" y="13245"/>
                    </a:lnTo>
                    <a:lnTo>
                      <a:pt x="14304" y="12973"/>
                    </a:lnTo>
                    <a:lnTo>
                      <a:pt x="14447" y="12658"/>
                    </a:lnTo>
                    <a:lnTo>
                      <a:pt x="14575" y="12301"/>
                    </a:lnTo>
                    <a:lnTo>
                      <a:pt x="14647" y="12043"/>
                    </a:lnTo>
                    <a:lnTo>
                      <a:pt x="14690" y="11814"/>
                    </a:lnTo>
                    <a:lnTo>
                      <a:pt x="14719" y="11586"/>
                    </a:lnTo>
                    <a:lnTo>
                      <a:pt x="14733" y="11371"/>
                    </a:lnTo>
                    <a:lnTo>
                      <a:pt x="14719" y="11156"/>
                    </a:lnTo>
                    <a:lnTo>
                      <a:pt x="14690" y="10956"/>
                    </a:lnTo>
                    <a:lnTo>
                      <a:pt x="14647" y="10770"/>
                    </a:lnTo>
                    <a:lnTo>
                      <a:pt x="14590" y="10599"/>
                    </a:lnTo>
                    <a:lnTo>
                      <a:pt x="14518" y="10427"/>
                    </a:lnTo>
                    <a:lnTo>
                      <a:pt x="14447" y="10270"/>
                    </a:lnTo>
                    <a:lnTo>
                      <a:pt x="14347" y="10127"/>
                    </a:lnTo>
                    <a:lnTo>
                      <a:pt x="14247" y="9984"/>
                    </a:lnTo>
                    <a:lnTo>
                      <a:pt x="14132" y="9855"/>
                    </a:lnTo>
                    <a:lnTo>
                      <a:pt x="14018" y="9726"/>
                    </a:lnTo>
                    <a:lnTo>
                      <a:pt x="13889" y="9612"/>
                    </a:lnTo>
                    <a:lnTo>
                      <a:pt x="13760" y="9512"/>
                    </a:lnTo>
                    <a:lnTo>
                      <a:pt x="13503" y="9311"/>
                    </a:lnTo>
                    <a:lnTo>
                      <a:pt x="13245" y="9154"/>
                    </a:lnTo>
                    <a:lnTo>
                      <a:pt x="13002" y="9025"/>
                    </a:lnTo>
                    <a:lnTo>
                      <a:pt x="12773" y="8925"/>
                    </a:lnTo>
                    <a:lnTo>
                      <a:pt x="12573" y="8839"/>
                    </a:lnTo>
                    <a:lnTo>
                      <a:pt x="12430" y="8796"/>
                    </a:lnTo>
                    <a:lnTo>
                      <a:pt x="12287" y="8753"/>
                    </a:lnTo>
                    <a:lnTo>
                      <a:pt x="12416" y="8725"/>
                    </a:lnTo>
                    <a:lnTo>
                      <a:pt x="12544" y="8696"/>
                    </a:lnTo>
                    <a:lnTo>
                      <a:pt x="12730" y="8639"/>
                    </a:lnTo>
                    <a:lnTo>
                      <a:pt x="12931" y="8568"/>
                    </a:lnTo>
                    <a:lnTo>
                      <a:pt x="13159" y="8467"/>
                    </a:lnTo>
                    <a:lnTo>
                      <a:pt x="13388" y="8339"/>
                    </a:lnTo>
                    <a:lnTo>
                      <a:pt x="13631" y="8196"/>
                    </a:lnTo>
                    <a:lnTo>
                      <a:pt x="13746" y="8110"/>
                    </a:lnTo>
                    <a:lnTo>
                      <a:pt x="13860" y="8010"/>
                    </a:lnTo>
                    <a:lnTo>
                      <a:pt x="13975" y="7910"/>
                    </a:lnTo>
                    <a:lnTo>
                      <a:pt x="14075" y="7795"/>
                    </a:lnTo>
                    <a:lnTo>
                      <a:pt x="14161" y="7666"/>
                    </a:lnTo>
                    <a:lnTo>
                      <a:pt x="14247" y="7538"/>
                    </a:lnTo>
                    <a:lnTo>
                      <a:pt x="14332" y="7395"/>
                    </a:lnTo>
                    <a:lnTo>
                      <a:pt x="14404" y="7252"/>
                    </a:lnTo>
                    <a:lnTo>
                      <a:pt x="14461" y="7094"/>
                    </a:lnTo>
                    <a:lnTo>
                      <a:pt x="14504" y="6923"/>
                    </a:lnTo>
                    <a:lnTo>
                      <a:pt x="14533" y="6737"/>
                    </a:lnTo>
                    <a:lnTo>
                      <a:pt x="14547" y="6551"/>
                    </a:lnTo>
                    <a:lnTo>
                      <a:pt x="14547" y="6336"/>
                    </a:lnTo>
                    <a:lnTo>
                      <a:pt x="14518" y="6122"/>
                    </a:lnTo>
                    <a:lnTo>
                      <a:pt x="14490" y="5893"/>
                    </a:lnTo>
                    <a:lnTo>
                      <a:pt x="14418" y="5664"/>
                    </a:lnTo>
                    <a:lnTo>
                      <a:pt x="14332" y="5364"/>
                    </a:lnTo>
                    <a:lnTo>
                      <a:pt x="14232" y="5092"/>
                    </a:lnTo>
                    <a:lnTo>
                      <a:pt x="14103" y="4834"/>
                    </a:lnTo>
                    <a:lnTo>
                      <a:pt x="13975" y="4606"/>
                    </a:lnTo>
                    <a:lnTo>
                      <a:pt x="13846" y="4405"/>
                    </a:lnTo>
                    <a:lnTo>
                      <a:pt x="13689" y="4219"/>
                    </a:lnTo>
                    <a:lnTo>
                      <a:pt x="13546" y="4062"/>
                    </a:lnTo>
                    <a:lnTo>
                      <a:pt x="13374" y="3905"/>
                    </a:lnTo>
                    <a:lnTo>
                      <a:pt x="13217" y="3776"/>
                    </a:lnTo>
                    <a:lnTo>
                      <a:pt x="13031" y="3662"/>
                    </a:lnTo>
                    <a:lnTo>
                      <a:pt x="12859" y="3576"/>
                    </a:lnTo>
                    <a:lnTo>
                      <a:pt x="12687" y="3490"/>
                    </a:lnTo>
                    <a:lnTo>
                      <a:pt x="12502" y="3418"/>
                    </a:lnTo>
                    <a:lnTo>
                      <a:pt x="12330" y="3361"/>
                    </a:lnTo>
                    <a:lnTo>
                      <a:pt x="12144" y="3318"/>
                    </a:lnTo>
                    <a:lnTo>
                      <a:pt x="11972" y="3290"/>
                    </a:lnTo>
                    <a:lnTo>
                      <a:pt x="11615" y="3247"/>
                    </a:lnTo>
                    <a:lnTo>
                      <a:pt x="11286" y="3233"/>
                    </a:lnTo>
                    <a:lnTo>
                      <a:pt x="10985" y="3247"/>
                    </a:lnTo>
                    <a:lnTo>
                      <a:pt x="10728" y="3275"/>
                    </a:lnTo>
                    <a:lnTo>
                      <a:pt x="10499" y="3318"/>
                    </a:lnTo>
                    <a:lnTo>
                      <a:pt x="10342" y="3347"/>
                    </a:lnTo>
                    <a:lnTo>
                      <a:pt x="10199" y="3390"/>
                    </a:lnTo>
                    <a:lnTo>
                      <a:pt x="10313" y="3190"/>
                    </a:lnTo>
                    <a:lnTo>
                      <a:pt x="10413" y="2961"/>
                    </a:lnTo>
                    <a:lnTo>
                      <a:pt x="10470" y="2718"/>
                    </a:lnTo>
                    <a:lnTo>
                      <a:pt x="10513" y="2474"/>
                    </a:lnTo>
                    <a:lnTo>
                      <a:pt x="10528" y="2203"/>
                    </a:lnTo>
                    <a:lnTo>
                      <a:pt x="10499" y="1931"/>
                    </a:lnTo>
                    <a:lnTo>
                      <a:pt x="10442" y="1673"/>
                    </a:lnTo>
                    <a:lnTo>
                      <a:pt x="10413" y="1530"/>
                    </a:lnTo>
                    <a:lnTo>
                      <a:pt x="10356" y="1402"/>
                    </a:lnTo>
                    <a:lnTo>
                      <a:pt x="10299" y="1273"/>
                    </a:lnTo>
                    <a:lnTo>
                      <a:pt x="10227" y="1159"/>
                    </a:lnTo>
                    <a:lnTo>
                      <a:pt x="10156" y="1030"/>
                    </a:lnTo>
                    <a:lnTo>
                      <a:pt x="10070" y="915"/>
                    </a:lnTo>
                    <a:lnTo>
                      <a:pt x="9970" y="801"/>
                    </a:lnTo>
                    <a:lnTo>
                      <a:pt x="9870" y="687"/>
                    </a:lnTo>
                    <a:lnTo>
                      <a:pt x="9755" y="586"/>
                    </a:lnTo>
                    <a:lnTo>
                      <a:pt x="9627" y="486"/>
                    </a:lnTo>
                    <a:lnTo>
                      <a:pt x="9484" y="400"/>
                    </a:lnTo>
                    <a:lnTo>
                      <a:pt x="9341" y="315"/>
                    </a:lnTo>
                    <a:lnTo>
                      <a:pt x="9183" y="243"/>
                    </a:lnTo>
                    <a:lnTo>
                      <a:pt x="9012" y="186"/>
                    </a:lnTo>
                    <a:lnTo>
                      <a:pt x="8826" y="129"/>
                    </a:lnTo>
                    <a:lnTo>
                      <a:pt x="8625" y="72"/>
                    </a:lnTo>
                    <a:lnTo>
                      <a:pt x="8425" y="43"/>
                    </a:lnTo>
                    <a:lnTo>
                      <a:pt x="8211" y="14"/>
                    </a:lnTo>
                    <a:lnTo>
                      <a:pt x="795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16"/>
              <p:cNvSpPr/>
              <p:nvPr/>
            </p:nvSpPr>
            <p:spPr>
              <a:xfrm>
                <a:off x="5972046" y="1685570"/>
                <a:ext cx="325728" cy="357833"/>
              </a:xfrm>
              <a:custGeom>
                <a:avLst/>
                <a:gdLst/>
                <a:ahLst/>
                <a:cxnLst/>
                <a:rect l="l" t="t" r="r" b="b"/>
                <a:pathLst>
                  <a:path w="10156" h="11157" extrusionOk="0">
                    <a:moveTo>
                      <a:pt x="344" y="0"/>
                    </a:moveTo>
                    <a:lnTo>
                      <a:pt x="272" y="14"/>
                    </a:lnTo>
                    <a:lnTo>
                      <a:pt x="215" y="29"/>
                    </a:lnTo>
                    <a:lnTo>
                      <a:pt x="158" y="57"/>
                    </a:lnTo>
                    <a:lnTo>
                      <a:pt x="101" y="100"/>
                    </a:lnTo>
                    <a:lnTo>
                      <a:pt x="58" y="158"/>
                    </a:lnTo>
                    <a:lnTo>
                      <a:pt x="29" y="215"/>
                    </a:lnTo>
                    <a:lnTo>
                      <a:pt x="0" y="272"/>
                    </a:lnTo>
                    <a:lnTo>
                      <a:pt x="0" y="343"/>
                    </a:lnTo>
                    <a:lnTo>
                      <a:pt x="0" y="415"/>
                    </a:lnTo>
                    <a:lnTo>
                      <a:pt x="29" y="472"/>
                    </a:lnTo>
                    <a:lnTo>
                      <a:pt x="58" y="529"/>
                    </a:lnTo>
                    <a:lnTo>
                      <a:pt x="101" y="587"/>
                    </a:lnTo>
                    <a:lnTo>
                      <a:pt x="143" y="630"/>
                    </a:lnTo>
                    <a:lnTo>
                      <a:pt x="201" y="658"/>
                    </a:lnTo>
                    <a:lnTo>
                      <a:pt x="272" y="672"/>
                    </a:lnTo>
                    <a:lnTo>
                      <a:pt x="658" y="773"/>
                    </a:lnTo>
                    <a:lnTo>
                      <a:pt x="1045" y="873"/>
                    </a:lnTo>
                    <a:lnTo>
                      <a:pt x="1431" y="973"/>
                    </a:lnTo>
                    <a:lnTo>
                      <a:pt x="1788" y="1102"/>
                    </a:lnTo>
                    <a:lnTo>
                      <a:pt x="2146" y="1216"/>
                    </a:lnTo>
                    <a:lnTo>
                      <a:pt x="2489" y="1359"/>
                    </a:lnTo>
                    <a:lnTo>
                      <a:pt x="2818" y="1488"/>
                    </a:lnTo>
                    <a:lnTo>
                      <a:pt x="3133" y="1631"/>
                    </a:lnTo>
                    <a:lnTo>
                      <a:pt x="3447" y="1788"/>
                    </a:lnTo>
                    <a:lnTo>
                      <a:pt x="3748" y="1945"/>
                    </a:lnTo>
                    <a:lnTo>
                      <a:pt x="4034" y="2117"/>
                    </a:lnTo>
                    <a:lnTo>
                      <a:pt x="4306" y="2274"/>
                    </a:lnTo>
                    <a:lnTo>
                      <a:pt x="4577" y="2460"/>
                    </a:lnTo>
                    <a:lnTo>
                      <a:pt x="4835" y="2632"/>
                    </a:lnTo>
                    <a:lnTo>
                      <a:pt x="5092" y="2818"/>
                    </a:lnTo>
                    <a:lnTo>
                      <a:pt x="5336" y="3004"/>
                    </a:lnTo>
                    <a:lnTo>
                      <a:pt x="5564" y="3190"/>
                    </a:lnTo>
                    <a:lnTo>
                      <a:pt x="5793" y="3390"/>
                    </a:lnTo>
                    <a:lnTo>
                      <a:pt x="6208" y="3790"/>
                    </a:lnTo>
                    <a:lnTo>
                      <a:pt x="6594" y="4205"/>
                    </a:lnTo>
                    <a:lnTo>
                      <a:pt x="6952" y="4620"/>
                    </a:lnTo>
                    <a:lnTo>
                      <a:pt x="7281" y="5049"/>
                    </a:lnTo>
                    <a:lnTo>
                      <a:pt x="7581" y="5478"/>
                    </a:lnTo>
                    <a:lnTo>
                      <a:pt x="7853" y="5907"/>
                    </a:lnTo>
                    <a:lnTo>
                      <a:pt x="8096" y="6336"/>
                    </a:lnTo>
                    <a:lnTo>
                      <a:pt x="8311" y="6751"/>
                    </a:lnTo>
                    <a:lnTo>
                      <a:pt x="8497" y="7166"/>
                    </a:lnTo>
                    <a:lnTo>
                      <a:pt x="8668" y="7567"/>
                    </a:lnTo>
                    <a:lnTo>
                      <a:pt x="8826" y="7967"/>
                    </a:lnTo>
                    <a:lnTo>
                      <a:pt x="8954" y="8339"/>
                    </a:lnTo>
                    <a:lnTo>
                      <a:pt x="9054" y="8711"/>
                    </a:lnTo>
                    <a:lnTo>
                      <a:pt x="9154" y="9054"/>
                    </a:lnTo>
                    <a:lnTo>
                      <a:pt x="9240" y="9369"/>
                    </a:lnTo>
                    <a:lnTo>
                      <a:pt x="9355" y="9927"/>
                    </a:lnTo>
                    <a:lnTo>
                      <a:pt x="9426" y="10384"/>
                    </a:lnTo>
                    <a:lnTo>
                      <a:pt x="9455" y="10685"/>
                    </a:lnTo>
                    <a:lnTo>
                      <a:pt x="9469" y="10842"/>
                    </a:lnTo>
                    <a:lnTo>
                      <a:pt x="9483" y="10899"/>
                    </a:lnTo>
                    <a:lnTo>
                      <a:pt x="9498" y="10956"/>
                    </a:lnTo>
                    <a:lnTo>
                      <a:pt x="9541" y="11014"/>
                    </a:lnTo>
                    <a:lnTo>
                      <a:pt x="9584" y="11071"/>
                    </a:lnTo>
                    <a:lnTo>
                      <a:pt x="9626" y="11099"/>
                    </a:lnTo>
                    <a:lnTo>
                      <a:pt x="9684" y="11128"/>
                    </a:lnTo>
                    <a:lnTo>
                      <a:pt x="9741" y="11157"/>
                    </a:lnTo>
                    <a:lnTo>
                      <a:pt x="9827" y="11157"/>
                    </a:lnTo>
                    <a:lnTo>
                      <a:pt x="9898" y="11142"/>
                    </a:lnTo>
                    <a:lnTo>
                      <a:pt x="9955" y="11128"/>
                    </a:lnTo>
                    <a:lnTo>
                      <a:pt x="10013" y="11085"/>
                    </a:lnTo>
                    <a:lnTo>
                      <a:pt x="10070" y="11042"/>
                    </a:lnTo>
                    <a:lnTo>
                      <a:pt x="10098" y="10985"/>
                    </a:lnTo>
                    <a:lnTo>
                      <a:pt x="10127" y="10928"/>
                    </a:lnTo>
                    <a:lnTo>
                      <a:pt x="10141" y="10871"/>
                    </a:lnTo>
                    <a:lnTo>
                      <a:pt x="10156" y="10799"/>
                    </a:lnTo>
                    <a:lnTo>
                      <a:pt x="10141" y="10685"/>
                    </a:lnTo>
                    <a:lnTo>
                      <a:pt x="10098" y="10384"/>
                    </a:lnTo>
                    <a:lnTo>
                      <a:pt x="10027" y="9941"/>
                    </a:lnTo>
                    <a:lnTo>
                      <a:pt x="9913" y="9354"/>
                    </a:lnTo>
                    <a:lnTo>
                      <a:pt x="9827" y="9011"/>
                    </a:lnTo>
                    <a:lnTo>
                      <a:pt x="9727" y="8654"/>
                    </a:lnTo>
                    <a:lnTo>
                      <a:pt x="9612" y="8267"/>
                    </a:lnTo>
                    <a:lnTo>
                      <a:pt x="9469" y="7867"/>
                    </a:lnTo>
                    <a:lnTo>
                      <a:pt x="9312" y="7452"/>
                    </a:lnTo>
                    <a:lnTo>
                      <a:pt x="9126" y="7009"/>
                    </a:lnTo>
                    <a:lnTo>
                      <a:pt x="8926" y="6565"/>
                    </a:lnTo>
                    <a:lnTo>
                      <a:pt x="8697" y="6108"/>
                    </a:lnTo>
                    <a:lnTo>
                      <a:pt x="8439" y="5650"/>
                    </a:lnTo>
                    <a:lnTo>
                      <a:pt x="8153" y="5192"/>
                    </a:lnTo>
                    <a:lnTo>
                      <a:pt x="7839" y="4734"/>
                    </a:lnTo>
                    <a:lnTo>
                      <a:pt x="7495" y="4277"/>
                    </a:lnTo>
                    <a:lnTo>
                      <a:pt x="7123" y="3819"/>
                    </a:lnTo>
                    <a:lnTo>
                      <a:pt x="6709" y="3376"/>
                    </a:lnTo>
                    <a:lnTo>
                      <a:pt x="6494" y="3161"/>
                    </a:lnTo>
                    <a:lnTo>
                      <a:pt x="6265" y="2932"/>
                    </a:lnTo>
                    <a:lnTo>
                      <a:pt x="6022" y="2732"/>
                    </a:lnTo>
                    <a:lnTo>
                      <a:pt x="5779" y="2518"/>
                    </a:lnTo>
                    <a:lnTo>
                      <a:pt x="5521" y="2317"/>
                    </a:lnTo>
                    <a:lnTo>
                      <a:pt x="5264" y="2117"/>
                    </a:lnTo>
                    <a:lnTo>
                      <a:pt x="4978" y="1917"/>
                    </a:lnTo>
                    <a:lnTo>
                      <a:pt x="4692" y="1731"/>
                    </a:lnTo>
                    <a:lnTo>
                      <a:pt x="4406" y="1559"/>
                    </a:lnTo>
                    <a:lnTo>
                      <a:pt x="4091" y="1373"/>
                    </a:lnTo>
                    <a:lnTo>
                      <a:pt x="3776" y="1202"/>
                    </a:lnTo>
                    <a:lnTo>
                      <a:pt x="3447" y="1044"/>
                    </a:lnTo>
                    <a:lnTo>
                      <a:pt x="3104" y="887"/>
                    </a:lnTo>
                    <a:lnTo>
                      <a:pt x="2761" y="730"/>
                    </a:lnTo>
                    <a:lnTo>
                      <a:pt x="2403" y="587"/>
                    </a:lnTo>
                    <a:lnTo>
                      <a:pt x="2017" y="458"/>
                    </a:lnTo>
                    <a:lnTo>
                      <a:pt x="1645" y="329"/>
                    </a:lnTo>
                    <a:lnTo>
                      <a:pt x="1245" y="215"/>
                    </a:lnTo>
                    <a:lnTo>
                      <a:pt x="830" y="115"/>
                    </a:lnTo>
                    <a:lnTo>
                      <a:pt x="415" y="14"/>
                    </a:lnTo>
                    <a:lnTo>
                      <a:pt x="34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6"/>
              <p:cNvSpPr/>
              <p:nvPr/>
            </p:nvSpPr>
            <p:spPr>
              <a:xfrm>
                <a:off x="5406434" y="4594331"/>
                <a:ext cx="242693" cy="114242"/>
              </a:xfrm>
              <a:custGeom>
                <a:avLst/>
                <a:gdLst/>
                <a:ahLst/>
                <a:cxnLst/>
                <a:rect l="l" t="t" r="r" b="b"/>
                <a:pathLst>
                  <a:path w="7567" h="3562" extrusionOk="0">
                    <a:moveTo>
                      <a:pt x="4320" y="0"/>
                    </a:moveTo>
                    <a:lnTo>
                      <a:pt x="4206" y="172"/>
                    </a:lnTo>
                    <a:lnTo>
                      <a:pt x="4063" y="358"/>
                    </a:lnTo>
                    <a:lnTo>
                      <a:pt x="3877" y="587"/>
                    </a:lnTo>
                    <a:lnTo>
                      <a:pt x="3634" y="844"/>
                    </a:lnTo>
                    <a:lnTo>
                      <a:pt x="3491" y="973"/>
                    </a:lnTo>
                    <a:lnTo>
                      <a:pt x="3333" y="1116"/>
                    </a:lnTo>
                    <a:lnTo>
                      <a:pt x="3176" y="1244"/>
                    </a:lnTo>
                    <a:lnTo>
                      <a:pt x="2990" y="1373"/>
                    </a:lnTo>
                    <a:lnTo>
                      <a:pt x="2790" y="1488"/>
                    </a:lnTo>
                    <a:lnTo>
                      <a:pt x="2589" y="1602"/>
                    </a:lnTo>
                    <a:lnTo>
                      <a:pt x="2361" y="1688"/>
                    </a:lnTo>
                    <a:lnTo>
                      <a:pt x="2103" y="1774"/>
                    </a:lnTo>
                    <a:lnTo>
                      <a:pt x="1803" y="1831"/>
                    </a:lnTo>
                    <a:lnTo>
                      <a:pt x="1502" y="1874"/>
                    </a:lnTo>
                    <a:lnTo>
                      <a:pt x="844" y="1960"/>
                    </a:lnTo>
                    <a:lnTo>
                      <a:pt x="215" y="2031"/>
                    </a:lnTo>
                    <a:lnTo>
                      <a:pt x="129" y="2060"/>
                    </a:lnTo>
                    <a:lnTo>
                      <a:pt x="72" y="2103"/>
                    </a:lnTo>
                    <a:lnTo>
                      <a:pt x="29" y="2160"/>
                    </a:lnTo>
                    <a:lnTo>
                      <a:pt x="1" y="2231"/>
                    </a:lnTo>
                    <a:lnTo>
                      <a:pt x="1" y="2317"/>
                    </a:lnTo>
                    <a:lnTo>
                      <a:pt x="15" y="2403"/>
                    </a:lnTo>
                    <a:lnTo>
                      <a:pt x="29" y="2503"/>
                    </a:lnTo>
                    <a:lnTo>
                      <a:pt x="72" y="2618"/>
                    </a:lnTo>
                    <a:lnTo>
                      <a:pt x="129" y="2718"/>
                    </a:lnTo>
                    <a:lnTo>
                      <a:pt x="201" y="2818"/>
                    </a:lnTo>
                    <a:lnTo>
                      <a:pt x="287" y="2918"/>
                    </a:lnTo>
                    <a:lnTo>
                      <a:pt x="387" y="3018"/>
                    </a:lnTo>
                    <a:lnTo>
                      <a:pt x="487" y="3090"/>
                    </a:lnTo>
                    <a:lnTo>
                      <a:pt x="601" y="3161"/>
                    </a:lnTo>
                    <a:lnTo>
                      <a:pt x="730" y="3218"/>
                    </a:lnTo>
                    <a:lnTo>
                      <a:pt x="859" y="3261"/>
                    </a:lnTo>
                    <a:lnTo>
                      <a:pt x="1188" y="3318"/>
                    </a:lnTo>
                    <a:lnTo>
                      <a:pt x="1560" y="3376"/>
                    </a:lnTo>
                    <a:lnTo>
                      <a:pt x="1960" y="3433"/>
                    </a:lnTo>
                    <a:lnTo>
                      <a:pt x="2375" y="3476"/>
                    </a:lnTo>
                    <a:lnTo>
                      <a:pt x="2804" y="3504"/>
                    </a:lnTo>
                    <a:lnTo>
                      <a:pt x="3247" y="3533"/>
                    </a:lnTo>
                    <a:lnTo>
                      <a:pt x="3705" y="3547"/>
                    </a:lnTo>
                    <a:lnTo>
                      <a:pt x="4148" y="3562"/>
                    </a:lnTo>
                    <a:lnTo>
                      <a:pt x="4592" y="3547"/>
                    </a:lnTo>
                    <a:lnTo>
                      <a:pt x="5035" y="3533"/>
                    </a:lnTo>
                    <a:lnTo>
                      <a:pt x="5450" y="3504"/>
                    </a:lnTo>
                    <a:lnTo>
                      <a:pt x="5836" y="3447"/>
                    </a:lnTo>
                    <a:lnTo>
                      <a:pt x="6208" y="3390"/>
                    </a:lnTo>
                    <a:lnTo>
                      <a:pt x="6537" y="3318"/>
                    </a:lnTo>
                    <a:lnTo>
                      <a:pt x="6837" y="3233"/>
                    </a:lnTo>
                    <a:lnTo>
                      <a:pt x="7081" y="3132"/>
                    </a:lnTo>
                    <a:lnTo>
                      <a:pt x="7166" y="3075"/>
                    </a:lnTo>
                    <a:lnTo>
                      <a:pt x="7252" y="3018"/>
                    </a:lnTo>
                    <a:lnTo>
                      <a:pt x="7309" y="2947"/>
                    </a:lnTo>
                    <a:lnTo>
                      <a:pt x="7381" y="2861"/>
                    </a:lnTo>
                    <a:lnTo>
                      <a:pt x="7424" y="2775"/>
                    </a:lnTo>
                    <a:lnTo>
                      <a:pt x="7467" y="2675"/>
                    </a:lnTo>
                    <a:lnTo>
                      <a:pt x="7524" y="2475"/>
                    </a:lnTo>
                    <a:lnTo>
                      <a:pt x="7553" y="2260"/>
                    </a:lnTo>
                    <a:lnTo>
                      <a:pt x="7567" y="2031"/>
                    </a:lnTo>
                    <a:lnTo>
                      <a:pt x="7553" y="1802"/>
                    </a:lnTo>
                    <a:lnTo>
                      <a:pt x="7538" y="1559"/>
                    </a:lnTo>
                    <a:lnTo>
                      <a:pt x="7495" y="1330"/>
                    </a:lnTo>
                    <a:lnTo>
                      <a:pt x="7453" y="1116"/>
                    </a:lnTo>
                    <a:lnTo>
                      <a:pt x="7352" y="744"/>
                    </a:lnTo>
                    <a:lnTo>
                      <a:pt x="7281" y="486"/>
                    </a:lnTo>
                    <a:lnTo>
                      <a:pt x="7238" y="401"/>
                    </a:lnTo>
                    <a:lnTo>
                      <a:pt x="432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16"/>
              <p:cNvSpPr/>
              <p:nvPr/>
            </p:nvSpPr>
            <p:spPr>
              <a:xfrm>
                <a:off x="5757360" y="4608090"/>
                <a:ext cx="235380" cy="123864"/>
              </a:xfrm>
              <a:custGeom>
                <a:avLst/>
                <a:gdLst/>
                <a:ahLst/>
                <a:cxnLst/>
                <a:rect l="l" t="t" r="r" b="b"/>
                <a:pathLst>
                  <a:path w="7339" h="3862" extrusionOk="0">
                    <a:moveTo>
                      <a:pt x="4191" y="0"/>
                    </a:moveTo>
                    <a:lnTo>
                      <a:pt x="4091" y="172"/>
                    </a:lnTo>
                    <a:lnTo>
                      <a:pt x="3977" y="372"/>
                    </a:lnTo>
                    <a:lnTo>
                      <a:pt x="3791" y="615"/>
                    </a:lnTo>
                    <a:lnTo>
                      <a:pt x="3562" y="887"/>
                    </a:lnTo>
                    <a:lnTo>
                      <a:pt x="3433" y="1030"/>
                    </a:lnTo>
                    <a:lnTo>
                      <a:pt x="3290" y="1173"/>
                    </a:lnTo>
                    <a:lnTo>
                      <a:pt x="3133" y="1302"/>
                    </a:lnTo>
                    <a:lnTo>
                      <a:pt x="2961" y="1445"/>
                    </a:lnTo>
                    <a:lnTo>
                      <a:pt x="2775" y="1574"/>
                    </a:lnTo>
                    <a:lnTo>
                      <a:pt x="2575" y="1702"/>
                    </a:lnTo>
                    <a:lnTo>
                      <a:pt x="2361" y="1802"/>
                    </a:lnTo>
                    <a:lnTo>
                      <a:pt x="2117" y="1902"/>
                    </a:lnTo>
                    <a:lnTo>
                      <a:pt x="1846" y="1988"/>
                    </a:lnTo>
                    <a:lnTo>
                      <a:pt x="1574" y="2060"/>
                    </a:lnTo>
                    <a:lnTo>
                      <a:pt x="973" y="2189"/>
                    </a:lnTo>
                    <a:lnTo>
                      <a:pt x="358" y="2317"/>
                    </a:lnTo>
                    <a:lnTo>
                      <a:pt x="272" y="2332"/>
                    </a:lnTo>
                    <a:lnTo>
                      <a:pt x="201" y="2374"/>
                    </a:lnTo>
                    <a:lnTo>
                      <a:pt x="144" y="2417"/>
                    </a:lnTo>
                    <a:lnTo>
                      <a:pt x="86" y="2489"/>
                    </a:lnTo>
                    <a:lnTo>
                      <a:pt x="43" y="2546"/>
                    </a:lnTo>
                    <a:lnTo>
                      <a:pt x="15" y="2618"/>
                    </a:lnTo>
                    <a:lnTo>
                      <a:pt x="0" y="2703"/>
                    </a:lnTo>
                    <a:lnTo>
                      <a:pt x="0" y="2775"/>
                    </a:lnTo>
                    <a:lnTo>
                      <a:pt x="15" y="2861"/>
                    </a:lnTo>
                    <a:lnTo>
                      <a:pt x="43" y="2947"/>
                    </a:lnTo>
                    <a:lnTo>
                      <a:pt x="72" y="3032"/>
                    </a:lnTo>
                    <a:lnTo>
                      <a:pt x="129" y="3118"/>
                    </a:lnTo>
                    <a:lnTo>
                      <a:pt x="201" y="3190"/>
                    </a:lnTo>
                    <a:lnTo>
                      <a:pt x="287" y="3261"/>
                    </a:lnTo>
                    <a:lnTo>
                      <a:pt x="401" y="3333"/>
                    </a:lnTo>
                    <a:lnTo>
                      <a:pt x="515" y="3390"/>
                    </a:lnTo>
                    <a:lnTo>
                      <a:pt x="773" y="3490"/>
                    </a:lnTo>
                    <a:lnTo>
                      <a:pt x="1030" y="3576"/>
                    </a:lnTo>
                    <a:lnTo>
                      <a:pt x="1288" y="3647"/>
                    </a:lnTo>
                    <a:lnTo>
                      <a:pt x="1545" y="3705"/>
                    </a:lnTo>
                    <a:lnTo>
                      <a:pt x="1788" y="3762"/>
                    </a:lnTo>
                    <a:lnTo>
                      <a:pt x="2032" y="3805"/>
                    </a:lnTo>
                    <a:lnTo>
                      <a:pt x="2275" y="3833"/>
                    </a:lnTo>
                    <a:lnTo>
                      <a:pt x="2518" y="3848"/>
                    </a:lnTo>
                    <a:lnTo>
                      <a:pt x="2747" y="3862"/>
                    </a:lnTo>
                    <a:lnTo>
                      <a:pt x="2976" y="3862"/>
                    </a:lnTo>
                    <a:lnTo>
                      <a:pt x="3419" y="3848"/>
                    </a:lnTo>
                    <a:lnTo>
                      <a:pt x="3848" y="3805"/>
                    </a:lnTo>
                    <a:lnTo>
                      <a:pt x="4263" y="3733"/>
                    </a:lnTo>
                    <a:lnTo>
                      <a:pt x="4663" y="3633"/>
                    </a:lnTo>
                    <a:lnTo>
                      <a:pt x="5035" y="3533"/>
                    </a:lnTo>
                    <a:lnTo>
                      <a:pt x="5393" y="3404"/>
                    </a:lnTo>
                    <a:lnTo>
                      <a:pt x="5722" y="3276"/>
                    </a:lnTo>
                    <a:lnTo>
                      <a:pt x="6022" y="3133"/>
                    </a:lnTo>
                    <a:lnTo>
                      <a:pt x="6308" y="2990"/>
                    </a:lnTo>
                    <a:lnTo>
                      <a:pt x="6795" y="2732"/>
                    </a:lnTo>
                    <a:lnTo>
                      <a:pt x="6880" y="2661"/>
                    </a:lnTo>
                    <a:lnTo>
                      <a:pt x="6952" y="2603"/>
                    </a:lnTo>
                    <a:lnTo>
                      <a:pt x="7023" y="2532"/>
                    </a:lnTo>
                    <a:lnTo>
                      <a:pt x="7081" y="2446"/>
                    </a:lnTo>
                    <a:lnTo>
                      <a:pt x="7138" y="2360"/>
                    </a:lnTo>
                    <a:lnTo>
                      <a:pt x="7181" y="2274"/>
                    </a:lnTo>
                    <a:lnTo>
                      <a:pt x="7252" y="2088"/>
                    </a:lnTo>
                    <a:lnTo>
                      <a:pt x="7295" y="1888"/>
                    </a:lnTo>
                    <a:lnTo>
                      <a:pt x="7324" y="1674"/>
                    </a:lnTo>
                    <a:lnTo>
                      <a:pt x="7338" y="1459"/>
                    </a:lnTo>
                    <a:lnTo>
                      <a:pt x="7324" y="1259"/>
                    </a:lnTo>
                    <a:lnTo>
                      <a:pt x="7309" y="1044"/>
                    </a:lnTo>
                    <a:lnTo>
                      <a:pt x="7281" y="858"/>
                    </a:lnTo>
                    <a:lnTo>
                      <a:pt x="7224" y="529"/>
                    </a:lnTo>
                    <a:lnTo>
                      <a:pt x="7166" y="301"/>
                    </a:lnTo>
                    <a:lnTo>
                      <a:pt x="7138" y="215"/>
                    </a:lnTo>
                    <a:lnTo>
                      <a:pt x="41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16"/>
              <p:cNvSpPr/>
              <p:nvPr/>
            </p:nvSpPr>
            <p:spPr>
              <a:xfrm>
                <a:off x="5402297" y="3519517"/>
                <a:ext cx="403729" cy="1113397"/>
              </a:xfrm>
              <a:custGeom>
                <a:avLst/>
                <a:gdLst/>
                <a:ahLst/>
                <a:cxnLst/>
                <a:rect l="l" t="t" r="r" b="b"/>
                <a:pathLst>
                  <a:path w="12588" h="34715" extrusionOk="0">
                    <a:moveTo>
                      <a:pt x="1646" y="1"/>
                    </a:moveTo>
                    <a:lnTo>
                      <a:pt x="1174" y="4063"/>
                    </a:lnTo>
                    <a:lnTo>
                      <a:pt x="873" y="6623"/>
                    </a:lnTo>
                    <a:lnTo>
                      <a:pt x="602" y="9241"/>
                    </a:lnTo>
                    <a:lnTo>
                      <a:pt x="344" y="11729"/>
                    </a:lnTo>
                    <a:lnTo>
                      <a:pt x="144" y="13875"/>
                    </a:lnTo>
                    <a:lnTo>
                      <a:pt x="72" y="14747"/>
                    </a:lnTo>
                    <a:lnTo>
                      <a:pt x="15" y="15477"/>
                    </a:lnTo>
                    <a:lnTo>
                      <a:pt x="1" y="16006"/>
                    </a:lnTo>
                    <a:lnTo>
                      <a:pt x="1" y="16206"/>
                    </a:lnTo>
                    <a:lnTo>
                      <a:pt x="15" y="16335"/>
                    </a:lnTo>
                    <a:lnTo>
                      <a:pt x="215" y="17765"/>
                    </a:lnTo>
                    <a:lnTo>
                      <a:pt x="573" y="20097"/>
                    </a:lnTo>
                    <a:lnTo>
                      <a:pt x="1517" y="26133"/>
                    </a:lnTo>
                    <a:lnTo>
                      <a:pt x="2790" y="34200"/>
                    </a:lnTo>
                    <a:lnTo>
                      <a:pt x="2962" y="34257"/>
                    </a:lnTo>
                    <a:lnTo>
                      <a:pt x="3434" y="34386"/>
                    </a:lnTo>
                    <a:lnTo>
                      <a:pt x="3763" y="34471"/>
                    </a:lnTo>
                    <a:lnTo>
                      <a:pt x="4134" y="34543"/>
                    </a:lnTo>
                    <a:lnTo>
                      <a:pt x="4535" y="34614"/>
                    </a:lnTo>
                    <a:lnTo>
                      <a:pt x="4978" y="34672"/>
                    </a:lnTo>
                    <a:lnTo>
                      <a:pt x="5436" y="34700"/>
                    </a:lnTo>
                    <a:lnTo>
                      <a:pt x="5908" y="34715"/>
                    </a:lnTo>
                    <a:lnTo>
                      <a:pt x="6137" y="34700"/>
                    </a:lnTo>
                    <a:lnTo>
                      <a:pt x="6380" y="34686"/>
                    </a:lnTo>
                    <a:lnTo>
                      <a:pt x="6609" y="34657"/>
                    </a:lnTo>
                    <a:lnTo>
                      <a:pt x="6838" y="34614"/>
                    </a:lnTo>
                    <a:lnTo>
                      <a:pt x="7067" y="34572"/>
                    </a:lnTo>
                    <a:lnTo>
                      <a:pt x="7295" y="34500"/>
                    </a:lnTo>
                    <a:lnTo>
                      <a:pt x="7510" y="34428"/>
                    </a:lnTo>
                    <a:lnTo>
                      <a:pt x="7710" y="34343"/>
                    </a:lnTo>
                    <a:lnTo>
                      <a:pt x="7910" y="34243"/>
                    </a:lnTo>
                    <a:lnTo>
                      <a:pt x="8111" y="34114"/>
                    </a:lnTo>
                    <a:lnTo>
                      <a:pt x="8282" y="33985"/>
                    </a:lnTo>
                    <a:lnTo>
                      <a:pt x="8454" y="33828"/>
                    </a:lnTo>
                    <a:lnTo>
                      <a:pt x="8440" y="33427"/>
                    </a:lnTo>
                    <a:lnTo>
                      <a:pt x="8397" y="32712"/>
                    </a:lnTo>
                    <a:lnTo>
                      <a:pt x="8225" y="30509"/>
                    </a:lnTo>
                    <a:lnTo>
                      <a:pt x="7996" y="27620"/>
                    </a:lnTo>
                    <a:lnTo>
                      <a:pt x="7725" y="24402"/>
                    </a:lnTo>
                    <a:lnTo>
                      <a:pt x="7238" y="18538"/>
                    </a:lnTo>
                    <a:lnTo>
                      <a:pt x="7009" y="15906"/>
                    </a:lnTo>
                    <a:lnTo>
                      <a:pt x="7210" y="15463"/>
                    </a:lnTo>
                    <a:lnTo>
                      <a:pt x="7467" y="14805"/>
                    </a:lnTo>
                    <a:lnTo>
                      <a:pt x="7782" y="13975"/>
                    </a:lnTo>
                    <a:lnTo>
                      <a:pt x="8154" y="12988"/>
                    </a:lnTo>
                    <a:lnTo>
                      <a:pt x="8969" y="10685"/>
                    </a:lnTo>
                    <a:lnTo>
                      <a:pt x="9870" y="8168"/>
                    </a:lnTo>
                    <a:lnTo>
                      <a:pt x="10743" y="5651"/>
                    </a:lnTo>
                    <a:lnTo>
                      <a:pt x="11544" y="3405"/>
                    </a:lnTo>
                    <a:lnTo>
                      <a:pt x="12187" y="1646"/>
                    </a:lnTo>
                    <a:lnTo>
                      <a:pt x="12416" y="1031"/>
                    </a:lnTo>
                    <a:lnTo>
                      <a:pt x="12588" y="645"/>
                    </a:lnTo>
                    <a:lnTo>
                      <a:pt x="16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6"/>
              <p:cNvSpPr/>
              <p:nvPr/>
            </p:nvSpPr>
            <p:spPr>
              <a:xfrm>
                <a:off x="5666533" y="3525964"/>
                <a:ext cx="383523" cy="1121639"/>
              </a:xfrm>
              <a:custGeom>
                <a:avLst/>
                <a:gdLst/>
                <a:ahLst/>
                <a:cxnLst/>
                <a:rect l="l" t="t" r="r" b="b"/>
                <a:pathLst>
                  <a:path w="11958" h="34972" extrusionOk="0">
                    <a:moveTo>
                      <a:pt x="201" y="0"/>
                    </a:moveTo>
                    <a:lnTo>
                      <a:pt x="129" y="1016"/>
                    </a:lnTo>
                    <a:lnTo>
                      <a:pt x="72" y="2131"/>
                    </a:lnTo>
                    <a:lnTo>
                      <a:pt x="29" y="3333"/>
                    </a:lnTo>
                    <a:lnTo>
                      <a:pt x="15" y="4606"/>
                    </a:lnTo>
                    <a:lnTo>
                      <a:pt x="0" y="5907"/>
                    </a:lnTo>
                    <a:lnTo>
                      <a:pt x="15" y="7238"/>
                    </a:lnTo>
                    <a:lnTo>
                      <a:pt x="29" y="8553"/>
                    </a:lnTo>
                    <a:lnTo>
                      <a:pt x="58" y="9855"/>
                    </a:lnTo>
                    <a:lnTo>
                      <a:pt x="101" y="11114"/>
                    </a:lnTo>
                    <a:lnTo>
                      <a:pt x="158" y="12301"/>
                    </a:lnTo>
                    <a:lnTo>
                      <a:pt x="215" y="13388"/>
                    </a:lnTo>
                    <a:lnTo>
                      <a:pt x="272" y="14375"/>
                    </a:lnTo>
                    <a:lnTo>
                      <a:pt x="344" y="15219"/>
                    </a:lnTo>
                    <a:lnTo>
                      <a:pt x="415" y="15920"/>
                    </a:lnTo>
                    <a:lnTo>
                      <a:pt x="487" y="16449"/>
                    </a:lnTo>
                    <a:lnTo>
                      <a:pt x="515" y="16635"/>
                    </a:lnTo>
                    <a:lnTo>
                      <a:pt x="544" y="16763"/>
                    </a:lnTo>
                    <a:lnTo>
                      <a:pt x="1016" y="18280"/>
                    </a:lnTo>
                    <a:lnTo>
                      <a:pt x="1731" y="20668"/>
                    </a:lnTo>
                    <a:lnTo>
                      <a:pt x="2589" y="23600"/>
                    </a:lnTo>
                    <a:lnTo>
                      <a:pt x="3490" y="26733"/>
                    </a:lnTo>
                    <a:lnTo>
                      <a:pt x="3934" y="28277"/>
                    </a:lnTo>
                    <a:lnTo>
                      <a:pt x="4334" y="29736"/>
                    </a:lnTo>
                    <a:lnTo>
                      <a:pt x="4692" y="31081"/>
                    </a:lnTo>
                    <a:lnTo>
                      <a:pt x="4992" y="32254"/>
                    </a:lnTo>
                    <a:lnTo>
                      <a:pt x="5221" y="33226"/>
                    </a:lnTo>
                    <a:lnTo>
                      <a:pt x="5293" y="33627"/>
                    </a:lnTo>
                    <a:lnTo>
                      <a:pt x="5364" y="33956"/>
                    </a:lnTo>
                    <a:lnTo>
                      <a:pt x="5393" y="34213"/>
                    </a:lnTo>
                    <a:lnTo>
                      <a:pt x="5407" y="34399"/>
                    </a:lnTo>
                    <a:lnTo>
                      <a:pt x="5407" y="34456"/>
                    </a:lnTo>
                    <a:lnTo>
                      <a:pt x="5393" y="34499"/>
                    </a:lnTo>
                    <a:lnTo>
                      <a:pt x="5364" y="34514"/>
                    </a:lnTo>
                    <a:lnTo>
                      <a:pt x="5336" y="34499"/>
                    </a:lnTo>
                    <a:lnTo>
                      <a:pt x="5550" y="34614"/>
                    </a:lnTo>
                    <a:lnTo>
                      <a:pt x="5765" y="34714"/>
                    </a:lnTo>
                    <a:lnTo>
                      <a:pt x="5979" y="34785"/>
                    </a:lnTo>
                    <a:lnTo>
                      <a:pt x="6194" y="34857"/>
                    </a:lnTo>
                    <a:lnTo>
                      <a:pt x="6408" y="34900"/>
                    </a:lnTo>
                    <a:lnTo>
                      <a:pt x="6623" y="34943"/>
                    </a:lnTo>
                    <a:lnTo>
                      <a:pt x="6837" y="34957"/>
                    </a:lnTo>
                    <a:lnTo>
                      <a:pt x="7052" y="34971"/>
                    </a:lnTo>
                    <a:lnTo>
                      <a:pt x="7495" y="34971"/>
                    </a:lnTo>
                    <a:lnTo>
                      <a:pt x="7696" y="34943"/>
                    </a:lnTo>
                    <a:lnTo>
                      <a:pt x="7910" y="34928"/>
                    </a:lnTo>
                    <a:lnTo>
                      <a:pt x="8311" y="34857"/>
                    </a:lnTo>
                    <a:lnTo>
                      <a:pt x="8697" y="34757"/>
                    </a:lnTo>
                    <a:lnTo>
                      <a:pt x="9054" y="34642"/>
                    </a:lnTo>
                    <a:lnTo>
                      <a:pt x="9383" y="34528"/>
                    </a:lnTo>
                    <a:lnTo>
                      <a:pt x="9684" y="34413"/>
                    </a:lnTo>
                    <a:lnTo>
                      <a:pt x="9927" y="34299"/>
                    </a:lnTo>
                    <a:lnTo>
                      <a:pt x="10284" y="34113"/>
                    </a:lnTo>
                    <a:lnTo>
                      <a:pt x="10413" y="34042"/>
                    </a:lnTo>
                    <a:lnTo>
                      <a:pt x="10370" y="33341"/>
                    </a:lnTo>
                    <a:lnTo>
                      <a:pt x="10342" y="32597"/>
                    </a:lnTo>
                    <a:lnTo>
                      <a:pt x="10270" y="30966"/>
                    </a:lnTo>
                    <a:lnTo>
                      <a:pt x="10227" y="30065"/>
                    </a:lnTo>
                    <a:lnTo>
                      <a:pt x="10170" y="29107"/>
                    </a:lnTo>
                    <a:lnTo>
                      <a:pt x="10084" y="28091"/>
                    </a:lnTo>
                    <a:lnTo>
                      <a:pt x="9998" y="27004"/>
                    </a:lnTo>
                    <a:lnTo>
                      <a:pt x="9870" y="25860"/>
                    </a:lnTo>
                    <a:lnTo>
                      <a:pt x="9712" y="24659"/>
                    </a:lnTo>
                    <a:lnTo>
                      <a:pt x="9526" y="23386"/>
                    </a:lnTo>
                    <a:lnTo>
                      <a:pt x="9298" y="22041"/>
                    </a:lnTo>
                    <a:lnTo>
                      <a:pt x="9026" y="20625"/>
                    </a:lnTo>
                    <a:lnTo>
                      <a:pt x="8868" y="19881"/>
                    </a:lnTo>
                    <a:lnTo>
                      <a:pt x="8697" y="19123"/>
                    </a:lnTo>
                    <a:lnTo>
                      <a:pt x="8511" y="18351"/>
                    </a:lnTo>
                    <a:lnTo>
                      <a:pt x="8325" y="17564"/>
                    </a:lnTo>
                    <a:lnTo>
                      <a:pt x="8110" y="16749"/>
                    </a:lnTo>
                    <a:lnTo>
                      <a:pt x="7882" y="15920"/>
                    </a:lnTo>
                    <a:lnTo>
                      <a:pt x="7867" y="15776"/>
                    </a:lnTo>
                    <a:lnTo>
                      <a:pt x="7867" y="15605"/>
                    </a:lnTo>
                    <a:lnTo>
                      <a:pt x="7896" y="15405"/>
                    </a:lnTo>
                    <a:lnTo>
                      <a:pt x="7939" y="15147"/>
                    </a:lnTo>
                    <a:lnTo>
                      <a:pt x="8010" y="14875"/>
                    </a:lnTo>
                    <a:lnTo>
                      <a:pt x="8082" y="14546"/>
                    </a:lnTo>
                    <a:lnTo>
                      <a:pt x="8296" y="13817"/>
                    </a:lnTo>
                    <a:lnTo>
                      <a:pt x="8568" y="12973"/>
                    </a:lnTo>
                    <a:lnTo>
                      <a:pt x="8868" y="12029"/>
                    </a:lnTo>
                    <a:lnTo>
                      <a:pt x="9584" y="9898"/>
                    </a:lnTo>
                    <a:lnTo>
                      <a:pt x="9956" y="8739"/>
                    </a:lnTo>
                    <a:lnTo>
                      <a:pt x="10327" y="7524"/>
                    </a:lnTo>
                    <a:lnTo>
                      <a:pt x="10685" y="6294"/>
                    </a:lnTo>
                    <a:lnTo>
                      <a:pt x="11028" y="5035"/>
                    </a:lnTo>
                    <a:lnTo>
                      <a:pt x="11186" y="4406"/>
                    </a:lnTo>
                    <a:lnTo>
                      <a:pt x="11343" y="3776"/>
                    </a:lnTo>
                    <a:lnTo>
                      <a:pt x="11472" y="3147"/>
                    </a:lnTo>
                    <a:lnTo>
                      <a:pt x="11600" y="2532"/>
                    </a:lnTo>
                    <a:lnTo>
                      <a:pt x="11715" y="1917"/>
                    </a:lnTo>
                    <a:lnTo>
                      <a:pt x="11815" y="1302"/>
                    </a:lnTo>
                    <a:lnTo>
                      <a:pt x="11901" y="715"/>
                    </a:lnTo>
                    <a:lnTo>
                      <a:pt x="11958" y="129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6"/>
              <p:cNvSpPr/>
              <p:nvPr/>
            </p:nvSpPr>
            <p:spPr>
              <a:xfrm>
                <a:off x="5357814" y="2518147"/>
                <a:ext cx="773011" cy="1011535"/>
              </a:xfrm>
              <a:custGeom>
                <a:avLst/>
                <a:gdLst/>
                <a:ahLst/>
                <a:cxnLst/>
                <a:rect l="l" t="t" r="r" b="b"/>
                <a:pathLst>
                  <a:path w="24102" h="31539" extrusionOk="0">
                    <a:moveTo>
                      <a:pt x="9240" y="0"/>
                    </a:moveTo>
                    <a:lnTo>
                      <a:pt x="9212" y="15"/>
                    </a:lnTo>
                    <a:lnTo>
                      <a:pt x="9154" y="29"/>
                    </a:lnTo>
                    <a:lnTo>
                      <a:pt x="9097" y="86"/>
                    </a:lnTo>
                    <a:lnTo>
                      <a:pt x="9011" y="158"/>
                    </a:lnTo>
                    <a:lnTo>
                      <a:pt x="8911" y="243"/>
                    </a:lnTo>
                    <a:lnTo>
                      <a:pt x="8783" y="315"/>
                    </a:lnTo>
                    <a:lnTo>
                      <a:pt x="8611" y="415"/>
                    </a:lnTo>
                    <a:lnTo>
                      <a:pt x="8425" y="501"/>
                    </a:lnTo>
                    <a:lnTo>
                      <a:pt x="8067" y="673"/>
                    </a:lnTo>
                    <a:lnTo>
                      <a:pt x="7724" y="858"/>
                    </a:lnTo>
                    <a:lnTo>
                      <a:pt x="7381" y="1059"/>
                    </a:lnTo>
                    <a:lnTo>
                      <a:pt x="7052" y="1273"/>
                    </a:lnTo>
                    <a:lnTo>
                      <a:pt x="6737" y="1502"/>
                    </a:lnTo>
                    <a:lnTo>
                      <a:pt x="6423" y="1745"/>
                    </a:lnTo>
                    <a:lnTo>
                      <a:pt x="6136" y="1988"/>
                    </a:lnTo>
                    <a:lnTo>
                      <a:pt x="5850" y="2260"/>
                    </a:lnTo>
                    <a:lnTo>
                      <a:pt x="5579" y="2532"/>
                    </a:lnTo>
                    <a:lnTo>
                      <a:pt x="5307" y="2818"/>
                    </a:lnTo>
                    <a:lnTo>
                      <a:pt x="5064" y="3118"/>
                    </a:lnTo>
                    <a:lnTo>
                      <a:pt x="4821" y="3433"/>
                    </a:lnTo>
                    <a:lnTo>
                      <a:pt x="4606" y="3748"/>
                    </a:lnTo>
                    <a:lnTo>
                      <a:pt x="4391" y="4091"/>
                    </a:lnTo>
                    <a:lnTo>
                      <a:pt x="4206" y="4434"/>
                    </a:lnTo>
                    <a:lnTo>
                      <a:pt x="4034" y="4778"/>
                    </a:lnTo>
                    <a:lnTo>
                      <a:pt x="0" y="18194"/>
                    </a:lnTo>
                    <a:lnTo>
                      <a:pt x="3505" y="20025"/>
                    </a:lnTo>
                    <a:lnTo>
                      <a:pt x="2675" y="29980"/>
                    </a:lnTo>
                    <a:lnTo>
                      <a:pt x="3047" y="30137"/>
                    </a:lnTo>
                    <a:lnTo>
                      <a:pt x="3519" y="30294"/>
                    </a:lnTo>
                    <a:lnTo>
                      <a:pt x="4148" y="30494"/>
                    </a:lnTo>
                    <a:lnTo>
                      <a:pt x="4935" y="30723"/>
                    </a:lnTo>
                    <a:lnTo>
                      <a:pt x="5393" y="30838"/>
                    </a:lnTo>
                    <a:lnTo>
                      <a:pt x="5879" y="30938"/>
                    </a:lnTo>
                    <a:lnTo>
                      <a:pt x="6408" y="31052"/>
                    </a:lnTo>
                    <a:lnTo>
                      <a:pt x="6966" y="31152"/>
                    </a:lnTo>
                    <a:lnTo>
                      <a:pt x="7552" y="31253"/>
                    </a:lnTo>
                    <a:lnTo>
                      <a:pt x="8182" y="31338"/>
                    </a:lnTo>
                    <a:lnTo>
                      <a:pt x="8825" y="31410"/>
                    </a:lnTo>
                    <a:lnTo>
                      <a:pt x="9512" y="31467"/>
                    </a:lnTo>
                    <a:lnTo>
                      <a:pt x="10227" y="31510"/>
                    </a:lnTo>
                    <a:lnTo>
                      <a:pt x="10971" y="31539"/>
                    </a:lnTo>
                    <a:lnTo>
                      <a:pt x="11743" y="31539"/>
                    </a:lnTo>
                    <a:lnTo>
                      <a:pt x="12530" y="31524"/>
                    </a:lnTo>
                    <a:lnTo>
                      <a:pt x="13345" y="31481"/>
                    </a:lnTo>
                    <a:lnTo>
                      <a:pt x="14189" y="31424"/>
                    </a:lnTo>
                    <a:lnTo>
                      <a:pt x="15047" y="31324"/>
                    </a:lnTo>
                    <a:lnTo>
                      <a:pt x="15934" y="31195"/>
                    </a:lnTo>
                    <a:lnTo>
                      <a:pt x="16835" y="31038"/>
                    </a:lnTo>
                    <a:lnTo>
                      <a:pt x="17751" y="30838"/>
                    </a:lnTo>
                    <a:lnTo>
                      <a:pt x="18680" y="30609"/>
                    </a:lnTo>
                    <a:lnTo>
                      <a:pt x="19167" y="30480"/>
                    </a:lnTo>
                    <a:lnTo>
                      <a:pt x="19639" y="30337"/>
                    </a:lnTo>
                    <a:lnTo>
                      <a:pt x="20125" y="30194"/>
                    </a:lnTo>
                    <a:lnTo>
                      <a:pt x="20611" y="30022"/>
                    </a:lnTo>
                    <a:lnTo>
                      <a:pt x="21098" y="29851"/>
                    </a:lnTo>
                    <a:lnTo>
                      <a:pt x="21584" y="29679"/>
                    </a:lnTo>
                    <a:lnTo>
                      <a:pt x="22385" y="19638"/>
                    </a:lnTo>
                    <a:lnTo>
                      <a:pt x="24101" y="11400"/>
                    </a:lnTo>
                    <a:lnTo>
                      <a:pt x="24087" y="11014"/>
                    </a:lnTo>
                    <a:lnTo>
                      <a:pt x="24058" y="10570"/>
                    </a:lnTo>
                    <a:lnTo>
                      <a:pt x="23987" y="9984"/>
                    </a:lnTo>
                    <a:lnTo>
                      <a:pt x="23887" y="9297"/>
                    </a:lnTo>
                    <a:lnTo>
                      <a:pt x="23815" y="8911"/>
                    </a:lnTo>
                    <a:lnTo>
                      <a:pt x="23729" y="8511"/>
                    </a:lnTo>
                    <a:lnTo>
                      <a:pt x="23644" y="8096"/>
                    </a:lnTo>
                    <a:lnTo>
                      <a:pt x="23529" y="7667"/>
                    </a:lnTo>
                    <a:lnTo>
                      <a:pt x="23400" y="7223"/>
                    </a:lnTo>
                    <a:lnTo>
                      <a:pt x="23243" y="6780"/>
                    </a:lnTo>
                    <a:lnTo>
                      <a:pt x="23086" y="6337"/>
                    </a:lnTo>
                    <a:lnTo>
                      <a:pt x="22900" y="5879"/>
                    </a:lnTo>
                    <a:lnTo>
                      <a:pt x="22685" y="5435"/>
                    </a:lnTo>
                    <a:lnTo>
                      <a:pt x="22456" y="4992"/>
                    </a:lnTo>
                    <a:lnTo>
                      <a:pt x="22199" y="4563"/>
                    </a:lnTo>
                    <a:lnTo>
                      <a:pt x="21927" y="4134"/>
                    </a:lnTo>
                    <a:lnTo>
                      <a:pt x="21613" y="3719"/>
                    </a:lnTo>
                    <a:lnTo>
                      <a:pt x="21284" y="3333"/>
                    </a:lnTo>
                    <a:lnTo>
                      <a:pt x="21112" y="3147"/>
                    </a:lnTo>
                    <a:lnTo>
                      <a:pt x="20926" y="2961"/>
                    </a:lnTo>
                    <a:lnTo>
                      <a:pt x="20740" y="2775"/>
                    </a:lnTo>
                    <a:lnTo>
                      <a:pt x="20540" y="2603"/>
                    </a:lnTo>
                    <a:lnTo>
                      <a:pt x="20325" y="2446"/>
                    </a:lnTo>
                    <a:lnTo>
                      <a:pt x="20111" y="2289"/>
                    </a:lnTo>
                    <a:lnTo>
                      <a:pt x="19896" y="2131"/>
                    </a:lnTo>
                    <a:lnTo>
                      <a:pt x="19667" y="1988"/>
                    </a:lnTo>
                    <a:lnTo>
                      <a:pt x="19424" y="1860"/>
                    </a:lnTo>
                    <a:lnTo>
                      <a:pt x="19181" y="1731"/>
                    </a:lnTo>
                    <a:lnTo>
                      <a:pt x="18924" y="1617"/>
                    </a:lnTo>
                    <a:lnTo>
                      <a:pt x="18652" y="1516"/>
                    </a:lnTo>
                    <a:lnTo>
                      <a:pt x="18380" y="1416"/>
                    </a:lnTo>
                    <a:lnTo>
                      <a:pt x="18108" y="1330"/>
                    </a:lnTo>
                    <a:lnTo>
                      <a:pt x="17808" y="1245"/>
                    </a:lnTo>
                    <a:lnTo>
                      <a:pt x="17508" y="1173"/>
                    </a:lnTo>
                    <a:lnTo>
                      <a:pt x="17064" y="1230"/>
                    </a:lnTo>
                    <a:lnTo>
                      <a:pt x="16564" y="1273"/>
                    </a:lnTo>
                    <a:lnTo>
                      <a:pt x="16020" y="1288"/>
                    </a:lnTo>
                    <a:lnTo>
                      <a:pt x="15434" y="1288"/>
                    </a:lnTo>
                    <a:lnTo>
                      <a:pt x="14833" y="1273"/>
                    </a:lnTo>
                    <a:lnTo>
                      <a:pt x="14203" y="1259"/>
                    </a:lnTo>
                    <a:lnTo>
                      <a:pt x="13574" y="1216"/>
                    </a:lnTo>
                    <a:lnTo>
                      <a:pt x="12959" y="1173"/>
                    </a:lnTo>
                    <a:lnTo>
                      <a:pt x="12358" y="1130"/>
                    </a:lnTo>
                    <a:lnTo>
                      <a:pt x="11801" y="1073"/>
                    </a:lnTo>
                    <a:lnTo>
                      <a:pt x="11271" y="1001"/>
                    </a:lnTo>
                    <a:lnTo>
                      <a:pt x="10799" y="944"/>
                    </a:lnTo>
                    <a:lnTo>
                      <a:pt x="10385" y="873"/>
                    </a:lnTo>
                    <a:lnTo>
                      <a:pt x="10056" y="816"/>
                    </a:lnTo>
                    <a:lnTo>
                      <a:pt x="9812" y="758"/>
                    </a:lnTo>
                    <a:lnTo>
                      <a:pt x="9655" y="687"/>
                    </a:lnTo>
                    <a:lnTo>
                      <a:pt x="9584" y="630"/>
                    </a:lnTo>
                    <a:lnTo>
                      <a:pt x="9512" y="572"/>
                    </a:lnTo>
                    <a:lnTo>
                      <a:pt x="9455" y="501"/>
                    </a:lnTo>
                    <a:lnTo>
                      <a:pt x="9426" y="429"/>
                    </a:lnTo>
                    <a:lnTo>
                      <a:pt x="9369" y="272"/>
                    </a:lnTo>
                    <a:lnTo>
                      <a:pt x="9326" y="143"/>
                    </a:lnTo>
                    <a:lnTo>
                      <a:pt x="9297" y="43"/>
                    </a:lnTo>
                    <a:lnTo>
                      <a:pt x="9269" y="15"/>
                    </a:lnTo>
                    <a:lnTo>
                      <a:pt x="9240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16"/>
              <p:cNvSpPr/>
              <p:nvPr/>
            </p:nvSpPr>
            <p:spPr>
              <a:xfrm>
                <a:off x="5357814" y="2518147"/>
                <a:ext cx="773011" cy="1011535"/>
              </a:xfrm>
              <a:custGeom>
                <a:avLst/>
                <a:gdLst/>
                <a:ahLst/>
                <a:cxnLst/>
                <a:rect l="l" t="t" r="r" b="b"/>
                <a:pathLst>
                  <a:path w="24102" h="31539" fill="none" extrusionOk="0">
                    <a:moveTo>
                      <a:pt x="24101" y="11400"/>
                    </a:moveTo>
                    <a:lnTo>
                      <a:pt x="24101" y="11400"/>
                    </a:lnTo>
                    <a:lnTo>
                      <a:pt x="24087" y="11014"/>
                    </a:lnTo>
                    <a:lnTo>
                      <a:pt x="24058" y="10570"/>
                    </a:lnTo>
                    <a:lnTo>
                      <a:pt x="23987" y="9984"/>
                    </a:lnTo>
                    <a:lnTo>
                      <a:pt x="23887" y="9297"/>
                    </a:lnTo>
                    <a:lnTo>
                      <a:pt x="23815" y="8911"/>
                    </a:lnTo>
                    <a:lnTo>
                      <a:pt x="23729" y="8511"/>
                    </a:lnTo>
                    <a:lnTo>
                      <a:pt x="23644" y="8096"/>
                    </a:lnTo>
                    <a:lnTo>
                      <a:pt x="23529" y="7667"/>
                    </a:lnTo>
                    <a:lnTo>
                      <a:pt x="23400" y="7223"/>
                    </a:lnTo>
                    <a:lnTo>
                      <a:pt x="23243" y="6780"/>
                    </a:lnTo>
                    <a:lnTo>
                      <a:pt x="23086" y="6337"/>
                    </a:lnTo>
                    <a:lnTo>
                      <a:pt x="22900" y="5879"/>
                    </a:lnTo>
                    <a:lnTo>
                      <a:pt x="22685" y="5435"/>
                    </a:lnTo>
                    <a:lnTo>
                      <a:pt x="22456" y="4992"/>
                    </a:lnTo>
                    <a:lnTo>
                      <a:pt x="22199" y="4563"/>
                    </a:lnTo>
                    <a:lnTo>
                      <a:pt x="21927" y="4134"/>
                    </a:lnTo>
                    <a:lnTo>
                      <a:pt x="21613" y="3719"/>
                    </a:lnTo>
                    <a:lnTo>
                      <a:pt x="21284" y="3333"/>
                    </a:lnTo>
                    <a:lnTo>
                      <a:pt x="21112" y="3147"/>
                    </a:lnTo>
                    <a:lnTo>
                      <a:pt x="20926" y="2961"/>
                    </a:lnTo>
                    <a:lnTo>
                      <a:pt x="20740" y="2775"/>
                    </a:lnTo>
                    <a:lnTo>
                      <a:pt x="20540" y="2603"/>
                    </a:lnTo>
                    <a:lnTo>
                      <a:pt x="20325" y="2446"/>
                    </a:lnTo>
                    <a:lnTo>
                      <a:pt x="20111" y="2289"/>
                    </a:lnTo>
                    <a:lnTo>
                      <a:pt x="19896" y="2131"/>
                    </a:lnTo>
                    <a:lnTo>
                      <a:pt x="19667" y="1988"/>
                    </a:lnTo>
                    <a:lnTo>
                      <a:pt x="19424" y="1860"/>
                    </a:lnTo>
                    <a:lnTo>
                      <a:pt x="19181" y="1731"/>
                    </a:lnTo>
                    <a:lnTo>
                      <a:pt x="18924" y="1617"/>
                    </a:lnTo>
                    <a:lnTo>
                      <a:pt x="18652" y="1516"/>
                    </a:lnTo>
                    <a:lnTo>
                      <a:pt x="18380" y="1416"/>
                    </a:lnTo>
                    <a:lnTo>
                      <a:pt x="18108" y="1330"/>
                    </a:lnTo>
                    <a:lnTo>
                      <a:pt x="17808" y="1245"/>
                    </a:lnTo>
                    <a:lnTo>
                      <a:pt x="17508" y="1173"/>
                    </a:lnTo>
                    <a:lnTo>
                      <a:pt x="17508" y="1173"/>
                    </a:lnTo>
                    <a:lnTo>
                      <a:pt x="17064" y="1230"/>
                    </a:lnTo>
                    <a:lnTo>
                      <a:pt x="16564" y="1273"/>
                    </a:lnTo>
                    <a:lnTo>
                      <a:pt x="16020" y="1288"/>
                    </a:lnTo>
                    <a:lnTo>
                      <a:pt x="15434" y="1288"/>
                    </a:lnTo>
                    <a:lnTo>
                      <a:pt x="14833" y="1273"/>
                    </a:lnTo>
                    <a:lnTo>
                      <a:pt x="14203" y="1259"/>
                    </a:lnTo>
                    <a:lnTo>
                      <a:pt x="13574" y="1216"/>
                    </a:lnTo>
                    <a:lnTo>
                      <a:pt x="12959" y="1173"/>
                    </a:lnTo>
                    <a:lnTo>
                      <a:pt x="12358" y="1130"/>
                    </a:lnTo>
                    <a:lnTo>
                      <a:pt x="11801" y="1073"/>
                    </a:lnTo>
                    <a:lnTo>
                      <a:pt x="11271" y="1001"/>
                    </a:lnTo>
                    <a:lnTo>
                      <a:pt x="10799" y="944"/>
                    </a:lnTo>
                    <a:lnTo>
                      <a:pt x="10385" y="873"/>
                    </a:lnTo>
                    <a:lnTo>
                      <a:pt x="10056" y="816"/>
                    </a:lnTo>
                    <a:lnTo>
                      <a:pt x="9812" y="758"/>
                    </a:lnTo>
                    <a:lnTo>
                      <a:pt x="9655" y="687"/>
                    </a:lnTo>
                    <a:lnTo>
                      <a:pt x="9655" y="687"/>
                    </a:lnTo>
                    <a:lnTo>
                      <a:pt x="9584" y="630"/>
                    </a:lnTo>
                    <a:lnTo>
                      <a:pt x="9512" y="572"/>
                    </a:lnTo>
                    <a:lnTo>
                      <a:pt x="9455" y="501"/>
                    </a:lnTo>
                    <a:lnTo>
                      <a:pt x="9426" y="429"/>
                    </a:lnTo>
                    <a:lnTo>
                      <a:pt x="9369" y="272"/>
                    </a:lnTo>
                    <a:lnTo>
                      <a:pt x="9326" y="143"/>
                    </a:lnTo>
                    <a:lnTo>
                      <a:pt x="9297" y="43"/>
                    </a:lnTo>
                    <a:lnTo>
                      <a:pt x="9269" y="15"/>
                    </a:lnTo>
                    <a:lnTo>
                      <a:pt x="9240" y="0"/>
                    </a:lnTo>
                    <a:lnTo>
                      <a:pt x="9212" y="15"/>
                    </a:lnTo>
                    <a:lnTo>
                      <a:pt x="9154" y="29"/>
                    </a:lnTo>
                    <a:lnTo>
                      <a:pt x="9097" y="86"/>
                    </a:lnTo>
                    <a:lnTo>
                      <a:pt x="9011" y="158"/>
                    </a:lnTo>
                    <a:lnTo>
                      <a:pt x="9011" y="158"/>
                    </a:lnTo>
                    <a:lnTo>
                      <a:pt x="8911" y="243"/>
                    </a:lnTo>
                    <a:lnTo>
                      <a:pt x="8783" y="315"/>
                    </a:lnTo>
                    <a:lnTo>
                      <a:pt x="8611" y="415"/>
                    </a:lnTo>
                    <a:lnTo>
                      <a:pt x="8425" y="501"/>
                    </a:lnTo>
                    <a:lnTo>
                      <a:pt x="8425" y="501"/>
                    </a:lnTo>
                    <a:lnTo>
                      <a:pt x="8067" y="673"/>
                    </a:lnTo>
                    <a:lnTo>
                      <a:pt x="7724" y="858"/>
                    </a:lnTo>
                    <a:lnTo>
                      <a:pt x="7381" y="1059"/>
                    </a:lnTo>
                    <a:lnTo>
                      <a:pt x="7052" y="1273"/>
                    </a:lnTo>
                    <a:lnTo>
                      <a:pt x="6737" y="1502"/>
                    </a:lnTo>
                    <a:lnTo>
                      <a:pt x="6423" y="1745"/>
                    </a:lnTo>
                    <a:lnTo>
                      <a:pt x="6136" y="1988"/>
                    </a:lnTo>
                    <a:lnTo>
                      <a:pt x="5850" y="2260"/>
                    </a:lnTo>
                    <a:lnTo>
                      <a:pt x="5579" y="2532"/>
                    </a:lnTo>
                    <a:lnTo>
                      <a:pt x="5307" y="2818"/>
                    </a:lnTo>
                    <a:lnTo>
                      <a:pt x="5064" y="3118"/>
                    </a:lnTo>
                    <a:lnTo>
                      <a:pt x="4821" y="3433"/>
                    </a:lnTo>
                    <a:lnTo>
                      <a:pt x="4606" y="3748"/>
                    </a:lnTo>
                    <a:lnTo>
                      <a:pt x="4391" y="4091"/>
                    </a:lnTo>
                    <a:lnTo>
                      <a:pt x="4206" y="4434"/>
                    </a:lnTo>
                    <a:lnTo>
                      <a:pt x="4034" y="4778"/>
                    </a:lnTo>
                    <a:lnTo>
                      <a:pt x="0" y="18194"/>
                    </a:lnTo>
                    <a:lnTo>
                      <a:pt x="3505" y="20025"/>
                    </a:lnTo>
                    <a:lnTo>
                      <a:pt x="2675" y="29980"/>
                    </a:lnTo>
                    <a:lnTo>
                      <a:pt x="2675" y="29980"/>
                    </a:lnTo>
                    <a:lnTo>
                      <a:pt x="3047" y="30137"/>
                    </a:lnTo>
                    <a:lnTo>
                      <a:pt x="3519" y="30294"/>
                    </a:lnTo>
                    <a:lnTo>
                      <a:pt x="4148" y="30494"/>
                    </a:lnTo>
                    <a:lnTo>
                      <a:pt x="4935" y="30723"/>
                    </a:lnTo>
                    <a:lnTo>
                      <a:pt x="5393" y="30838"/>
                    </a:lnTo>
                    <a:lnTo>
                      <a:pt x="5879" y="30938"/>
                    </a:lnTo>
                    <a:lnTo>
                      <a:pt x="6408" y="31052"/>
                    </a:lnTo>
                    <a:lnTo>
                      <a:pt x="6966" y="31152"/>
                    </a:lnTo>
                    <a:lnTo>
                      <a:pt x="7552" y="31253"/>
                    </a:lnTo>
                    <a:lnTo>
                      <a:pt x="8182" y="31338"/>
                    </a:lnTo>
                    <a:lnTo>
                      <a:pt x="8825" y="31410"/>
                    </a:lnTo>
                    <a:lnTo>
                      <a:pt x="9512" y="31467"/>
                    </a:lnTo>
                    <a:lnTo>
                      <a:pt x="10227" y="31510"/>
                    </a:lnTo>
                    <a:lnTo>
                      <a:pt x="10971" y="31539"/>
                    </a:lnTo>
                    <a:lnTo>
                      <a:pt x="11743" y="31539"/>
                    </a:lnTo>
                    <a:lnTo>
                      <a:pt x="12530" y="31524"/>
                    </a:lnTo>
                    <a:lnTo>
                      <a:pt x="13345" y="31481"/>
                    </a:lnTo>
                    <a:lnTo>
                      <a:pt x="14189" y="31424"/>
                    </a:lnTo>
                    <a:lnTo>
                      <a:pt x="15047" y="31324"/>
                    </a:lnTo>
                    <a:lnTo>
                      <a:pt x="15934" y="31195"/>
                    </a:lnTo>
                    <a:lnTo>
                      <a:pt x="16835" y="31038"/>
                    </a:lnTo>
                    <a:lnTo>
                      <a:pt x="17751" y="30838"/>
                    </a:lnTo>
                    <a:lnTo>
                      <a:pt x="18680" y="30609"/>
                    </a:lnTo>
                    <a:lnTo>
                      <a:pt x="19167" y="30480"/>
                    </a:lnTo>
                    <a:lnTo>
                      <a:pt x="19639" y="30337"/>
                    </a:lnTo>
                    <a:lnTo>
                      <a:pt x="20125" y="30194"/>
                    </a:lnTo>
                    <a:lnTo>
                      <a:pt x="20611" y="30022"/>
                    </a:lnTo>
                    <a:lnTo>
                      <a:pt x="21098" y="29851"/>
                    </a:lnTo>
                    <a:lnTo>
                      <a:pt x="21584" y="29679"/>
                    </a:lnTo>
                    <a:lnTo>
                      <a:pt x="22385" y="19638"/>
                    </a:lnTo>
                    <a:lnTo>
                      <a:pt x="24101" y="1140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16"/>
              <p:cNvSpPr/>
              <p:nvPr/>
            </p:nvSpPr>
            <p:spPr>
              <a:xfrm>
                <a:off x="5394953" y="3469999"/>
                <a:ext cx="655113" cy="425281"/>
              </a:xfrm>
              <a:custGeom>
                <a:avLst/>
                <a:gdLst/>
                <a:ahLst/>
                <a:cxnLst/>
                <a:rect l="l" t="t" r="r" b="b"/>
                <a:pathLst>
                  <a:path w="20426" h="13260" extrusionOk="0">
                    <a:moveTo>
                      <a:pt x="20426" y="0"/>
                    </a:moveTo>
                    <a:lnTo>
                      <a:pt x="19897" y="115"/>
                    </a:lnTo>
                    <a:lnTo>
                      <a:pt x="19253" y="243"/>
                    </a:lnTo>
                    <a:lnTo>
                      <a:pt x="18409" y="415"/>
                    </a:lnTo>
                    <a:lnTo>
                      <a:pt x="17379" y="601"/>
                    </a:lnTo>
                    <a:lnTo>
                      <a:pt x="16192" y="787"/>
                    </a:lnTo>
                    <a:lnTo>
                      <a:pt x="14876" y="973"/>
                    </a:lnTo>
                    <a:lnTo>
                      <a:pt x="14175" y="1059"/>
                    </a:lnTo>
                    <a:lnTo>
                      <a:pt x="13460" y="1130"/>
                    </a:lnTo>
                    <a:lnTo>
                      <a:pt x="12717" y="1202"/>
                    </a:lnTo>
                    <a:lnTo>
                      <a:pt x="11958" y="1273"/>
                    </a:lnTo>
                    <a:lnTo>
                      <a:pt x="11186" y="1316"/>
                    </a:lnTo>
                    <a:lnTo>
                      <a:pt x="10414" y="1359"/>
                    </a:lnTo>
                    <a:lnTo>
                      <a:pt x="9627" y="1388"/>
                    </a:lnTo>
                    <a:lnTo>
                      <a:pt x="8840" y="1402"/>
                    </a:lnTo>
                    <a:lnTo>
                      <a:pt x="8039" y="1388"/>
                    </a:lnTo>
                    <a:lnTo>
                      <a:pt x="7267" y="1359"/>
                    </a:lnTo>
                    <a:lnTo>
                      <a:pt x="6480" y="1316"/>
                    </a:lnTo>
                    <a:lnTo>
                      <a:pt x="5722" y="1245"/>
                    </a:lnTo>
                    <a:lnTo>
                      <a:pt x="4964" y="1159"/>
                    </a:lnTo>
                    <a:lnTo>
                      <a:pt x="4220" y="1044"/>
                    </a:lnTo>
                    <a:lnTo>
                      <a:pt x="3505" y="901"/>
                    </a:lnTo>
                    <a:lnTo>
                      <a:pt x="2819" y="730"/>
                    </a:lnTo>
                    <a:lnTo>
                      <a:pt x="2475" y="630"/>
                    </a:lnTo>
                    <a:lnTo>
                      <a:pt x="2146" y="529"/>
                    </a:lnTo>
                    <a:lnTo>
                      <a:pt x="1832" y="415"/>
                    </a:lnTo>
                    <a:lnTo>
                      <a:pt x="1517" y="301"/>
                    </a:lnTo>
                    <a:lnTo>
                      <a:pt x="1403" y="715"/>
                    </a:lnTo>
                    <a:lnTo>
                      <a:pt x="1131" y="1817"/>
                    </a:lnTo>
                    <a:lnTo>
                      <a:pt x="959" y="2575"/>
                    </a:lnTo>
                    <a:lnTo>
                      <a:pt x="773" y="3419"/>
                    </a:lnTo>
                    <a:lnTo>
                      <a:pt x="587" y="4334"/>
                    </a:lnTo>
                    <a:lnTo>
                      <a:pt x="401" y="5292"/>
                    </a:lnTo>
                    <a:lnTo>
                      <a:pt x="244" y="6265"/>
                    </a:lnTo>
                    <a:lnTo>
                      <a:pt x="130" y="7252"/>
                    </a:lnTo>
                    <a:lnTo>
                      <a:pt x="72" y="7724"/>
                    </a:lnTo>
                    <a:lnTo>
                      <a:pt x="44" y="8196"/>
                    </a:lnTo>
                    <a:lnTo>
                      <a:pt x="15" y="8639"/>
                    </a:lnTo>
                    <a:lnTo>
                      <a:pt x="1" y="9083"/>
                    </a:lnTo>
                    <a:lnTo>
                      <a:pt x="1" y="9497"/>
                    </a:lnTo>
                    <a:lnTo>
                      <a:pt x="30" y="9884"/>
                    </a:lnTo>
                    <a:lnTo>
                      <a:pt x="58" y="10241"/>
                    </a:lnTo>
                    <a:lnTo>
                      <a:pt x="115" y="10570"/>
                    </a:lnTo>
                    <a:lnTo>
                      <a:pt x="201" y="10871"/>
                    </a:lnTo>
                    <a:lnTo>
                      <a:pt x="244" y="11014"/>
                    </a:lnTo>
                    <a:lnTo>
                      <a:pt x="301" y="11142"/>
                    </a:lnTo>
                    <a:lnTo>
                      <a:pt x="359" y="11257"/>
                    </a:lnTo>
                    <a:lnTo>
                      <a:pt x="416" y="11357"/>
                    </a:lnTo>
                    <a:lnTo>
                      <a:pt x="487" y="11457"/>
                    </a:lnTo>
                    <a:lnTo>
                      <a:pt x="559" y="11543"/>
                    </a:lnTo>
                    <a:lnTo>
                      <a:pt x="745" y="11700"/>
                    </a:lnTo>
                    <a:lnTo>
                      <a:pt x="945" y="11843"/>
                    </a:lnTo>
                    <a:lnTo>
                      <a:pt x="1202" y="12000"/>
                    </a:lnTo>
                    <a:lnTo>
                      <a:pt x="1474" y="12129"/>
                    </a:lnTo>
                    <a:lnTo>
                      <a:pt x="1789" y="12272"/>
                    </a:lnTo>
                    <a:lnTo>
                      <a:pt x="2132" y="12401"/>
                    </a:lnTo>
                    <a:lnTo>
                      <a:pt x="2490" y="12515"/>
                    </a:lnTo>
                    <a:lnTo>
                      <a:pt x="2876" y="12630"/>
                    </a:lnTo>
                    <a:lnTo>
                      <a:pt x="3276" y="12730"/>
                    </a:lnTo>
                    <a:lnTo>
                      <a:pt x="3705" y="12830"/>
                    </a:lnTo>
                    <a:lnTo>
                      <a:pt x="4149" y="12916"/>
                    </a:lnTo>
                    <a:lnTo>
                      <a:pt x="4607" y="13002"/>
                    </a:lnTo>
                    <a:lnTo>
                      <a:pt x="5064" y="13073"/>
                    </a:lnTo>
                    <a:lnTo>
                      <a:pt x="5536" y="13130"/>
                    </a:lnTo>
                    <a:lnTo>
                      <a:pt x="6008" y="13173"/>
                    </a:lnTo>
                    <a:lnTo>
                      <a:pt x="6495" y="13216"/>
                    </a:lnTo>
                    <a:lnTo>
                      <a:pt x="6981" y="13245"/>
                    </a:lnTo>
                    <a:lnTo>
                      <a:pt x="7467" y="13259"/>
                    </a:lnTo>
                    <a:lnTo>
                      <a:pt x="8411" y="13259"/>
                    </a:lnTo>
                    <a:lnTo>
                      <a:pt x="8883" y="13231"/>
                    </a:lnTo>
                    <a:lnTo>
                      <a:pt x="9341" y="13202"/>
                    </a:lnTo>
                    <a:lnTo>
                      <a:pt x="9770" y="13145"/>
                    </a:lnTo>
                    <a:lnTo>
                      <a:pt x="10199" y="13088"/>
                    </a:lnTo>
                    <a:lnTo>
                      <a:pt x="10614" y="13016"/>
                    </a:lnTo>
                    <a:lnTo>
                      <a:pt x="11000" y="12916"/>
                    </a:lnTo>
                    <a:lnTo>
                      <a:pt x="11372" y="12801"/>
                    </a:lnTo>
                    <a:lnTo>
                      <a:pt x="11715" y="12687"/>
                    </a:lnTo>
                    <a:lnTo>
                      <a:pt x="12030" y="12544"/>
                    </a:lnTo>
                    <a:lnTo>
                      <a:pt x="12316" y="12387"/>
                    </a:lnTo>
                    <a:lnTo>
                      <a:pt x="12573" y="12215"/>
                    </a:lnTo>
                    <a:lnTo>
                      <a:pt x="12688" y="12115"/>
                    </a:lnTo>
                    <a:lnTo>
                      <a:pt x="12788" y="12015"/>
                    </a:lnTo>
                    <a:lnTo>
                      <a:pt x="12988" y="11800"/>
                    </a:lnTo>
                    <a:lnTo>
                      <a:pt x="13160" y="11557"/>
                    </a:lnTo>
                    <a:lnTo>
                      <a:pt x="13332" y="11300"/>
                    </a:lnTo>
                    <a:lnTo>
                      <a:pt x="13489" y="11028"/>
                    </a:lnTo>
                    <a:lnTo>
                      <a:pt x="13632" y="10728"/>
                    </a:lnTo>
                    <a:lnTo>
                      <a:pt x="13775" y="10413"/>
                    </a:lnTo>
                    <a:lnTo>
                      <a:pt x="13889" y="10084"/>
                    </a:lnTo>
                    <a:lnTo>
                      <a:pt x="14004" y="9741"/>
                    </a:lnTo>
                    <a:lnTo>
                      <a:pt x="14104" y="9397"/>
                    </a:lnTo>
                    <a:lnTo>
                      <a:pt x="14204" y="9040"/>
                    </a:lnTo>
                    <a:lnTo>
                      <a:pt x="14276" y="8682"/>
                    </a:lnTo>
                    <a:lnTo>
                      <a:pt x="14361" y="8310"/>
                    </a:lnTo>
                    <a:lnTo>
                      <a:pt x="14476" y="7581"/>
                    </a:lnTo>
                    <a:lnTo>
                      <a:pt x="14576" y="6851"/>
                    </a:lnTo>
                    <a:lnTo>
                      <a:pt x="14647" y="6151"/>
                    </a:lnTo>
                    <a:lnTo>
                      <a:pt x="14705" y="5493"/>
                    </a:lnTo>
                    <a:lnTo>
                      <a:pt x="14733" y="4892"/>
                    </a:lnTo>
                    <a:lnTo>
                      <a:pt x="14748" y="4363"/>
                    </a:lnTo>
                    <a:lnTo>
                      <a:pt x="14762" y="3590"/>
                    </a:lnTo>
                    <a:lnTo>
                      <a:pt x="14748" y="3319"/>
                    </a:lnTo>
                    <a:lnTo>
                      <a:pt x="20426" y="1874"/>
                    </a:lnTo>
                    <a:lnTo>
                      <a:pt x="2042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16"/>
              <p:cNvSpPr/>
              <p:nvPr/>
            </p:nvSpPr>
            <p:spPr>
              <a:xfrm>
                <a:off x="5394953" y="3469999"/>
                <a:ext cx="655113" cy="425281"/>
              </a:xfrm>
              <a:custGeom>
                <a:avLst/>
                <a:gdLst/>
                <a:ahLst/>
                <a:cxnLst/>
                <a:rect l="l" t="t" r="r" b="b"/>
                <a:pathLst>
                  <a:path w="20426" h="13260" fill="none" extrusionOk="0">
                    <a:moveTo>
                      <a:pt x="1517" y="301"/>
                    </a:moveTo>
                    <a:lnTo>
                      <a:pt x="1517" y="301"/>
                    </a:lnTo>
                    <a:lnTo>
                      <a:pt x="1403" y="715"/>
                    </a:lnTo>
                    <a:lnTo>
                      <a:pt x="1131" y="1817"/>
                    </a:lnTo>
                    <a:lnTo>
                      <a:pt x="959" y="2575"/>
                    </a:lnTo>
                    <a:lnTo>
                      <a:pt x="773" y="3419"/>
                    </a:lnTo>
                    <a:lnTo>
                      <a:pt x="587" y="4334"/>
                    </a:lnTo>
                    <a:lnTo>
                      <a:pt x="401" y="5292"/>
                    </a:lnTo>
                    <a:lnTo>
                      <a:pt x="244" y="6265"/>
                    </a:lnTo>
                    <a:lnTo>
                      <a:pt x="130" y="7252"/>
                    </a:lnTo>
                    <a:lnTo>
                      <a:pt x="72" y="7724"/>
                    </a:lnTo>
                    <a:lnTo>
                      <a:pt x="44" y="8196"/>
                    </a:lnTo>
                    <a:lnTo>
                      <a:pt x="15" y="8639"/>
                    </a:lnTo>
                    <a:lnTo>
                      <a:pt x="1" y="9083"/>
                    </a:lnTo>
                    <a:lnTo>
                      <a:pt x="1" y="9497"/>
                    </a:lnTo>
                    <a:lnTo>
                      <a:pt x="30" y="9884"/>
                    </a:lnTo>
                    <a:lnTo>
                      <a:pt x="58" y="10241"/>
                    </a:lnTo>
                    <a:lnTo>
                      <a:pt x="115" y="10570"/>
                    </a:lnTo>
                    <a:lnTo>
                      <a:pt x="201" y="10871"/>
                    </a:lnTo>
                    <a:lnTo>
                      <a:pt x="244" y="11014"/>
                    </a:lnTo>
                    <a:lnTo>
                      <a:pt x="301" y="11142"/>
                    </a:lnTo>
                    <a:lnTo>
                      <a:pt x="359" y="11257"/>
                    </a:lnTo>
                    <a:lnTo>
                      <a:pt x="416" y="11357"/>
                    </a:lnTo>
                    <a:lnTo>
                      <a:pt x="487" y="11457"/>
                    </a:lnTo>
                    <a:lnTo>
                      <a:pt x="559" y="11543"/>
                    </a:lnTo>
                    <a:lnTo>
                      <a:pt x="559" y="11543"/>
                    </a:lnTo>
                    <a:lnTo>
                      <a:pt x="745" y="11700"/>
                    </a:lnTo>
                    <a:lnTo>
                      <a:pt x="945" y="11843"/>
                    </a:lnTo>
                    <a:lnTo>
                      <a:pt x="1202" y="12000"/>
                    </a:lnTo>
                    <a:lnTo>
                      <a:pt x="1474" y="12129"/>
                    </a:lnTo>
                    <a:lnTo>
                      <a:pt x="1789" y="12272"/>
                    </a:lnTo>
                    <a:lnTo>
                      <a:pt x="2132" y="12401"/>
                    </a:lnTo>
                    <a:lnTo>
                      <a:pt x="2490" y="12515"/>
                    </a:lnTo>
                    <a:lnTo>
                      <a:pt x="2876" y="12630"/>
                    </a:lnTo>
                    <a:lnTo>
                      <a:pt x="3276" y="12730"/>
                    </a:lnTo>
                    <a:lnTo>
                      <a:pt x="3705" y="12830"/>
                    </a:lnTo>
                    <a:lnTo>
                      <a:pt x="4149" y="12916"/>
                    </a:lnTo>
                    <a:lnTo>
                      <a:pt x="4607" y="13002"/>
                    </a:lnTo>
                    <a:lnTo>
                      <a:pt x="5064" y="13073"/>
                    </a:lnTo>
                    <a:lnTo>
                      <a:pt x="5536" y="13130"/>
                    </a:lnTo>
                    <a:lnTo>
                      <a:pt x="6008" y="13173"/>
                    </a:lnTo>
                    <a:lnTo>
                      <a:pt x="6495" y="13216"/>
                    </a:lnTo>
                    <a:lnTo>
                      <a:pt x="6981" y="13245"/>
                    </a:lnTo>
                    <a:lnTo>
                      <a:pt x="7467" y="13259"/>
                    </a:lnTo>
                    <a:lnTo>
                      <a:pt x="7939" y="13259"/>
                    </a:lnTo>
                    <a:lnTo>
                      <a:pt x="8411" y="13259"/>
                    </a:lnTo>
                    <a:lnTo>
                      <a:pt x="8883" y="13231"/>
                    </a:lnTo>
                    <a:lnTo>
                      <a:pt x="9341" y="13202"/>
                    </a:lnTo>
                    <a:lnTo>
                      <a:pt x="9770" y="13145"/>
                    </a:lnTo>
                    <a:lnTo>
                      <a:pt x="10199" y="13088"/>
                    </a:lnTo>
                    <a:lnTo>
                      <a:pt x="10614" y="13016"/>
                    </a:lnTo>
                    <a:lnTo>
                      <a:pt x="11000" y="12916"/>
                    </a:lnTo>
                    <a:lnTo>
                      <a:pt x="11372" y="12801"/>
                    </a:lnTo>
                    <a:lnTo>
                      <a:pt x="11715" y="12687"/>
                    </a:lnTo>
                    <a:lnTo>
                      <a:pt x="12030" y="12544"/>
                    </a:lnTo>
                    <a:lnTo>
                      <a:pt x="12316" y="12387"/>
                    </a:lnTo>
                    <a:lnTo>
                      <a:pt x="12573" y="12215"/>
                    </a:lnTo>
                    <a:lnTo>
                      <a:pt x="12688" y="12115"/>
                    </a:lnTo>
                    <a:lnTo>
                      <a:pt x="12788" y="12015"/>
                    </a:lnTo>
                    <a:lnTo>
                      <a:pt x="12788" y="12015"/>
                    </a:lnTo>
                    <a:lnTo>
                      <a:pt x="12988" y="11800"/>
                    </a:lnTo>
                    <a:lnTo>
                      <a:pt x="13160" y="11557"/>
                    </a:lnTo>
                    <a:lnTo>
                      <a:pt x="13332" y="11300"/>
                    </a:lnTo>
                    <a:lnTo>
                      <a:pt x="13489" y="11028"/>
                    </a:lnTo>
                    <a:lnTo>
                      <a:pt x="13632" y="10728"/>
                    </a:lnTo>
                    <a:lnTo>
                      <a:pt x="13775" y="10413"/>
                    </a:lnTo>
                    <a:lnTo>
                      <a:pt x="13889" y="10084"/>
                    </a:lnTo>
                    <a:lnTo>
                      <a:pt x="14004" y="9741"/>
                    </a:lnTo>
                    <a:lnTo>
                      <a:pt x="14104" y="9397"/>
                    </a:lnTo>
                    <a:lnTo>
                      <a:pt x="14204" y="9040"/>
                    </a:lnTo>
                    <a:lnTo>
                      <a:pt x="14276" y="8682"/>
                    </a:lnTo>
                    <a:lnTo>
                      <a:pt x="14361" y="8310"/>
                    </a:lnTo>
                    <a:lnTo>
                      <a:pt x="14476" y="7581"/>
                    </a:lnTo>
                    <a:lnTo>
                      <a:pt x="14576" y="6851"/>
                    </a:lnTo>
                    <a:lnTo>
                      <a:pt x="14647" y="6151"/>
                    </a:lnTo>
                    <a:lnTo>
                      <a:pt x="14705" y="5493"/>
                    </a:lnTo>
                    <a:lnTo>
                      <a:pt x="14733" y="4892"/>
                    </a:lnTo>
                    <a:lnTo>
                      <a:pt x="14748" y="4363"/>
                    </a:lnTo>
                    <a:lnTo>
                      <a:pt x="14762" y="3590"/>
                    </a:lnTo>
                    <a:lnTo>
                      <a:pt x="14748" y="3319"/>
                    </a:lnTo>
                    <a:lnTo>
                      <a:pt x="20426" y="1874"/>
                    </a:lnTo>
                    <a:lnTo>
                      <a:pt x="20426" y="0"/>
                    </a:lnTo>
                    <a:lnTo>
                      <a:pt x="20426" y="0"/>
                    </a:lnTo>
                    <a:lnTo>
                      <a:pt x="19897" y="115"/>
                    </a:lnTo>
                    <a:lnTo>
                      <a:pt x="19253" y="243"/>
                    </a:lnTo>
                    <a:lnTo>
                      <a:pt x="18409" y="415"/>
                    </a:lnTo>
                    <a:lnTo>
                      <a:pt x="17379" y="601"/>
                    </a:lnTo>
                    <a:lnTo>
                      <a:pt x="16192" y="787"/>
                    </a:lnTo>
                    <a:lnTo>
                      <a:pt x="14876" y="973"/>
                    </a:lnTo>
                    <a:lnTo>
                      <a:pt x="14175" y="1059"/>
                    </a:lnTo>
                    <a:lnTo>
                      <a:pt x="13460" y="1130"/>
                    </a:lnTo>
                    <a:lnTo>
                      <a:pt x="12717" y="1202"/>
                    </a:lnTo>
                    <a:lnTo>
                      <a:pt x="11958" y="1273"/>
                    </a:lnTo>
                    <a:lnTo>
                      <a:pt x="11186" y="1316"/>
                    </a:lnTo>
                    <a:lnTo>
                      <a:pt x="10414" y="1359"/>
                    </a:lnTo>
                    <a:lnTo>
                      <a:pt x="9627" y="1388"/>
                    </a:lnTo>
                    <a:lnTo>
                      <a:pt x="8840" y="1402"/>
                    </a:lnTo>
                    <a:lnTo>
                      <a:pt x="8039" y="1388"/>
                    </a:lnTo>
                    <a:lnTo>
                      <a:pt x="7267" y="1359"/>
                    </a:lnTo>
                    <a:lnTo>
                      <a:pt x="6480" y="1316"/>
                    </a:lnTo>
                    <a:lnTo>
                      <a:pt x="5722" y="1245"/>
                    </a:lnTo>
                    <a:lnTo>
                      <a:pt x="4964" y="1159"/>
                    </a:lnTo>
                    <a:lnTo>
                      <a:pt x="4220" y="1044"/>
                    </a:lnTo>
                    <a:lnTo>
                      <a:pt x="3505" y="901"/>
                    </a:lnTo>
                    <a:lnTo>
                      <a:pt x="2819" y="730"/>
                    </a:lnTo>
                    <a:lnTo>
                      <a:pt x="2475" y="630"/>
                    </a:lnTo>
                    <a:lnTo>
                      <a:pt x="2146" y="529"/>
                    </a:lnTo>
                    <a:lnTo>
                      <a:pt x="1832" y="415"/>
                    </a:lnTo>
                    <a:lnTo>
                      <a:pt x="1517" y="30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16"/>
              <p:cNvSpPr/>
              <p:nvPr/>
            </p:nvSpPr>
            <p:spPr>
              <a:xfrm>
                <a:off x="5961494" y="2668146"/>
                <a:ext cx="167932" cy="926222"/>
              </a:xfrm>
              <a:custGeom>
                <a:avLst/>
                <a:gdLst/>
                <a:ahLst/>
                <a:cxnLst/>
                <a:rect l="l" t="t" r="r" b="b"/>
                <a:pathLst>
                  <a:path w="5236" h="28879" extrusionOk="0">
                    <a:moveTo>
                      <a:pt x="3090" y="0"/>
                    </a:moveTo>
                    <a:lnTo>
                      <a:pt x="2933" y="58"/>
                    </a:lnTo>
                    <a:lnTo>
                      <a:pt x="2761" y="129"/>
                    </a:lnTo>
                    <a:lnTo>
                      <a:pt x="2604" y="244"/>
                    </a:lnTo>
                    <a:lnTo>
                      <a:pt x="2446" y="387"/>
                    </a:lnTo>
                    <a:lnTo>
                      <a:pt x="2275" y="544"/>
                    </a:lnTo>
                    <a:lnTo>
                      <a:pt x="2117" y="730"/>
                    </a:lnTo>
                    <a:lnTo>
                      <a:pt x="1946" y="944"/>
                    </a:lnTo>
                    <a:lnTo>
                      <a:pt x="1788" y="1159"/>
                    </a:lnTo>
                    <a:lnTo>
                      <a:pt x="1631" y="1402"/>
                    </a:lnTo>
                    <a:lnTo>
                      <a:pt x="1474" y="1645"/>
                    </a:lnTo>
                    <a:lnTo>
                      <a:pt x="1173" y="2160"/>
                    </a:lnTo>
                    <a:lnTo>
                      <a:pt x="902" y="2689"/>
                    </a:lnTo>
                    <a:lnTo>
                      <a:pt x="644" y="3190"/>
                    </a:lnTo>
                    <a:lnTo>
                      <a:pt x="430" y="3662"/>
                    </a:lnTo>
                    <a:lnTo>
                      <a:pt x="115" y="4391"/>
                    </a:lnTo>
                    <a:lnTo>
                      <a:pt x="0" y="4663"/>
                    </a:lnTo>
                    <a:lnTo>
                      <a:pt x="1202" y="28878"/>
                    </a:lnTo>
                    <a:lnTo>
                      <a:pt x="4377" y="28764"/>
                    </a:lnTo>
                    <a:lnTo>
                      <a:pt x="4477" y="27777"/>
                    </a:lnTo>
                    <a:lnTo>
                      <a:pt x="4563" y="26618"/>
                    </a:lnTo>
                    <a:lnTo>
                      <a:pt x="4678" y="25102"/>
                    </a:lnTo>
                    <a:lnTo>
                      <a:pt x="4806" y="23300"/>
                    </a:lnTo>
                    <a:lnTo>
                      <a:pt x="4935" y="21240"/>
                    </a:lnTo>
                    <a:lnTo>
                      <a:pt x="5049" y="19009"/>
                    </a:lnTo>
                    <a:lnTo>
                      <a:pt x="5150" y="16663"/>
                    </a:lnTo>
                    <a:lnTo>
                      <a:pt x="5178" y="15462"/>
                    </a:lnTo>
                    <a:lnTo>
                      <a:pt x="5207" y="14246"/>
                    </a:lnTo>
                    <a:lnTo>
                      <a:pt x="5235" y="13031"/>
                    </a:lnTo>
                    <a:lnTo>
                      <a:pt x="5235" y="11829"/>
                    </a:lnTo>
                    <a:lnTo>
                      <a:pt x="5221" y="10642"/>
                    </a:lnTo>
                    <a:lnTo>
                      <a:pt x="5207" y="9469"/>
                    </a:lnTo>
                    <a:lnTo>
                      <a:pt x="5164" y="8325"/>
                    </a:lnTo>
                    <a:lnTo>
                      <a:pt x="5121" y="7223"/>
                    </a:lnTo>
                    <a:lnTo>
                      <a:pt x="5049" y="6165"/>
                    </a:lnTo>
                    <a:lnTo>
                      <a:pt x="4949" y="5164"/>
                    </a:lnTo>
                    <a:lnTo>
                      <a:pt x="4849" y="4206"/>
                    </a:lnTo>
                    <a:lnTo>
                      <a:pt x="4706" y="3333"/>
                    </a:lnTo>
                    <a:lnTo>
                      <a:pt x="4635" y="2918"/>
                    </a:lnTo>
                    <a:lnTo>
                      <a:pt x="4563" y="2518"/>
                    </a:lnTo>
                    <a:lnTo>
                      <a:pt x="4463" y="2146"/>
                    </a:lnTo>
                    <a:lnTo>
                      <a:pt x="4377" y="1788"/>
                    </a:lnTo>
                    <a:lnTo>
                      <a:pt x="4277" y="1459"/>
                    </a:lnTo>
                    <a:lnTo>
                      <a:pt x="4177" y="1159"/>
                    </a:lnTo>
                    <a:lnTo>
                      <a:pt x="4063" y="873"/>
                    </a:lnTo>
                    <a:lnTo>
                      <a:pt x="3934" y="615"/>
                    </a:lnTo>
                    <a:lnTo>
                      <a:pt x="3805" y="387"/>
                    </a:lnTo>
                    <a:lnTo>
                      <a:pt x="3748" y="301"/>
                    </a:lnTo>
                    <a:lnTo>
                      <a:pt x="3676" y="215"/>
                    </a:lnTo>
                    <a:lnTo>
                      <a:pt x="3605" y="158"/>
                    </a:lnTo>
                    <a:lnTo>
                      <a:pt x="3533" y="101"/>
                    </a:lnTo>
                    <a:lnTo>
                      <a:pt x="3462" y="58"/>
                    </a:lnTo>
                    <a:lnTo>
                      <a:pt x="3390" y="29"/>
                    </a:lnTo>
                    <a:lnTo>
                      <a:pt x="3319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16"/>
              <p:cNvSpPr/>
              <p:nvPr/>
            </p:nvSpPr>
            <p:spPr>
              <a:xfrm>
                <a:off x="5602326" y="2534664"/>
                <a:ext cx="20655" cy="12861"/>
              </a:xfrm>
              <a:custGeom>
                <a:avLst/>
                <a:gdLst/>
                <a:ahLst/>
                <a:cxnLst/>
                <a:rect l="l" t="t" r="r" b="b"/>
                <a:pathLst>
                  <a:path w="644" h="401" extrusionOk="0">
                    <a:moveTo>
                      <a:pt x="572" y="0"/>
                    </a:moveTo>
                    <a:lnTo>
                      <a:pt x="0" y="401"/>
                    </a:lnTo>
                    <a:lnTo>
                      <a:pt x="0" y="401"/>
                    </a:lnTo>
                    <a:lnTo>
                      <a:pt x="315" y="229"/>
                    </a:lnTo>
                    <a:lnTo>
                      <a:pt x="644" y="57"/>
                    </a:lnTo>
                    <a:lnTo>
                      <a:pt x="572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16"/>
              <p:cNvSpPr/>
              <p:nvPr/>
            </p:nvSpPr>
            <p:spPr>
              <a:xfrm>
                <a:off x="5602326" y="2534664"/>
                <a:ext cx="20655" cy="12861"/>
              </a:xfrm>
              <a:custGeom>
                <a:avLst/>
                <a:gdLst/>
                <a:ahLst/>
                <a:cxnLst/>
                <a:rect l="l" t="t" r="r" b="b"/>
                <a:pathLst>
                  <a:path w="644" h="401" fill="none" extrusionOk="0">
                    <a:moveTo>
                      <a:pt x="572" y="0"/>
                    </a:moveTo>
                    <a:lnTo>
                      <a:pt x="0" y="401"/>
                    </a:lnTo>
                    <a:lnTo>
                      <a:pt x="0" y="401"/>
                    </a:lnTo>
                    <a:lnTo>
                      <a:pt x="315" y="229"/>
                    </a:lnTo>
                    <a:lnTo>
                      <a:pt x="644" y="57"/>
                    </a:lnTo>
                    <a:lnTo>
                      <a:pt x="57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16"/>
              <p:cNvSpPr/>
              <p:nvPr/>
            </p:nvSpPr>
            <p:spPr>
              <a:xfrm>
                <a:off x="5602326" y="2536492"/>
                <a:ext cx="335799" cy="94518"/>
              </a:xfrm>
              <a:custGeom>
                <a:avLst/>
                <a:gdLst/>
                <a:ahLst/>
                <a:cxnLst/>
                <a:rect l="l" t="t" r="r" b="b"/>
                <a:pathLst>
                  <a:path w="10470" h="2947" extrusionOk="0">
                    <a:moveTo>
                      <a:pt x="644" y="0"/>
                    </a:moveTo>
                    <a:lnTo>
                      <a:pt x="315" y="172"/>
                    </a:lnTo>
                    <a:lnTo>
                      <a:pt x="0" y="344"/>
                    </a:lnTo>
                    <a:lnTo>
                      <a:pt x="3218" y="2832"/>
                    </a:lnTo>
                    <a:lnTo>
                      <a:pt x="4019" y="1903"/>
                    </a:lnTo>
                    <a:lnTo>
                      <a:pt x="4749" y="2947"/>
                    </a:lnTo>
                    <a:lnTo>
                      <a:pt x="4877" y="2933"/>
                    </a:lnTo>
                    <a:lnTo>
                      <a:pt x="5235" y="2904"/>
                    </a:lnTo>
                    <a:lnTo>
                      <a:pt x="5507" y="2861"/>
                    </a:lnTo>
                    <a:lnTo>
                      <a:pt x="5807" y="2818"/>
                    </a:lnTo>
                    <a:lnTo>
                      <a:pt x="6150" y="2747"/>
                    </a:lnTo>
                    <a:lnTo>
                      <a:pt x="6537" y="2646"/>
                    </a:lnTo>
                    <a:lnTo>
                      <a:pt x="6966" y="2532"/>
                    </a:lnTo>
                    <a:lnTo>
                      <a:pt x="7409" y="2389"/>
                    </a:lnTo>
                    <a:lnTo>
                      <a:pt x="7881" y="2217"/>
                    </a:lnTo>
                    <a:lnTo>
                      <a:pt x="8382" y="2003"/>
                    </a:lnTo>
                    <a:lnTo>
                      <a:pt x="8882" y="1760"/>
                    </a:lnTo>
                    <a:lnTo>
                      <a:pt x="9412" y="1474"/>
                    </a:lnTo>
                    <a:lnTo>
                      <a:pt x="9669" y="1316"/>
                    </a:lnTo>
                    <a:lnTo>
                      <a:pt x="9941" y="1159"/>
                    </a:lnTo>
                    <a:lnTo>
                      <a:pt x="10213" y="973"/>
                    </a:lnTo>
                    <a:lnTo>
                      <a:pt x="10470" y="787"/>
                    </a:lnTo>
                    <a:lnTo>
                      <a:pt x="9884" y="601"/>
                    </a:lnTo>
                    <a:lnTo>
                      <a:pt x="9226" y="901"/>
                    </a:lnTo>
                    <a:lnTo>
                      <a:pt x="7709" y="1531"/>
                    </a:lnTo>
                    <a:lnTo>
                      <a:pt x="6866" y="1888"/>
                    </a:lnTo>
                    <a:lnTo>
                      <a:pt x="6079" y="2189"/>
                    </a:lnTo>
                    <a:lnTo>
                      <a:pt x="5450" y="2418"/>
                    </a:lnTo>
                    <a:lnTo>
                      <a:pt x="5235" y="2475"/>
                    </a:lnTo>
                    <a:lnTo>
                      <a:pt x="5078" y="2518"/>
                    </a:lnTo>
                    <a:lnTo>
                      <a:pt x="5035" y="2475"/>
                    </a:lnTo>
                    <a:lnTo>
                      <a:pt x="4978" y="2418"/>
                    </a:lnTo>
                    <a:lnTo>
                      <a:pt x="4834" y="2246"/>
                    </a:lnTo>
                    <a:lnTo>
                      <a:pt x="4677" y="2017"/>
                    </a:lnTo>
                    <a:lnTo>
                      <a:pt x="4506" y="1760"/>
                    </a:lnTo>
                    <a:lnTo>
                      <a:pt x="4219" y="1273"/>
                    </a:lnTo>
                    <a:lnTo>
                      <a:pt x="4091" y="1059"/>
                    </a:lnTo>
                    <a:lnTo>
                      <a:pt x="3147" y="2275"/>
                    </a:lnTo>
                    <a:lnTo>
                      <a:pt x="644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16"/>
              <p:cNvSpPr/>
              <p:nvPr/>
            </p:nvSpPr>
            <p:spPr>
              <a:xfrm>
                <a:off x="5602326" y="2536492"/>
                <a:ext cx="335799" cy="94518"/>
              </a:xfrm>
              <a:custGeom>
                <a:avLst/>
                <a:gdLst/>
                <a:ahLst/>
                <a:cxnLst/>
                <a:rect l="l" t="t" r="r" b="b"/>
                <a:pathLst>
                  <a:path w="10470" h="2947" fill="none" extrusionOk="0">
                    <a:moveTo>
                      <a:pt x="644" y="0"/>
                    </a:moveTo>
                    <a:lnTo>
                      <a:pt x="644" y="0"/>
                    </a:lnTo>
                    <a:lnTo>
                      <a:pt x="315" y="172"/>
                    </a:lnTo>
                    <a:lnTo>
                      <a:pt x="0" y="344"/>
                    </a:lnTo>
                    <a:lnTo>
                      <a:pt x="3218" y="2832"/>
                    </a:lnTo>
                    <a:lnTo>
                      <a:pt x="4019" y="1903"/>
                    </a:lnTo>
                    <a:lnTo>
                      <a:pt x="4749" y="2947"/>
                    </a:lnTo>
                    <a:lnTo>
                      <a:pt x="4749" y="2947"/>
                    </a:lnTo>
                    <a:lnTo>
                      <a:pt x="4877" y="2933"/>
                    </a:lnTo>
                    <a:lnTo>
                      <a:pt x="5235" y="2904"/>
                    </a:lnTo>
                    <a:lnTo>
                      <a:pt x="5507" y="2861"/>
                    </a:lnTo>
                    <a:lnTo>
                      <a:pt x="5807" y="2818"/>
                    </a:lnTo>
                    <a:lnTo>
                      <a:pt x="6150" y="2747"/>
                    </a:lnTo>
                    <a:lnTo>
                      <a:pt x="6537" y="2646"/>
                    </a:lnTo>
                    <a:lnTo>
                      <a:pt x="6966" y="2532"/>
                    </a:lnTo>
                    <a:lnTo>
                      <a:pt x="7409" y="2389"/>
                    </a:lnTo>
                    <a:lnTo>
                      <a:pt x="7881" y="2217"/>
                    </a:lnTo>
                    <a:lnTo>
                      <a:pt x="8382" y="2003"/>
                    </a:lnTo>
                    <a:lnTo>
                      <a:pt x="8882" y="1760"/>
                    </a:lnTo>
                    <a:lnTo>
                      <a:pt x="9412" y="1474"/>
                    </a:lnTo>
                    <a:lnTo>
                      <a:pt x="9669" y="1316"/>
                    </a:lnTo>
                    <a:lnTo>
                      <a:pt x="9941" y="1159"/>
                    </a:lnTo>
                    <a:lnTo>
                      <a:pt x="10213" y="973"/>
                    </a:lnTo>
                    <a:lnTo>
                      <a:pt x="10470" y="787"/>
                    </a:lnTo>
                    <a:lnTo>
                      <a:pt x="9884" y="601"/>
                    </a:lnTo>
                    <a:lnTo>
                      <a:pt x="9884" y="601"/>
                    </a:lnTo>
                    <a:lnTo>
                      <a:pt x="9884" y="601"/>
                    </a:lnTo>
                    <a:lnTo>
                      <a:pt x="9884" y="601"/>
                    </a:lnTo>
                    <a:lnTo>
                      <a:pt x="9226" y="901"/>
                    </a:lnTo>
                    <a:lnTo>
                      <a:pt x="7709" y="1531"/>
                    </a:lnTo>
                    <a:lnTo>
                      <a:pt x="6866" y="1888"/>
                    </a:lnTo>
                    <a:lnTo>
                      <a:pt x="6079" y="2189"/>
                    </a:lnTo>
                    <a:lnTo>
                      <a:pt x="5450" y="2418"/>
                    </a:lnTo>
                    <a:lnTo>
                      <a:pt x="5235" y="2475"/>
                    </a:lnTo>
                    <a:lnTo>
                      <a:pt x="5078" y="2518"/>
                    </a:lnTo>
                    <a:lnTo>
                      <a:pt x="5078" y="2518"/>
                    </a:lnTo>
                    <a:lnTo>
                      <a:pt x="5035" y="2475"/>
                    </a:lnTo>
                    <a:lnTo>
                      <a:pt x="4978" y="2418"/>
                    </a:lnTo>
                    <a:lnTo>
                      <a:pt x="4834" y="2246"/>
                    </a:lnTo>
                    <a:lnTo>
                      <a:pt x="4677" y="2017"/>
                    </a:lnTo>
                    <a:lnTo>
                      <a:pt x="4506" y="1760"/>
                    </a:lnTo>
                    <a:lnTo>
                      <a:pt x="4219" y="1273"/>
                    </a:lnTo>
                    <a:lnTo>
                      <a:pt x="4091" y="1059"/>
                    </a:lnTo>
                    <a:lnTo>
                      <a:pt x="3147" y="2275"/>
                    </a:lnTo>
                    <a:lnTo>
                      <a:pt x="64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6"/>
              <p:cNvSpPr/>
              <p:nvPr/>
            </p:nvSpPr>
            <p:spPr>
              <a:xfrm>
                <a:off x="5707360" y="2639250"/>
                <a:ext cx="34446" cy="48654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17" extrusionOk="0">
                    <a:moveTo>
                      <a:pt x="558" y="0"/>
                    </a:moveTo>
                    <a:lnTo>
                      <a:pt x="458" y="15"/>
                    </a:lnTo>
                    <a:lnTo>
                      <a:pt x="358" y="58"/>
                    </a:lnTo>
                    <a:lnTo>
                      <a:pt x="272" y="129"/>
                    </a:lnTo>
                    <a:lnTo>
                      <a:pt x="186" y="215"/>
                    </a:lnTo>
                    <a:lnTo>
                      <a:pt x="115" y="315"/>
                    </a:lnTo>
                    <a:lnTo>
                      <a:pt x="58" y="429"/>
                    </a:lnTo>
                    <a:lnTo>
                      <a:pt x="15" y="572"/>
                    </a:lnTo>
                    <a:lnTo>
                      <a:pt x="0" y="715"/>
                    </a:lnTo>
                    <a:lnTo>
                      <a:pt x="0" y="873"/>
                    </a:lnTo>
                    <a:lnTo>
                      <a:pt x="15" y="1016"/>
                    </a:lnTo>
                    <a:lnTo>
                      <a:pt x="58" y="1145"/>
                    </a:lnTo>
                    <a:lnTo>
                      <a:pt x="115" y="1259"/>
                    </a:lnTo>
                    <a:lnTo>
                      <a:pt x="186" y="1359"/>
                    </a:lnTo>
                    <a:lnTo>
                      <a:pt x="272" y="1431"/>
                    </a:lnTo>
                    <a:lnTo>
                      <a:pt x="372" y="1488"/>
                    </a:lnTo>
                    <a:lnTo>
                      <a:pt x="472" y="1516"/>
                    </a:lnTo>
                    <a:lnTo>
                      <a:pt x="501" y="1516"/>
                    </a:lnTo>
                    <a:lnTo>
                      <a:pt x="601" y="1502"/>
                    </a:lnTo>
                    <a:lnTo>
                      <a:pt x="701" y="1459"/>
                    </a:lnTo>
                    <a:lnTo>
                      <a:pt x="801" y="1388"/>
                    </a:lnTo>
                    <a:lnTo>
                      <a:pt x="873" y="1302"/>
                    </a:lnTo>
                    <a:lnTo>
                      <a:pt x="944" y="1202"/>
                    </a:lnTo>
                    <a:lnTo>
                      <a:pt x="1002" y="1073"/>
                    </a:lnTo>
                    <a:lnTo>
                      <a:pt x="1045" y="944"/>
                    </a:lnTo>
                    <a:lnTo>
                      <a:pt x="1059" y="801"/>
                    </a:lnTo>
                    <a:lnTo>
                      <a:pt x="1073" y="644"/>
                    </a:lnTo>
                    <a:lnTo>
                      <a:pt x="1045" y="501"/>
                    </a:lnTo>
                    <a:lnTo>
                      <a:pt x="1002" y="372"/>
                    </a:lnTo>
                    <a:lnTo>
                      <a:pt x="944" y="258"/>
                    </a:lnTo>
                    <a:lnTo>
                      <a:pt x="873" y="158"/>
                    </a:lnTo>
                    <a:lnTo>
                      <a:pt x="787" y="72"/>
                    </a:lnTo>
                    <a:lnTo>
                      <a:pt x="701" y="29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16"/>
              <p:cNvSpPr/>
              <p:nvPr/>
            </p:nvSpPr>
            <p:spPr>
              <a:xfrm>
                <a:off x="5707360" y="2639250"/>
                <a:ext cx="34446" cy="48654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17" fill="none" extrusionOk="0">
                    <a:moveTo>
                      <a:pt x="558" y="0"/>
                    </a:moveTo>
                    <a:lnTo>
                      <a:pt x="558" y="0"/>
                    </a:lnTo>
                    <a:lnTo>
                      <a:pt x="458" y="15"/>
                    </a:lnTo>
                    <a:lnTo>
                      <a:pt x="358" y="58"/>
                    </a:lnTo>
                    <a:lnTo>
                      <a:pt x="272" y="129"/>
                    </a:lnTo>
                    <a:lnTo>
                      <a:pt x="186" y="215"/>
                    </a:lnTo>
                    <a:lnTo>
                      <a:pt x="115" y="315"/>
                    </a:lnTo>
                    <a:lnTo>
                      <a:pt x="58" y="429"/>
                    </a:lnTo>
                    <a:lnTo>
                      <a:pt x="15" y="572"/>
                    </a:lnTo>
                    <a:lnTo>
                      <a:pt x="0" y="715"/>
                    </a:lnTo>
                    <a:lnTo>
                      <a:pt x="0" y="715"/>
                    </a:lnTo>
                    <a:lnTo>
                      <a:pt x="0" y="873"/>
                    </a:lnTo>
                    <a:lnTo>
                      <a:pt x="15" y="1016"/>
                    </a:lnTo>
                    <a:lnTo>
                      <a:pt x="58" y="1145"/>
                    </a:lnTo>
                    <a:lnTo>
                      <a:pt x="115" y="1259"/>
                    </a:lnTo>
                    <a:lnTo>
                      <a:pt x="186" y="1359"/>
                    </a:lnTo>
                    <a:lnTo>
                      <a:pt x="272" y="1431"/>
                    </a:lnTo>
                    <a:lnTo>
                      <a:pt x="372" y="1488"/>
                    </a:lnTo>
                    <a:lnTo>
                      <a:pt x="472" y="1516"/>
                    </a:lnTo>
                    <a:lnTo>
                      <a:pt x="472" y="1516"/>
                    </a:lnTo>
                    <a:lnTo>
                      <a:pt x="501" y="1516"/>
                    </a:lnTo>
                    <a:lnTo>
                      <a:pt x="501" y="1516"/>
                    </a:lnTo>
                    <a:lnTo>
                      <a:pt x="601" y="1502"/>
                    </a:lnTo>
                    <a:lnTo>
                      <a:pt x="701" y="1459"/>
                    </a:lnTo>
                    <a:lnTo>
                      <a:pt x="801" y="1388"/>
                    </a:lnTo>
                    <a:lnTo>
                      <a:pt x="873" y="1302"/>
                    </a:lnTo>
                    <a:lnTo>
                      <a:pt x="944" y="1202"/>
                    </a:lnTo>
                    <a:lnTo>
                      <a:pt x="1002" y="1073"/>
                    </a:lnTo>
                    <a:lnTo>
                      <a:pt x="1045" y="944"/>
                    </a:lnTo>
                    <a:lnTo>
                      <a:pt x="1059" y="801"/>
                    </a:lnTo>
                    <a:lnTo>
                      <a:pt x="1059" y="801"/>
                    </a:lnTo>
                    <a:lnTo>
                      <a:pt x="1073" y="644"/>
                    </a:lnTo>
                    <a:lnTo>
                      <a:pt x="1045" y="501"/>
                    </a:lnTo>
                    <a:lnTo>
                      <a:pt x="1002" y="372"/>
                    </a:lnTo>
                    <a:lnTo>
                      <a:pt x="944" y="258"/>
                    </a:lnTo>
                    <a:lnTo>
                      <a:pt x="873" y="158"/>
                    </a:lnTo>
                    <a:lnTo>
                      <a:pt x="787" y="72"/>
                    </a:lnTo>
                    <a:lnTo>
                      <a:pt x="701" y="29"/>
                    </a:lnTo>
                    <a:lnTo>
                      <a:pt x="587" y="0"/>
                    </a:lnTo>
                    <a:lnTo>
                      <a:pt x="587" y="0"/>
                    </a:lnTo>
                    <a:lnTo>
                      <a:pt x="55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16"/>
              <p:cNvSpPr/>
              <p:nvPr/>
            </p:nvSpPr>
            <p:spPr>
              <a:xfrm>
                <a:off x="5689914" y="2898869"/>
                <a:ext cx="34446" cy="48654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17" extrusionOk="0">
                    <a:moveTo>
                      <a:pt x="573" y="1"/>
                    </a:moveTo>
                    <a:lnTo>
                      <a:pt x="459" y="15"/>
                    </a:lnTo>
                    <a:lnTo>
                      <a:pt x="373" y="58"/>
                    </a:lnTo>
                    <a:lnTo>
                      <a:pt x="273" y="130"/>
                    </a:lnTo>
                    <a:lnTo>
                      <a:pt x="201" y="215"/>
                    </a:lnTo>
                    <a:lnTo>
                      <a:pt x="130" y="316"/>
                    </a:lnTo>
                    <a:lnTo>
                      <a:pt x="72" y="444"/>
                    </a:lnTo>
                    <a:lnTo>
                      <a:pt x="30" y="573"/>
                    </a:lnTo>
                    <a:lnTo>
                      <a:pt x="1" y="716"/>
                    </a:lnTo>
                    <a:lnTo>
                      <a:pt x="1" y="873"/>
                    </a:lnTo>
                    <a:lnTo>
                      <a:pt x="30" y="1016"/>
                    </a:lnTo>
                    <a:lnTo>
                      <a:pt x="72" y="1145"/>
                    </a:lnTo>
                    <a:lnTo>
                      <a:pt x="130" y="1260"/>
                    </a:lnTo>
                    <a:lnTo>
                      <a:pt x="201" y="1360"/>
                    </a:lnTo>
                    <a:lnTo>
                      <a:pt x="287" y="1445"/>
                    </a:lnTo>
                    <a:lnTo>
                      <a:pt x="373" y="1488"/>
                    </a:lnTo>
                    <a:lnTo>
                      <a:pt x="487" y="1517"/>
                    </a:lnTo>
                    <a:lnTo>
                      <a:pt x="516" y="1517"/>
                    </a:lnTo>
                    <a:lnTo>
                      <a:pt x="616" y="1503"/>
                    </a:lnTo>
                    <a:lnTo>
                      <a:pt x="716" y="1460"/>
                    </a:lnTo>
                    <a:lnTo>
                      <a:pt x="802" y="1388"/>
                    </a:lnTo>
                    <a:lnTo>
                      <a:pt x="888" y="1302"/>
                    </a:lnTo>
                    <a:lnTo>
                      <a:pt x="959" y="1202"/>
                    </a:lnTo>
                    <a:lnTo>
                      <a:pt x="1016" y="1088"/>
                    </a:lnTo>
                    <a:lnTo>
                      <a:pt x="1045" y="945"/>
                    </a:lnTo>
                    <a:lnTo>
                      <a:pt x="1074" y="802"/>
                    </a:lnTo>
                    <a:lnTo>
                      <a:pt x="1074" y="644"/>
                    </a:lnTo>
                    <a:lnTo>
                      <a:pt x="1059" y="501"/>
                    </a:lnTo>
                    <a:lnTo>
                      <a:pt x="1016" y="373"/>
                    </a:lnTo>
                    <a:lnTo>
                      <a:pt x="959" y="258"/>
                    </a:lnTo>
                    <a:lnTo>
                      <a:pt x="888" y="158"/>
                    </a:lnTo>
                    <a:lnTo>
                      <a:pt x="802" y="87"/>
                    </a:lnTo>
                    <a:lnTo>
                      <a:pt x="702" y="29"/>
                    </a:lnTo>
                    <a:lnTo>
                      <a:pt x="602" y="1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16"/>
              <p:cNvSpPr/>
              <p:nvPr/>
            </p:nvSpPr>
            <p:spPr>
              <a:xfrm>
                <a:off x="5689914" y="2898869"/>
                <a:ext cx="34446" cy="48654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17" fill="none" extrusionOk="0">
                    <a:moveTo>
                      <a:pt x="573" y="1"/>
                    </a:moveTo>
                    <a:lnTo>
                      <a:pt x="573" y="1"/>
                    </a:lnTo>
                    <a:lnTo>
                      <a:pt x="459" y="15"/>
                    </a:lnTo>
                    <a:lnTo>
                      <a:pt x="373" y="58"/>
                    </a:lnTo>
                    <a:lnTo>
                      <a:pt x="273" y="130"/>
                    </a:lnTo>
                    <a:lnTo>
                      <a:pt x="201" y="215"/>
                    </a:lnTo>
                    <a:lnTo>
                      <a:pt x="130" y="316"/>
                    </a:lnTo>
                    <a:lnTo>
                      <a:pt x="72" y="444"/>
                    </a:lnTo>
                    <a:lnTo>
                      <a:pt x="30" y="573"/>
                    </a:lnTo>
                    <a:lnTo>
                      <a:pt x="1" y="716"/>
                    </a:lnTo>
                    <a:lnTo>
                      <a:pt x="1" y="716"/>
                    </a:lnTo>
                    <a:lnTo>
                      <a:pt x="1" y="873"/>
                    </a:lnTo>
                    <a:lnTo>
                      <a:pt x="30" y="1016"/>
                    </a:lnTo>
                    <a:lnTo>
                      <a:pt x="72" y="1145"/>
                    </a:lnTo>
                    <a:lnTo>
                      <a:pt x="130" y="1260"/>
                    </a:lnTo>
                    <a:lnTo>
                      <a:pt x="201" y="1360"/>
                    </a:lnTo>
                    <a:lnTo>
                      <a:pt x="287" y="1445"/>
                    </a:lnTo>
                    <a:lnTo>
                      <a:pt x="373" y="1488"/>
                    </a:lnTo>
                    <a:lnTo>
                      <a:pt x="487" y="1517"/>
                    </a:lnTo>
                    <a:lnTo>
                      <a:pt x="487" y="1517"/>
                    </a:lnTo>
                    <a:lnTo>
                      <a:pt x="516" y="1517"/>
                    </a:lnTo>
                    <a:lnTo>
                      <a:pt x="516" y="1517"/>
                    </a:lnTo>
                    <a:lnTo>
                      <a:pt x="616" y="1503"/>
                    </a:lnTo>
                    <a:lnTo>
                      <a:pt x="716" y="1460"/>
                    </a:lnTo>
                    <a:lnTo>
                      <a:pt x="802" y="1388"/>
                    </a:lnTo>
                    <a:lnTo>
                      <a:pt x="888" y="1302"/>
                    </a:lnTo>
                    <a:lnTo>
                      <a:pt x="959" y="1202"/>
                    </a:lnTo>
                    <a:lnTo>
                      <a:pt x="1016" y="1088"/>
                    </a:lnTo>
                    <a:lnTo>
                      <a:pt x="1045" y="945"/>
                    </a:lnTo>
                    <a:lnTo>
                      <a:pt x="1074" y="802"/>
                    </a:lnTo>
                    <a:lnTo>
                      <a:pt x="1074" y="802"/>
                    </a:lnTo>
                    <a:lnTo>
                      <a:pt x="1074" y="644"/>
                    </a:lnTo>
                    <a:lnTo>
                      <a:pt x="1059" y="501"/>
                    </a:lnTo>
                    <a:lnTo>
                      <a:pt x="1016" y="373"/>
                    </a:lnTo>
                    <a:lnTo>
                      <a:pt x="959" y="258"/>
                    </a:lnTo>
                    <a:lnTo>
                      <a:pt x="888" y="158"/>
                    </a:lnTo>
                    <a:lnTo>
                      <a:pt x="802" y="87"/>
                    </a:lnTo>
                    <a:lnTo>
                      <a:pt x="702" y="29"/>
                    </a:lnTo>
                    <a:lnTo>
                      <a:pt x="602" y="1"/>
                    </a:lnTo>
                    <a:lnTo>
                      <a:pt x="602" y="1"/>
                    </a:lnTo>
                    <a:lnTo>
                      <a:pt x="57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16"/>
              <p:cNvSpPr/>
              <p:nvPr/>
            </p:nvSpPr>
            <p:spPr>
              <a:xfrm>
                <a:off x="5666084" y="3212176"/>
                <a:ext cx="34414" cy="48654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517" extrusionOk="0">
                    <a:moveTo>
                      <a:pt x="558" y="1"/>
                    </a:moveTo>
                    <a:lnTo>
                      <a:pt x="458" y="15"/>
                    </a:lnTo>
                    <a:lnTo>
                      <a:pt x="358" y="58"/>
                    </a:lnTo>
                    <a:lnTo>
                      <a:pt x="272" y="130"/>
                    </a:lnTo>
                    <a:lnTo>
                      <a:pt x="186" y="215"/>
                    </a:lnTo>
                    <a:lnTo>
                      <a:pt x="115" y="316"/>
                    </a:lnTo>
                    <a:lnTo>
                      <a:pt x="57" y="430"/>
                    </a:lnTo>
                    <a:lnTo>
                      <a:pt x="29" y="573"/>
                    </a:lnTo>
                    <a:lnTo>
                      <a:pt x="0" y="716"/>
                    </a:lnTo>
                    <a:lnTo>
                      <a:pt x="0" y="873"/>
                    </a:lnTo>
                    <a:lnTo>
                      <a:pt x="14" y="1016"/>
                    </a:lnTo>
                    <a:lnTo>
                      <a:pt x="57" y="1145"/>
                    </a:lnTo>
                    <a:lnTo>
                      <a:pt x="115" y="1260"/>
                    </a:lnTo>
                    <a:lnTo>
                      <a:pt x="186" y="1360"/>
                    </a:lnTo>
                    <a:lnTo>
                      <a:pt x="272" y="1431"/>
                    </a:lnTo>
                    <a:lnTo>
                      <a:pt x="372" y="1488"/>
                    </a:lnTo>
                    <a:lnTo>
                      <a:pt x="472" y="1517"/>
                    </a:lnTo>
                    <a:lnTo>
                      <a:pt x="501" y="1517"/>
                    </a:lnTo>
                    <a:lnTo>
                      <a:pt x="615" y="1503"/>
                    </a:lnTo>
                    <a:lnTo>
                      <a:pt x="715" y="1460"/>
                    </a:lnTo>
                    <a:lnTo>
                      <a:pt x="801" y="1388"/>
                    </a:lnTo>
                    <a:lnTo>
                      <a:pt x="887" y="1302"/>
                    </a:lnTo>
                    <a:lnTo>
                      <a:pt x="944" y="1202"/>
                    </a:lnTo>
                    <a:lnTo>
                      <a:pt x="1001" y="1074"/>
                    </a:lnTo>
                    <a:lnTo>
                      <a:pt x="1044" y="945"/>
                    </a:lnTo>
                    <a:lnTo>
                      <a:pt x="1073" y="802"/>
                    </a:lnTo>
                    <a:lnTo>
                      <a:pt x="1073" y="644"/>
                    </a:lnTo>
                    <a:lnTo>
                      <a:pt x="1044" y="501"/>
                    </a:lnTo>
                    <a:lnTo>
                      <a:pt x="1001" y="373"/>
                    </a:lnTo>
                    <a:lnTo>
                      <a:pt x="958" y="258"/>
                    </a:lnTo>
                    <a:lnTo>
                      <a:pt x="887" y="158"/>
                    </a:lnTo>
                    <a:lnTo>
                      <a:pt x="801" y="72"/>
                    </a:lnTo>
                    <a:lnTo>
                      <a:pt x="701" y="29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16"/>
              <p:cNvSpPr/>
              <p:nvPr/>
            </p:nvSpPr>
            <p:spPr>
              <a:xfrm>
                <a:off x="5666084" y="3212176"/>
                <a:ext cx="34414" cy="48654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517" fill="none" extrusionOk="0">
                    <a:moveTo>
                      <a:pt x="558" y="1"/>
                    </a:moveTo>
                    <a:lnTo>
                      <a:pt x="558" y="1"/>
                    </a:lnTo>
                    <a:lnTo>
                      <a:pt x="458" y="15"/>
                    </a:lnTo>
                    <a:lnTo>
                      <a:pt x="358" y="58"/>
                    </a:lnTo>
                    <a:lnTo>
                      <a:pt x="272" y="130"/>
                    </a:lnTo>
                    <a:lnTo>
                      <a:pt x="186" y="215"/>
                    </a:lnTo>
                    <a:lnTo>
                      <a:pt x="115" y="316"/>
                    </a:lnTo>
                    <a:lnTo>
                      <a:pt x="57" y="430"/>
                    </a:lnTo>
                    <a:lnTo>
                      <a:pt x="29" y="573"/>
                    </a:lnTo>
                    <a:lnTo>
                      <a:pt x="0" y="716"/>
                    </a:lnTo>
                    <a:lnTo>
                      <a:pt x="0" y="716"/>
                    </a:lnTo>
                    <a:lnTo>
                      <a:pt x="0" y="873"/>
                    </a:lnTo>
                    <a:lnTo>
                      <a:pt x="14" y="1016"/>
                    </a:lnTo>
                    <a:lnTo>
                      <a:pt x="57" y="1145"/>
                    </a:lnTo>
                    <a:lnTo>
                      <a:pt x="115" y="1260"/>
                    </a:lnTo>
                    <a:lnTo>
                      <a:pt x="186" y="1360"/>
                    </a:lnTo>
                    <a:lnTo>
                      <a:pt x="272" y="1431"/>
                    </a:lnTo>
                    <a:lnTo>
                      <a:pt x="372" y="1488"/>
                    </a:lnTo>
                    <a:lnTo>
                      <a:pt x="472" y="1517"/>
                    </a:lnTo>
                    <a:lnTo>
                      <a:pt x="472" y="1517"/>
                    </a:lnTo>
                    <a:lnTo>
                      <a:pt x="501" y="1517"/>
                    </a:lnTo>
                    <a:lnTo>
                      <a:pt x="501" y="1517"/>
                    </a:lnTo>
                    <a:lnTo>
                      <a:pt x="615" y="1503"/>
                    </a:lnTo>
                    <a:lnTo>
                      <a:pt x="715" y="1460"/>
                    </a:lnTo>
                    <a:lnTo>
                      <a:pt x="801" y="1388"/>
                    </a:lnTo>
                    <a:lnTo>
                      <a:pt x="887" y="1302"/>
                    </a:lnTo>
                    <a:lnTo>
                      <a:pt x="944" y="1202"/>
                    </a:lnTo>
                    <a:lnTo>
                      <a:pt x="1001" y="1074"/>
                    </a:lnTo>
                    <a:lnTo>
                      <a:pt x="1044" y="945"/>
                    </a:lnTo>
                    <a:lnTo>
                      <a:pt x="1073" y="802"/>
                    </a:lnTo>
                    <a:lnTo>
                      <a:pt x="1073" y="802"/>
                    </a:lnTo>
                    <a:lnTo>
                      <a:pt x="1073" y="644"/>
                    </a:lnTo>
                    <a:lnTo>
                      <a:pt x="1044" y="501"/>
                    </a:lnTo>
                    <a:lnTo>
                      <a:pt x="1001" y="373"/>
                    </a:lnTo>
                    <a:lnTo>
                      <a:pt x="958" y="258"/>
                    </a:lnTo>
                    <a:lnTo>
                      <a:pt x="887" y="158"/>
                    </a:lnTo>
                    <a:lnTo>
                      <a:pt x="801" y="72"/>
                    </a:lnTo>
                    <a:lnTo>
                      <a:pt x="701" y="29"/>
                    </a:lnTo>
                    <a:lnTo>
                      <a:pt x="587" y="1"/>
                    </a:lnTo>
                    <a:lnTo>
                      <a:pt x="587" y="1"/>
                    </a:lnTo>
                    <a:lnTo>
                      <a:pt x="558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16"/>
              <p:cNvSpPr/>
              <p:nvPr/>
            </p:nvSpPr>
            <p:spPr>
              <a:xfrm>
                <a:off x="5700946" y="2769524"/>
                <a:ext cx="34414" cy="4820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503" extrusionOk="0">
                    <a:moveTo>
                      <a:pt x="558" y="0"/>
                    </a:moveTo>
                    <a:lnTo>
                      <a:pt x="458" y="15"/>
                    </a:lnTo>
                    <a:lnTo>
                      <a:pt x="358" y="58"/>
                    </a:lnTo>
                    <a:lnTo>
                      <a:pt x="272" y="115"/>
                    </a:lnTo>
                    <a:lnTo>
                      <a:pt x="186" y="201"/>
                    </a:lnTo>
                    <a:lnTo>
                      <a:pt x="115" y="315"/>
                    </a:lnTo>
                    <a:lnTo>
                      <a:pt x="57" y="429"/>
                    </a:lnTo>
                    <a:lnTo>
                      <a:pt x="29" y="572"/>
                    </a:lnTo>
                    <a:lnTo>
                      <a:pt x="0" y="716"/>
                    </a:lnTo>
                    <a:lnTo>
                      <a:pt x="0" y="873"/>
                    </a:lnTo>
                    <a:lnTo>
                      <a:pt x="29" y="1016"/>
                    </a:lnTo>
                    <a:lnTo>
                      <a:pt x="57" y="1145"/>
                    </a:lnTo>
                    <a:lnTo>
                      <a:pt x="115" y="1259"/>
                    </a:lnTo>
                    <a:lnTo>
                      <a:pt x="186" y="1359"/>
                    </a:lnTo>
                    <a:lnTo>
                      <a:pt x="272" y="1431"/>
                    </a:lnTo>
                    <a:lnTo>
                      <a:pt x="372" y="1488"/>
                    </a:lnTo>
                    <a:lnTo>
                      <a:pt x="472" y="1502"/>
                    </a:lnTo>
                    <a:lnTo>
                      <a:pt x="501" y="1502"/>
                    </a:lnTo>
                    <a:lnTo>
                      <a:pt x="615" y="1488"/>
                    </a:lnTo>
                    <a:lnTo>
                      <a:pt x="715" y="1459"/>
                    </a:lnTo>
                    <a:lnTo>
                      <a:pt x="801" y="1388"/>
                    </a:lnTo>
                    <a:lnTo>
                      <a:pt x="887" y="1302"/>
                    </a:lnTo>
                    <a:lnTo>
                      <a:pt x="959" y="1202"/>
                    </a:lnTo>
                    <a:lnTo>
                      <a:pt x="1001" y="1073"/>
                    </a:lnTo>
                    <a:lnTo>
                      <a:pt x="1044" y="944"/>
                    </a:lnTo>
                    <a:lnTo>
                      <a:pt x="1073" y="801"/>
                    </a:lnTo>
                    <a:lnTo>
                      <a:pt x="1073" y="644"/>
                    </a:lnTo>
                    <a:lnTo>
                      <a:pt x="1044" y="501"/>
                    </a:lnTo>
                    <a:lnTo>
                      <a:pt x="1016" y="372"/>
                    </a:lnTo>
                    <a:lnTo>
                      <a:pt x="959" y="244"/>
                    </a:lnTo>
                    <a:lnTo>
                      <a:pt x="887" y="158"/>
                    </a:lnTo>
                    <a:lnTo>
                      <a:pt x="801" y="72"/>
                    </a:lnTo>
                    <a:lnTo>
                      <a:pt x="701" y="29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16"/>
              <p:cNvSpPr/>
              <p:nvPr/>
            </p:nvSpPr>
            <p:spPr>
              <a:xfrm>
                <a:off x="5700946" y="2769524"/>
                <a:ext cx="34414" cy="4820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503" fill="none" extrusionOk="0">
                    <a:moveTo>
                      <a:pt x="558" y="0"/>
                    </a:moveTo>
                    <a:lnTo>
                      <a:pt x="558" y="0"/>
                    </a:lnTo>
                    <a:lnTo>
                      <a:pt x="458" y="15"/>
                    </a:lnTo>
                    <a:lnTo>
                      <a:pt x="358" y="58"/>
                    </a:lnTo>
                    <a:lnTo>
                      <a:pt x="272" y="115"/>
                    </a:lnTo>
                    <a:lnTo>
                      <a:pt x="186" y="201"/>
                    </a:lnTo>
                    <a:lnTo>
                      <a:pt x="115" y="315"/>
                    </a:lnTo>
                    <a:lnTo>
                      <a:pt x="57" y="429"/>
                    </a:lnTo>
                    <a:lnTo>
                      <a:pt x="29" y="572"/>
                    </a:lnTo>
                    <a:lnTo>
                      <a:pt x="0" y="716"/>
                    </a:lnTo>
                    <a:lnTo>
                      <a:pt x="0" y="716"/>
                    </a:lnTo>
                    <a:lnTo>
                      <a:pt x="0" y="873"/>
                    </a:lnTo>
                    <a:lnTo>
                      <a:pt x="29" y="1016"/>
                    </a:lnTo>
                    <a:lnTo>
                      <a:pt x="57" y="1145"/>
                    </a:lnTo>
                    <a:lnTo>
                      <a:pt x="115" y="1259"/>
                    </a:lnTo>
                    <a:lnTo>
                      <a:pt x="186" y="1359"/>
                    </a:lnTo>
                    <a:lnTo>
                      <a:pt x="272" y="1431"/>
                    </a:lnTo>
                    <a:lnTo>
                      <a:pt x="372" y="1488"/>
                    </a:lnTo>
                    <a:lnTo>
                      <a:pt x="472" y="1502"/>
                    </a:lnTo>
                    <a:lnTo>
                      <a:pt x="472" y="1502"/>
                    </a:lnTo>
                    <a:lnTo>
                      <a:pt x="501" y="1502"/>
                    </a:lnTo>
                    <a:lnTo>
                      <a:pt x="501" y="1502"/>
                    </a:lnTo>
                    <a:lnTo>
                      <a:pt x="615" y="1488"/>
                    </a:lnTo>
                    <a:lnTo>
                      <a:pt x="715" y="1459"/>
                    </a:lnTo>
                    <a:lnTo>
                      <a:pt x="801" y="1388"/>
                    </a:lnTo>
                    <a:lnTo>
                      <a:pt x="887" y="1302"/>
                    </a:lnTo>
                    <a:lnTo>
                      <a:pt x="959" y="1202"/>
                    </a:lnTo>
                    <a:lnTo>
                      <a:pt x="1001" y="1073"/>
                    </a:lnTo>
                    <a:lnTo>
                      <a:pt x="1044" y="944"/>
                    </a:lnTo>
                    <a:lnTo>
                      <a:pt x="1073" y="801"/>
                    </a:lnTo>
                    <a:lnTo>
                      <a:pt x="1073" y="801"/>
                    </a:lnTo>
                    <a:lnTo>
                      <a:pt x="1073" y="644"/>
                    </a:lnTo>
                    <a:lnTo>
                      <a:pt x="1044" y="501"/>
                    </a:lnTo>
                    <a:lnTo>
                      <a:pt x="1016" y="372"/>
                    </a:lnTo>
                    <a:lnTo>
                      <a:pt x="959" y="244"/>
                    </a:lnTo>
                    <a:lnTo>
                      <a:pt x="887" y="158"/>
                    </a:lnTo>
                    <a:lnTo>
                      <a:pt x="801" y="72"/>
                    </a:lnTo>
                    <a:lnTo>
                      <a:pt x="701" y="29"/>
                    </a:lnTo>
                    <a:lnTo>
                      <a:pt x="587" y="0"/>
                    </a:lnTo>
                    <a:lnTo>
                      <a:pt x="587" y="0"/>
                    </a:lnTo>
                    <a:lnTo>
                      <a:pt x="55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>
              <a:xfrm>
                <a:off x="5672948" y="3070451"/>
                <a:ext cx="34446" cy="4820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03" extrusionOk="0">
                    <a:moveTo>
                      <a:pt x="559" y="0"/>
                    </a:moveTo>
                    <a:lnTo>
                      <a:pt x="458" y="15"/>
                    </a:lnTo>
                    <a:lnTo>
                      <a:pt x="358" y="57"/>
                    </a:lnTo>
                    <a:lnTo>
                      <a:pt x="272" y="115"/>
                    </a:lnTo>
                    <a:lnTo>
                      <a:pt x="187" y="200"/>
                    </a:lnTo>
                    <a:lnTo>
                      <a:pt x="115" y="315"/>
                    </a:lnTo>
                    <a:lnTo>
                      <a:pt x="58" y="429"/>
                    </a:lnTo>
                    <a:lnTo>
                      <a:pt x="15" y="572"/>
                    </a:lnTo>
                    <a:lnTo>
                      <a:pt x="1" y="715"/>
                    </a:lnTo>
                    <a:lnTo>
                      <a:pt x="1" y="873"/>
                    </a:lnTo>
                    <a:lnTo>
                      <a:pt x="15" y="1016"/>
                    </a:lnTo>
                    <a:lnTo>
                      <a:pt x="58" y="1144"/>
                    </a:lnTo>
                    <a:lnTo>
                      <a:pt x="115" y="1259"/>
                    </a:lnTo>
                    <a:lnTo>
                      <a:pt x="187" y="1359"/>
                    </a:lnTo>
                    <a:lnTo>
                      <a:pt x="272" y="1431"/>
                    </a:lnTo>
                    <a:lnTo>
                      <a:pt x="373" y="1488"/>
                    </a:lnTo>
                    <a:lnTo>
                      <a:pt x="473" y="1502"/>
                    </a:lnTo>
                    <a:lnTo>
                      <a:pt x="501" y="1502"/>
                    </a:lnTo>
                    <a:lnTo>
                      <a:pt x="616" y="1488"/>
                    </a:lnTo>
                    <a:lnTo>
                      <a:pt x="702" y="1459"/>
                    </a:lnTo>
                    <a:lnTo>
                      <a:pt x="802" y="1388"/>
                    </a:lnTo>
                    <a:lnTo>
                      <a:pt x="873" y="1302"/>
                    </a:lnTo>
                    <a:lnTo>
                      <a:pt x="945" y="1202"/>
                    </a:lnTo>
                    <a:lnTo>
                      <a:pt x="1002" y="1073"/>
                    </a:lnTo>
                    <a:lnTo>
                      <a:pt x="1045" y="944"/>
                    </a:lnTo>
                    <a:lnTo>
                      <a:pt x="1073" y="801"/>
                    </a:lnTo>
                    <a:lnTo>
                      <a:pt x="1073" y="644"/>
                    </a:lnTo>
                    <a:lnTo>
                      <a:pt x="1045" y="501"/>
                    </a:lnTo>
                    <a:lnTo>
                      <a:pt x="1002" y="372"/>
                    </a:lnTo>
                    <a:lnTo>
                      <a:pt x="945" y="243"/>
                    </a:lnTo>
                    <a:lnTo>
                      <a:pt x="873" y="158"/>
                    </a:lnTo>
                    <a:lnTo>
                      <a:pt x="787" y="72"/>
                    </a:lnTo>
                    <a:lnTo>
                      <a:pt x="702" y="29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>
              <a:xfrm>
                <a:off x="5672948" y="3070451"/>
                <a:ext cx="34446" cy="4820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03" fill="none" extrusionOk="0">
                    <a:moveTo>
                      <a:pt x="559" y="0"/>
                    </a:moveTo>
                    <a:lnTo>
                      <a:pt x="559" y="0"/>
                    </a:lnTo>
                    <a:lnTo>
                      <a:pt x="458" y="15"/>
                    </a:lnTo>
                    <a:lnTo>
                      <a:pt x="358" y="57"/>
                    </a:lnTo>
                    <a:lnTo>
                      <a:pt x="272" y="115"/>
                    </a:lnTo>
                    <a:lnTo>
                      <a:pt x="187" y="200"/>
                    </a:lnTo>
                    <a:lnTo>
                      <a:pt x="115" y="315"/>
                    </a:lnTo>
                    <a:lnTo>
                      <a:pt x="58" y="429"/>
                    </a:lnTo>
                    <a:lnTo>
                      <a:pt x="15" y="572"/>
                    </a:lnTo>
                    <a:lnTo>
                      <a:pt x="1" y="715"/>
                    </a:lnTo>
                    <a:lnTo>
                      <a:pt x="1" y="715"/>
                    </a:lnTo>
                    <a:lnTo>
                      <a:pt x="1" y="873"/>
                    </a:lnTo>
                    <a:lnTo>
                      <a:pt x="15" y="1016"/>
                    </a:lnTo>
                    <a:lnTo>
                      <a:pt x="58" y="1144"/>
                    </a:lnTo>
                    <a:lnTo>
                      <a:pt x="115" y="1259"/>
                    </a:lnTo>
                    <a:lnTo>
                      <a:pt x="187" y="1359"/>
                    </a:lnTo>
                    <a:lnTo>
                      <a:pt x="272" y="1431"/>
                    </a:lnTo>
                    <a:lnTo>
                      <a:pt x="373" y="1488"/>
                    </a:lnTo>
                    <a:lnTo>
                      <a:pt x="473" y="1502"/>
                    </a:lnTo>
                    <a:lnTo>
                      <a:pt x="473" y="1502"/>
                    </a:lnTo>
                    <a:lnTo>
                      <a:pt x="501" y="1502"/>
                    </a:lnTo>
                    <a:lnTo>
                      <a:pt x="501" y="1502"/>
                    </a:lnTo>
                    <a:lnTo>
                      <a:pt x="616" y="1488"/>
                    </a:lnTo>
                    <a:lnTo>
                      <a:pt x="702" y="1459"/>
                    </a:lnTo>
                    <a:lnTo>
                      <a:pt x="802" y="1388"/>
                    </a:lnTo>
                    <a:lnTo>
                      <a:pt x="873" y="1302"/>
                    </a:lnTo>
                    <a:lnTo>
                      <a:pt x="945" y="1202"/>
                    </a:lnTo>
                    <a:lnTo>
                      <a:pt x="1002" y="1073"/>
                    </a:lnTo>
                    <a:lnTo>
                      <a:pt x="1045" y="944"/>
                    </a:lnTo>
                    <a:lnTo>
                      <a:pt x="1073" y="801"/>
                    </a:lnTo>
                    <a:lnTo>
                      <a:pt x="1073" y="801"/>
                    </a:lnTo>
                    <a:lnTo>
                      <a:pt x="1073" y="644"/>
                    </a:lnTo>
                    <a:lnTo>
                      <a:pt x="1045" y="501"/>
                    </a:lnTo>
                    <a:lnTo>
                      <a:pt x="1002" y="372"/>
                    </a:lnTo>
                    <a:lnTo>
                      <a:pt x="945" y="243"/>
                    </a:lnTo>
                    <a:lnTo>
                      <a:pt x="873" y="158"/>
                    </a:lnTo>
                    <a:lnTo>
                      <a:pt x="787" y="72"/>
                    </a:lnTo>
                    <a:lnTo>
                      <a:pt x="702" y="29"/>
                    </a:lnTo>
                    <a:lnTo>
                      <a:pt x="587" y="0"/>
                    </a:lnTo>
                    <a:lnTo>
                      <a:pt x="587" y="0"/>
                    </a:lnTo>
                    <a:lnTo>
                      <a:pt x="559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16"/>
              <p:cNvSpPr/>
              <p:nvPr/>
            </p:nvSpPr>
            <p:spPr>
              <a:xfrm>
                <a:off x="5655533" y="3398896"/>
                <a:ext cx="34414" cy="48654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517" extrusionOk="0">
                    <a:moveTo>
                      <a:pt x="572" y="0"/>
                    </a:moveTo>
                    <a:lnTo>
                      <a:pt x="472" y="15"/>
                    </a:lnTo>
                    <a:lnTo>
                      <a:pt x="372" y="57"/>
                    </a:lnTo>
                    <a:lnTo>
                      <a:pt x="272" y="129"/>
                    </a:lnTo>
                    <a:lnTo>
                      <a:pt x="200" y="215"/>
                    </a:lnTo>
                    <a:lnTo>
                      <a:pt x="129" y="315"/>
                    </a:lnTo>
                    <a:lnTo>
                      <a:pt x="72" y="444"/>
                    </a:lnTo>
                    <a:lnTo>
                      <a:pt x="29" y="572"/>
                    </a:lnTo>
                    <a:lnTo>
                      <a:pt x="14" y="715"/>
                    </a:lnTo>
                    <a:lnTo>
                      <a:pt x="0" y="873"/>
                    </a:lnTo>
                    <a:lnTo>
                      <a:pt x="29" y="1016"/>
                    </a:lnTo>
                    <a:lnTo>
                      <a:pt x="72" y="1144"/>
                    </a:lnTo>
                    <a:lnTo>
                      <a:pt x="129" y="1259"/>
                    </a:lnTo>
                    <a:lnTo>
                      <a:pt x="200" y="1359"/>
                    </a:lnTo>
                    <a:lnTo>
                      <a:pt x="286" y="1445"/>
                    </a:lnTo>
                    <a:lnTo>
                      <a:pt x="372" y="1488"/>
                    </a:lnTo>
                    <a:lnTo>
                      <a:pt x="486" y="1516"/>
                    </a:lnTo>
                    <a:lnTo>
                      <a:pt x="515" y="1516"/>
                    </a:lnTo>
                    <a:lnTo>
                      <a:pt x="615" y="1502"/>
                    </a:lnTo>
                    <a:lnTo>
                      <a:pt x="715" y="1459"/>
                    </a:lnTo>
                    <a:lnTo>
                      <a:pt x="801" y="1402"/>
                    </a:lnTo>
                    <a:lnTo>
                      <a:pt x="887" y="1302"/>
                    </a:lnTo>
                    <a:lnTo>
                      <a:pt x="958" y="1202"/>
                    </a:lnTo>
                    <a:lnTo>
                      <a:pt x="1016" y="1087"/>
                    </a:lnTo>
                    <a:lnTo>
                      <a:pt x="1059" y="944"/>
                    </a:lnTo>
                    <a:lnTo>
                      <a:pt x="1073" y="801"/>
                    </a:lnTo>
                    <a:lnTo>
                      <a:pt x="1073" y="644"/>
                    </a:lnTo>
                    <a:lnTo>
                      <a:pt x="1059" y="501"/>
                    </a:lnTo>
                    <a:lnTo>
                      <a:pt x="1016" y="372"/>
                    </a:lnTo>
                    <a:lnTo>
                      <a:pt x="958" y="258"/>
                    </a:lnTo>
                    <a:lnTo>
                      <a:pt x="887" y="158"/>
                    </a:lnTo>
                    <a:lnTo>
                      <a:pt x="801" y="86"/>
                    </a:lnTo>
                    <a:lnTo>
                      <a:pt x="701" y="29"/>
                    </a:lnTo>
                    <a:lnTo>
                      <a:pt x="601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16"/>
              <p:cNvSpPr/>
              <p:nvPr/>
            </p:nvSpPr>
            <p:spPr>
              <a:xfrm>
                <a:off x="5655533" y="3398896"/>
                <a:ext cx="34414" cy="48654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517" fill="none" extrusionOk="0">
                    <a:moveTo>
                      <a:pt x="572" y="0"/>
                    </a:moveTo>
                    <a:lnTo>
                      <a:pt x="572" y="0"/>
                    </a:lnTo>
                    <a:lnTo>
                      <a:pt x="472" y="15"/>
                    </a:lnTo>
                    <a:lnTo>
                      <a:pt x="372" y="57"/>
                    </a:lnTo>
                    <a:lnTo>
                      <a:pt x="272" y="129"/>
                    </a:lnTo>
                    <a:lnTo>
                      <a:pt x="200" y="215"/>
                    </a:lnTo>
                    <a:lnTo>
                      <a:pt x="129" y="315"/>
                    </a:lnTo>
                    <a:lnTo>
                      <a:pt x="72" y="444"/>
                    </a:lnTo>
                    <a:lnTo>
                      <a:pt x="29" y="572"/>
                    </a:lnTo>
                    <a:lnTo>
                      <a:pt x="14" y="715"/>
                    </a:lnTo>
                    <a:lnTo>
                      <a:pt x="14" y="715"/>
                    </a:lnTo>
                    <a:lnTo>
                      <a:pt x="0" y="873"/>
                    </a:lnTo>
                    <a:lnTo>
                      <a:pt x="29" y="1016"/>
                    </a:lnTo>
                    <a:lnTo>
                      <a:pt x="72" y="1144"/>
                    </a:lnTo>
                    <a:lnTo>
                      <a:pt x="129" y="1259"/>
                    </a:lnTo>
                    <a:lnTo>
                      <a:pt x="200" y="1359"/>
                    </a:lnTo>
                    <a:lnTo>
                      <a:pt x="286" y="1445"/>
                    </a:lnTo>
                    <a:lnTo>
                      <a:pt x="372" y="1488"/>
                    </a:lnTo>
                    <a:lnTo>
                      <a:pt x="486" y="1516"/>
                    </a:lnTo>
                    <a:lnTo>
                      <a:pt x="486" y="1516"/>
                    </a:lnTo>
                    <a:lnTo>
                      <a:pt x="515" y="1516"/>
                    </a:lnTo>
                    <a:lnTo>
                      <a:pt x="515" y="1516"/>
                    </a:lnTo>
                    <a:lnTo>
                      <a:pt x="615" y="1502"/>
                    </a:lnTo>
                    <a:lnTo>
                      <a:pt x="715" y="1459"/>
                    </a:lnTo>
                    <a:lnTo>
                      <a:pt x="801" y="1402"/>
                    </a:lnTo>
                    <a:lnTo>
                      <a:pt x="887" y="1302"/>
                    </a:lnTo>
                    <a:lnTo>
                      <a:pt x="958" y="1202"/>
                    </a:lnTo>
                    <a:lnTo>
                      <a:pt x="1016" y="1087"/>
                    </a:lnTo>
                    <a:lnTo>
                      <a:pt x="1059" y="944"/>
                    </a:lnTo>
                    <a:lnTo>
                      <a:pt x="1073" y="801"/>
                    </a:lnTo>
                    <a:lnTo>
                      <a:pt x="1073" y="801"/>
                    </a:lnTo>
                    <a:lnTo>
                      <a:pt x="1073" y="644"/>
                    </a:lnTo>
                    <a:lnTo>
                      <a:pt x="1059" y="501"/>
                    </a:lnTo>
                    <a:lnTo>
                      <a:pt x="1016" y="372"/>
                    </a:lnTo>
                    <a:lnTo>
                      <a:pt x="958" y="258"/>
                    </a:lnTo>
                    <a:lnTo>
                      <a:pt x="887" y="158"/>
                    </a:lnTo>
                    <a:lnTo>
                      <a:pt x="801" y="86"/>
                    </a:lnTo>
                    <a:lnTo>
                      <a:pt x="701" y="29"/>
                    </a:lnTo>
                    <a:lnTo>
                      <a:pt x="601" y="0"/>
                    </a:lnTo>
                    <a:lnTo>
                      <a:pt x="601" y="0"/>
                    </a:lnTo>
                    <a:lnTo>
                      <a:pt x="57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16"/>
              <p:cNvSpPr/>
              <p:nvPr/>
            </p:nvSpPr>
            <p:spPr>
              <a:xfrm>
                <a:off x="5439468" y="3146140"/>
                <a:ext cx="30758" cy="1424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444" extrusionOk="0">
                    <a:moveTo>
                      <a:pt x="100" y="0"/>
                    </a:moveTo>
                    <a:lnTo>
                      <a:pt x="0" y="286"/>
                    </a:lnTo>
                    <a:lnTo>
                      <a:pt x="959" y="444"/>
                    </a:lnTo>
                    <a:lnTo>
                      <a:pt x="959" y="444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16"/>
              <p:cNvSpPr/>
              <p:nvPr/>
            </p:nvSpPr>
            <p:spPr>
              <a:xfrm>
                <a:off x="5439468" y="3146140"/>
                <a:ext cx="30758" cy="1424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444" fill="none" extrusionOk="0">
                    <a:moveTo>
                      <a:pt x="100" y="0"/>
                    </a:moveTo>
                    <a:lnTo>
                      <a:pt x="0" y="286"/>
                    </a:lnTo>
                    <a:lnTo>
                      <a:pt x="959" y="444"/>
                    </a:lnTo>
                    <a:lnTo>
                      <a:pt x="10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16"/>
              <p:cNvSpPr/>
              <p:nvPr/>
            </p:nvSpPr>
            <p:spPr>
              <a:xfrm>
                <a:off x="5442675" y="2856214"/>
                <a:ext cx="92241" cy="304176"/>
              </a:xfrm>
              <a:custGeom>
                <a:avLst/>
                <a:gdLst/>
                <a:ahLst/>
                <a:cxnLst/>
                <a:rect l="l" t="t" r="r" b="b"/>
                <a:pathLst>
                  <a:path w="2876" h="9484" extrusionOk="0">
                    <a:moveTo>
                      <a:pt x="2875" y="1"/>
                    </a:moveTo>
                    <a:lnTo>
                      <a:pt x="0" y="9040"/>
                    </a:lnTo>
                    <a:lnTo>
                      <a:pt x="859" y="9484"/>
                    </a:lnTo>
                    <a:lnTo>
                      <a:pt x="2875" y="1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16"/>
              <p:cNvSpPr/>
              <p:nvPr/>
            </p:nvSpPr>
            <p:spPr>
              <a:xfrm>
                <a:off x="5442675" y="2856214"/>
                <a:ext cx="92241" cy="304176"/>
              </a:xfrm>
              <a:custGeom>
                <a:avLst/>
                <a:gdLst/>
                <a:ahLst/>
                <a:cxnLst/>
                <a:rect l="l" t="t" r="r" b="b"/>
                <a:pathLst>
                  <a:path w="2876" h="9484" fill="none" extrusionOk="0">
                    <a:moveTo>
                      <a:pt x="2875" y="1"/>
                    </a:moveTo>
                    <a:lnTo>
                      <a:pt x="0" y="9040"/>
                    </a:lnTo>
                    <a:lnTo>
                      <a:pt x="859" y="9484"/>
                    </a:lnTo>
                    <a:lnTo>
                      <a:pt x="2875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16"/>
              <p:cNvSpPr/>
              <p:nvPr/>
            </p:nvSpPr>
            <p:spPr>
              <a:xfrm>
                <a:off x="5953701" y="2842006"/>
                <a:ext cx="30309" cy="646838"/>
              </a:xfrm>
              <a:custGeom>
                <a:avLst/>
                <a:gdLst/>
                <a:ahLst/>
                <a:cxnLst/>
                <a:rect l="l" t="t" r="r" b="b"/>
                <a:pathLst>
                  <a:path w="945" h="20168" extrusionOk="0">
                    <a:moveTo>
                      <a:pt x="72" y="0"/>
                    </a:moveTo>
                    <a:lnTo>
                      <a:pt x="0" y="20168"/>
                    </a:lnTo>
                    <a:lnTo>
                      <a:pt x="944" y="19996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16"/>
              <p:cNvSpPr/>
              <p:nvPr/>
            </p:nvSpPr>
            <p:spPr>
              <a:xfrm>
                <a:off x="5953701" y="2842006"/>
                <a:ext cx="30309" cy="646838"/>
              </a:xfrm>
              <a:custGeom>
                <a:avLst/>
                <a:gdLst/>
                <a:ahLst/>
                <a:cxnLst/>
                <a:rect l="l" t="t" r="r" b="b"/>
                <a:pathLst>
                  <a:path w="945" h="20168" fill="none" extrusionOk="0">
                    <a:moveTo>
                      <a:pt x="72" y="0"/>
                    </a:moveTo>
                    <a:lnTo>
                      <a:pt x="72" y="0"/>
                    </a:lnTo>
                    <a:lnTo>
                      <a:pt x="0" y="20168"/>
                    </a:lnTo>
                    <a:lnTo>
                      <a:pt x="944" y="19996"/>
                    </a:lnTo>
                    <a:lnTo>
                      <a:pt x="7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16"/>
              <p:cNvSpPr/>
              <p:nvPr/>
            </p:nvSpPr>
            <p:spPr>
              <a:xfrm>
                <a:off x="5989012" y="3591101"/>
                <a:ext cx="117000" cy="143140"/>
              </a:xfrm>
              <a:custGeom>
                <a:avLst/>
                <a:gdLst/>
                <a:ahLst/>
                <a:cxnLst/>
                <a:rect l="l" t="t" r="r" b="b"/>
                <a:pathLst>
                  <a:path w="3648" h="4463" extrusionOk="0">
                    <a:moveTo>
                      <a:pt x="3162" y="0"/>
                    </a:moveTo>
                    <a:lnTo>
                      <a:pt x="830" y="100"/>
                    </a:lnTo>
                    <a:lnTo>
                      <a:pt x="673" y="472"/>
                    </a:lnTo>
                    <a:lnTo>
                      <a:pt x="516" y="873"/>
                    </a:lnTo>
                    <a:lnTo>
                      <a:pt x="330" y="1330"/>
                    </a:lnTo>
                    <a:lnTo>
                      <a:pt x="172" y="1802"/>
                    </a:lnTo>
                    <a:lnTo>
                      <a:pt x="44" y="2217"/>
                    </a:lnTo>
                    <a:lnTo>
                      <a:pt x="15" y="2389"/>
                    </a:lnTo>
                    <a:lnTo>
                      <a:pt x="1" y="2532"/>
                    </a:lnTo>
                    <a:lnTo>
                      <a:pt x="1" y="2632"/>
                    </a:lnTo>
                    <a:lnTo>
                      <a:pt x="15" y="2661"/>
                    </a:lnTo>
                    <a:lnTo>
                      <a:pt x="29" y="2689"/>
                    </a:lnTo>
                    <a:lnTo>
                      <a:pt x="86" y="2703"/>
                    </a:lnTo>
                    <a:lnTo>
                      <a:pt x="144" y="2703"/>
                    </a:lnTo>
                    <a:lnTo>
                      <a:pt x="215" y="2675"/>
                    </a:lnTo>
                    <a:lnTo>
                      <a:pt x="272" y="2646"/>
                    </a:lnTo>
                    <a:lnTo>
                      <a:pt x="415" y="2546"/>
                    </a:lnTo>
                    <a:lnTo>
                      <a:pt x="544" y="2417"/>
                    </a:lnTo>
                    <a:lnTo>
                      <a:pt x="673" y="2274"/>
                    </a:lnTo>
                    <a:lnTo>
                      <a:pt x="773" y="2160"/>
                    </a:lnTo>
                    <a:lnTo>
                      <a:pt x="873" y="2031"/>
                    </a:lnTo>
                    <a:lnTo>
                      <a:pt x="873" y="2031"/>
                    </a:lnTo>
                    <a:lnTo>
                      <a:pt x="759" y="2332"/>
                    </a:lnTo>
                    <a:lnTo>
                      <a:pt x="659" y="2646"/>
                    </a:lnTo>
                    <a:lnTo>
                      <a:pt x="558" y="3004"/>
                    </a:lnTo>
                    <a:lnTo>
                      <a:pt x="473" y="3361"/>
                    </a:lnTo>
                    <a:lnTo>
                      <a:pt x="444" y="3547"/>
                    </a:lnTo>
                    <a:lnTo>
                      <a:pt x="415" y="3705"/>
                    </a:lnTo>
                    <a:lnTo>
                      <a:pt x="415" y="3848"/>
                    </a:lnTo>
                    <a:lnTo>
                      <a:pt x="430" y="3962"/>
                    </a:lnTo>
                    <a:lnTo>
                      <a:pt x="458" y="4048"/>
                    </a:lnTo>
                    <a:lnTo>
                      <a:pt x="487" y="4077"/>
                    </a:lnTo>
                    <a:lnTo>
                      <a:pt x="516" y="4091"/>
                    </a:lnTo>
                    <a:lnTo>
                      <a:pt x="558" y="4105"/>
                    </a:lnTo>
                    <a:lnTo>
                      <a:pt x="601" y="4120"/>
                    </a:lnTo>
                    <a:lnTo>
                      <a:pt x="630" y="4105"/>
                    </a:lnTo>
                    <a:lnTo>
                      <a:pt x="673" y="4091"/>
                    </a:lnTo>
                    <a:lnTo>
                      <a:pt x="744" y="4048"/>
                    </a:lnTo>
                    <a:lnTo>
                      <a:pt x="816" y="3962"/>
                    </a:lnTo>
                    <a:lnTo>
                      <a:pt x="887" y="3862"/>
                    </a:lnTo>
                    <a:lnTo>
                      <a:pt x="945" y="3748"/>
                    </a:lnTo>
                    <a:lnTo>
                      <a:pt x="1059" y="3476"/>
                    </a:lnTo>
                    <a:lnTo>
                      <a:pt x="1159" y="3204"/>
                    </a:lnTo>
                    <a:lnTo>
                      <a:pt x="1231" y="2961"/>
                    </a:lnTo>
                    <a:lnTo>
                      <a:pt x="1288" y="2718"/>
                    </a:lnTo>
                    <a:lnTo>
                      <a:pt x="1259" y="2947"/>
                    </a:lnTo>
                    <a:lnTo>
                      <a:pt x="1259" y="3176"/>
                    </a:lnTo>
                    <a:lnTo>
                      <a:pt x="1245" y="3462"/>
                    </a:lnTo>
                    <a:lnTo>
                      <a:pt x="1259" y="3762"/>
                    </a:lnTo>
                    <a:lnTo>
                      <a:pt x="1288" y="4048"/>
                    </a:lnTo>
                    <a:lnTo>
                      <a:pt x="1317" y="4177"/>
                    </a:lnTo>
                    <a:lnTo>
                      <a:pt x="1345" y="4277"/>
                    </a:lnTo>
                    <a:lnTo>
                      <a:pt x="1388" y="4377"/>
                    </a:lnTo>
                    <a:lnTo>
                      <a:pt x="1431" y="4434"/>
                    </a:lnTo>
                    <a:lnTo>
                      <a:pt x="1460" y="4463"/>
                    </a:lnTo>
                    <a:lnTo>
                      <a:pt x="1517" y="4463"/>
                    </a:lnTo>
                    <a:lnTo>
                      <a:pt x="1545" y="4434"/>
                    </a:lnTo>
                    <a:lnTo>
                      <a:pt x="1588" y="4377"/>
                    </a:lnTo>
                    <a:lnTo>
                      <a:pt x="1646" y="4263"/>
                    </a:lnTo>
                    <a:lnTo>
                      <a:pt x="1688" y="4134"/>
                    </a:lnTo>
                    <a:lnTo>
                      <a:pt x="1731" y="3962"/>
                    </a:lnTo>
                    <a:lnTo>
                      <a:pt x="1817" y="3605"/>
                    </a:lnTo>
                    <a:lnTo>
                      <a:pt x="1889" y="3218"/>
                    </a:lnTo>
                    <a:lnTo>
                      <a:pt x="1932" y="2875"/>
                    </a:lnTo>
                    <a:lnTo>
                      <a:pt x="1974" y="2546"/>
                    </a:lnTo>
                    <a:lnTo>
                      <a:pt x="2017" y="2847"/>
                    </a:lnTo>
                    <a:lnTo>
                      <a:pt x="2075" y="3147"/>
                    </a:lnTo>
                    <a:lnTo>
                      <a:pt x="2132" y="3476"/>
                    </a:lnTo>
                    <a:lnTo>
                      <a:pt x="2203" y="3791"/>
                    </a:lnTo>
                    <a:lnTo>
                      <a:pt x="2246" y="3934"/>
                    </a:lnTo>
                    <a:lnTo>
                      <a:pt x="2289" y="4048"/>
                    </a:lnTo>
                    <a:lnTo>
                      <a:pt x="2346" y="4148"/>
                    </a:lnTo>
                    <a:lnTo>
                      <a:pt x="2389" y="4205"/>
                    </a:lnTo>
                    <a:lnTo>
                      <a:pt x="2418" y="4220"/>
                    </a:lnTo>
                    <a:lnTo>
                      <a:pt x="2446" y="4220"/>
                    </a:lnTo>
                    <a:lnTo>
                      <a:pt x="2475" y="4205"/>
                    </a:lnTo>
                    <a:lnTo>
                      <a:pt x="2489" y="4191"/>
                    </a:lnTo>
                    <a:lnTo>
                      <a:pt x="2547" y="4120"/>
                    </a:lnTo>
                    <a:lnTo>
                      <a:pt x="2590" y="4034"/>
                    </a:lnTo>
                    <a:lnTo>
                      <a:pt x="2632" y="3919"/>
                    </a:lnTo>
                    <a:lnTo>
                      <a:pt x="2661" y="3776"/>
                    </a:lnTo>
                    <a:lnTo>
                      <a:pt x="2704" y="3476"/>
                    </a:lnTo>
                    <a:lnTo>
                      <a:pt x="2747" y="3161"/>
                    </a:lnTo>
                    <a:lnTo>
                      <a:pt x="2761" y="2847"/>
                    </a:lnTo>
                    <a:lnTo>
                      <a:pt x="2775" y="2589"/>
                    </a:lnTo>
                    <a:lnTo>
                      <a:pt x="2775" y="2332"/>
                    </a:lnTo>
                    <a:lnTo>
                      <a:pt x="2861" y="2518"/>
                    </a:lnTo>
                    <a:lnTo>
                      <a:pt x="3047" y="2889"/>
                    </a:lnTo>
                    <a:lnTo>
                      <a:pt x="3176" y="3075"/>
                    </a:lnTo>
                    <a:lnTo>
                      <a:pt x="3290" y="3247"/>
                    </a:lnTo>
                    <a:lnTo>
                      <a:pt x="3348" y="3304"/>
                    </a:lnTo>
                    <a:lnTo>
                      <a:pt x="3405" y="3347"/>
                    </a:lnTo>
                    <a:lnTo>
                      <a:pt x="3448" y="3361"/>
                    </a:lnTo>
                    <a:lnTo>
                      <a:pt x="3491" y="3361"/>
                    </a:lnTo>
                    <a:lnTo>
                      <a:pt x="3534" y="3333"/>
                    </a:lnTo>
                    <a:lnTo>
                      <a:pt x="3576" y="3290"/>
                    </a:lnTo>
                    <a:lnTo>
                      <a:pt x="3591" y="3247"/>
                    </a:lnTo>
                    <a:lnTo>
                      <a:pt x="3619" y="3176"/>
                    </a:lnTo>
                    <a:lnTo>
                      <a:pt x="3648" y="3032"/>
                    </a:lnTo>
                    <a:lnTo>
                      <a:pt x="3648" y="2832"/>
                    </a:lnTo>
                    <a:lnTo>
                      <a:pt x="3648" y="2618"/>
                    </a:lnTo>
                    <a:lnTo>
                      <a:pt x="3619" y="2375"/>
                    </a:lnTo>
                    <a:lnTo>
                      <a:pt x="3534" y="1860"/>
                    </a:lnTo>
                    <a:lnTo>
                      <a:pt x="3433" y="1302"/>
                    </a:lnTo>
                    <a:lnTo>
                      <a:pt x="3319" y="787"/>
                    </a:lnTo>
                    <a:lnTo>
                      <a:pt x="3219" y="329"/>
                    </a:lnTo>
                    <a:lnTo>
                      <a:pt x="31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16"/>
              <p:cNvSpPr/>
              <p:nvPr/>
            </p:nvSpPr>
            <p:spPr>
              <a:xfrm>
                <a:off x="5614225" y="2514940"/>
                <a:ext cx="305106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9513" h="3219" extrusionOk="0">
                    <a:moveTo>
                      <a:pt x="988" y="0"/>
                    </a:moveTo>
                    <a:lnTo>
                      <a:pt x="1" y="773"/>
                    </a:lnTo>
                    <a:lnTo>
                      <a:pt x="273" y="1030"/>
                    </a:lnTo>
                    <a:lnTo>
                      <a:pt x="573" y="1316"/>
                    </a:lnTo>
                    <a:lnTo>
                      <a:pt x="945" y="1645"/>
                    </a:lnTo>
                    <a:lnTo>
                      <a:pt x="1388" y="2017"/>
                    </a:lnTo>
                    <a:lnTo>
                      <a:pt x="1846" y="2360"/>
                    </a:lnTo>
                    <a:lnTo>
                      <a:pt x="2089" y="2532"/>
                    </a:lnTo>
                    <a:lnTo>
                      <a:pt x="2318" y="2689"/>
                    </a:lnTo>
                    <a:lnTo>
                      <a:pt x="2547" y="2818"/>
                    </a:lnTo>
                    <a:lnTo>
                      <a:pt x="2776" y="2947"/>
                    </a:lnTo>
                    <a:lnTo>
                      <a:pt x="3334" y="2246"/>
                    </a:lnTo>
                    <a:lnTo>
                      <a:pt x="3620" y="1902"/>
                    </a:lnTo>
                    <a:lnTo>
                      <a:pt x="3705" y="1788"/>
                    </a:lnTo>
                    <a:lnTo>
                      <a:pt x="3720" y="1731"/>
                    </a:lnTo>
                    <a:lnTo>
                      <a:pt x="4564" y="3218"/>
                    </a:lnTo>
                    <a:lnTo>
                      <a:pt x="4678" y="3218"/>
                    </a:lnTo>
                    <a:lnTo>
                      <a:pt x="5021" y="3175"/>
                    </a:lnTo>
                    <a:lnTo>
                      <a:pt x="5536" y="3090"/>
                    </a:lnTo>
                    <a:lnTo>
                      <a:pt x="5837" y="3018"/>
                    </a:lnTo>
                    <a:lnTo>
                      <a:pt x="6180" y="2932"/>
                    </a:lnTo>
                    <a:lnTo>
                      <a:pt x="6552" y="2832"/>
                    </a:lnTo>
                    <a:lnTo>
                      <a:pt x="6952" y="2703"/>
                    </a:lnTo>
                    <a:lnTo>
                      <a:pt x="7353" y="2546"/>
                    </a:lnTo>
                    <a:lnTo>
                      <a:pt x="7782" y="2360"/>
                    </a:lnTo>
                    <a:lnTo>
                      <a:pt x="8211" y="2131"/>
                    </a:lnTo>
                    <a:lnTo>
                      <a:pt x="8654" y="1888"/>
                    </a:lnTo>
                    <a:lnTo>
                      <a:pt x="9083" y="1602"/>
                    </a:lnTo>
                    <a:lnTo>
                      <a:pt x="9298" y="1445"/>
                    </a:lnTo>
                    <a:lnTo>
                      <a:pt x="9513" y="1273"/>
                    </a:lnTo>
                    <a:lnTo>
                      <a:pt x="8411" y="100"/>
                    </a:lnTo>
                    <a:lnTo>
                      <a:pt x="8011" y="272"/>
                    </a:lnTo>
                    <a:lnTo>
                      <a:pt x="7567" y="444"/>
                    </a:lnTo>
                    <a:lnTo>
                      <a:pt x="6995" y="629"/>
                    </a:lnTo>
                    <a:lnTo>
                      <a:pt x="6681" y="730"/>
                    </a:lnTo>
                    <a:lnTo>
                      <a:pt x="6352" y="815"/>
                    </a:lnTo>
                    <a:lnTo>
                      <a:pt x="6008" y="901"/>
                    </a:lnTo>
                    <a:lnTo>
                      <a:pt x="5651" y="958"/>
                    </a:lnTo>
                    <a:lnTo>
                      <a:pt x="5293" y="1016"/>
                    </a:lnTo>
                    <a:lnTo>
                      <a:pt x="4950" y="1059"/>
                    </a:lnTo>
                    <a:lnTo>
                      <a:pt x="4592" y="1073"/>
                    </a:lnTo>
                    <a:lnTo>
                      <a:pt x="4249" y="1059"/>
                    </a:lnTo>
                    <a:lnTo>
                      <a:pt x="3920" y="1016"/>
                    </a:lnTo>
                    <a:lnTo>
                      <a:pt x="3605" y="973"/>
                    </a:lnTo>
                    <a:lnTo>
                      <a:pt x="3291" y="901"/>
                    </a:lnTo>
                    <a:lnTo>
                      <a:pt x="2990" y="830"/>
                    </a:lnTo>
                    <a:lnTo>
                      <a:pt x="2704" y="744"/>
                    </a:lnTo>
                    <a:lnTo>
                      <a:pt x="2432" y="658"/>
                    </a:lnTo>
                    <a:lnTo>
                      <a:pt x="1946" y="472"/>
                    </a:lnTo>
                    <a:lnTo>
                      <a:pt x="1546" y="301"/>
                    </a:lnTo>
                    <a:lnTo>
                      <a:pt x="1245" y="157"/>
                    </a:lnTo>
                    <a:lnTo>
                      <a:pt x="988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8" name="Google Shape;328;p16"/>
          <p:cNvSpPr txBox="1"/>
          <p:nvPr/>
        </p:nvSpPr>
        <p:spPr>
          <a:xfrm>
            <a:off x="447650" y="862900"/>
            <a:ext cx="67107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Создание ПО для ресторанов(среднего и высшего уровней (не быстрого питания)) позволит им упростить работу персоналу. Данное ПО уникально тем, что оно продвинет ресторан на новый уровень и благодаря его внедрению в приложение данных ресторанов,</a:t>
            </a:r>
            <a:r>
              <a:rPr lang="en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сделает процесс обслуживания быстрее и удобнее</a:t>
            </a:r>
            <a:endParaRPr sz="1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29" name="Google Shape;329;p16"/>
          <p:cNvGrpSpPr/>
          <p:nvPr/>
        </p:nvGrpSpPr>
        <p:grpSpPr>
          <a:xfrm>
            <a:off x="7545205" y="2416284"/>
            <a:ext cx="215465" cy="873781"/>
            <a:chOff x="1202470" y="1088600"/>
            <a:chExt cx="570467" cy="1616018"/>
          </a:xfrm>
        </p:grpSpPr>
        <p:sp>
          <p:nvSpPr>
            <p:cNvPr id="330" name="Google Shape;330;p16"/>
            <p:cNvSpPr/>
            <p:nvPr/>
          </p:nvSpPr>
          <p:spPr>
            <a:xfrm>
              <a:off x="1266720" y="1386855"/>
              <a:ext cx="457659" cy="105383"/>
            </a:xfrm>
            <a:custGeom>
              <a:avLst/>
              <a:gdLst/>
              <a:ahLst/>
              <a:cxnLst/>
              <a:rect l="l" t="t" r="r" b="b"/>
              <a:pathLst>
                <a:path w="26070" h="6003" extrusionOk="0">
                  <a:moveTo>
                    <a:pt x="3001" y="1"/>
                  </a:moveTo>
                  <a:lnTo>
                    <a:pt x="2841" y="10"/>
                  </a:lnTo>
                  <a:lnTo>
                    <a:pt x="2691" y="19"/>
                  </a:lnTo>
                  <a:lnTo>
                    <a:pt x="2540" y="38"/>
                  </a:lnTo>
                  <a:lnTo>
                    <a:pt x="2390" y="66"/>
                  </a:lnTo>
                  <a:lnTo>
                    <a:pt x="2249" y="95"/>
                  </a:lnTo>
                  <a:lnTo>
                    <a:pt x="2107" y="142"/>
                  </a:lnTo>
                  <a:lnTo>
                    <a:pt x="1966" y="189"/>
                  </a:lnTo>
                  <a:lnTo>
                    <a:pt x="1835" y="236"/>
                  </a:lnTo>
                  <a:lnTo>
                    <a:pt x="1694" y="302"/>
                  </a:lnTo>
                  <a:lnTo>
                    <a:pt x="1571" y="367"/>
                  </a:lnTo>
                  <a:lnTo>
                    <a:pt x="1440" y="443"/>
                  </a:lnTo>
                  <a:lnTo>
                    <a:pt x="1317" y="518"/>
                  </a:lnTo>
                  <a:lnTo>
                    <a:pt x="1204" y="603"/>
                  </a:lnTo>
                  <a:lnTo>
                    <a:pt x="1091" y="687"/>
                  </a:lnTo>
                  <a:lnTo>
                    <a:pt x="979" y="781"/>
                  </a:lnTo>
                  <a:lnTo>
                    <a:pt x="875" y="885"/>
                  </a:lnTo>
                  <a:lnTo>
                    <a:pt x="781" y="988"/>
                  </a:lnTo>
                  <a:lnTo>
                    <a:pt x="687" y="1092"/>
                  </a:lnTo>
                  <a:lnTo>
                    <a:pt x="593" y="1205"/>
                  </a:lnTo>
                  <a:lnTo>
                    <a:pt x="508" y="1327"/>
                  </a:lnTo>
                  <a:lnTo>
                    <a:pt x="433" y="1449"/>
                  </a:lnTo>
                  <a:lnTo>
                    <a:pt x="358" y="1572"/>
                  </a:lnTo>
                  <a:lnTo>
                    <a:pt x="292" y="1703"/>
                  </a:lnTo>
                  <a:lnTo>
                    <a:pt x="235" y="1835"/>
                  </a:lnTo>
                  <a:lnTo>
                    <a:pt x="179" y="1976"/>
                  </a:lnTo>
                  <a:lnTo>
                    <a:pt x="132" y="2108"/>
                  </a:lnTo>
                  <a:lnTo>
                    <a:pt x="94" y="2258"/>
                  </a:lnTo>
                  <a:lnTo>
                    <a:pt x="57" y="2400"/>
                  </a:lnTo>
                  <a:lnTo>
                    <a:pt x="38" y="2550"/>
                  </a:lnTo>
                  <a:lnTo>
                    <a:pt x="10" y="2701"/>
                  </a:lnTo>
                  <a:lnTo>
                    <a:pt x="0" y="2851"/>
                  </a:lnTo>
                  <a:lnTo>
                    <a:pt x="0" y="3002"/>
                  </a:lnTo>
                  <a:lnTo>
                    <a:pt x="0" y="3162"/>
                  </a:lnTo>
                  <a:lnTo>
                    <a:pt x="10" y="3312"/>
                  </a:lnTo>
                  <a:lnTo>
                    <a:pt x="38" y="3463"/>
                  </a:lnTo>
                  <a:lnTo>
                    <a:pt x="57" y="3604"/>
                  </a:lnTo>
                  <a:lnTo>
                    <a:pt x="94" y="3754"/>
                  </a:lnTo>
                  <a:lnTo>
                    <a:pt x="132" y="3895"/>
                  </a:lnTo>
                  <a:lnTo>
                    <a:pt x="179" y="4037"/>
                  </a:lnTo>
                  <a:lnTo>
                    <a:pt x="235" y="4168"/>
                  </a:lnTo>
                  <a:lnTo>
                    <a:pt x="292" y="4300"/>
                  </a:lnTo>
                  <a:lnTo>
                    <a:pt x="358" y="4432"/>
                  </a:lnTo>
                  <a:lnTo>
                    <a:pt x="433" y="4554"/>
                  </a:lnTo>
                  <a:lnTo>
                    <a:pt x="508" y="4676"/>
                  </a:lnTo>
                  <a:lnTo>
                    <a:pt x="593" y="4799"/>
                  </a:lnTo>
                  <a:lnTo>
                    <a:pt x="687" y="4911"/>
                  </a:lnTo>
                  <a:lnTo>
                    <a:pt x="781" y="5024"/>
                  </a:lnTo>
                  <a:lnTo>
                    <a:pt x="875" y="5128"/>
                  </a:lnTo>
                  <a:lnTo>
                    <a:pt x="979" y="5222"/>
                  </a:lnTo>
                  <a:lnTo>
                    <a:pt x="1091" y="5316"/>
                  </a:lnTo>
                  <a:lnTo>
                    <a:pt x="1204" y="5410"/>
                  </a:lnTo>
                  <a:lnTo>
                    <a:pt x="1317" y="5495"/>
                  </a:lnTo>
                  <a:lnTo>
                    <a:pt x="1440" y="5570"/>
                  </a:lnTo>
                  <a:lnTo>
                    <a:pt x="1571" y="5636"/>
                  </a:lnTo>
                  <a:lnTo>
                    <a:pt x="1694" y="5711"/>
                  </a:lnTo>
                  <a:lnTo>
                    <a:pt x="1835" y="5768"/>
                  </a:lnTo>
                  <a:lnTo>
                    <a:pt x="1966" y="5824"/>
                  </a:lnTo>
                  <a:lnTo>
                    <a:pt x="2107" y="5871"/>
                  </a:lnTo>
                  <a:lnTo>
                    <a:pt x="2249" y="5909"/>
                  </a:lnTo>
                  <a:lnTo>
                    <a:pt x="2390" y="5937"/>
                  </a:lnTo>
                  <a:lnTo>
                    <a:pt x="2540" y="5965"/>
                  </a:lnTo>
                  <a:lnTo>
                    <a:pt x="2691" y="5984"/>
                  </a:lnTo>
                  <a:lnTo>
                    <a:pt x="2841" y="6003"/>
                  </a:lnTo>
                  <a:lnTo>
                    <a:pt x="23228" y="6003"/>
                  </a:lnTo>
                  <a:lnTo>
                    <a:pt x="23379" y="5984"/>
                  </a:lnTo>
                  <a:lnTo>
                    <a:pt x="23529" y="5965"/>
                  </a:lnTo>
                  <a:lnTo>
                    <a:pt x="23680" y="5937"/>
                  </a:lnTo>
                  <a:lnTo>
                    <a:pt x="23821" y="5909"/>
                  </a:lnTo>
                  <a:lnTo>
                    <a:pt x="23962" y="5871"/>
                  </a:lnTo>
                  <a:lnTo>
                    <a:pt x="24103" y="5824"/>
                  </a:lnTo>
                  <a:lnTo>
                    <a:pt x="24244" y="5768"/>
                  </a:lnTo>
                  <a:lnTo>
                    <a:pt x="24376" y="5711"/>
                  </a:lnTo>
                  <a:lnTo>
                    <a:pt x="24498" y="5636"/>
                  </a:lnTo>
                  <a:lnTo>
                    <a:pt x="24630" y="5570"/>
                  </a:lnTo>
                  <a:lnTo>
                    <a:pt x="24752" y="5495"/>
                  </a:lnTo>
                  <a:lnTo>
                    <a:pt x="24865" y="5410"/>
                  </a:lnTo>
                  <a:lnTo>
                    <a:pt x="24978" y="5316"/>
                  </a:lnTo>
                  <a:lnTo>
                    <a:pt x="25091" y="5222"/>
                  </a:lnTo>
                  <a:lnTo>
                    <a:pt x="25194" y="5128"/>
                  </a:lnTo>
                  <a:lnTo>
                    <a:pt x="25288" y="5024"/>
                  </a:lnTo>
                  <a:lnTo>
                    <a:pt x="25382" y="4911"/>
                  </a:lnTo>
                  <a:lnTo>
                    <a:pt x="25476" y="4799"/>
                  </a:lnTo>
                  <a:lnTo>
                    <a:pt x="25561" y="4676"/>
                  </a:lnTo>
                  <a:lnTo>
                    <a:pt x="25636" y="4554"/>
                  </a:lnTo>
                  <a:lnTo>
                    <a:pt x="25712" y="4432"/>
                  </a:lnTo>
                  <a:lnTo>
                    <a:pt x="25778" y="4300"/>
                  </a:lnTo>
                  <a:lnTo>
                    <a:pt x="25834" y="4168"/>
                  </a:lnTo>
                  <a:lnTo>
                    <a:pt x="25890" y="4037"/>
                  </a:lnTo>
                  <a:lnTo>
                    <a:pt x="25937" y="3895"/>
                  </a:lnTo>
                  <a:lnTo>
                    <a:pt x="25975" y="3754"/>
                  </a:lnTo>
                  <a:lnTo>
                    <a:pt x="26013" y="3604"/>
                  </a:lnTo>
                  <a:lnTo>
                    <a:pt x="26041" y="3463"/>
                  </a:lnTo>
                  <a:lnTo>
                    <a:pt x="26060" y="3312"/>
                  </a:lnTo>
                  <a:lnTo>
                    <a:pt x="26069" y="3162"/>
                  </a:lnTo>
                  <a:lnTo>
                    <a:pt x="26069" y="3002"/>
                  </a:lnTo>
                  <a:lnTo>
                    <a:pt x="26069" y="2851"/>
                  </a:lnTo>
                  <a:lnTo>
                    <a:pt x="26060" y="2701"/>
                  </a:lnTo>
                  <a:lnTo>
                    <a:pt x="26041" y="2550"/>
                  </a:lnTo>
                  <a:lnTo>
                    <a:pt x="26013" y="2400"/>
                  </a:lnTo>
                  <a:lnTo>
                    <a:pt x="25975" y="2258"/>
                  </a:lnTo>
                  <a:lnTo>
                    <a:pt x="25937" y="2108"/>
                  </a:lnTo>
                  <a:lnTo>
                    <a:pt x="25890" y="1976"/>
                  </a:lnTo>
                  <a:lnTo>
                    <a:pt x="25834" y="1835"/>
                  </a:lnTo>
                  <a:lnTo>
                    <a:pt x="25778" y="1703"/>
                  </a:lnTo>
                  <a:lnTo>
                    <a:pt x="25712" y="1572"/>
                  </a:lnTo>
                  <a:lnTo>
                    <a:pt x="25636" y="1449"/>
                  </a:lnTo>
                  <a:lnTo>
                    <a:pt x="25561" y="1327"/>
                  </a:lnTo>
                  <a:lnTo>
                    <a:pt x="25476" y="1205"/>
                  </a:lnTo>
                  <a:lnTo>
                    <a:pt x="25382" y="1092"/>
                  </a:lnTo>
                  <a:lnTo>
                    <a:pt x="25288" y="988"/>
                  </a:lnTo>
                  <a:lnTo>
                    <a:pt x="25194" y="885"/>
                  </a:lnTo>
                  <a:lnTo>
                    <a:pt x="25091" y="781"/>
                  </a:lnTo>
                  <a:lnTo>
                    <a:pt x="24978" y="687"/>
                  </a:lnTo>
                  <a:lnTo>
                    <a:pt x="24865" y="603"/>
                  </a:lnTo>
                  <a:lnTo>
                    <a:pt x="24752" y="518"/>
                  </a:lnTo>
                  <a:lnTo>
                    <a:pt x="24630" y="443"/>
                  </a:lnTo>
                  <a:lnTo>
                    <a:pt x="24498" y="367"/>
                  </a:lnTo>
                  <a:lnTo>
                    <a:pt x="24376" y="302"/>
                  </a:lnTo>
                  <a:lnTo>
                    <a:pt x="24244" y="236"/>
                  </a:lnTo>
                  <a:lnTo>
                    <a:pt x="24103" y="189"/>
                  </a:lnTo>
                  <a:lnTo>
                    <a:pt x="23962" y="142"/>
                  </a:lnTo>
                  <a:lnTo>
                    <a:pt x="23821" y="95"/>
                  </a:lnTo>
                  <a:lnTo>
                    <a:pt x="23680" y="66"/>
                  </a:lnTo>
                  <a:lnTo>
                    <a:pt x="23529" y="38"/>
                  </a:lnTo>
                  <a:lnTo>
                    <a:pt x="23379" y="19"/>
                  </a:lnTo>
                  <a:lnTo>
                    <a:pt x="23228" y="10"/>
                  </a:lnTo>
                  <a:lnTo>
                    <a:pt x="23068" y="1"/>
                  </a:lnTo>
                  <a:close/>
                </a:path>
              </a:pathLst>
            </a:custGeom>
            <a:solidFill>
              <a:srgbClr val="E2D8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6"/>
            <p:cNvSpPr/>
            <p:nvPr/>
          </p:nvSpPr>
          <p:spPr>
            <a:xfrm>
              <a:off x="1303866" y="1314196"/>
              <a:ext cx="383349" cy="88196"/>
            </a:xfrm>
            <a:custGeom>
              <a:avLst/>
              <a:gdLst/>
              <a:ahLst/>
              <a:cxnLst/>
              <a:rect l="l" t="t" r="r" b="b"/>
              <a:pathLst>
                <a:path w="21837" h="5024" extrusionOk="0">
                  <a:moveTo>
                    <a:pt x="2381" y="0"/>
                  </a:moveTo>
                  <a:lnTo>
                    <a:pt x="2259" y="10"/>
                  </a:lnTo>
                  <a:lnTo>
                    <a:pt x="2127" y="28"/>
                  </a:lnTo>
                  <a:lnTo>
                    <a:pt x="2005" y="47"/>
                  </a:lnTo>
                  <a:lnTo>
                    <a:pt x="1882" y="75"/>
                  </a:lnTo>
                  <a:lnTo>
                    <a:pt x="1760" y="113"/>
                  </a:lnTo>
                  <a:lnTo>
                    <a:pt x="1647" y="151"/>
                  </a:lnTo>
                  <a:lnTo>
                    <a:pt x="1534" y="198"/>
                  </a:lnTo>
                  <a:lnTo>
                    <a:pt x="1421" y="245"/>
                  </a:lnTo>
                  <a:lnTo>
                    <a:pt x="1318" y="301"/>
                  </a:lnTo>
                  <a:lnTo>
                    <a:pt x="1205" y="358"/>
                  </a:lnTo>
                  <a:lnTo>
                    <a:pt x="1111" y="423"/>
                  </a:lnTo>
                  <a:lnTo>
                    <a:pt x="1008" y="499"/>
                  </a:lnTo>
                  <a:lnTo>
                    <a:pt x="913" y="574"/>
                  </a:lnTo>
                  <a:lnTo>
                    <a:pt x="819" y="649"/>
                  </a:lnTo>
                  <a:lnTo>
                    <a:pt x="735" y="734"/>
                  </a:lnTo>
                  <a:lnTo>
                    <a:pt x="650" y="819"/>
                  </a:lnTo>
                  <a:lnTo>
                    <a:pt x="575" y="913"/>
                  </a:lnTo>
                  <a:lnTo>
                    <a:pt x="499" y="1007"/>
                  </a:lnTo>
                  <a:lnTo>
                    <a:pt x="434" y="1110"/>
                  </a:lnTo>
                  <a:lnTo>
                    <a:pt x="368" y="1204"/>
                  </a:lnTo>
                  <a:lnTo>
                    <a:pt x="302" y="1317"/>
                  </a:lnTo>
                  <a:lnTo>
                    <a:pt x="245" y="1421"/>
                  </a:lnTo>
                  <a:lnTo>
                    <a:pt x="198" y="1534"/>
                  </a:lnTo>
                  <a:lnTo>
                    <a:pt x="151" y="1646"/>
                  </a:lnTo>
                  <a:lnTo>
                    <a:pt x="114" y="1759"/>
                  </a:lnTo>
                  <a:lnTo>
                    <a:pt x="76" y="1882"/>
                  </a:lnTo>
                  <a:lnTo>
                    <a:pt x="48" y="2004"/>
                  </a:lnTo>
                  <a:lnTo>
                    <a:pt x="29" y="2126"/>
                  </a:lnTo>
                  <a:lnTo>
                    <a:pt x="10" y="2249"/>
                  </a:lnTo>
                  <a:lnTo>
                    <a:pt x="1" y="2380"/>
                  </a:lnTo>
                  <a:lnTo>
                    <a:pt x="1" y="2512"/>
                  </a:lnTo>
                  <a:lnTo>
                    <a:pt x="1" y="2644"/>
                  </a:lnTo>
                  <a:lnTo>
                    <a:pt x="10" y="2766"/>
                  </a:lnTo>
                  <a:lnTo>
                    <a:pt x="29" y="2888"/>
                  </a:lnTo>
                  <a:lnTo>
                    <a:pt x="48" y="3020"/>
                  </a:lnTo>
                  <a:lnTo>
                    <a:pt x="76" y="3142"/>
                  </a:lnTo>
                  <a:lnTo>
                    <a:pt x="114" y="3255"/>
                  </a:lnTo>
                  <a:lnTo>
                    <a:pt x="151" y="3378"/>
                  </a:lnTo>
                  <a:lnTo>
                    <a:pt x="198" y="3490"/>
                  </a:lnTo>
                  <a:lnTo>
                    <a:pt x="245" y="3603"/>
                  </a:lnTo>
                  <a:lnTo>
                    <a:pt x="302" y="3707"/>
                  </a:lnTo>
                  <a:lnTo>
                    <a:pt x="368" y="3810"/>
                  </a:lnTo>
                  <a:lnTo>
                    <a:pt x="434" y="3914"/>
                  </a:lnTo>
                  <a:lnTo>
                    <a:pt x="499" y="4017"/>
                  </a:lnTo>
                  <a:lnTo>
                    <a:pt x="575" y="4111"/>
                  </a:lnTo>
                  <a:lnTo>
                    <a:pt x="650" y="4196"/>
                  </a:lnTo>
                  <a:lnTo>
                    <a:pt x="735" y="4290"/>
                  </a:lnTo>
                  <a:lnTo>
                    <a:pt x="819" y="4365"/>
                  </a:lnTo>
                  <a:lnTo>
                    <a:pt x="913" y="4450"/>
                  </a:lnTo>
                  <a:lnTo>
                    <a:pt x="1008" y="4525"/>
                  </a:lnTo>
                  <a:lnTo>
                    <a:pt x="1111" y="4591"/>
                  </a:lnTo>
                  <a:lnTo>
                    <a:pt x="1205" y="4657"/>
                  </a:lnTo>
                  <a:lnTo>
                    <a:pt x="1318" y="4723"/>
                  </a:lnTo>
                  <a:lnTo>
                    <a:pt x="1421" y="4770"/>
                  </a:lnTo>
                  <a:lnTo>
                    <a:pt x="1534" y="4826"/>
                  </a:lnTo>
                  <a:lnTo>
                    <a:pt x="1647" y="4873"/>
                  </a:lnTo>
                  <a:lnTo>
                    <a:pt x="1760" y="4911"/>
                  </a:lnTo>
                  <a:lnTo>
                    <a:pt x="1882" y="4939"/>
                  </a:lnTo>
                  <a:lnTo>
                    <a:pt x="2005" y="4967"/>
                  </a:lnTo>
                  <a:lnTo>
                    <a:pt x="2127" y="4996"/>
                  </a:lnTo>
                  <a:lnTo>
                    <a:pt x="2259" y="5005"/>
                  </a:lnTo>
                  <a:lnTo>
                    <a:pt x="2381" y="5014"/>
                  </a:lnTo>
                  <a:lnTo>
                    <a:pt x="2513" y="5024"/>
                  </a:lnTo>
                  <a:lnTo>
                    <a:pt x="19325" y="5024"/>
                  </a:lnTo>
                  <a:lnTo>
                    <a:pt x="19456" y="5014"/>
                  </a:lnTo>
                  <a:lnTo>
                    <a:pt x="19588" y="5005"/>
                  </a:lnTo>
                  <a:lnTo>
                    <a:pt x="19710" y="4996"/>
                  </a:lnTo>
                  <a:lnTo>
                    <a:pt x="19833" y="4967"/>
                  </a:lnTo>
                  <a:lnTo>
                    <a:pt x="19955" y="4939"/>
                  </a:lnTo>
                  <a:lnTo>
                    <a:pt x="20077" y="4911"/>
                  </a:lnTo>
                  <a:lnTo>
                    <a:pt x="20190" y="4873"/>
                  </a:lnTo>
                  <a:lnTo>
                    <a:pt x="20303" y="4826"/>
                  </a:lnTo>
                  <a:lnTo>
                    <a:pt x="20416" y="4770"/>
                  </a:lnTo>
                  <a:lnTo>
                    <a:pt x="20519" y="4723"/>
                  </a:lnTo>
                  <a:lnTo>
                    <a:pt x="20632" y="4657"/>
                  </a:lnTo>
                  <a:lnTo>
                    <a:pt x="20726" y="4591"/>
                  </a:lnTo>
                  <a:lnTo>
                    <a:pt x="20830" y="4525"/>
                  </a:lnTo>
                  <a:lnTo>
                    <a:pt x="20924" y="4450"/>
                  </a:lnTo>
                  <a:lnTo>
                    <a:pt x="21018" y="4365"/>
                  </a:lnTo>
                  <a:lnTo>
                    <a:pt x="21103" y="4290"/>
                  </a:lnTo>
                  <a:lnTo>
                    <a:pt x="21187" y="4196"/>
                  </a:lnTo>
                  <a:lnTo>
                    <a:pt x="21263" y="4111"/>
                  </a:lnTo>
                  <a:lnTo>
                    <a:pt x="21338" y="4017"/>
                  </a:lnTo>
                  <a:lnTo>
                    <a:pt x="21413" y="3914"/>
                  </a:lnTo>
                  <a:lnTo>
                    <a:pt x="21479" y="3810"/>
                  </a:lnTo>
                  <a:lnTo>
                    <a:pt x="21535" y="3707"/>
                  </a:lnTo>
                  <a:lnTo>
                    <a:pt x="21592" y="3603"/>
                  </a:lnTo>
                  <a:lnTo>
                    <a:pt x="21639" y="3490"/>
                  </a:lnTo>
                  <a:lnTo>
                    <a:pt x="21686" y="3378"/>
                  </a:lnTo>
                  <a:lnTo>
                    <a:pt x="21724" y="3255"/>
                  </a:lnTo>
                  <a:lnTo>
                    <a:pt x="21761" y="3142"/>
                  </a:lnTo>
                  <a:lnTo>
                    <a:pt x="21789" y="3020"/>
                  </a:lnTo>
                  <a:lnTo>
                    <a:pt x="21808" y="2888"/>
                  </a:lnTo>
                  <a:lnTo>
                    <a:pt x="21827" y="2766"/>
                  </a:lnTo>
                  <a:lnTo>
                    <a:pt x="21836" y="2644"/>
                  </a:lnTo>
                  <a:lnTo>
                    <a:pt x="21836" y="2512"/>
                  </a:lnTo>
                  <a:lnTo>
                    <a:pt x="21836" y="2380"/>
                  </a:lnTo>
                  <a:lnTo>
                    <a:pt x="21827" y="2249"/>
                  </a:lnTo>
                  <a:lnTo>
                    <a:pt x="21808" y="2126"/>
                  </a:lnTo>
                  <a:lnTo>
                    <a:pt x="21789" y="2004"/>
                  </a:lnTo>
                  <a:lnTo>
                    <a:pt x="21761" y="1882"/>
                  </a:lnTo>
                  <a:lnTo>
                    <a:pt x="21724" y="1759"/>
                  </a:lnTo>
                  <a:lnTo>
                    <a:pt x="21686" y="1646"/>
                  </a:lnTo>
                  <a:lnTo>
                    <a:pt x="21639" y="1534"/>
                  </a:lnTo>
                  <a:lnTo>
                    <a:pt x="21592" y="1421"/>
                  </a:lnTo>
                  <a:lnTo>
                    <a:pt x="21535" y="1317"/>
                  </a:lnTo>
                  <a:lnTo>
                    <a:pt x="21479" y="1204"/>
                  </a:lnTo>
                  <a:lnTo>
                    <a:pt x="21413" y="1110"/>
                  </a:lnTo>
                  <a:lnTo>
                    <a:pt x="21338" y="1007"/>
                  </a:lnTo>
                  <a:lnTo>
                    <a:pt x="21263" y="913"/>
                  </a:lnTo>
                  <a:lnTo>
                    <a:pt x="21187" y="819"/>
                  </a:lnTo>
                  <a:lnTo>
                    <a:pt x="21103" y="734"/>
                  </a:lnTo>
                  <a:lnTo>
                    <a:pt x="21018" y="649"/>
                  </a:lnTo>
                  <a:lnTo>
                    <a:pt x="20924" y="574"/>
                  </a:lnTo>
                  <a:lnTo>
                    <a:pt x="20830" y="499"/>
                  </a:lnTo>
                  <a:lnTo>
                    <a:pt x="20726" y="423"/>
                  </a:lnTo>
                  <a:lnTo>
                    <a:pt x="20632" y="358"/>
                  </a:lnTo>
                  <a:lnTo>
                    <a:pt x="20519" y="301"/>
                  </a:lnTo>
                  <a:lnTo>
                    <a:pt x="20416" y="245"/>
                  </a:lnTo>
                  <a:lnTo>
                    <a:pt x="20303" y="198"/>
                  </a:lnTo>
                  <a:lnTo>
                    <a:pt x="20190" y="151"/>
                  </a:lnTo>
                  <a:lnTo>
                    <a:pt x="20077" y="113"/>
                  </a:lnTo>
                  <a:lnTo>
                    <a:pt x="19955" y="75"/>
                  </a:lnTo>
                  <a:lnTo>
                    <a:pt x="19833" y="47"/>
                  </a:lnTo>
                  <a:lnTo>
                    <a:pt x="19710" y="28"/>
                  </a:lnTo>
                  <a:lnTo>
                    <a:pt x="19588" y="10"/>
                  </a:lnTo>
                  <a:lnTo>
                    <a:pt x="19456" y="0"/>
                  </a:lnTo>
                  <a:close/>
                </a:path>
              </a:pathLst>
            </a:custGeom>
            <a:solidFill>
              <a:srgbClr val="E2D8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6"/>
            <p:cNvSpPr/>
            <p:nvPr/>
          </p:nvSpPr>
          <p:spPr>
            <a:xfrm>
              <a:off x="1363815" y="1266131"/>
              <a:ext cx="263448" cy="60635"/>
            </a:xfrm>
            <a:custGeom>
              <a:avLst/>
              <a:gdLst/>
              <a:ahLst/>
              <a:cxnLst/>
              <a:rect l="l" t="t" r="r" b="b"/>
              <a:pathLst>
                <a:path w="15007" h="3454" extrusionOk="0">
                  <a:moveTo>
                    <a:pt x="1723" y="0"/>
                  </a:moveTo>
                  <a:lnTo>
                    <a:pt x="1553" y="10"/>
                  </a:lnTo>
                  <a:lnTo>
                    <a:pt x="1374" y="38"/>
                  </a:lnTo>
                  <a:lnTo>
                    <a:pt x="1215" y="85"/>
                  </a:lnTo>
                  <a:lnTo>
                    <a:pt x="1055" y="142"/>
                  </a:lnTo>
                  <a:lnTo>
                    <a:pt x="904" y="217"/>
                  </a:lnTo>
                  <a:lnTo>
                    <a:pt x="763" y="301"/>
                  </a:lnTo>
                  <a:lnTo>
                    <a:pt x="631" y="396"/>
                  </a:lnTo>
                  <a:lnTo>
                    <a:pt x="509" y="508"/>
                  </a:lnTo>
                  <a:lnTo>
                    <a:pt x="396" y="631"/>
                  </a:lnTo>
                  <a:lnTo>
                    <a:pt x="293" y="762"/>
                  </a:lnTo>
                  <a:lnTo>
                    <a:pt x="208" y="904"/>
                  </a:lnTo>
                  <a:lnTo>
                    <a:pt x="133" y="1064"/>
                  </a:lnTo>
                  <a:lnTo>
                    <a:pt x="76" y="1214"/>
                  </a:lnTo>
                  <a:lnTo>
                    <a:pt x="39" y="1383"/>
                  </a:lnTo>
                  <a:lnTo>
                    <a:pt x="10" y="1553"/>
                  </a:lnTo>
                  <a:lnTo>
                    <a:pt x="1" y="1731"/>
                  </a:lnTo>
                  <a:lnTo>
                    <a:pt x="10" y="1910"/>
                  </a:lnTo>
                  <a:lnTo>
                    <a:pt x="39" y="2080"/>
                  </a:lnTo>
                  <a:lnTo>
                    <a:pt x="76" y="2249"/>
                  </a:lnTo>
                  <a:lnTo>
                    <a:pt x="133" y="2399"/>
                  </a:lnTo>
                  <a:lnTo>
                    <a:pt x="208" y="2550"/>
                  </a:lnTo>
                  <a:lnTo>
                    <a:pt x="293" y="2700"/>
                  </a:lnTo>
                  <a:lnTo>
                    <a:pt x="396" y="2832"/>
                  </a:lnTo>
                  <a:lnTo>
                    <a:pt x="509" y="2954"/>
                  </a:lnTo>
                  <a:lnTo>
                    <a:pt x="631" y="3067"/>
                  </a:lnTo>
                  <a:lnTo>
                    <a:pt x="763" y="3161"/>
                  </a:lnTo>
                  <a:lnTo>
                    <a:pt x="904" y="3246"/>
                  </a:lnTo>
                  <a:lnTo>
                    <a:pt x="1055" y="3321"/>
                  </a:lnTo>
                  <a:lnTo>
                    <a:pt x="1215" y="3378"/>
                  </a:lnTo>
                  <a:lnTo>
                    <a:pt x="1374" y="3425"/>
                  </a:lnTo>
                  <a:lnTo>
                    <a:pt x="1553" y="3444"/>
                  </a:lnTo>
                  <a:lnTo>
                    <a:pt x="1723" y="3453"/>
                  </a:lnTo>
                  <a:lnTo>
                    <a:pt x="13285" y="3453"/>
                  </a:lnTo>
                  <a:lnTo>
                    <a:pt x="13454" y="3444"/>
                  </a:lnTo>
                  <a:lnTo>
                    <a:pt x="13633" y="3425"/>
                  </a:lnTo>
                  <a:lnTo>
                    <a:pt x="13793" y="3378"/>
                  </a:lnTo>
                  <a:lnTo>
                    <a:pt x="13953" y="3321"/>
                  </a:lnTo>
                  <a:lnTo>
                    <a:pt x="14103" y="3246"/>
                  </a:lnTo>
                  <a:lnTo>
                    <a:pt x="14244" y="3161"/>
                  </a:lnTo>
                  <a:lnTo>
                    <a:pt x="14376" y="3067"/>
                  </a:lnTo>
                  <a:lnTo>
                    <a:pt x="14498" y="2954"/>
                  </a:lnTo>
                  <a:lnTo>
                    <a:pt x="14611" y="2832"/>
                  </a:lnTo>
                  <a:lnTo>
                    <a:pt x="14715" y="2700"/>
                  </a:lnTo>
                  <a:lnTo>
                    <a:pt x="14799" y="2550"/>
                  </a:lnTo>
                  <a:lnTo>
                    <a:pt x="14875" y="2399"/>
                  </a:lnTo>
                  <a:lnTo>
                    <a:pt x="14931" y="2249"/>
                  </a:lnTo>
                  <a:lnTo>
                    <a:pt x="14969" y="2080"/>
                  </a:lnTo>
                  <a:lnTo>
                    <a:pt x="14997" y="1910"/>
                  </a:lnTo>
                  <a:lnTo>
                    <a:pt x="15006" y="1731"/>
                  </a:lnTo>
                  <a:lnTo>
                    <a:pt x="14997" y="1553"/>
                  </a:lnTo>
                  <a:lnTo>
                    <a:pt x="14969" y="1383"/>
                  </a:lnTo>
                  <a:lnTo>
                    <a:pt x="14931" y="1214"/>
                  </a:lnTo>
                  <a:lnTo>
                    <a:pt x="14875" y="1064"/>
                  </a:lnTo>
                  <a:lnTo>
                    <a:pt x="14799" y="904"/>
                  </a:lnTo>
                  <a:lnTo>
                    <a:pt x="14715" y="762"/>
                  </a:lnTo>
                  <a:lnTo>
                    <a:pt x="14611" y="631"/>
                  </a:lnTo>
                  <a:lnTo>
                    <a:pt x="14498" y="508"/>
                  </a:lnTo>
                  <a:lnTo>
                    <a:pt x="14376" y="396"/>
                  </a:lnTo>
                  <a:lnTo>
                    <a:pt x="14244" y="301"/>
                  </a:lnTo>
                  <a:lnTo>
                    <a:pt x="14103" y="217"/>
                  </a:lnTo>
                  <a:lnTo>
                    <a:pt x="13953" y="142"/>
                  </a:lnTo>
                  <a:lnTo>
                    <a:pt x="13793" y="85"/>
                  </a:lnTo>
                  <a:lnTo>
                    <a:pt x="13633" y="38"/>
                  </a:lnTo>
                  <a:lnTo>
                    <a:pt x="13454" y="10"/>
                  </a:lnTo>
                  <a:lnTo>
                    <a:pt x="13285" y="0"/>
                  </a:lnTo>
                  <a:close/>
                </a:path>
              </a:pathLst>
            </a:custGeom>
            <a:solidFill>
              <a:srgbClr val="E2D8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6"/>
            <p:cNvSpPr/>
            <p:nvPr/>
          </p:nvSpPr>
          <p:spPr>
            <a:xfrm>
              <a:off x="1202470" y="1459198"/>
              <a:ext cx="570467" cy="811743"/>
            </a:xfrm>
            <a:custGeom>
              <a:avLst/>
              <a:gdLst/>
              <a:ahLst/>
              <a:cxnLst/>
              <a:rect l="l" t="t" r="r" b="b"/>
              <a:pathLst>
                <a:path w="32496" h="46240" extrusionOk="0">
                  <a:moveTo>
                    <a:pt x="2089" y="0"/>
                  </a:moveTo>
                  <a:lnTo>
                    <a:pt x="2211" y="602"/>
                  </a:lnTo>
                  <a:lnTo>
                    <a:pt x="2324" y="1195"/>
                  </a:lnTo>
                  <a:lnTo>
                    <a:pt x="2428" y="1769"/>
                  </a:lnTo>
                  <a:lnTo>
                    <a:pt x="2512" y="2343"/>
                  </a:lnTo>
                  <a:lnTo>
                    <a:pt x="2597" y="2888"/>
                  </a:lnTo>
                  <a:lnTo>
                    <a:pt x="2663" y="3434"/>
                  </a:lnTo>
                  <a:lnTo>
                    <a:pt x="2719" y="3970"/>
                  </a:lnTo>
                  <a:lnTo>
                    <a:pt x="2766" y="4488"/>
                  </a:lnTo>
                  <a:lnTo>
                    <a:pt x="2813" y="5005"/>
                  </a:lnTo>
                  <a:lnTo>
                    <a:pt x="2842" y="5504"/>
                  </a:lnTo>
                  <a:lnTo>
                    <a:pt x="2860" y="5993"/>
                  </a:lnTo>
                  <a:lnTo>
                    <a:pt x="2879" y="6482"/>
                  </a:lnTo>
                  <a:lnTo>
                    <a:pt x="2879" y="6953"/>
                  </a:lnTo>
                  <a:lnTo>
                    <a:pt x="2879" y="7423"/>
                  </a:lnTo>
                  <a:lnTo>
                    <a:pt x="2870" y="7884"/>
                  </a:lnTo>
                  <a:lnTo>
                    <a:pt x="2851" y="8336"/>
                  </a:lnTo>
                  <a:lnTo>
                    <a:pt x="2832" y="8787"/>
                  </a:lnTo>
                  <a:lnTo>
                    <a:pt x="2804" y="9220"/>
                  </a:lnTo>
                  <a:lnTo>
                    <a:pt x="2766" y="9662"/>
                  </a:lnTo>
                  <a:lnTo>
                    <a:pt x="2729" y="10085"/>
                  </a:lnTo>
                  <a:lnTo>
                    <a:pt x="2682" y="10518"/>
                  </a:lnTo>
                  <a:lnTo>
                    <a:pt x="2625" y="10932"/>
                  </a:lnTo>
                  <a:lnTo>
                    <a:pt x="2512" y="11769"/>
                  </a:lnTo>
                  <a:lnTo>
                    <a:pt x="2371" y="12578"/>
                  </a:lnTo>
                  <a:lnTo>
                    <a:pt x="2221" y="13397"/>
                  </a:lnTo>
                  <a:lnTo>
                    <a:pt x="2061" y="14197"/>
                  </a:lnTo>
                  <a:lnTo>
                    <a:pt x="1891" y="14996"/>
                  </a:lnTo>
                  <a:lnTo>
                    <a:pt x="1534" y="16614"/>
                  </a:lnTo>
                  <a:lnTo>
                    <a:pt x="1176" y="18270"/>
                  </a:lnTo>
                  <a:lnTo>
                    <a:pt x="998" y="19117"/>
                  </a:lnTo>
                  <a:lnTo>
                    <a:pt x="828" y="19982"/>
                  </a:lnTo>
                  <a:lnTo>
                    <a:pt x="668" y="20876"/>
                  </a:lnTo>
                  <a:lnTo>
                    <a:pt x="518" y="21798"/>
                  </a:lnTo>
                  <a:lnTo>
                    <a:pt x="386" y="22748"/>
                  </a:lnTo>
                  <a:lnTo>
                    <a:pt x="264" y="23727"/>
                  </a:lnTo>
                  <a:lnTo>
                    <a:pt x="207" y="24235"/>
                  </a:lnTo>
                  <a:lnTo>
                    <a:pt x="160" y="24752"/>
                  </a:lnTo>
                  <a:lnTo>
                    <a:pt x="123" y="25279"/>
                  </a:lnTo>
                  <a:lnTo>
                    <a:pt x="85" y="25815"/>
                  </a:lnTo>
                  <a:lnTo>
                    <a:pt x="48" y="26361"/>
                  </a:lnTo>
                  <a:lnTo>
                    <a:pt x="29" y="26916"/>
                  </a:lnTo>
                  <a:lnTo>
                    <a:pt x="10" y="27490"/>
                  </a:lnTo>
                  <a:lnTo>
                    <a:pt x="0" y="28073"/>
                  </a:lnTo>
                  <a:lnTo>
                    <a:pt x="0" y="28666"/>
                  </a:lnTo>
                  <a:lnTo>
                    <a:pt x="0" y="29277"/>
                  </a:lnTo>
                  <a:lnTo>
                    <a:pt x="10" y="29898"/>
                  </a:lnTo>
                  <a:lnTo>
                    <a:pt x="38" y="30538"/>
                  </a:lnTo>
                  <a:lnTo>
                    <a:pt x="76" y="31300"/>
                  </a:lnTo>
                  <a:lnTo>
                    <a:pt x="132" y="32034"/>
                  </a:lnTo>
                  <a:lnTo>
                    <a:pt x="207" y="32749"/>
                  </a:lnTo>
                  <a:lnTo>
                    <a:pt x="302" y="33436"/>
                  </a:lnTo>
                  <a:lnTo>
                    <a:pt x="405" y="34104"/>
                  </a:lnTo>
                  <a:lnTo>
                    <a:pt x="537" y="34743"/>
                  </a:lnTo>
                  <a:lnTo>
                    <a:pt x="678" y="35364"/>
                  </a:lnTo>
                  <a:lnTo>
                    <a:pt x="828" y="35957"/>
                  </a:lnTo>
                  <a:lnTo>
                    <a:pt x="998" y="36531"/>
                  </a:lnTo>
                  <a:lnTo>
                    <a:pt x="1186" y="37086"/>
                  </a:lnTo>
                  <a:lnTo>
                    <a:pt x="1383" y="37613"/>
                  </a:lnTo>
                  <a:lnTo>
                    <a:pt x="1590" y="38130"/>
                  </a:lnTo>
                  <a:lnTo>
                    <a:pt x="1816" y="38619"/>
                  </a:lnTo>
                  <a:lnTo>
                    <a:pt x="2051" y="39090"/>
                  </a:lnTo>
                  <a:lnTo>
                    <a:pt x="2296" y="39541"/>
                  </a:lnTo>
                  <a:lnTo>
                    <a:pt x="2550" y="39974"/>
                  </a:lnTo>
                  <a:lnTo>
                    <a:pt x="2813" y="40388"/>
                  </a:lnTo>
                  <a:lnTo>
                    <a:pt x="3086" y="40783"/>
                  </a:lnTo>
                  <a:lnTo>
                    <a:pt x="3368" y="41159"/>
                  </a:lnTo>
                  <a:lnTo>
                    <a:pt x="3670" y="41517"/>
                  </a:lnTo>
                  <a:lnTo>
                    <a:pt x="3961" y="41856"/>
                  </a:lnTo>
                  <a:lnTo>
                    <a:pt x="4272" y="42185"/>
                  </a:lnTo>
                  <a:lnTo>
                    <a:pt x="4582" y="42495"/>
                  </a:lnTo>
                  <a:lnTo>
                    <a:pt x="4902" y="42787"/>
                  </a:lnTo>
                  <a:lnTo>
                    <a:pt x="5231" y="43069"/>
                  </a:lnTo>
                  <a:lnTo>
                    <a:pt x="5560" y="43333"/>
                  </a:lnTo>
                  <a:lnTo>
                    <a:pt x="5899" y="43577"/>
                  </a:lnTo>
                  <a:lnTo>
                    <a:pt x="6238" y="43812"/>
                  </a:lnTo>
                  <a:lnTo>
                    <a:pt x="6577" y="44038"/>
                  </a:lnTo>
                  <a:lnTo>
                    <a:pt x="6925" y="44245"/>
                  </a:lnTo>
                  <a:lnTo>
                    <a:pt x="7263" y="44433"/>
                  </a:lnTo>
                  <a:lnTo>
                    <a:pt x="7611" y="44622"/>
                  </a:lnTo>
                  <a:lnTo>
                    <a:pt x="7959" y="44791"/>
                  </a:lnTo>
                  <a:lnTo>
                    <a:pt x="8317" y="44951"/>
                  </a:lnTo>
                  <a:lnTo>
                    <a:pt x="8665" y="45092"/>
                  </a:lnTo>
                  <a:lnTo>
                    <a:pt x="9013" y="45233"/>
                  </a:lnTo>
                  <a:lnTo>
                    <a:pt x="9361" y="45355"/>
                  </a:lnTo>
                  <a:lnTo>
                    <a:pt x="9709" y="45468"/>
                  </a:lnTo>
                  <a:lnTo>
                    <a:pt x="10048" y="45572"/>
                  </a:lnTo>
                  <a:lnTo>
                    <a:pt x="10387" y="45666"/>
                  </a:lnTo>
                  <a:lnTo>
                    <a:pt x="10725" y="45750"/>
                  </a:lnTo>
                  <a:lnTo>
                    <a:pt x="11064" y="45835"/>
                  </a:lnTo>
                  <a:lnTo>
                    <a:pt x="11384" y="45901"/>
                  </a:lnTo>
                  <a:lnTo>
                    <a:pt x="11713" y="45967"/>
                  </a:lnTo>
                  <a:lnTo>
                    <a:pt x="12033" y="46014"/>
                  </a:lnTo>
                  <a:lnTo>
                    <a:pt x="12344" y="46061"/>
                  </a:lnTo>
                  <a:lnTo>
                    <a:pt x="12946" y="46136"/>
                  </a:lnTo>
                  <a:lnTo>
                    <a:pt x="13510" y="46193"/>
                  </a:lnTo>
                  <a:lnTo>
                    <a:pt x="14046" y="46221"/>
                  </a:lnTo>
                  <a:lnTo>
                    <a:pt x="14545" y="46240"/>
                  </a:lnTo>
                  <a:lnTo>
                    <a:pt x="14997" y="46240"/>
                  </a:lnTo>
                  <a:lnTo>
                    <a:pt x="15392" y="46230"/>
                  </a:lnTo>
                  <a:lnTo>
                    <a:pt x="15740" y="46221"/>
                  </a:lnTo>
                  <a:lnTo>
                    <a:pt x="16022" y="46202"/>
                  </a:lnTo>
                  <a:lnTo>
                    <a:pt x="16248" y="46183"/>
                  </a:lnTo>
                  <a:lnTo>
                    <a:pt x="16474" y="46202"/>
                  </a:lnTo>
                  <a:lnTo>
                    <a:pt x="16756" y="46221"/>
                  </a:lnTo>
                  <a:lnTo>
                    <a:pt x="17104" y="46230"/>
                  </a:lnTo>
                  <a:lnTo>
                    <a:pt x="17499" y="46240"/>
                  </a:lnTo>
                  <a:lnTo>
                    <a:pt x="17951" y="46240"/>
                  </a:lnTo>
                  <a:lnTo>
                    <a:pt x="18449" y="46221"/>
                  </a:lnTo>
                  <a:lnTo>
                    <a:pt x="18985" y="46193"/>
                  </a:lnTo>
                  <a:lnTo>
                    <a:pt x="19550" y="46136"/>
                  </a:lnTo>
                  <a:lnTo>
                    <a:pt x="20152" y="46061"/>
                  </a:lnTo>
                  <a:lnTo>
                    <a:pt x="20462" y="46014"/>
                  </a:lnTo>
                  <a:lnTo>
                    <a:pt x="20782" y="45967"/>
                  </a:lnTo>
                  <a:lnTo>
                    <a:pt x="21112" y="45901"/>
                  </a:lnTo>
                  <a:lnTo>
                    <a:pt x="21431" y="45835"/>
                  </a:lnTo>
                  <a:lnTo>
                    <a:pt x="21770" y="45750"/>
                  </a:lnTo>
                  <a:lnTo>
                    <a:pt x="22109" y="45666"/>
                  </a:lnTo>
                  <a:lnTo>
                    <a:pt x="22448" y="45572"/>
                  </a:lnTo>
                  <a:lnTo>
                    <a:pt x="22786" y="45468"/>
                  </a:lnTo>
                  <a:lnTo>
                    <a:pt x="23134" y="45355"/>
                  </a:lnTo>
                  <a:lnTo>
                    <a:pt x="23482" y="45233"/>
                  </a:lnTo>
                  <a:lnTo>
                    <a:pt x="23830" y="45092"/>
                  </a:lnTo>
                  <a:lnTo>
                    <a:pt x="24179" y="44951"/>
                  </a:lnTo>
                  <a:lnTo>
                    <a:pt x="24536" y="44791"/>
                  </a:lnTo>
                  <a:lnTo>
                    <a:pt x="24884" y="44622"/>
                  </a:lnTo>
                  <a:lnTo>
                    <a:pt x="25232" y="44433"/>
                  </a:lnTo>
                  <a:lnTo>
                    <a:pt x="25571" y="44245"/>
                  </a:lnTo>
                  <a:lnTo>
                    <a:pt x="25919" y="44038"/>
                  </a:lnTo>
                  <a:lnTo>
                    <a:pt x="26258" y="43812"/>
                  </a:lnTo>
                  <a:lnTo>
                    <a:pt x="26596" y="43577"/>
                  </a:lnTo>
                  <a:lnTo>
                    <a:pt x="26935" y="43333"/>
                  </a:lnTo>
                  <a:lnTo>
                    <a:pt x="27264" y="43069"/>
                  </a:lnTo>
                  <a:lnTo>
                    <a:pt x="27594" y="42787"/>
                  </a:lnTo>
                  <a:lnTo>
                    <a:pt x="27913" y="42495"/>
                  </a:lnTo>
                  <a:lnTo>
                    <a:pt x="28224" y="42185"/>
                  </a:lnTo>
                  <a:lnTo>
                    <a:pt x="28534" y="41856"/>
                  </a:lnTo>
                  <a:lnTo>
                    <a:pt x="28826" y="41517"/>
                  </a:lnTo>
                  <a:lnTo>
                    <a:pt x="29127" y="41159"/>
                  </a:lnTo>
                  <a:lnTo>
                    <a:pt x="29409" y="40783"/>
                  </a:lnTo>
                  <a:lnTo>
                    <a:pt x="29682" y="40388"/>
                  </a:lnTo>
                  <a:lnTo>
                    <a:pt x="29946" y="39974"/>
                  </a:lnTo>
                  <a:lnTo>
                    <a:pt x="30200" y="39541"/>
                  </a:lnTo>
                  <a:lnTo>
                    <a:pt x="30444" y="39090"/>
                  </a:lnTo>
                  <a:lnTo>
                    <a:pt x="30679" y="38619"/>
                  </a:lnTo>
                  <a:lnTo>
                    <a:pt x="30905" y="38130"/>
                  </a:lnTo>
                  <a:lnTo>
                    <a:pt x="31112" y="37613"/>
                  </a:lnTo>
                  <a:lnTo>
                    <a:pt x="31310" y="37086"/>
                  </a:lnTo>
                  <a:lnTo>
                    <a:pt x="31498" y="36531"/>
                  </a:lnTo>
                  <a:lnTo>
                    <a:pt x="31667" y="35957"/>
                  </a:lnTo>
                  <a:lnTo>
                    <a:pt x="31827" y="35364"/>
                  </a:lnTo>
                  <a:lnTo>
                    <a:pt x="31959" y="34743"/>
                  </a:lnTo>
                  <a:lnTo>
                    <a:pt x="32091" y="34104"/>
                  </a:lnTo>
                  <a:lnTo>
                    <a:pt x="32194" y="33436"/>
                  </a:lnTo>
                  <a:lnTo>
                    <a:pt x="32288" y="32749"/>
                  </a:lnTo>
                  <a:lnTo>
                    <a:pt x="32363" y="32034"/>
                  </a:lnTo>
                  <a:lnTo>
                    <a:pt x="32420" y="31300"/>
                  </a:lnTo>
                  <a:lnTo>
                    <a:pt x="32467" y="30538"/>
                  </a:lnTo>
                  <a:lnTo>
                    <a:pt x="32486" y="29898"/>
                  </a:lnTo>
                  <a:lnTo>
                    <a:pt x="32495" y="29277"/>
                  </a:lnTo>
                  <a:lnTo>
                    <a:pt x="32495" y="28666"/>
                  </a:lnTo>
                  <a:lnTo>
                    <a:pt x="32495" y="28073"/>
                  </a:lnTo>
                  <a:lnTo>
                    <a:pt x="32486" y="27490"/>
                  </a:lnTo>
                  <a:lnTo>
                    <a:pt x="32467" y="26916"/>
                  </a:lnTo>
                  <a:lnTo>
                    <a:pt x="32448" y="26361"/>
                  </a:lnTo>
                  <a:lnTo>
                    <a:pt x="32410" y="25815"/>
                  </a:lnTo>
                  <a:lnTo>
                    <a:pt x="32373" y="25279"/>
                  </a:lnTo>
                  <a:lnTo>
                    <a:pt x="32335" y="24752"/>
                  </a:lnTo>
                  <a:lnTo>
                    <a:pt x="32288" y="24235"/>
                  </a:lnTo>
                  <a:lnTo>
                    <a:pt x="32232" y="23727"/>
                  </a:lnTo>
                  <a:lnTo>
                    <a:pt x="32109" y="22748"/>
                  </a:lnTo>
                  <a:lnTo>
                    <a:pt x="31978" y="21798"/>
                  </a:lnTo>
                  <a:lnTo>
                    <a:pt x="31827" y="20876"/>
                  </a:lnTo>
                  <a:lnTo>
                    <a:pt x="31667" y="19982"/>
                  </a:lnTo>
                  <a:lnTo>
                    <a:pt x="31498" y="19117"/>
                  </a:lnTo>
                  <a:lnTo>
                    <a:pt x="31319" y="18270"/>
                  </a:lnTo>
                  <a:lnTo>
                    <a:pt x="30962" y="16614"/>
                  </a:lnTo>
                  <a:lnTo>
                    <a:pt x="30604" y="14996"/>
                  </a:lnTo>
                  <a:lnTo>
                    <a:pt x="30435" y="14197"/>
                  </a:lnTo>
                  <a:lnTo>
                    <a:pt x="30275" y="13397"/>
                  </a:lnTo>
                  <a:lnTo>
                    <a:pt x="30124" y="12578"/>
                  </a:lnTo>
                  <a:lnTo>
                    <a:pt x="29993" y="11769"/>
                  </a:lnTo>
                  <a:lnTo>
                    <a:pt x="29870" y="10932"/>
                  </a:lnTo>
                  <a:lnTo>
                    <a:pt x="29814" y="10518"/>
                  </a:lnTo>
                  <a:lnTo>
                    <a:pt x="29767" y="10085"/>
                  </a:lnTo>
                  <a:lnTo>
                    <a:pt x="29729" y="9662"/>
                  </a:lnTo>
                  <a:lnTo>
                    <a:pt x="29692" y="9220"/>
                  </a:lnTo>
                  <a:lnTo>
                    <a:pt x="29663" y="8787"/>
                  </a:lnTo>
                  <a:lnTo>
                    <a:pt x="29644" y="8336"/>
                  </a:lnTo>
                  <a:lnTo>
                    <a:pt x="29626" y="7884"/>
                  </a:lnTo>
                  <a:lnTo>
                    <a:pt x="29616" y="7423"/>
                  </a:lnTo>
                  <a:lnTo>
                    <a:pt x="29616" y="6953"/>
                  </a:lnTo>
                  <a:lnTo>
                    <a:pt x="29616" y="6482"/>
                  </a:lnTo>
                  <a:lnTo>
                    <a:pt x="29635" y="5993"/>
                  </a:lnTo>
                  <a:lnTo>
                    <a:pt x="29654" y="5504"/>
                  </a:lnTo>
                  <a:lnTo>
                    <a:pt x="29682" y="5005"/>
                  </a:lnTo>
                  <a:lnTo>
                    <a:pt x="29729" y="4488"/>
                  </a:lnTo>
                  <a:lnTo>
                    <a:pt x="29776" y="3970"/>
                  </a:lnTo>
                  <a:lnTo>
                    <a:pt x="29833" y="3434"/>
                  </a:lnTo>
                  <a:lnTo>
                    <a:pt x="29899" y="2888"/>
                  </a:lnTo>
                  <a:lnTo>
                    <a:pt x="29983" y="2343"/>
                  </a:lnTo>
                  <a:lnTo>
                    <a:pt x="30068" y="1769"/>
                  </a:lnTo>
                  <a:lnTo>
                    <a:pt x="30171" y="1195"/>
                  </a:lnTo>
                  <a:lnTo>
                    <a:pt x="30284" y="602"/>
                  </a:lnTo>
                  <a:lnTo>
                    <a:pt x="3040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6"/>
            <p:cNvSpPr/>
            <p:nvPr/>
          </p:nvSpPr>
          <p:spPr>
            <a:xfrm>
              <a:off x="1229065" y="2618722"/>
              <a:ext cx="517276" cy="85897"/>
            </a:xfrm>
            <a:custGeom>
              <a:avLst/>
              <a:gdLst/>
              <a:ahLst/>
              <a:cxnLst/>
              <a:rect l="l" t="t" r="r" b="b"/>
              <a:pathLst>
                <a:path w="29466" h="4893" extrusionOk="0">
                  <a:moveTo>
                    <a:pt x="2446" y="1"/>
                  </a:moveTo>
                  <a:lnTo>
                    <a:pt x="2324" y="10"/>
                  </a:lnTo>
                  <a:lnTo>
                    <a:pt x="2192" y="19"/>
                  </a:lnTo>
                  <a:lnTo>
                    <a:pt x="2070" y="29"/>
                  </a:lnTo>
                  <a:lnTo>
                    <a:pt x="1957" y="57"/>
                  </a:lnTo>
                  <a:lnTo>
                    <a:pt x="1835" y="85"/>
                  </a:lnTo>
                  <a:lnTo>
                    <a:pt x="1722" y="113"/>
                  </a:lnTo>
                  <a:lnTo>
                    <a:pt x="1609" y="151"/>
                  </a:lnTo>
                  <a:lnTo>
                    <a:pt x="1496" y="198"/>
                  </a:lnTo>
                  <a:lnTo>
                    <a:pt x="1383" y="245"/>
                  </a:lnTo>
                  <a:lnTo>
                    <a:pt x="1280" y="302"/>
                  </a:lnTo>
                  <a:lnTo>
                    <a:pt x="1176" y="358"/>
                  </a:lnTo>
                  <a:lnTo>
                    <a:pt x="1082" y="424"/>
                  </a:lnTo>
                  <a:lnTo>
                    <a:pt x="894" y="565"/>
                  </a:lnTo>
                  <a:lnTo>
                    <a:pt x="715" y="716"/>
                  </a:lnTo>
                  <a:lnTo>
                    <a:pt x="565" y="894"/>
                  </a:lnTo>
                  <a:lnTo>
                    <a:pt x="423" y="1082"/>
                  </a:lnTo>
                  <a:lnTo>
                    <a:pt x="358" y="1177"/>
                  </a:lnTo>
                  <a:lnTo>
                    <a:pt x="301" y="1280"/>
                  </a:lnTo>
                  <a:lnTo>
                    <a:pt x="245" y="1393"/>
                  </a:lnTo>
                  <a:lnTo>
                    <a:pt x="198" y="1496"/>
                  </a:lnTo>
                  <a:lnTo>
                    <a:pt x="151" y="1609"/>
                  </a:lnTo>
                  <a:lnTo>
                    <a:pt x="113" y="1722"/>
                  </a:lnTo>
                  <a:lnTo>
                    <a:pt x="75" y="1835"/>
                  </a:lnTo>
                  <a:lnTo>
                    <a:pt x="47" y="1957"/>
                  </a:lnTo>
                  <a:lnTo>
                    <a:pt x="28" y="2080"/>
                  </a:lnTo>
                  <a:lnTo>
                    <a:pt x="19" y="2202"/>
                  </a:lnTo>
                  <a:lnTo>
                    <a:pt x="0" y="2324"/>
                  </a:lnTo>
                  <a:lnTo>
                    <a:pt x="0" y="2447"/>
                  </a:lnTo>
                  <a:lnTo>
                    <a:pt x="0" y="2578"/>
                  </a:lnTo>
                  <a:lnTo>
                    <a:pt x="19" y="2701"/>
                  </a:lnTo>
                  <a:lnTo>
                    <a:pt x="28" y="2823"/>
                  </a:lnTo>
                  <a:lnTo>
                    <a:pt x="47" y="2945"/>
                  </a:lnTo>
                  <a:lnTo>
                    <a:pt x="75" y="3058"/>
                  </a:lnTo>
                  <a:lnTo>
                    <a:pt x="113" y="3180"/>
                  </a:lnTo>
                  <a:lnTo>
                    <a:pt x="151" y="3293"/>
                  </a:lnTo>
                  <a:lnTo>
                    <a:pt x="198" y="3397"/>
                  </a:lnTo>
                  <a:lnTo>
                    <a:pt x="245" y="3510"/>
                  </a:lnTo>
                  <a:lnTo>
                    <a:pt x="301" y="3613"/>
                  </a:lnTo>
                  <a:lnTo>
                    <a:pt x="358" y="3717"/>
                  </a:lnTo>
                  <a:lnTo>
                    <a:pt x="423" y="3820"/>
                  </a:lnTo>
                  <a:lnTo>
                    <a:pt x="565" y="4008"/>
                  </a:lnTo>
                  <a:lnTo>
                    <a:pt x="715" y="4178"/>
                  </a:lnTo>
                  <a:lnTo>
                    <a:pt x="894" y="4338"/>
                  </a:lnTo>
                  <a:lnTo>
                    <a:pt x="988" y="4413"/>
                  </a:lnTo>
                  <a:lnTo>
                    <a:pt x="1082" y="4479"/>
                  </a:lnTo>
                  <a:lnTo>
                    <a:pt x="1176" y="4545"/>
                  </a:lnTo>
                  <a:lnTo>
                    <a:pt x="1280" y="4601"/>
                  </a:lnTo>
                  <a:lnTo>
                    <a:pt x="1383" y="4657"/>
                  </a:lnTo>
                  <a:lnTo>
                    <a:pt x="1496" y="4704"/>
                  </a:lnTo>
                  <a:lnTo>
                    <a:pt x="1609" y="4742"/>
                  </a:lnTo>
                  <a:lnTo>
                    <a:pt x="1722" y="4789"/>
                  </a:lnTo>
                  <a:lnTo>
                    <a:pt x="1835" y="4817"/>
                  </a:lnTo>
                  <a:lnTo>
                    <a:pt x="1957" y="4846"/>
                  </a:lnTo>
                  <a:lnTo>
                    <a:pt x="2070" y="4864"/>
                  </a:lnTo>
                  <a:lnTo>
                    <a:pt x="2192" y="4883"/>
                  </a:lnTo>
                  <a:lnTo>
                    <a:pt x="2324" y="4893"/>
                  </a:lnTo>
                  <a:lnTo>
                    <a:pt x="27142" y="4893"/>
                  </a:lnTo>
                  <a:lnTo>
                    <a:pt x="27273" y="4883"/>
                  </a:lnTo>
                  <a:lnTo>
                    <a:pt x="27396" y="4864"/>
                  </a:lnTo>
                  <a:lnTo>
                    <a:pt x="27509" y="4846"/>
                  </a:lnTo>
                  <a:lnTo>
                    <a:pt x="27631" y="4817"/>
                  </a:lnTo>
                  <a:lnTo>
                    <a:pt x="27744" y="4789"/>
                  </a:lnTo>
                  <a:lnTo>
                    <a:pt x="27857" y="4742"/>
                  </a:lnTo>
                  <a:lnTo>
                    <a:pt x="27970" y="4704"/>
                  </a:lnTo>
                  <a:lnTo>
                    <a:pt x="28082" y="4657"/>
                  </a:lnTo>
                  <a:lnTo>
                    <a:pt x="28186" y="4601"/>
                  </a:lnTo>
                  <a:lnTo>
                    <a:pt x="28289" y="4545"/>
                  </a:lnTo>
                  <a:lnTo>
                    <a:pt x="28384" y="4479"/>
                  </a:lnTo>
                  <a:lnTo>
                    <a:pt x="28572" y="4338"/>
                  </a:lnTo>
                  <a:lnTo>
                    <a:pt x="28750" y="4178"/>
                  </a:lnTo>
                  <a:lnTo>
                    <a:pt x="28910" y="4008"/>
                  </a:lnTo>
                  <a:lnTo>
                    <a:pt x="29042" y="3820"/>
                  </a:lnTo>
                  <a:lnTo>
                    <a:pt x="29108" y="3717"/>
                  </a:lnTo>
                  <a:lnTo>
                    <a:pt x="29174" y="3613"/>
                  </a:lnTo>
                  <a:lnTo>
                    <a:pt x="29221" y="3510"/>
                  </a:lnTo>
                  <a:lnTo>
                    <a:pt x="29268" y="3397"/>
                  </a:lnTo>
                  <a:lnTo>
                    <a:pt x="29315" y="3293"/>
                  </a:lnTo>
                  <a:lnTo>
                    <a:pt x="29353" y="3180"/>
                  </a:lnTo>
                  <a:lnTo>
                    <a:pt x="29390" y="3058"/>
                  </a:lnTo>
                  <a:lnTo>
                    <a:pt x="29418" y="2945"/>
                  </a:lnTo>
                  <a:lnTo>
                    <a:pt x="29437" y="2823"/>
                  </a:lnTo>
                  <a:lnTo>
                    <a:pt x="29456" y="2701"/>
                  </a:lnTo>
                  <a:lnTo>
                    <a:pt x="29465" y="2578"/>
                  </a:lnTo>
                  <a:lnTo>
                    <a:pt x="29465" y="2447"/>
                  </a:lnTo>
                  <a:lnTo>
                    <a:pt x="29465" y="2324"/>
                  </a:lnTo>
                  <a:lnTo>
                    <a:pt x="29456" y="2202"/>
                  </a:lnTo>
                  <a:lnTo>
                    <a:pt x="29437" y="2080"/>
                  </a:lnTo>
                  <a:lnTo>
                    <a:pt x="29418" y="1957"/>
                  </a:lnTo>
                  <a:lnTo>
                    <a:pt x="29390" y="1835"/>
                  </a:lnTo>
                  <a:lnTo>
                    <a:pt x="29353" y="1722"/>
                  </a:lnTo>
                  <a:lnTo>
                    <a:pt x="29315" y="1609"/>
                  </a:lnTo>
                  <a:lnTo>
                    <a:pt x="29268" y="1496"/>
                  </a:lnTo>
                  <a:lnTo>
                    <a:pt x="29221" y="1393"/>
                  </a:lnTo>
                  <a:lnTo>
                    <a:pt x="29174" y="1280"/>
                  </a:lnTo>
                  <a:lnTo>
                    <a:pt x="29108" y="1177"/>
                  </a:lnTo>
                  <a:lnTo>
                    <a:pt x="29042" y="1082"/>
                  </a:lnTo>
                  <a:lnTo>
                    <a:pt x="28910" y="894"/>
                  </a:lnTo>
                  <a:lnTo>
                    <a:pt x="28750" y="716"/>
                  </a:lnTo>
                  <a:lnTo>
                    <a:pt x="28572" y="565"/>
                  </a:lnTo>
                  <a:lnTo>
                    <a:pt x="28384" y="424"/>
                  </a:lnTo>
                  <a:lnTo>
                    <a:pt x="28289" y="358"/>
                  </a:lnTo>
                  <a:lnTo>
                    <a:pt x="28186" y="302"/>
                  </a:lnTo>
                  <a:lnTo>
                    <a:pt x="28082" y="245"/>
                  </a:lnTo>
                  <a:lnTo>
                    <a:pt x="27970" y="198"/>
                  </a:lnTo>
                  <a:lnTo>
                    <a:pt x="27857" y="151"/>
                  </a:lnTo>
                  <a:lnTo>
                    <a:pt x="27744" y="113"/>
                  </a:lnTo>
                  <a:lnTo>
                    <a:pt x="27631" y="85"/>
                  </a:lnTo>
                  <a:lnTo>
                    <a:pt x="27509" y="57"/>
                  </a:lnTo>
                  <a:lnTo>
                    <a:pt x="27396" y="29"/>
                  </a:lnTo>
                  <a:lnTo>
                    <a:pt x="27273" y="19"/>
                  </a:lnTo>
                  <a:lnTo>
                    <a:pt x="27142" y="10"/>
                  </a:lnTo>
                  <a:lnTo>
                    <a:pt x="2701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6"/>
            <p:cNvSpPr/>
            <p:nvPr/>
          </p:nvSpPr>
          <p:spPr>
            <a:xfrm>
              <a:off x="1343013" y="2251275"/>
              <a:ext cx="289377" cy="358373"/>
            </a:xfrm>
            <a:custGeom>
              <a:avLst/>
              <a:gdLst/>
              <a:ahLst/>
              <a:cxnLst/>
              <a:rect l="l" t="t" r="r" b="b"/>
              <a:pathLst>
                <a:path w="16484" h="20933" extrusionOk="0">
                  <a:moveTo>
                    <a:pt x="4121" y="0"/>
                  </a:moveTo>
                  <a:lnTo>
                    <a:pt x="4140" y="226"/>
                  </a:lnTo>
                  <a:lnTo>
                    <a:pt x="4206" y="856"/>
                  </a:lnTo>
                  <a:lnTo>
                    <a:pt x="4281" y="1844"/>
                  </a:lnTo>
                  <a:lnTo>
                    <a:pt x="4328" y="2456"/>
                  </a:lnTo>
                  <a:lnTo>
                    <a:pt x="4366" y="3133"/>
                  </a:lnTo>
                  <a:lnTo>
                    <a:pt x="4403" y="3867"/>
                  </a:lnTo>
                  <a:lnTo>
                    <a:pt x="4441" y="4648"/>
                  </a:lnTo>
                  <a:lnTo>
                    <a:pt x="4469" y="5485"/>
                  </a:lnTo>
                  <a:lnTo>
                    <a:pt x="4488" y="6360"/>
                  </a:lnTo>
                  <a:lnTo>
                    <a:pt x="4497" y="7254"/>
                  </a:lnTo>
                  <a:lnTo>
                    <a:pt x="4488" y="8185"/>
                  </a:lnTo>
                  <a:lnTo>
                    <a:pt x="4469" y="9126"/>
                  </a:lnTo>
                  <a:lnTo>
                    <a:pt x="4441" y="10085"/>
                  </a:lnTo>
                  <a:lnTo>
                    <a:pt x="4385" y="11045"/>
                  </a:lnTo>
                  <a:lnTo>
                    <a:pt x="4309" y="11995"/>
                  </a:lnTo>
                  <a:lnTo>
                    <a:pt x="4262" y="12465"/>
                  </a:lnTo>
                  <a:lnTo>
                    <a:pt x="4215" y="12936"/>
                  </a:lnTo>
                  <a:lnTo>
                    <a:pt x="4149" y="13397"/>
                  </a:lnTo>
                  <a:lnTo>
                    <a:pt x="4093" y="13858"/>
                  </a:lnTo>
                  <a:lnTo>
                    <a:pt x="4018" y="14309"/>
                  </a:lnTo>
                  <a:lnTo>
                    <a:pt x="3942" y="14761"/>
                  </a:lnTo>
                  <a:lnTo>
                    <a:pt x="3858" y="15194"/>
                  </a:lnTo>
                  <a:lnTo>
                    <a:pt x="3764" y="15627"/>
                  </a:lnTo>
                  <a:lnTo>
                    <a:pt x="3670" y="16040"/>
                  </a:lnTo>
                  <a:lnTo>
                    <a:pt x="3557" y="16454"/>
                  </a:lnTo>
                  <a:lnTo>
                    <a:pt x="3444" y="16850"/>
                  </a:lnTo>
                  <a:lnTo>
                    <a:pt x="3321" y="17235"/>
                  </a:lnTo>
                  <a:lnTo>
                    <a:pt x="3190" y="17602"/>
                  </a:lnTo>
                  <a:lnTo>
                    <a:pt x="3039" y="17960"/>
                  </a:lnTo>
                  <a:lnTo>
                    <a:pt x="2889" y="18298"/>
                  </a:lnTo>
                  <a:lnTo>
                    <a:pt x="2738" y="18618"/>
                  </a:lnTo>
                  <a:lnTo>
                    <a:pt x="2559" y="18929"/>
                  </a:lnTo>
                  <a:lnTo>
                    <a:pt x="2381" y="19220"/>
                  </a:lnTo>
                  <a:lnTo>
                    <a:pt x="2193" y="19493"/>
                  </a:lnTo>
                  <a:lnTo>
                    <a:pt x="1995" y="19738"/>
                  </a:lnTo>
                  <a:lnTo>
                    <a:pt x="1788" y="19973"/>
                  </a:lnTo>
                  <a:lnTo>
                    <a:pt x="1675" y="20076"/>
                  </a:lnTo>
                  <a:lnTo>
                    <a:pt x="1562" y="20180"/>
                  </a:lnTo>
                  <a:lnTo>
                    <a:pt x="1449" y="20274"/>
                  </a:lnTo>
                  <a:lnTo>
                    <a:pt x="1336" y="20368"/>
                  </a:lnTo>
                  <a:lnTo>
                    <a:pt x="1214" y="20453"/>
                  </a:lnTo>
                  <a:lnTo>
                    <a:pt x="1092" y="20528"/>
                  </a:lnTo>
                  <a:lnTo>
                    <a:pt x="960" y="20603"/>
                  </a:lnTo>
                  <a:lnTo>
                    <a:pt x="838" y="20669"/>
                  </a:lnTo>
                  <a:lnTo>
                    <a:pt x="706" y="20735"/>
                  </a:lnTo>
                  <a:lnTo>
                    <a:pt x="565" y="20782"/>
                  </a:lnTo>
                  <a:lnTo>
                    <a:pt x="433" y="20829"/>
                  </a:lnTo>
                  <a:lnTo>
                    <a:pt x="292" y="20876"/>
                  </a:lnTo>
                  <a:lnTo>
                    <a:pt x="142" y="20904"/>
                  </a:lnTo>
                  <a:lnTo>
                    <a:pt x="1" y="20933"/>
                  </a:lnTo>
                  <a:lnTo>
                    <a:pt x="16483" y="20933"/>
                  </a:lnTo>
                  <a:lnTo>
                    <a:pt x="16342" y="20904"/>
                  </a:lnTo>
                  <a:lnTo>
                    <a:pt x="16191" y="20876"/>
                  </a:lnTo>
                  <a:lnTo>
                    <a:pt x="16050" y="20829"/>
                  </a:lnTo>
                  <a:lnTo>
                    <a:pt x="15919" y="20782"/>
                  </a:lnTo>
                  <a:lnTo>
                    <a:pt x="15777" y="20735"/>
                  </a:lnTo>
                  <a:lnTo>
                    <a:pt x="15646" y="20669"/>
                  </a:lnTo>
                  <a:lnTo>
                    <a:pt x="15523" y="20603"/>
                  </a:lnTo>
                  <a:lnTo>
                    <a:pt x="15392" y="20528"/>
                  </a:lnTo>
                  <a:lnTo>
                    <a:pt x="15269" y="20453"/>
                  </a:lnTo>
                  <a:lnTo>
                    <a:pt x="15147" y="20368"/>
                  </a:lnTo>
                  <a:lnTo>
                    <a:pt x="15034" y="20274"/>
                  </a:lnTo>
                  <a:lnTo>
                    <a:pt x="14921" y="20180"/>
                  </a:lnTo>
                  <a:lnTo>
                    <a:pt x="14808" y="20076"/>
                  </a:lnTo>
                  <a:lnTo>
                    <a:pt x="14696" y="19973"/>
                  </a:lnTo>
                  <a:lnTo>
                    <a:pt x="14489" y="19738"/>
                  </a:lnTo>
                  <a:lnTo>
                    <a:pt x="14291" y="19493"/>
                  </a:lnTo>
                  <a:lnTo>
                    <a:pt x="14103" y="19220"/>
                  </a:lnTo>
                  <a:lnTo>
                    <a:pt x="13924" y="18929"/>
                  </a:lnTo>
                  <a:lnTo>
                    <a:pt x="13755" y="18618"/>
                  </a:lnTo>
                  <a:lnTo>
                    <a:pt x="13595" y="18298"/>
                  </a:lnTo>
                  <a:lnTo>
                    <a:pt x="13444" y="17960"/>
                  </a:lnTo>
                  <a:lnTo>
                    <a:pt x="13294" y="17602"/>
                  </a:lnTo>
                  <a:lnTo>
                    <a:pt x="13162" y="17235"/>
                  </a:lnTo>
                  <a:lnTo>
                    <a:pt x="13040" y="16850"/>
                  </a:lnTo>
                  <a:lnTo>
                    <a:pt x="12927" y="16454"/>
                  </a:lnTo>
                  <a:lnTo>
                    <a:pt x="12823" y="16040"/>
                  </a:lnTo>
                  <a:lnTo>
                    <a:pt x="12720" y="15627"/>
                  </a:lnTo>
                  <a:lnTo>
                    <a:pt x="12626" y="15194"/>
                  </a:lnTo>
                  <a:lnTo>
                    <a:pt x="12541" y="14761"/>
                  </a:lnTo>
                  <a:lnTo>
                    <a:pt x="12466" y="14309"/>
                  </a:lnTo>
                  <a:lnTo>
                    <a:pt x="12391" y="13858"/>
                  </a:lnTo>
                  <a:lnTo>
                    <a:pt x="12334" y="13397"/>
                  </a:lnTo>
                  <a:lnTo>
                    <a:pt x="12268" y="12936"/>
                  </a:lnTo>
                  <a:lnTo>
                    <a:pt x="12221" y="12465"/>
                  </a:lnTo>
                  <a:lnTo>
                    <a:pt x="12174" y="11995"/>
                  </a:lnTo>
                  <a:lnTo>
                    <a:pt x="12099" y="11045"/>
                  </a:lnTo>
                  <a:lnTo>
                    <a:pt x="12043" y="10085"/>
                  </a:lnTo>
                  <a:lnTo>
                    <a:pt x="12014" y="9126"/>
                  </a:lnTo>
                  <a:lnTo>
                    <a:pt x="11995" y="8185"/>
                  </a:lnTo>
                  <a:lnTo>
                    <a:pt x="11986" y="7254"/>
                  </a:lnTo>
                  <a:lnTo>
                    <a:pt x="11995" y="6360"/>
                  </a:lnTo>
                  <a:lnTo>
                    <a:pt x="12014" y="5485"/>
                  </a:lnTo>
                  <a:lnTo>
                    <a:pt x="12043" y="4648"/>
                  </a:lnTo>
                  <a:lnTo>
                    <a:pt x="12080" y="3867"/>
                  </a:lnTo>
                  <a:lnTo>
                    <a:pt x="12118" y="3133"/>
                  </a:lnTo>
                  <a:lnTo>
                    <a:pt x="12155" y="2456"/>
                  </a:lnTo>
                  <a:lnTo>
                    <a:pt x="12202" y="1844"/>
                  </a:lnTo>
                  <a:lnTo>
                    <a:pt x="12278" y="856"/>
                  </a:lnTo>
                  <a:lnTo>
                    <a:pt x="12344" y="226"/>
                  </a:lnTo>
                  <a:lnTo>
                    <a:pt x="12362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6"/>
            <p:cNvSpPr/>
            <p:nvPr/>
          </p:nvSpPr>
          <p:spPr>
            <a:xfrm>
              <a:off x="1253502" y="1977430"/>
              <a:ext cx="468403" cy="229426"/>
            </a:xfrm>
            <a:custGeom>
              <a:avLst/>
              <a:gdLst/>
              <a:ahLst/>
              <a:cxnLst/>
              <a:rect l="l" t="t" r="r" b="b"/>
              <a:pathLst>
                <a:path w="26682" h="13069" extrusionOk="0">
                  <a:moveTo>
                    <a:pt x="0" y="1"/>
                  </a:moveTo>
                  <a:lnTo>
                    <a:pt x="0" y="95"/>
                  </a:lnTo>
                  <a:lnTo>
                    <a:pt x="38" y="707"/>
                  </a:lnTo>
                  <a:lnTo>
                    <a:pt x="85" y="1290"/>
                  </a:lnTo>
                  <a:lnTo>
                    <a:pt x="142" y="1864"/>
                  </a:lnTo>
                  <a:lnTo>
                    <a:pt x="226" y="2409"/>
                  </a:lnTo>
                  <a:lnTo>
                    <a:pt x="311" y="2946"/>
                  </a:lnTo>
                  <a:lnTo>
                    <a:pt x="414" y="3463"/>
                  </a:lnTo>
                  <a:lnTo>
                    <a:pt x="527" y="3952"/>
                  </a:lnTo>
                  <a:lnTo>
                    <a:pt x="659" y="4432"/>
                  </a:lnTo>
                  <a:lnTo>
                    <a:pt x="800" y="4893"/>
                  </a:lnTo>
                  <a:lnTo>
                    <a:pt x="951" y="5345"/>
                  </a:lnTo>
                  <a:lnTo>
                    <a:pt x="1111" y="5768"/>
                  </a:lnTo>
                  <a:lnTo>
                    <a:pt x="1280" y="6182"/>
                  </a:lnTo>
                  <a:lnTo>
                    <a:pt x="1468" y="6577"/>
                  </a:lnTo>
                  <a:lnTo>
                    <a:pt x="1656" y="6963"/>
                  </a:lnTo>
                  <a:lnTo>
                    <a:pt x="1854" y="7330"/>
                  </a:lnTo>
                  <a:lnTo>
                    <a:pt x="2070" y="7678"/>
                  </a:lnTo>
                  <a:lnTo>
                    <a:pt x="2287" y="8016"/>
                  </a:lnTo>
                  <a:lnTo>
                    <a:pt x="2512" y="8336"/>
                  </a:lnTo>
                  <a:lnTo>
                    <a:pt x="2738" y="8647"/>
                  </a:lnTo>
                  <a:lnTo>
                    <a:pt x="2983" y="8938"/>
                  </a:lnTo>
                  <a:lnTo>
                    <a:pt x="3227" y="9221"/>
                  </a:lnTo>
                  <a:lnTo>
                    <a:pt x="3481" y="9493"/>
                  </a:lnTo>
                  <a:lnTo>
                    <a:pt x="3735" y="9747"/>
                  </a:lnTo>
                  <a:lnTo>
                    <a:pt x="3999" y="9992"/>
                  </a:lnTo>
                  <a:lnTo>
                    <a:pt x="4262" y="10218"/>
                  </a:lnTo>
                  <a:lnTo>
                    <a:pt x="4535" y="10434"/>
                  </a:lnTo>
                  <a:lnTo>
                    <a:pt x="4808" y="10641"/>
                  </a:lnTo>
                  <a:lnTo>
                    <a:pt x="5090" y="10839"/>
                  </a:lnTo>
                  <a:lnTo>
                    <a:pt x="5363" y="11027"/>
                  </a:lnTo>
                  <a:lnTo>
                    <a:pt x="5645" y="11206"/>
                  </a:lnTo>
                  <a:lnTo>
                    <a:pt x="5937" y="11366"/>
                  </a:lnTo>
                  <a:lnTo>
                    <a:pt x="6219" y="11516"/>
                  </a:lnTo>
                  <a:lnTo>
                    <a:pt x="6511" y="11667"/>
                  </a:lnTo>
                  <a:lnTo>
                    <a:pt x="6793" y="11798"/>
                  </a:lnTo>
                  <a:lnTo>
                    <a:pt x="7085" y="11930"/>
                  </a:lnTo>
                  <a:lnTo>
                    <a:pt x="7367" y="12043"/>
                  </a:lnTo>
                  <a:lnTo>
                    <a:pt x="7649" y="12156"/>
                  </a:lnTo>
                  <a:lnTo>
                    <a:pt x="7941" y="12259"/>
                  </a:lnTo>
                  <a:lnTo>
                    <a:pt x="8223" y="12353"/>
                  </a:lnTo>
                  <a:lnTo>
                    <a:pt x="8496" y="12438"/>
                  </a:lnTo>
                  <a:lnTo>
                    <a:pt x="8778" y="12513"/>
                  </a:lnTo>
                  <a:lnTo>
                    <a:pt x="9051" y="12589"/>
                  </a:lnTo>
                  <a:lnTo>
                    <a:pt x="9587" y="12711"/>
                  </a:lnTo>
                  <a:lnTo>
                    <a:pt x="10104" y="12814"/>
                  </a:lnTo>
                  <a:lnTo>
                    <a:pt x="10603" y="12890"/>
                  </a:lnTo>
                  <a:lnTo>
                    <a:pt x="11073" y="12956"/>
                  </a:lnTo>
                  <a:lnTo>
                    <a:pt x="11516" y="13003"/>
                  </a:lnTo>
                  <a:lnTo>
                    <a:pt x="11920" y="13031"/>
                  </a:lnTo>
                  <a:lnTo>
                    <a:pt x="12297" y="13050"/>
                  </a:lnTo>
                  <a:lnTo>
                    <a:pt x="12626" y="13068"/>
                  </a:lnTo>
                  <a:lnTo>
                    <a:pt x="13783" y="13068"/>
                  </a:lnTo>
                  <a:lnTo>
                    <a:pt x="14084" y="13059"/>
                  </a:lnTo>
                  <a:lnTo>
                    <a:pt x="14423" y="13050"/>
                  </a:lnTo>
                  <a:lnTo>
                    <a:pt x="14799" y="13031"/>
                  </a:lnTo>
                  <a:lnTo>
                    <a:pt x="15213" y="12993"/>
                  </a:lnTo>
                  <a:lnTo>
                    <a:pt x="15655" y="12956"/>
                  </a:lnTo>
                  <a:lnTo>
                    <a:pt x="16125" y="12890"/>
                  </a:lnTo>
                  <a:lnTo>
                    <a:pt x="16624" y="12814"/>
                  </a:lnTo>
                  <a:lnTo>
                    <a:pt x="17142" y="12711"/>
                  </a:lnTo>
                  <a:lnTo>
                    <a:pt x="17678" y="12579"/>
                  </a:lnTo>
                  <a:lnTo>
                    <a:pt x="17951" y="12513"/>
                  </a:lnTo>
                  <a:lnTo>
                    <a:pt x="18233" y="12429"/>
                  </a:lnTo>
                  <a:lnTo>
                    <a:pt x="18506" y="12344"/>
                  </a:lnTo>
                  <a:lnTo>
                    <a:pt x="18788" y="12250"/>
                  </a:lnTo>
                  <a:lnTo>
                    <a:pt x="19070" y="12146"/>
                  </a:lnTo>
                  <a:lnTo>
                    <a:pt x="19362" y="12043"/>
                  </a:lnTo>
                  <a:lnTo>
                    <a:pt x="19644" y="11921"/>
                  </a:lnTo>
                  <a:lnTo>
                    <a:pt x="19926" y="11798"/>
                  </a:lnTo>
                  <a:lnTo>
                    <a:pt x="20218" y="11657"/>
                  </a:lnTo>
                  <a:lnTo>
                    <a:pt x="20500" y="11516"/>
                  </a:lnTo>
                  <a:lnTo>
                    <a:pt x="20782" y="11366"/>
                  </a:lnTo>
                  <a:lnTo>
                    <a:pt x="21065" y="11196"/>
                  </a:lnTo>
                  <a:lnTo>
                    <a:pt x="21347" y="11027"/>
                  </a:lnTo>
                  <a:lnTo>
                    <a:pt x="21629" y="10839"/>
                  </a:lnTo>
                  <a:lnTo>
                    <a:pt x="21902" y="10641"/>
                  </a:lnTo>
                  <a:lnTo>
                    <a:pt x="22175" y="10434"/>
                  </a:lnTo>
                  <a:lnTo>
                    <a:pt x="22448" y="10218"/>
                  </a:lnTo>
                  <a:lnTo>
                    <a:pt x="22711" y="9983"/>
                  </a:lnTo>
                  <a:lnTo>
                    <a:pt x="22974" y="9738"/>
                  </a:lnTo>
                  <a:lnTo>
                    <a:pt x="23228" y="9484"/>
                  </a:lnTo>
                  <a:lnTo>
                    <a:pt x="23482" y="9221"/>
                  </a:lnTo>
                  <a:lnTo>
                    <a:pt x="23718" y="8938"/>
                  </a:lnTo>
                  <a:lnTo>
                    <a:pt x="23962" y="8647"/>
                  </a:lnTo>
                  <a:lnTo>
                    <a:pt x="24188" y="8336"/>
                  </a:lnTo>
                  <a:lnTo>
                    <a:pt x="24414" y="8016"/>
                  </a:lnTo>
                  <a:lnTo>
                    <a:pt x="24630" y="7678"/>
                  </a:lnTo>
                  <a:lnTo>
                    <a:pt x="24837" y="7330"/>
                  </a:lnTo>
                  <a:lnTo>
                    <a:pt x="25035" y="6963"/>
                  </a:lnTo>
                  <a:lnTo>
                    <a:pt x="25232" y="6577"/>
                  </a:lnTo>
                  <a:lnTo>
                    <a:pt x="25411" y="6182"/>
                  </a:lnTo>
                  <a:lnTo>
                    <a:pt x="25580" y="5768"/>
                  </a:lnTo>
                  <a:lnTo>
                    <a:pt x="25740" y="5345"/>
                  </a:lnTo>
                  <a:lnTo>
                    <a:pt x="25891" y="4893"/>
                  </a:lnTo>
                  <a:lnTo>
                    <a:pt x="26032" y="4432"/>
                  </a:lnTo>
                  <a:lnTo>
                    <a:pt x="26154" y="3952"/>
                  </a:lnTo>
                  <a:lnTo>
                    <a:pt x="26267" y="3463"/>
                  </a:lnTo>
                  <a:lnTo>
                    <a:pt x="26371" y="2946"/>
                  </a:lnTo>
                  <a:lnTo>
                    <a:pt x="26465" y="2409"/>
                  </a:lnTo>
                  <a:lnTo>
                    <a:pt x="26540" y="1864"/>
                  </a:lnTo>
                  <a:lnTo>
                    <a:pt x="26596" y="1290"/>
                  </a:lnTo>
                  <a:lnTo>
                    <a:pt x="26643" y="707"/>
                  </a:lnTo>
                  <a:lnTo>
                    <a:pt x="26681" y="95"/>
                  </a:lnTo>
                  <a:lnTo>
                    <a:pt x="266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6"/>
            <p:cNvSpPr/>
            <p:nvPr/>
          </p:nvSpPr>
          <p:spPr>
            <a:xfrm>
              <a:off x="1289998" y="1516338"/>
              <a:ext cx="395391" cy="204639"/>
            </a:xfrm>
            <a:custGeom>
              <a:avLst/>
              <a:gdLst/>
              <a:ahLst/>
              <a:cxnLst/>
              <a:rect l="l" t="t" r="r" b="b"/>
              <a:pathLst>
                <a:path w="22523" h="11657" extrusionOk="0">
                  <a:moveTo>
                    <a:pt x="132" y="0"/>
                  </a:moveTo>
                  <a:lnTo>
                    <a:pt x="226" y="433"/>
                  </a:lnTo>
                  <a:lnTo>
                    <a:pt x="302" y="856"/>
                  </a:lnTo>
                  <a:lnTo>
                    <a:pt x="377" y="1280"/>
                  </a:lnTo>
                  <a:lnTo>
                    <a:pt x="443" y="1684"/>
                  </a:lnTo>
                  <a:lnTo>
                    <a:pt x="509" y="2098"/>
                  </a:lnTo>
                  <a:lnTo>
                    <a:pt x="556" y="2493"/>
                  </a:lnTo>
                  <a:lnTo>
                    <a:pt x="603" y="2888"/>
                  </a:lnTo>
                  <a:lnTo>
                    <a:pt x="640" y="3284"/>
                  </a:lnTo>
                  <a:lnTo>
                    <a:pt x="669" y="3669"/>
                  </a:lnTo>
                  <a:lnTo>
                    <a:pt x="697" y="4055"/>
                  </a:lnTo>
                  <a:lnTo>
                    <a:pt x="716" y="4431"/>
                  </a:lnTo>
                  <a:lnTo>
                    <a:pt x="725" y="4808"/>
                  </a:lnTo>
                  <a:lnTo>
                    <a:pt x="734" y="5175"/>
                  </a:lnTo>
                  <a:lnTo>
                    <a:pt x="734" y="5541"/>
                  </a:lnTo>
                  <a:lnTo>
                    <a:pt x="716" y="6256"/>
                  </a:lnTo>
                  <a:lnTo>
                    <a:pt x="678" y="6962"/>
                  </a:lnTo>
                  <a:lnTo>
                    <a:pt x="622" y="7658"/>
                  </a:lnTo>
                  <a:lnTo>
                    <a:pt x="556" y="8345"/>
                  </a:lnTo>
                  <a:lnTo>
                    <a:pt x="471" y="9022"/>
                  </a:lnTo>
                  <a:lnTo>
                    <a:pt x="368" y="9681"/>
                  </a:lnTo>
                  <a:lnTo>
                    <a:pt x="255" y="10349"/>
                  </a:lnTo>
                  <a:lnTo>
                    <a:pt x="132" y="11007"/>
                  </a:lnTo>
                  <a:lnTo>
                    <a:pt x="1" y="11657"/>
                  </a:lnTo>
                  <a:lnTo>
                    <a:pt x="22523" y="11657"/>
                  </a:lnTo>
                  <a:lnTo>
                    <a:pt x="22391" y="11007"/>
                  </a:lnTo>
                  <a:lnTo>
                    <a:pt x="22269" y="10349"/>
                  </a:lnTo>
                  <a:lnTo>
                    <a:pt x="22156" y="9681"/>
                  </a:lnTo>
                  <a:lnTo>
                    <a:pt x="22053" y="9022"/>
                  </a:lnTo>
                  <a:lnTo>
                    <a:pt x="21968" y="8345"/>
                  </a:lnTo>
                  <a:lnTo>
                    <a:pt x="21902" y="7658"/>
                  </a:lnTo>
                  <a:lnTo>
                    <a:pt x="21846" y="6962"/>
                  </a:lnTo>
                  <a:lnTo>
                    <a:pt x="21808" y="6256"/>
                  </a:lnTo>
                  <a:lnTo>
                    <a:pt x="21789" y="5541"/>
                  </a:lnTo>
                  <a:lnTo>
                    <a:pt x="21789" y="5175"/>
                  </a:lnTo>
                  <a:lnTo>
                    <a:pt x="21799" y="4808"/>
                  </a:lnTo>
                  <a:lnTo>
                    <a:pt x="21808" y="4431"/>
                  </a:lnTo>
                  <a:lnTo>
                    <a:pt x="21827" y="4055"/>
                  </a:lnTo>
                  <a:lnTo>
                    <a:pt x="21855" y="3669"/>
                  </a:lnTo>
                  <a:lnTo>
                    <a:pt x="21883" y="3284"/>
                  </a:lnTo>
                  <a:lnTo>
                    <a:pt x="21921" y="2888"/>
                  </a:lnTo>
                  <a:lnTo>
                    <a:pt x="21968" y="2493"/>
                  </a:lnTo>
                  <a:lnTo>
                    <a:pt x="22015" y="2098"/>
                  </a:lnTo>
                  <a:lnTo>
                    <a:pt x="22081" y="1684"/>
                  </a:lnTo>
                  <a:lnTo>
                    <a:pt x="22147" y="1280"/>
                  </a:lnTo>
                  <a:lnTo>
                    <a:pt x="22222" y="856"/>
                  </a:lnTo>
                  <a:lnTo>
                    <a:pt x="22297" y="433"/>
                  </a:lnTo>
                  <a:lnTo>
                    <a:pt x="22391" y="0"/>
                  </a:lnTo>
                  <a:close/>
                </a:path>
              </a:pathLst>
            </a:custGeom>
            <a:solidFill>
              <a:srgbClr val="E2D8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6"/>
            <p:cNvSpPr/>
            <p:nvPr/>
          </p:nvSpPr>
          <p:spPr>
            <a:xfrm>
              <a:off x="1253168" y="1720956"/>
              <a:ext cx="469052" cy="256496"/>
            </a:xfrm>
            <a:custGeom>
              <a:avLst/>
              <a:gdLst/>
              <a:ahLst/>
              <a:cxnLst/>
              <a:rect l="l" t="t" r="r" b="b"/>
              <a:pathLst>
                <a:path w="26719" h="14611" extrusionOk="0">
                  <a:moveTo>
                    <a:pt x="2099" y="1"/>
                  </a:moveTo>
                  <a:lnTo>
                    <a:pt x="1920" y="810"/>
                  </a:lnTo>
                  <a:lnTo>
                    <a:pt x="1741" y="1628"/>
                  </a:lnTo>
                  <a:lnTo>
                    <a:pt x="1355" y="3265"/>
                  </a:lnTo>
                  <a:lnTo>
                    <a:pt x="1167" y="4093"/>
                  </a:lnTo>
                  <a:lnTo>
                    <a:pt x="989" y="4930"/>
                  </a:lnTo>
                  <a:lnTo>
                    <a:pt x="810" y="5786"/>
                  </a:lnTo>
                  <a:lnTo>
                    <a:pt x="640" y="6661"/>
                  </a:lnTo>
                  <a:lnTo>
                    <a:pt x="480" y="7555"/>
                  </a:lnTo>
                  <a:lnTo>
                    <a:pt x="339" y="8477"/>
                  </a:lnTo>
                  <a:lnTo>
                    <a:pt x="283" y="8938"/>
                  </a:lnTo>
                  <a:lnTo>
                    <a:pt x="217" y="9418"/>
                  </a:lnTo>
                  <a:lnTo>
                    <a:pt x="170" y="9898"/>
                  </a:lnTo>
                  <a:lnTo>
                    <a:pt x="123" y="10387"/>
                  </a:lnTo>
                  <a:lnTo>
                    <a:pt x="85" y="10885"/>
                  </a:lnTo>
                  <a:lnTo>
                    <a:pt x="48" y="11384"/>
                  </a:lnTo>
                  <a:lnTo>
                    <a:pt x="29" y="11901"/>
                  </a:lnTo>
                  <a:lnTo>
                    <a:pt x="10" y="12428"/>
                  </a:lnTo>
                  <a:lnTo>
                    <a:pt x="1" y="12955"/>
                  </a:lnTo>
                  <a:lnTo>
                    <a:pt x="1" y="13501"/>
                  </a:lnTo>
                  <a:lnTo>
                    <a:pt x="1" y="14046"/>
                  </a:lnTo>
                  <a:lnTo>
                    <a:pt x="19" y="14611"/>
                  </a:lnTo>
                  <a:lnTo>
                    <a:pt x="26700" y="14611"/>
                  </a:lnTo>
                  <a:lnTo>
                    <a:pt x="26719" y="14046"/>
                  </a:lnTo>
                  <a:lnTo>
                    <a:pt x="26719" y="13501"/>
                  </a:lnTo>
                  <a:lnTo>
                    <a:pt x="26719" y="12955"/>
                  </a:lnTo>
                  <a:lnTo>
                    <a:pt x="26709" y="12428"/>
                  </a:lnTo>
                  <a:lnTo>
                    <a:pt x="26691" y="11901"/>
                  </a:lnTo>
                  <a:lnTo>
                    <a:pt x="26672" y="11384"/>
                  </a:lnTo>
                  <a:lnTo>
                    <a:pt x="26634" y="10885"/>
                  </a:lnTo>
                  <a:lnTo>
                    <a:pt x="26597" y="10387"/>
                  </a:lnTo>
                  <a:lnTo>
                    <a:pt x="26550" y="9898"/>
                  </a:lnTo>
                  <a:lnTo>
                    <a:pt x="26502" y="9418"/>
                  </a:lnTo>
                  <a:lnTo>
                    <a:pt x="26437" y="8938"/>
                  </a:lnTo>
                  <a:lnTo>
                    <a:pt x="26380" y="8477"/>
                  </a:lnTo>
                  <a:lnTo>
                    <a:pt x="26239" y="7555"/>
                  </a:lnTo>
                  <a:lnTo>
                    <a:pt x="26079" y="6661"/>
                  </a:lnTo>
                  <a:lnTo>
                    <a:pt x="25919" y="5786"/>
                  </a:lnTo>
                  <a:lnTo>
                    <a:pt x="25740" y="4930"/>
                  </a:lnTo>
                  <a:lnTo>
                    <a:pt x="25552" y="4093"/>
                  </a:lnTo>
                  <a:lnTo>
                    <a:pt x="25364" y="3265"/>
                  </a:lnTo>
                  <a:lnTo>
                    <a:pt x="24978" y="1628"/>
                  </a:lnTo>
                  <a:lnTo>
                    <a:pt x="24800" y="810"/>
                  </a:lnTo>
                  <a:lnTo>
                    <a:pt x="24621" y="1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6"/>
            <p:cNvSpPr/>
            <p:nvPr/>
          </p:nvSpPr>
          <p:spPr>
            <a:xfrm>
              <a:off x="1236983" y="1439536"/>
              <a:ext cx="500932" cy="25121"/>
            </a:xfrm>
            <a:custGeom>
              <a:avLst/>
              <a:gdLst/>
              <a:ahLst/>
              <a:cxnLst/>
              <a:rect l="l" t="t" r="r" b="b"/>
              <a:pathLst>
                <a:path w="28535" h="1431" extrusionOk="0">
                  <a:moveTo>
                    <a:pt x="725" y="1"/>
                  </a:moveTo>
                  <a:lnTo>
                    <a:pt x="650" y="10"/>
                  </a:lnTo>
                  <a:lnTo>
                    <a:pt x="584" y="19"/>
                  </a:lnTo>
                  <a:lnTo>
                    <a:pt x="509" y="38"/>
                  </a:lnTo>
                  <a:lnTo>
                    <a:pt x="443" y="57"/>
                  </a:lnTo>
                  <a:lnTo>
                    <a:pt x="386" y="85"/>
                  </a:lnTo>
                  <a:lnTo>
                    <a:pt x="321" y="123"/>
                  </a:lnTo>
                  <a:lnTo>
                    <a:pt x="264" y="161"/>
                  </a:lnTo>
                  <a:lnTo>
                    <a:pt x="217" y="208"/>
                  </a:lnTo>
                  <a:lnTo>
                    <a:pt x="170" y="264"/>
                  </a:lnTo>
                  <a:lnTo>
                    <a:pt x="132" y="321"/>
                  </a:lnTo>
                  <a:lnTo>
                    <a:pt x="95" y="377"/>
                  </a:lnTo>
                  <a:lnTo>
                    <a:pt x="57" y="433"/>
                  </a:lnTo>
                  <a:lnTo>
                    <a:pt x="38" y="499"/>
                  </a:lnTo>
                  <a:lnTo>
                    <a:pt x="20" y="575"/>
                  </a:lnTo>
                  <a:lnTo>
                    <a:pt x="10" y="640"/>
                  </a:lnTo>
                  <a:lnTo>
                    <a:pt x="1" y="716"/>
                  </a:lnTo>
                  <a:lnTo>
                    <a:pt x="10" y="791"/>
                  </a:lnTo>
                  <a:lnTo>
                    <a:pt x="20" y="857"/>
                  </a:lnTo>
                  <a:lnTo>
                    <a:pt x="38" y="932"/>
                  </a:lnTo>
                  <a:lnTo>
                    <a:pt x="57" y="988"/>
                  </a:lnTo>
                  <a:lnTo>
                    <a:pt x="95" y="1054"/>
                  </a:lnTo>
                  <a:lnTo>
                    <a:pt x="132" y="1111"/>
                  </a:lnTo>
                  <a:lnTo>
                    <a:pt x="170" y="1167"/>
                  </a:lnTo>
                  <a:lnTo>
                    <a:pt x="217" y="1224"/>
                  </a:lnTo>
                  <a:lnTo>
                    <a:pt x="264" y="1261"/>
                  </a:lnTo>
                  <a:lnTo>
                    <a:pt x="321" y="1308"/>
                  </a:lnTo>
                  <a:lnTo>
                    <a:pt x="386" y="1346"/>
                  </a:lnTo>
                  <a:lnTo>
                    <a:pt x="443" y="1374"/>
                  </a:lnTo>
                  <a:lnTo>
                    <a:pt x="509" y="1393"/>
                  </a:lnTo>
                  <a:lnTo>
                    <a:pt x="584" y="1412"/>
                  </a:lnTo>
                  <a:lnTo>
                    <a:pt x="650" y="1421"/>
                  </a:lnTo>
                  <a:lnTo>
                    <a:pt x="725" y="1431"/>
                  </a:lnTo>
                  <a:lnTo>
                    <a:pt x="27810" y="1431"/>
                  </a:lnTo>
                  <a:lnTo>
                    <a:pt x="27885" y="1421"/>
                  </a:lnTo>
                  <a:lnTo>
                    <a:pt x="27961" y="1412"/>
                  </a:lnTo>
                  <a:lnTo>
                    <a:pt x="28027" y="1393"/>
                  </a:lnTo>
                  <a:lnTo>
                    <a:pt x="28092" y="1374"/>
                  </a:lnTo>
                  <a:lnTo>
                    <a:pt x="28158" y="1346"/>
                  </a:lnTo>
                  <a:lnTo>
                    <a:pt x="28215" y="1308"/>
                  </a:lnTo>
                  <a:lnTo>
                    <a:pt x="28271" y="1261"/>
                  </a:lnTo>
                  <a:lnTo>
                    <a:pt x="28328" y="1224"/>
                  </a:lnTo>
                  <a:lnTo>
                    <a:pt x="28375" y="1167"/>
                  </a:lnTo>
                  <a:lnTo>
                    <a:pt x="28412" y="1111"/>
                  </a:lnTo>
                  <a:lnTo>
                    <a:pt x="28450" y="1054"/>
                  </a:lnTo>
                  <a:lnTo>
                    <a:pt x="28478" y="988"/>
                  </a:lnTo>
                  <a:lnTo>
                    <a:pt x="28506" y="932"/>
                  </a:lnTo>
                  <a:lnTo>
                    <a:pt x="28525" y="857"/>
                  </a:lnTo>
                  <a:lnTo>
                    <a:pt x="28535" y="791"/>
                  </a:lnTo>
                  <a:lnTo>
                    <a:pt x="28535" y="716"/>
                  </a:lnTo>
                  <a:lnTo>
                    <a:pt x="28535" y="640"/>
                  </a:lnTo>
                  <a:lnTo>
                    <a:pt x="28525" y="575"/>
                  </a:lnTo>
                  <a:lnTo>
                    <a:pt x="28506" y="499"/>
                  </a:lnTo>
                  <a:lnTo>
                    <a:pt x="28478" y="433"/>
                  </a:lnTo>
                  <a:lnTo>
                    <a:pt x="28450" y="377"/>
                  </a:lnTo>
                  <a:lnTo>
                    <a:pt x="28412" y="321"/>
                  </a:lnTo>
                  <a:lnTo>
                    <a:pt x="28375" y="264"/>
                  </a:lnTo>
                  <a:lnTo>
                    <a:pt x="28328" y="208"/>
                  </a:lnTo>
                  <a:lnTo>
                    <a:pt x="28271" y="161"/>
                  </a:lnTo>
                  <a:lnTo>
                    <a:pt x="28215" y="123"/>
                  </a:lnTo>
                  <a:lnTo>
                    <a:pt x="28158" y="85"/>
                  </a:lnTo>
                  <a:lnTo>
                    <a:pt x="28092" y="57"/>
                  </a:lnTo>
                  <a:lnTo>
                    <a:pt x="28027" y="38"/>
                  </a:lnTo>
                  <a:lnTo>
                    <a:pt x="27961" y="19"/>
                  </a:lnTo>
                  <a:lnTo>
                    <a:pt x="27885" y="10"/>
                  </a:lnTo>
                  <a:lnTo>
                    <a:pt x="27810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6"/>
            <p:cNvSpPr/>
            <p:nvPr/>
          </p:nvSpPr>
          <p:spPr>
            <a:xfrm>
              <a:off x="1363657" y="1088600"/>
              <a:ext cx="208606" cy="207939"/>
            </a:xfrm>
            <a:custGeom>
              <a:avLst/>
              <a:gdLst/>
              <a:ahLst/>
              <a:cxnLst/>
              <a:rect l="l" t="t" r="r" b="b"/>
              <a:pathLst>
                <a:path w="11883" h="11845" extrusionOk="0">
                  <a:moveTo>
                    <a:pt x="7056" y="0"/>
                  </a:moveTo>
                  <a:lnTo>
                    <a:pt x="6972" y="38"/>
                  </a:lnTo>
                  <a:lnTo>
                    <a:pt x="6736" y="151"/>
                  </a:lnTo>
                  <a:lnTo>
                    <a:pt x="6379" y="348"/>
                  </a:lnTo>
                  <a:lnTo>
                    <a:pt x="6153" y="470"/>
                  </a:lnTo>
                  <a:lnTo>
                    <a:pt x="5909" y="621"/>
                  </a:lnTo>
                  <a:lnTo>
                    <a:pt x="5645" y="790"/>
                  </a:lnTo>
                  <a:lnTo>
                    <a:pt x="5363" y="988"/>
                  </a:lnTo>
                  <a:lnTo>
                    <a:pt x="5062" y="1204"/>
                  </a:lnTo>
                  <a:lnTo>
                    <a:pt x="4751" y="1439"/>
                  </a:lnTo>
                  <a:lnTo>
                    <a:pt x="4422" y="1703"/>
                  </a:lnTo>
                  <a:lnTo>
                    <a:pt x="4093" y="1994"/>
                  </a:lnTo>
                  <a:lnTo>
                    <a:pt x="3764" y="2305"/>
                  </a:lnTo>
                  <a:lnTo>
                    <a:pt x="3425" y="2644"/>
                  </a:lnTo>
                  <a:lnTo>
                    <a:pt x="3086" y="3001"/>
                  </a:lnTo>
                  <a:lnTo>
                    <a:pt x="2757" y="3396"/>
                  </a:lnTo>
                  <a:lnTo>
                    <a:pt x="2588" y="3603"/>
                  </a:lnTo>
                  <a:lnTo>
                    <a:pt x="2428" y="3810"/>
                  </a:lnTo>
                  <a:lnTo>
                    <a:pt x="2268" y="4027"/>
                  </a:lnTo>
                  <a:lnTo>
                    <a:pt x="2108" y="4252"/>
                  </a:lnTo>
                  <a:lnTo>
                    <a:pt x="1957" y="4488"/>
                  </a:lnTo>
                  <a:lnTo>
                    <a:pt x="1807" y="4723"/>
                  </a:lnTo>
                  <a:lnTo>
                    <a:pt x="1656" y="4967"/>
                  </a:lnTo>
                  <a:lnTo>
                    <a:pt x="1515" y="5221"/>
                  </a:lnTo>
                  <a:lnTo>
                    <a:pt x="1374" y="5485"/>
                  </a:lnTo>
                  <a:lnTo>
                    <a:pt x="1242" y="5748"/>
                  </a:lnTo>
                  <a:lnTo>
                    <a:pt x="1111" y="6021"/>
                  </a:lnTo>
                  <a:lnTo>
                    <a:pt x="988" y="6303"/>
                  </a:lnTo>
                  <a:lnTo>
                    <a:pt x="866" y="6595"/>
                  </a:lnTo>
                  <a:lnTo>
                    <a:pt x="753" y="6887"/>
                  </a:lnTo>
                  <a:lnTo>
                    <a:pt x="650" y="7188"/>
                  </a:lnTo>
                  <a:lnTo>
                    <a:pt x="556" y="7498"/>
                  </a:lnTo>
                  <a:lnTo>
                    <a:pt x="461" y="7818"/>
                  </a:lnTo>
                  <a:lnTo>
                    <a:pt x="377" y="8147"/>
                  </a:lnTo>
                  <a:lnTo>
                    <a:pt x="302" y="8476"/>
                  </a:lnTo>
                  <a:lnTo>
                    <a:pt x="226" y="8825"/>
                  </a:lnTo>
                  <a:lnTo>
                    <a:pt x="170" y="9173"/>
                  </a:lnTo>
                  <a:lnTo>
                    <a:pt x="113" y="9530"/>
                  </a:lnTo>
                  <a:lnTo>
                    <a:pt x="76" y="9897"/>
                  </a:lnTo>
                  <a:lnTo>
                    <a:pt x="38" y="10273"/>
                  </a:lnTo>
                  <a:lnTo>
                    <a:pt x="19" y="10650"/>
                  </a:lnTo>
                  <a:lnTo>
                    <a:pt x="1" y="11035"/>
                  </a:lnTo>
                  <a:lnTo>
                    <a:pt x="1" y="11440"/>
                  </a:lnTo>
                  <a:lnTo>
                    <a:pt x="10" y="11844"/>
                  </a:lnTo>
                  <a:lnTo>
                    <a:pt x="11196" y="11844"/>
                  </a:lnTo>
                  <a:lnTo>
                    <a:pt x="11883" y="10113"/>
                  </a:lnTo>
                  <a:lnTo>
                    <a:pt x="11676" y="10076"/>
                  </a:lnTo>
                  <a:lnTo>
                    <a:pt x="11440" y="10019"/>
                  </a:lnTo>
                  <a:lnTo>
                    <a:pt x="11130" y="9935"/>
                  </a:lnTo>
                  <a:lnTo>
                    <a:pt x="10763" y="9831"/>
                  </a:lnTo>
                  <a:lnTo>
                    <a:pt x="10349" y="9690"/>
                  </a:lnTo>
                  <a:lnTo>
                    <a:pt x="9907" y="9521"/>
                  </a:lnTo>
                  <a:lnTo>
                    <a:pt x="9672" y="9427"/>
                  </a:lnTo>
                  <a:lnTo>
                    <a:pt x="9437" y="9314"/>
                  </a:lnTo>
                  <a:lnTo>
                    <a:pt x="9201" y="9201"/>
                  </a:lnTo>
                  <a:lnTo>
                    <a:pt x="8957" y="9079"/>
                  </a:lnTo>
                  <a:lnTo>
                    <a:pt x="8722" y="8947"/>
                  </a:lnTo>
                  <a:lnTo>
                    <a:pt x="8486" y="8806"/>
                  </a:lnTo>
                  <a:lnTo>
                    <a:pt x="8261" y="8655"/>
                  </a:lnTo>
                  <a:lnTo>
                    <a:pt x="8035" y="8495"/>
                  </a:lnTo>
                  <a:lnTo>
                    <a:pt x="7818" y="8317"/>
                  </a:lnTo>
                  <a:lnTo>
                    <a:pt x="7611" y="8138"/>
                  </a:lnTo>
                  <a:lnTo>
                    <a:pt x="7414" y="7940"/>
                  </a:lnTo>
                  <a:lnTo>
                    <a:pt x="7235" y="7733"/>
                  </a:lnTo>
                  <a:lnTo>
                    <a:pt x="7066" y="7526"/>
                  </a:lnTo>
                  <a:lnTo>
                    <a:pt x="6906" y="7291"/>
                  </a:lnTo>
                  <a:lnTo>
                    <a:pt x="6774" y="7056"/>
                  </a:lnTo>
                  <a:lnTo>
                    <a:pt x="6708" y="6934"/>
                  </a:lnTo>
                  <a:lnTo>
                    <a:pt x="6652" y="6802"/>
                  </a:lnTo>
                  <a:lnTo>
                    <a:pt x="6595" y="6680"/>
                  </a:lnTo>
                  <a:lnTo>
                    <a:pt x="6558" y="6538"/>
                  </a:lnTo>
                  <a:lnTo>
                    <a:pt x="6511" y="6407"/>
                  </a:lnTo>
                  <a:lnTo>
                    <a:pt x="6482" y="6266"/>
                  </a:lnTo>
                  <a:lnTo>
                    <a:pt x="6417" y="5983"/>
                  </a:lnTo>
                  <a:lnTo>
                    <a:pt x="6370" y="5701"/>
                  </a:lnTo>
                  <a:lnTo>
                    <a:pt x="6332" y="5419"/>
                  </a:lnTo>
                  <a:lnTo>
                    <a:pt x="6304" y="5137"/>
                  </a:lnTo>
                  <a:lnTo>
                    <a:pt x="6285" y="4854"/>
                  </a:lnTo>
                  <a:lnTo>
                    <a:pt x="6276" y="4572"/>
                  </a:lnTo>
                  <a:lnTo>
                    <a:pt x="6276" y="4299"/>
                  </a:lnTo>
                  <a:lnTo>
                    <a:pt x="6276" y="4017"/>
                  </a:lnTo>
                  <a:lnTo>
                    <a:pt x="6294" y="3754"/>
                  </a:lnTo>
                  <a:lnTo>
                    <a:pt x="6304" y="3481"/>
                  </a:lnTo>
                  <a:lnTo>
                    <a:pt x="6332" y="3227"/>
                  </a:lnTo>
                  <a:lnTo>
                    <a:pt x="6360" y="2963"/>
                  </a:lnTo>
                  <a:lnTo>
                    <a:pt x="6426" y="2474"/>
                  </a:lnTo>
                  <a:lnTo>
                    <a:pt x="6511" y="2013"/>
                  </a:lnTo>
                  <a:lnTo>
                    <a:pt x="6595" y="1581"/>
                  </a:lnTo>
                  <a:lnTo>
                    <a:pt x="6689" y="1195"/>
                  </a:lnTo>
                  <a:lnTo>
                    <a:pt x="6784" y="856"/>
                  </a:lnTo>
                  <a:lnTo>
                    <a:pt x="6868" y="564"/>
                  </a:lnTo>
                  <a:lnTo>
                    <a:pt x="7000" y="151"/>
                  </a:lnTo>
                  <a:lnTo>
                    <a:pt x="7056" y="0"/>
                  </a:lnTo>
                  <a:close/>
                </a:path>
              </a:pathLst>
            </a:custGeom>
            <a:solidFill>
              <a:srgbClr val="E2D8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6"/>
            <p:cNvSpPr/>
            <p:nvPr/>
          </p:nvSpPr>
          <p:spPr>
            <a:xfrm>
              <a:off x="1473480" y="1275049"/>
              <a:ext cx="14062" cy="14062"/>
            </a:xfrm>
            <a:custGeom>
              <a:avLst/>
              <a:gdLst/>
              <a:ahLst/>
              <a:cxnLst/>
              <a:rect l="l" t="t" r="r" b="b"/>
              <a:pathLst>
                <a:path w="801" h="801" extrusionOk="0">
                  <a:moveTo>
                    <a:pt x="396" y="0"/>
                  </a:moveTo>
                  <a:lnTo>
                    <a:pt x="321" y="10"/>
                  </a:lnTo>
                  <a:lnTo>
                    <a:pt x="245" y="29"/>
                  </a:lnTo>
                  <a:lnTo>
                    <a:pt x="179" y="66"/>
                  </a:lnTo>
                  <a:lnTo>
                    <a:pt x="114" y="113"/>
                  </a:lnTo>
                  <a:lnTo>
                    <a:pt x="67" y="170"/>
                  </a:lnTo>
                  <a:lnTo>
                    <a:pt x="29" y="245"/>
                  </a:lnTo>
                  <a:lnTo>
                    <a:pt x="10" y="320"/>
                  </a:lnTo>
                  <a:lnTo>
                    <a:pt x="1" y="396"/>
                  </a:lnTo>
                  <a:lnTo>
                    <a:pt x="10" y="480"/>
                  </a:lnTo>
                  <a:lnTo>
                    <a:pt x="29" y="556"/>
                  </a:lnTo>
                  <a:lnTo>
                    <a:pt x="67" y="621"/>
                  </a:lnTo>
                  <a:lnTo>
                    <a:pt x="114" y="678"/>
                  </a:lnTo>
                  <a:lnTo>
                    <a:pt x="179" y="725"/>
                  </a:lnTo>
                  <a:lnTo>
                    <a:pt x="245" y="762"/>
                  </a:lnTo>
                  <a:lnTo>
                    <a:pt x="321" y="791"/>
                  </a:lnTo>
                  <a:lnTo>
                    <a:pt x="396" y="800"/>
                  </a:lnTo>
                  <a:lnTo>
                    <a:pt x="480" y="791"/>
                  </a:lnTo>
                  <a:lnTo>
                    <a:pt x="556" y="762"/>
                  </a:lnTo>
                  <a:lnTo>
                    <a:pt x="622" y="725"/>
                  </a:lnTo>
                  <a:lnTo>
                    <a:pt x="678" y="678"/>
                  </a:lnTo>
                  <a:lnTo>
                    <a:pt x="735" y="621"/>
                  </a:lnTo>
                  <a:lnTo>
                    <a:pt x="763" y="556"/>
                  </a:lnTo>
                  <a:lnTo>
                    <a:pt x="791" y="480"/>
                  </a:lnTo>
                  <a:lnTo>
                    <a:pt x="800" y="396"/>
                  </a:lnTo>
                  <a:lnTo>
                    <a:pt x="791" y="320"/>
                  </a:lnTo>
                  <a:lnTo>
                    <a:pt x="763" y="245"/>
                  </a:lnTo>
                  <a:lnTo>
                    <a:pt x="735" y="170"/>
                  </a:lnTo>
                  <a:lnTo>
                    <a:pt x="678" y="113"/>
                  </a:lnTo>
                  <a:lnTo>
                    <a:pt x="622" y="66"/>
                  </a:lnTo>
                  <a:lnTo>
                    <a:pt x="556" y="29"/>
                  </a:lnTo>
                  <a:lnTo>
                    <a:pt x="480" y="10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6"/>
            <p:cNvSpPr/>
            <p:nvPr/>
          </p:nvSpPr>
          <p:spPr>
            <a:xfrm>
              <a:off x="1441934" y="1351183"/>
              <a:ext cx="14062" cy="14062"/>
            </a:xfrm>
            <a:custGeom>
              <a:avLst/>
              <a:gdLst/>
              <a:ahLst/>
              <a:cxnLst/>
              <a:rect l="l" t="t" r="r" b="b"/>
              <a:pathLst>
                <a:path w="801" h="801" extrusionOk="0">
                  <a:moveTo>
                    <a:pt x="405" y="0"/>
                  </a:moveTo>
                  <a:lnTo>
                    <a:pt x="321" y="10"/>
                  </a:lnTo>
                  <a:lnTo>
                    <a:pt x="245" y="38"/>
                  </a:lnTo>
                  <a:lnTo>
                    <a:pt x="180" y="76"/>
                  </a:lnTo>
                  <a:lnTo>
                    <a:pt x="123" y="123"/>
                  </a:lnTo>
                  <a:lnTo>
                    <a:pt x="76" y="179"/>
                  </a:lnTo>
                  <a:lnTo>
                    <a:pt x="38" y="245"/>
                  </a:lnTo>
                  <a:lnTo>
                    <a:pt x="10" y="320"/>
                  </a:lnTo>
                  <a:lnTo>
                    <a:pt x="1" y="405"/>
                  </a:lnTo>
                  <a:lnTo>
                    <a:pt x="10" y="480"/>
                  </a:lnTo>
                  <a:lnTo>
                    <a:pt x="38" y="556"/>
                  </a:lnTo>
                  <a:lnTo>
                    <a:pt x="76" y="631"/>
                  </a:lnTo>
                  <a:lnTo>
                    <a:pt x="123" y="687"/>
                  </a:lnTo>
                  <a:lnTo>
                    <a:pt x="180" y="734"/>
                  </a:lnTo>
                  <a:lnTo>
                    <a:pt x="245" y="772"/>
                  </a:lnTo>
                  <a:lnTo>
                    <a:pt x="321" y="791"/>
                  </a:lnTo>
                  <a:lnTo>
                    <a:pt x="405" y="800"/>
                  </a:lnTo>
                  <a:lnTo>
                    <a:pt x="481" y="791"/>
                  </a:lnTo>
                  <a:lnTo>
                    <a:pt x="556" y="772"/>
                  </a:lnTo>
                  <a:lnTo>
                    <a:pt x="631" y="734"/>
                  </a:lnTo>
                  <a:lnTo>
                    <a:pt x="688" y="687"/>
                  </a:lnTo>
                  <a:lnTo>
                    <a:pt x="735" y="631"/>
                  </a:lnTo>
                  <a:lnTo>
                    <a:pt x="772" y="556"/>
                  </a:lnTo>
                  <a:lnTo>
                    <a:pt x="791" y="480"/>
                  </a:lnTo>
                  <a:lnTo>
                    <a:pt x="800" y="405"/>
                  </a:lnTo>
                  <a:lnTo>
                    <a:pt x="791" y="320"/>
                  </a:lnTo>
                  <a:lnTo>
                    <a:pt x="772" y="245"/>
                  </a:lnTo>
                  <a:lnTo>
                    <a:pt x="735" y="179"/>
                  </a:lnTo>
                  <a:lnTo>
                    <a:pt x="688" y="123"/>
                  </a:lnTo>
                  <a:lnTo>
                    <a:pt x="631" y="76"/>
                  </a:lnTo>
                  <a:lnTo>
                    <a:pt x="556" y="38"/>
                  </a:lnTo>
                  <a:lnTo>
                    <a:pt x="481" y="10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6"/>
            <p:cNvSpPr/>
            <p:nvPr/>
          </p:nvSpPr>
          <p:spPr>
            <a:xfrm>
              <a:off x="1337238" y="1405357"/>
              <a:ext cx="14044" cy="14044"/>
            </a:xfrm>
            <a:custGeom>
              <a:avLst/>
              <a:gdLst/>
              <a:ahLst/>
              <a:cxnLst/>
              <a:rect l="l" t="t" r="r" b="b"/>
              <a:pathLst>
                <a:path w="800" h="800" extrusionOk="0">
                  <a:moveTo>
                    <a:pt x="395" y="0"/>
                  </a:moveTo>
                  <a:lnTo>
                    <a:pt x="320" y="10"/>
                  </a:lnTo>
                  <a:lnTo>
                    <a:pt x="245" y="28"/>
                  </a:lnTo>
                  <a:lnTo>
                    <a:pt x="179" y="66"/>
                  </a:lnTo>
                  <a:lnTo>
                    <a:pt x="113" y="113"/>
                  </a:lnTo>
                  <a:lnTo>
                    <a:pt x="66" y="179"/>
                  </a:lnTo>
                  <a:lnTo>
                    <a:pt x="28" y="245"/>
                  </a:lnTo>
                  <a:lnTo>
                    <a:pt x="10" y="320"/>
                  </a:lnTo>
                  <a:lnTo>
                    <a:pt x="0" y="395"/>
                  </a:lnTo>
                  <a:lnTo>
                    <a:pt x="10" y="480"/>
                  </a:lnTo>
                  <a:lnTo>
                    <a:pt x="28" y="555"/>
                  </a:lnTo>
                  <a:lnTo>
                    <a:pt x="66" y="621"/>
                  </a:lnTo>
                  <a:lnTo>
                    <a:pt x="113" y="678"/>
                  </a:lnTo>
                  <a:lnTo>
                    <a:pt x="179" y="734"/>
                  </a:lnTo>
                  <a:lnTo>
                    <a:pt x="245" y="772"/>
                  </a:lnTo>
                  <a:lnTo>
                    <a:pt x="320" y="790"/>
                  </a:lnTo>
                  <a:lnTo>
                    <a:pt x="395" y="800"/>
                  </a:lnTo>
                  <a:lnTo>
                    <a:pt x="480" y="790"/>
                  </a:lnTo>
                  <a:lnTo>
                    <a:pt x="555" y="772"/>
                  </a:lnTo>
                  <a:lnTo>
                    <a:pt x="621" y="734"/>
                  </a:lnTo>
                  <a:lnTo>
                    <a:pt x="678" y="678"/>
                  </a:lnTo>
                  <a:lnTo>
                    <a:pt x="734" y="621"/>
                  </a:lnTo>
                  <a:lnTo>
                    <a:pt x="772" y="555"/>
                  </a:lnTo>
                  <a:lnTo>
                    <a:pt x="791" y="480"/>
                  </a:lnTo>
                  <a:lnTo>
                    <a:pt x="800" y="395"/>
                  </a:lnTo>
                  <a:lnTo>
                    <a:pt x="791" y="320"/>
                  </a:lnTo>
                  <a:lnTo>
                    <a:pt x="772" y="245"/>
                  </a:lnTo>
                  <a:lnTo>
                    <a:pt x="734" y="179"/>
                  </a:lnTo>
                  <a:lnTo>
                    <a:pt x="678" y="113"/>
                  </a:lnTo>
                  <a:lnTo>
                    <a:pt x="621" y="66"/>
                  </a:lnTo>
                  <a:lnTo>
                    <a:pt x="555" y="28"/>
                  </a:lnTo>
                  <a:lnTo>
                    <a:pt x="480" y="1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6"/>
            <p:cNvSpPr/>
            <p:nvPr/>
          </p:nvSpPr>
          <p:spPr>
            <a:xfrm>
              <a:off x="1356881" y="1336157"/>
              <a:ext cx="13904" cy="14062"/>
            </a:xfrm>
            <a:custGeom>
              <a:avLst/>
              <a:gdLst/>
              <a:ahLst/>
              <a:cxnLst/>
              <a:rect l="l" t="t" r="r" b="b"/>
              <a:pathLst>
                <a:path w="792" h="801" extrusionOk="0">
                  <a:moveTo>
                    <a:pt x="396" y="0"/>
                  </a:moveTo>
                  <a:lnTo>
                    <a:pt x="311" y="10"/>
                  </a:lnTo>
                  <a:lnTo>
                    <a:pt x="236" y="29"/>
                  </a:lnTo>
                  <a:lnTo>
                    <a:pt x="170" y="66"/>
                  </a:lnTo>
                  <a:lnTo>
                    <a:pt x="114" y="113"/>
                  </a:lnTo>
                  <a:lnTo>
                    <a:pt x="67" y="179"/>
                  </a:lnTo>
                  <a:lnTo>
                    <a:pt x="29" y="245"/>
                  </a:lnTo>
                  <a:lnTo>
                    <a:pt x="1" y="320"/>
                  </a:lnTo>
                  <a:lnTo>
                    <a:pt x="1" y="395"/>
                  </a:lnTo>
                  <a:lnTo>
                    <a:pt x="1" y="480"/>
                  </a:lnTo>
                  <a:lnTo>
                    <a:pt x="29" y="555"/>
                  </a:lnTo>
                  <a:lnTo>
                    <a:pt x="67" y="621"/>
                  </a:lnTo>
                  <a:lnTo>
                    <a:pt x="114" y="678"/>
                  </a:lnTo>
                  <a:lnTo>
                    <a:pt x="170" y="734"/>
                  </a:lnTo>
                  <a:lnTo>
                    <a:pt x="236" y="772"/>
                  </a:lnTo>
                  <a:lnTo>
                    <a:pt x="311" y="791"/>
                  </a:lnTo>
                  <a:lnTo>
                    <a:pt x="396" y="800"/>
                  </a:lnTo>
                  <a:lnTo>
                    <a:pt x="471" y="791"/>
                  </a:lnTo>
                  <a:lnTo>
                    <a:pt x="546" y="772"/>
                  </a:lnTo>
                  <a:lnTo>
                    <a:pt x="622" y="734"/>
                  </a:lnTo>
                  <a:lnTo>
                    <a:pt x="678" y="678"/>
                  </a:lnTo>
                  <a:lnTo>
                    <a:pt x="725" y="621"/>
                  </a:lnTo>
                  <a:lnTo>
                    <a:pt x="763" y="555"/>
                  </a:lnTo>
                  <a:lnTo>
                    <a:pt x="791" y="480"/>
                  </a:lnTo>
                  <a:lnTo>
                    <a:pt x="791" y="395"/>
                  </a:lnTo>
                  <a:lnTo>
                    <a:pt x="791" y="320"/>
                  </a:lnTo>
                  <a:lnTo>
                    <a:pt x="763" y="245"/>
                  </a:lnTo>
                  <a:lnTo>
                    <a:pt x="725" y="179"/>
                  </a:lnTo>
                  <a:lnTo>
                    <a:pt x="678" y="113"/>
                  </a:lnTo>
                  <a:lnTo>
                    <a:pt x="622" y="66"/>
                  </a:lnTo>
                  <a:lnTo>
                    <a:pt x="546" y="29"/>
                  </a:lnTo>
                  <a:lnTo>
                    <a:pt x="471" y="10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6"/>
            <p:cNvSpPr/>
            <p:nvPr/>
          </p:nvSpPr>
          <p:spPr>
            <a:xfrm>
              <a:off x="1498249" y="1289092"/>
              <a:ext cx="31072" cy="31055"/>
            </a:xfrm>
            <a:custGeom>
              <a:avLst/>
              <a:gdLst/>
              <a:ahLst/>
              <a:cxnLst/>
              <a:rect l="l" t="t" r="r" b="b"/>
              <a:pathLst>
                <a:path w="1770" h="1769" extrusionOk="0">
                  <a:moveTo>
                    <a:pt x="791" y="0"/>
                  </a:moveTo>
                  <a:lnTo>
                    <a:pt x="706" y="19"/>
                  </a:lnTo>
                  <a:lnTo>
                    <a:pt x="622" y="38"/>
                  </a:lnTo>
                  <a:lnTo>
                    <a:pt x="537" y="66"/>
                  </a:lnTo>
                  <a:lnTo>
                    <a:pt x="462" y="104"/>
                  </a:lnTo>
                  <a:lnTo>
                    <a:pt x="387" y="151"/>
                  </a:lnTo>
                  <a:lnTo>
                    <a:pt x="321" y="198"/>
                  </a:lnTo>
                  <a:lnTo>
                    <a:pt x="255" y="254"/>
                  </a:lnTo>
                  <a:lnTo>
                    <a:pt x="198" y="320"/>
                  </a:lnTo>
                  <a:lnTo>
                    <a:pt x="151" y="386"/>
                  </a:lnTo>
                  <a:lnTo>
                    <a:pt x="104" y="461"/>
                  </a:lnTo>
                  <a:lnTo>
                    <a:pt x="67" y="536"/>
                  </a:lnTo>
                  <a:lnTo>
                    <a:pt x="38" y="621"/>
                  </a:lnTo>
                  <a:lnTo>
                    <a:pt x="20" y="706"/>
                  </a:lnTo>
                  <a:lnTo>
                    <a:pt x="1" y="790"/>
                  </a:lnTo>
                  <a:lnTo>
                    <a:pt x="1" y="884"/>
                  </a:lnTo>
                  <a:lnTo>
                    <a:pt x="1" y="969"/>
                  </a:lnTo>
                  <a:lnTo>
                    <a:pt x="20" y="1063"/>
                  </a:lnTo>
                  <a:lnTo>
                    <a:pt x="38" y="1148"/>
                  </a:lnTo>
                  <a:lnTo>
                    <a:pt x="67" y="1223"/>
                  </a:lnTo>
                  <a:lnTo>
                    <a:pt x="104" y="1308"/>
                  </a:lnTo>
                  <a:lnTo>
                    <a:pt x="151" y="1374"/>
                  </a:lnTo>
                  <a:lnTo>
                    <a:pt x="198" y="1449"/>
                  </a:lnTo>
                  <a:lnTo>
                    <a:pt x="255" y="1505"/>
                  </a:lnTo>
                  <a:lnTo>
                    <a:pt x="321" y="1562"/>
                  </a:lnTo>
                  <a:lnTo>
                    <a:pt x="387" y="1618"/>
                  </a:lnTo>
                  <a:lnTo>
                    <a:pt x="462" y="1656"/>
                  </a:lnTo>
                  <a:lnTo>
                    <a:pt x="537" y="1694"/>
                  </a:lnTo>
                  <a:lnTo>
                    <a:pt x="622" y="1731"/>
                  </a:lnTo>
                  <a:lnTo>
                    <a:pt x="706" y="1750"/>
                  </a:lnTo>
                  <a:lnTo>
                    <a:pt x="791" y="1759"/>
                  </a:lnTo>
                  <a:lnTo>
                    <a:pt x="885" y="1769"/>
                  </a:lnTo>
                  <a:lnTo>
                    <a:pt x="970" y="1759"/>
                  </a:lnTo>
                  <a:lnTo>
                    <a:pt x="1064" y="1750"/>
                  </a:lnTo>
                  <a:lnTo>
                    <a:pt x="1149" y="1731"/>
                  </a:lnTo>
                  <a:lnTo>
                    <a:pt x="1224" y="1694"/>
                  </a:lnTo>
                  <a:lnTo>
                    <a:pt x="1309" y="1656"/>
                  </a:lnTo>
                  <a:lnTo>
                    <a:pt x="1374" y="1618"/>
                  </a:lnTo>
                  <a:lnTo>
                    <a:pt x="1440" y="1562"/>
                  </a:lnTo>
                  <a:lnTo>
                    <a:pt x="1506" y="1505"/>
                  </a:lnTo>
                  <a:lnTo>
                    <a:pt x="1563" y="1449"/>
                  </a:lnTo>
                  <a:lnTo>
                    <a:pt x="1619" y="1374"/>
                  </a:lnTo>
                  <a:lnTo>
                    <a:pt x="1657" y="1308"/>
                  </a:lnTo>
                  <a:lnTo>
                    <a:pt x="1694" y="1223"/>
                  </a:lnTo>
                  <a:lnTo>
                    <a:pt x="1722" y="1148"/>
                  </a:lnTo>
                  <a:lnTo>
                    <a:pt x="1751" y="1063"/>
                  </a:lnTo>
                  <a:lnTo>
                    <a:pt x="1760" y="969"/>
                  </a:lnTo>
                  <a:lnTo>
                    <a:pt x="1770" y="884"/>
                  </a:lnTo>
                  <a:lnTo>
                    <a:pt x="1760" y="790"/>
                  </a:lnTo>
                  <a:lnTo>
                    <a:pt x="1751" y="706"/>
                  </a:lnTo>
                  <a:lnTo>
                    <a:pt x="1722" y="621"/>
                  </a:lnTo>
                  <a:lnTo>
                    <a:pt x="1694" y="536"/>
                  </a:lnTo>
                  <a:lnTo>
                    <a:pt x="1657" y="461"/>
                  </a:lnTo>
                  <a:lnTo>
                    <a:pt x="1619" y="386"/>
                  </a:lnTo>
                  <a:lnTo>
                    <a:pt x="1563" y="320"/>
                  </a:lnTo>
                  <a:lnTo>
                    <a:pt x="1506" y="254"/>
                  </a:lnTo>
                  <a:lnTo>
                    <a:pt x="1440" y="198"/>
                  </a:lnTo>
                  <a:lnTo>
                    <a:pt x="1374" y="151"/>
                  </a:lnTo>
                  <a:lnTo>
                    <a:pt x="1309" y="104"/>
                  </a:lnTo>
                  <a:lnTo>
                    <a:pt x="1224" y="66"/>
                  </a:lnTo>
                  <a:lnTo>
                    <a:pt x="1149" y="38"/>
                  </a:lnTo>
                  <a:lnTo>
                    <a:pt x="1064" y="19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6"/>
            <p:cNvSpPr/>
            <p:nvPr/>
          </p:nvSpPr>
          <p:spPr>
            <a:xfrm>
              <a:off x="1404788" y="1298010"/>
              <a:ext cx="44274" cy="44116"/>
            </a:xfrm>
            <a:custGeom>
              <a:avLst/>
              <a:gdLst/>
              <a:ahLst/>
              <a:cxnLst/>
              <a:rect l="l" t="t" r="r" b="b"/>
              <a:pathLst>
                <a:path w="2522" h="2513" extrusionOk="0">
                  <a:moveTo>
                    <a:pt x="1261" y="0"/>
                  </a:moveTo>
                  <a:lnTo>
                    <a:pt x="1129" y="10"/>
                  </a:lnTo>
                  <a:lnTo>
                    <a:pt x="1007" y="28"/>
                  </a:lnTo>
                  <a:lnTo>
                    <a:pt x="884" y="57"/>
                  </a:lnTo>
                  <a:lnTo>
                    <a:pt x="771" y="104"/>
                  </a:lnTo>
                  <a:lnTo>
                    <a:pt x="659" y="151"/>
                  </a:lnTo>
                  <a:lnTo>
                    <a:pt x="555" y="217"/>
                  </a:lnTo>
                  <a:lnTo>
                    <a:pt x="461" y="292"/>
                  </a:lnTo>
                  <a:lnTo>
                    <a:pt x="376" y="367"/>
                  </a:lnTo>
                  <a:lnTo>
                    <a:pt x="292" y="461"/>
                  </a:lnTo>
                  <a:lnTo>
                    <a:pt x="216" y="555"/>
                  </a:lnTo>
                  <a:lnTo>
                    <a:pt x="160" y="659"/>
                  </a:lnTo>
                  <a:lnTo>
                    <a:pt x="104" y="772"/>
                  </a:lnTo>
                  <a:lnTo>
                    <a:pt x="56" y="884"/>
                  </a:lnTo>
                  <a:lnTo>
                    <a:pt x="28" y="1007"/>
                  </a:lnTo>
                  <a:lnTo>
                    <a:pt x="9" y="1129"/>
                  </a:lnTo>
                  <a:lnTo>
                    <a:pt x="0" y="1261"/>
                  </a:lnTo>
                  <a:lnTo>
                    <a:pt x="9" y="1383"/>
                  </a:lnTo>
                  <a:lnTo>
                    <a:pt x="28" y="1515"/>
                  </a:lnTo>
                  <a:lnTo>
                    <a:pt x="56" y="1637"/>
                  </a:lnTo>
                  <a:lnTo>
                    <a:pt x="104" y="1750"/>
                  </a:lnTo>
                  <a:lnTo>
                    <a:pt x="160" y="1853"/>
                  </a:lnTo>
                  <a:lnTo>
                    <a:pt x="216" y="1966"/>
                  </a:lnTo>
                  <a:lnTo>
                    <a:pt x="292" y="2060"/>
                  </a:lnTo>
                  <a:lnTo>
                    <a:pt x="376" y="2145"/>
                  </a:lnTo>
                  <a:lnTo>
                    <a:pt x="461" y="2230"/>
                  </a:lnTo>
                  <a:lnTo>
                    <a:pt x="555" y="2305"/>
                  </a:lnTo>
                  <a:lnTo>
                    <a:pt x="659" y="2361"/>
                  </a:lnTo>
                  <a:lnTo>
                    <a:pt x="771" y="2418"/>
                  </a:lnTo>
                  <a:lnTo>
                    <a:pt x="884" y="2456"/>
                  </a:lnTo>
                  <a:lnTo>
                    <a:pt x="1007" y="2493"/>
                  </a:lnTo>
                  <a:lnTo>
                    <a:pt x="1129" y="2512"/>
                  </a:lnTo>
                  <a:lnTo>
                    <a:pt x="1392" y="2512"/>
                  </a:lnTo>
                  <a:lnTo>
                    <a:pt x="1515" y="2493"/>
                  </a:lnTo>
                  <a:lnTo>
                    <a:pt x="1637" y="2456"/>
                  </a:lnTo>
                  <a:lnTo>
                    <a:pt x="1750" y="2418"/>
                  </a:lnTo>
                  <a:lnTo>
                    <a:pt x="1863" y="2361"/>
                  </a:lnTo>
                  <a:lnTo>
                    <a:pt x="1966" y="2305"/>
                  </a:lnTo>
                  <a:lnTo>
                    <a:pt x="2060" y="2230"/>
                  </a:lnTo>
                  <a:lnTo>
                    <a:pt x="2154" y="2145"/>
                  </a:lnTo>
                  <a:lnTo>
                    <a:pt x="2230" y="2060"/>
                  </a:lnTo>
                  <a:lnTo>
                    <a:pt x="2305" y="1966"/>
                  </a:lnTo>
                  <a:lnTo>
                    <a:pt x="2371" y="1853"/>
                  </a:lnTo>
                  <a:lnTo>
                    <a:pt x="2418" y="1750"/>
                  </a:lnTo>
                  <a:lnTo>
                    <a:pt x="2465" y="1637"/>
                  </a:lnTo>
                  <a:lnTo>
                    <a:pt x="2493" y="1515"/>
                  </a:lnTo>
                  <a:lnTo>
                    <a:pt x="2512" y="1383"/>
                  </a:lnTo>
                  <a:lnTo>
                    <a:pt x="2521" y="1261"/>
                  </a:lnTo>
                  <a:lnTo>
                    <a:pt x="2512" y="1129"/>
                  </a:lnTo>
                  <a:lnTo>
                    <a:pt x="2493" y="1007"/>
                  </a:lnTo>
                  <a:lnTo>
                    <a:pt x="2465" y="884"/>
                  </a:lnTo>
                  <a:lnTo>
                    <a:pt x="2418" y="772"/>
                  </a:lnTo>
                  <a:lnTo>
                    <a:pt x="2371" y="659"/>
                  </a:lnTo>
                  <a:lnTo>
                    <a:pt x="2305" y="555"/>
                  </a:lnTo>
                  <a:lnTo>
                    <a:pt x="2230" y="461"/>
                  </a:lnTo>
                  <a:lnTo>
                    <a:pt x="2154" y="367"/>
                  </a:lnTo>
                  <a:lnTo>
                    <a:pt x="2060" y="292"/>
                  </a:lnTo>
                  <a:lnTo>
                    <a:pt x="1966" y="217"/>
                  </a:lnTo>
                  <a:lnTo>
                    <a:pt x="1863" y="151"/>
                  </a:lnTo>
                  <a:lnTo>
                    <a:pt x="1750" y="104"/>
                  </a:lnTo>
                  <a:lnTo>
                    <a:pt x="1637" y="57"/>
                  </a:lnTo>
                  <a:lnTo>
                    <a:pt x="1515" y="28"/>
                  </a:lnTo>
                  <a:lnTo>
                    <a:pt x="1392" y="10"/>
                  </a:lnTo>
                  <a:lnTo>
                    <a:pt x="1261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6"/>
            <p:cNvSpPr/>
            <p:nvPr/>
          </p:nvSpPr>
          <p:spPr>
            <a:xfrm>
              <a:off x="1566625" y="1392297"/>
              <a:ext cx="20013" cy="20013"/>
            </a:xfrm>
            <a:custGeom>
              <a:avLst/>
              <a:gdLst/>
              <a:ahLst/>
              <a:cxnLst/>
              <a:rect l="l" t="t" r="r" b="b"/>
              <a:pathLst>
                <a:path w="1140" h="1140" extrusionOk="0">
                  <a:moveTo>
                    <a:pt x="518" y="1"/>
                  </a:moveTo>
                  <a:lnTo>
                    <a:pt x="462" y="10"/>
                  </a:lnTo>
                  <a:lnTo>
                    <a:pt x="349" y="48"/>
                  </a:lnTo>
                  <a:lnTo>
                    <a:pt x="255" y="95"/>
                  </a:lnTo>
                  <a:lnTo>
                    <a:pt x="170" y="170"/>
                  </a:lnTo>
                  <a:lnTo>
                    <a:pt x="95" y="255"/>
                  </a:lnTo>
                  <a:lnTo>
                    <a:pt x="48" y="349"/>
                  </a:lnTo>
                  <a:lnTo>
                    <a:pt x="10" y="462"/>
                  </a:lnTo>
                  <a:lnTo>
                    <a:pt x="1" y="518"/>
                  </a:lnTo>
                  <a:lnTo>
                    <a:pt x="1" y="575"/>
                  </a:lnTo>
                  <a:lnTo>
                    <a:pt x="1" y="631"/>
                  </a:lnTo>
                  <a:lnTo>
                    <a:pt x="10" y="688"/>
                  </a:lnTo>
                  <a:lnTo>
                    <a:pt x="48" y="791"/>
                  </a:lnTo>
                  <a:lnTo>
                    <a:pt x="95" y="895"/>
                  </a:lnTo>
                  <a:lnTo>
                    <a:pt x="170" y="979"/>
                  </a:lnTo>
                  <a:lnTo>
                    <a:pt x="255" y="1045"/>
                  </a:lnTo>
                  <a:lnTo>
                    <a:pt x="349" y="1102"/>
                  </a:lnTo>
                  <a:lnTo>
                    <a:pt x="462" y="1130"/>
                  </a:lnTo>
                  <a:lnTo>
                    <a:pt x="518" y="1139"/>
                  </a:lnTo>
                  <a:lnTo>
                    <a:pt x="631" y="1139"/>
                  </a:lnTo>
                  <a:lnTo>
                    <a:pt x="687" y="1130"/>
                  </a:lnTo>
                  <a:lnTo>
                    <a:pt x="791" y="1102"/>
                  </a:lnTo>
                  <a:lnTo>
                    <a:pt x="894" y="1045"/>
                  </a:lnTo>
                  <a:lnTo>
                    <a:pt x="979" y="979"/>
                  </a:lnTo>
                  <a:lnTo>
                    <a:pt x="1045" y="895"/>
                  </a:lnTo>
                  <a:lnTo>
                    <a:pt x="1101" y="791"/>
                  </a:lnTo>
                  <a:lnTo>
                    <a:pt x="1130" y="688"/>
                  </a:lnTo>
                  <a:lnTo>
                    <a:pt x="1139" y="631"/>
                  </a:lnTo>
                  <a:lnTo>
                    <a:pt x="1139" y="575"/>
                  </a:lnTo>
                  <a:lnTo>
                    <a:pt x="1139" y="518"/>
                  </a:lnTo>
                  <a:lnTo>
                    <a:pt x="1130" y="462"/>
                  </a:lnTo>
                  <a:lnTo>
                    <a:pt x="1101" y="349"/>
                  </a:lnTo>
                  <a:lnTo>
                    <a:pt x="1045" y="255"/>
                  </a:lnTo>
                  <a:lnTo>
                    <a:pt x="979" y="170"/>
                  </a:lnTo>
                  <a:lnTo>
                    <a:pt x="894" y="95"/>
                  </a:lnTo>
                  <a:lnTo>
                    <a:pt x="791" y="48"/>
                  </a:lnTo>
                  <a:lnTo>
                    <a:pt x="687" y="10"/>
                  </a:lnTo>
                  <a:lnTo>
                    <a:pt x="631" y="1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6"/>
            <p:cNvSpPr/>
            <p:nvPr/>
          </p:nvSpPr>
          <p:spPr>
            <a:xfrm>
              <a:off x="1531621" y="1262989"/>
              <a:ext cx="12078" cy="12078"/>
            </a:xfrm>
            <a:custGeom>
              <a:avLst/>
              <a:gdLst/>
              <a:ahLst/>
              <a:cxnLst/>
              <a:rect l="l" t="t" r="r" b="b"/>
              <a:pathLst>
                <a:path w="688" h="688" extrusionOk="0">
                  <a:moveTo>
                    <a:pt x="339" y="1"/>
                  </a:moveTo>
                  <a:lnTo>
                    <a:pt x="273" y="10"/>
                  </a:lnTo>
                  <a:lnTo>
                    <a:pt x="207" y="29"/>
                  </a:lnTo>
                  <a:lnTo>
                    <a:pt x="151" y="57"/>
                  </a:lnTo>
                  <a:lnTo>
                    <a:pt x="94" y="104"/>
                  </a:lnTo>
                  <a:lnTo>
                    <a:pt x="57" y="151"/>
                  </a:lnTo>
                  <a:lnTo>
                    <a:pt x="28" y="208"/>
                  </a:lnTo>
                  <a:lnTo>
                    <a:pt x="10" y="273"/>
                  </a:lnTo>
                  <a:lnTo>
                    <a:pt x="0" y="339"/>
                  </a:lnTo>
                  <a:lnTo>
                    <a:pt x="10" y="415"/>
                  </a:lnTo>
                  <a:lnTo>
                    <a:pt x="28" y="480"/>
                  </a:lnTo>
                  <a:lnTo>
                    <a:pt x="57" y="537"/>
                  </a:lnTo>
                  <a:lnTo>
                    <a:pt x="94" y="584"/>
                  </a:lnTo>
                  <a:lnTo>
                    <a:pt x="151" y="631"/>
                  </a:lnTo>
                  <a:lnTo>
                    <a:pt x="207" y="659"/>
                  </a:lnTo>
                  <a:lnTo>
                    <a:pt x="273" y="678"/>
                  </a:lnTo>
                  <a:lnTo>
                    <a:pt x="339" y="687"/>
                  </a:lnTo>
                  <a:lnTo>
                    <a:pt x="414" y="678"/>
                  </a:lnTo>
                  <a:lnTo>
                    <a:pt x="471" y="659"/>
                  </a:lnTo>
                  <a:lnTo>
                    <a:pt x="536" y="631"/>
                  </a:lnTo>
                  <a:lnTo>
                    <a:pt x="584" y="584"/>
                  </a:lnTo>
                  <a:lnTo>
                    <a:pt x="621" y="537"/>
                  </a:lnTo>
                  <a:lnTo>
                    <a:pt x="659" y="480"/>
                  </a:lnTo>
                  <a:lnTo>
                    <a:pt x="678" y="415"/>
                  </a:lnTo>
                  <a:lnTo>
                    <a:pt x="687" y="339"/>
                  </a:lnTo>
                  <a:lnTo>
                    <a:pt x="678" y="273"/>
                  </a:lnTo>
                  <a:lnTo>
                    <a:pt x="659" y="208"/>
                  </a:lnTo>
                  <a:lnTo>
                    <a:pt x="621" y="151"/>
                  </a:lnTo>
                  <a:lnTo>
                    <a:pt x="584" y="104"/>
                  </a:lnTo>
                  <a:lnTo>
                    <a:pt x="536" y="57"/>
                  </a:lnTo>
                  <a:lnTo>
                    <a:pt x="471" y="29"/>
                  </a:lnTo>
                  <a:lnTo>
                    <a:pt x="414" y="10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6"/>
            <p:cNvSpPr/>
            <p:nvPr/>
          </p:nvSpPr>
          <p:spPr>
            <a:xfrm>
              <a:off x="1520544" y="1350692"/>
              <a:ext cx="22154" cy="21979"/>
            </a:xfrm>
            <a:custGeom>
              <a:avLst/>
              <a:gdLst/>
              <a:ahLst/>
              <a:cxnLst/>
              <a:rect l="l" t="t" r="r" b="b"/>
              <a:pathLst>
                <a:path w="1262" h="1252" extrusionOk="0">
                  <a:moveTo>
                    <a:pt x="565" y="0"/>
                  </a:moveTo>
                  <a:lnTo>
                    <a:pt x="500" y="10"/>
                  </a:lnTo>
                  <a:lnTo>
                    <a:pt x="443" y="28"/>
                  </a:lnTo>
                  <a:lnTo>
                    <a:pt x="387" y="47"/>
                  </a:lnTo>
                  <a:lnTo>
                    <a:pt x="330" y="75"/>
                  </a:lnTo>
                  <a:lnTo>
                    <a:pt x="274" y="104"/>
                  </a:lnTo>
                  <a:lnTo>
                    <a:pt x="227" y="141"/>
                  </a:lnTo>
                  <a:lnTo>
                    <a:pt x="189" y="179"/>
                  </a:lnTo>
                  <a:lnTo>
                    <a:pt x="142" y="226"/>
                  </a:lnTo>
                  <a:lnTo>
                    <a:pt x="104" y="273"/>
                  </a:lnTo>
                  <a:lnTo>
                    <a:pt x="76" y="330"/>
                  </a:lnTo>
                  <a:lnTo>
                    <a:pt x="48" y="386"/>
                  </a:lnTo>
                  <a:lnTo>
                    <a:pt x="29" y="442"/>
                  </a:lnTo>
                  <a:lnTo>
                    <a:pt x="10" y="499"/>
                  </a:lnTo>
                  <a:lnTo>
                    <a:pt x="1" y="565"/>
                  </a:lnTo>
                  <a:lnTo>
                    <a:pt x="1" y="631"/>
                  </a:lnTo>
                  <a:lnTo>
                    <a:pt x="1" y="687"/>
                  </a:lnTo>
                  <a:lnTo>
                    <a:pt x="10" y="753"/>
                  </a:lnTo>
                  <a:lnTo>
                    <a:pt x="29" y="809"/>
                  </a:lnTo>
                  <a:lnTo>
                    <a:pt x="48" y="875"/>
                  </a:lnTo>
                  <a:lnTo>
                    <a:pt x="76" y="922"/>
                  </a:lnTo>
                  <a:lnTo>
                    <a:pt x="104" y="979"/>
                  </a:lnTo>
                  <a:lnTo>
                    <a:pt x="142" y="1026"/>
                  </a:lnTo>
                  <a:lnTo>
                    <a:pt x="189" y="1073"/>
                  </a:lnTo>
                  <a:lnTo>
                    <a:pt x="227" y="1110"/>
                  </a:lnTo>
                  <a:lnTo>
                    <a:pt x="274" y="1148"/>
                  </a:lnTo>
                  <a:lnTo>
                    <a:pt x="330" y="1176"/>
                  </a:lnTo>
                  <a:lnTo>
                    <a:pt x="387" y="1204"/>
                  </a:lnTo>
                  <a:lnTo>
                    <a:pt x="443" y="1223"/>
                  </a:lnTo>
                  <a:lnTo>
                    <a:pt x="500" y="1242"/>
                  </a:lnTo>
                  <a:lnTo>
                    <a:pt x="565" y="1251"/>
                  </a:lnTo>
                  <a:lnTo>
                    <a:pt x="697" y="1251"/>
                  </a:lnTo>
                  <a:lnTo>
                    <a:pt x="754" y="1242"/>
                  </a:lnTo>
                  <a:lnTo>
                    <a:pt x="819" y="1223"/>
                  </a:lnTo>
                  <a:lnTo>
                    <a:pt x="876" y="1204"/>
                  </a:lnTo>
                  <a:lnTo>
                    <a:pt x="932" y="1176"/>
                  </a:lnTo>
                  <a:lnTo>
                    <a:pt x="979" y="1148"/>
                  </a:lnTo>
                  <a:lnTo>
                    <a:pt x="1026" y="1110"/>
                  </a:lnTo>
                  <a:lnTo>
                    <a:pt x="1073" y="1073"/>
                  </a:lnTo>
                  <a:lnTo>
                    <a:pt x="1111" y="1026"/>
                  </a:lnTo>
                  <a:lnTo>
                    <a:pt x="1149" y="979"/>
                  </a:lnTo>
                  <a:lnTo>
                    <a:pt x="1177" y="922"/>
                  </a:lnTo>
                  <a:lnTo>
                    <a:pt x="1205" y="875"/>
                  </a:lnTo>
                  <a:lnTo>
                    <a:pt x="1233" y="809"/>
                  </a:lnTo>
                  <a:lnTo>
                    <a:pt x="1243" y="753"/>
                  </a:lnTo>
                  <a:lnTo>
                    <a:pt x="1252" y="687"/>
                  </a:lnTo>
                  <a:lnTo>
                    <a:pt x="1262" y="631"/>
                  </a:lnTo>
                  <a:lnTo>
                    <a:pt x="1252" y="565"/>
                  </a:lnTo>
                  <a:lnTo>
                    <a:pt x="1243" y="499"/>
                  </a:lnTo>
                  <a:lnTo>
                    <a:pt x="1233" y="442"/>
                  </a:lnTo>
                  <a:lnTo>
                    <a:pt x="1205" y="386"/>
                  </a:lnTo>
                  <a:lnTo>
                    <a:pt x="1177" y="330"/>
                  </a:lnTo>
                  <a:lnTo>
                    <a:pt x="1149" y="273"/>
                  </a:lnTo>
                  <a:lnTo>
                    <a:pt x="1111" y="226"/>
                  </a:lnTo>
                  <a:lnTo>
                    <a:pt x="1073" y="179"/>
                  </a:lnTo>
                  <a:lnTo>
                    <a:pt x="1026" y="141"/>
                  </a:lnTo>
                  <a:lnTo>
                    <a:pt x="979" y="104"/>
                  </a:lnTo>
                  <a:lnTo>
                    <a:pt x="932" y="75"/>
                  </a:lnTo>
                  <a:lnTo>
                    <a:pt x="876" y="47"/>
                  </a:lnTo>
                  <a:lnTo>
                    <a:pt x="819" y="28"/>
                  </a:lnTo>
                  <a:lnTo>
                    <a:pt x="754" y="10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6"/>
            <p:cNvSpPr/>
            <p:nvPr/>
          </p:nvSpPr>
          <p:spPr>
            <a:xfrm>
              <a:off x="1597679" y="1336157"/>
              <a:ext cx="29089" cy="29089"/>
            </a:xfrm>
            <a:custGeom>
              <a:avLst/>
              <a:gdLst/>
              <a:ahLst/>
              <a:cxnLst/>
              <a:rect l="l" t="t" r="r" b="b"/>
              <a:pathLst>
                <a:path w="1657" h="1657" extrusionOk="0">
                  <a:moveTo>
                    <a:pt x="828" y="0"/>
                  </a:moveTo>
                  <a:lnTo>
                    <a:pt x="744" y="10"/>
                  </a:lnTo>
                  <a:lnTo>
                    <a:pt x="659" y="19"/>
                  </a:lnTo>
                  <a:lnTo>
                    <a:pt x="584" y="38"/>
                  </a:lnTo>
                  <a:lnTo>
                    <a:pt x="508" y="66"/>
                  </a:lnTo>
                  <a:lnTo>
                    <a:pt x="433" y="104"/>
                  </a:lnTo>
                  <a:lnTo>
                    <a:pt x="367" y="141"/>
                  </a:lnTo>
                  <a:lnTo>
                    <a:pt x="301" y="188"/>
                  </a:lnTo>
                  <a:lnTo>
                    <a:pt x="245" y="245"/>
                  </a:lnTo>
                  <a:lnTo>
                    <a:pt x="189" y="301"/>
                  </a:lnTo>
                  <a:lnTo>
                    <a:pt x="141" y="367"/>
                  </a:lnTo>
                  <a:lnTo>
                    <a:pt x="104" y="433"/>
                  </a:lnTo>
                  <a:lnTo>
                    <a:pt x="66" y="508"/>
                  </a:lnTo>
                  <a:lnTo>
                    <a:pt x="38" y="584"/>
                  </a:lnTo>
                  <a:lnTo>
                    <a:pt x="19" y="659"/>
                  </a:lnTo>
                  <a:lnTo>
                    <a:pt x="10" y="744"/>
                  </a:lnTo>
                  <a:lnTo>
                    <a:pt x="0" y="828"/>
                  </a:lnTo>
                  <a:lnTo>
                    <a:pt x="10" y="913"/>
                  </a:lnTo>
                  <a:lnTo>
                    <a:pt x="19" y="998"/>
                  </a:lnTo>
                  <a:lnTo>
                    <a:pt x="38" y="1073"/>
                  </a:lnTo>
                  <a:lnTo>
                    <a:pt x="66" y="1148"/>
                  </a:lnTo>
                  <a:lnTo>
                    <a:pt x="104" y="1223"/>
                  </a:lnTo>
                  <a:lnTo>
                    <a:pt x="141" y="1289"/>
                  </a:lnTo>
                  <a:lnTo>
                    <a:pt x="189" y="1355"/>
                  </a:lnTo>
                  <a:lnTo>
                    <a:pt x="245" y="1412"/>
                  </a:lnTo>
                  <a:lnTo>
                    <a:pt x="301" y="1468"/>
                  </a:lnTo>
                  <a:lnTo>
                    <a:pt x="367" y="1515"/>
                  </a:lnTo>
                  <a:lnTo>
                    <a:pt x="433" y="1553"/>
                  </a:lnTo>
                  <a:lnTo>
                    <a:pt x="508" y="1590"/>
                  </a:lnTo>
                  <a:lnTo>
                    <a:pt x="584" y="1618"/>
                  </a:lnTo>
                  <a:lnTo>
                    <a:pt x="659" y="1637"/>
                  </a:lnTo>
                  <a:lnTo>
                    <a:pt x="744" y="1647"/>
                  </a:lnTo>
                  <a:lnTo>
                    <a:pt x="828" y="1656"/>
                  </a:lnTo>
                  <a:lnTo>
                    <a:pt x="913" y="1647"/>
                  </a:lnTo>
                  <a:lnTo>
                    <a:pt x="998" y="1637"/>
                  </a:lnTo>
                  <a:lnTo>
                    <a:pt x="1073" y="1618"/>
                  </a:lnTo>
                  <a:lnTo>
                    <a:pt x="1148" y="1590"/>
                  </a:lnTo>
                  <a:lnTo>
                    <a:pt x="1223" y="1553"/>
                  </a:lnTo>
                  <a:lnTo>
                    <a:pt x="1289" y="1515"/>
                  </a:lnTo>
                  <a:lnTo>
                    <a:pt x="1355" y="1468"/>
                  </a:lnTo>
                  <a:lnTo>
                    <a:pt x="1412" y="1412"/>
                  </a:lnTo>
                  <a:lnTo>
                    <a:pt x="1468" y="1355"/>
                  </a:lnTo>
                  <a:lnTo>
                    <a:pt x="1515" y="1289"/>
                  </a:lnTo>
                  <a:lnTo>
                    <a:pt x="1553" y="1223"/>
                  </a:lnTo>
                  <a:lnTo>
                    <a:pt x="1590" y="1148"/>
                  </a:lnTo>
                  <a:lnTo>
                    <a:pt x="1619" y="1073"/>
                  </a:lnTo>
                  <a:lnTo>
                    <a:pt x="1637" y="998"/>
                  </a:lnTo>
                  <a:lnTo>
                    <a:pt x="1647" y="913"/>
                  </a:lnTo>
                  <a:lnTo>
                    <a:pt x="1656" y="828"/>
                  </a:lnTo>
                  <a:lnTo>
                    <a:pt x="1647" y="744"/>
                  </a:lnTo>
                  <a:lnTo>
                    <a:pt x="1637" y="659"/>
                  </a:lnTo>
                  <a:lnTo>
                    <a:pt x="1619" y="584"/>
                  </a:lnTo>
                  <a:lnTo>
                    <a:pt x="1590" y="508"/>
                  </a:lnTo>
                  <a:lnTo>
                    <a:pt x="1553" y="433"/>
                  </a:lnTo>
                  <a:lnTo>
                    <a:pt x="1515" y="367"/>
                  </a:lnTo>
                  <a:lnTo>
                    <a:pt x="1468" y="301"/>
                  </a:lnTo>
                  <a:lnTo>
                    <a:pt x="1412" y="245"/>
                  </a:lnTo>
                  <a:lnTo>
                    <a:pt x="1355" y="188"/>
                  </a:lnTo>
                  <a:lnTo>
                    <a:pt x="1289" y="141"/>
                  </a:lnTo>
                  <a:lnTo>
                    <a:pt x="1223" y="104"/>
                  </a:lnTo>
                  <a:lnTo>
                    <a:pt x="1148" y="66"/>
                  </a:lnTo>
                  <a:lnTo>
                    <a:pt x="1073" y="38"/>
                  </a:lnTo>
                  <a:lnTo>
                    <a:pt x="998" y="19"/>
                  </a:lnTo>
                  <a:lnTo>
                    <a:pt x="913" y="10"/>
                  </a:lnTo>
                  <a:lnTo>
                    <a:pt x="828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6"/>
            <p:cNvSpPr/>
            <p:nvPr/>
          </p:nvSpPr>
          <p:spPr>
            <a:xfrm>
              <a:off x="1389252" y="1376129"/>
              <a:ext cx="31072" cy="31055"/>
            </a:xfrm>
            <a:custGeom>
              <a:avLst/>
              <a:gdLst/>
              <a:ahLst/>
              <a:cxnLst/>
              <a:rect l="l" t="t" r="r" b="b"/>
              <a:pathLst>
                <a:path w="1770" h="1769" extrusionOk="0">
                  <a:moveTo>
                    <a:pt x="885" y="0"/>
                  </a:moveTo>
                  <a:lnTo>
                    <a:pt x="800" y="9"/>
                  </a:lnTo>
                  <a:lnTo>
                    <a:pt x="706" y="19"/>
                  </a:lnTo>
                  <a:lnTo>
                    <a:pt x="622" y="47"/>
                  </a:lnTo>
                  <a:lnTo>
                    <a:pt x="546" y="75"/>
                  </a:lnTo>
                  <a:lnTo>
                    <a:pt x="471" y="113"/>
                  </a:lnTo>
                  <a:lnTo>
                    <a:pt x="396" y="160"/>
                  </a:lnTo>
                  <a:lnTo>
                    <a:pt x="330" y="207"/>
                  </a:lnTo>
                  <a:lnTo>
                    <a:pt x="264" y="263"/>
                  </a:lnTo>
                  <a:lnTo>
                    <a:pt x="208" y="329"/>
                  </a:lnTo>
                  <a:lnTo>
                    <a:pt x="151" y="395"/>
                  </a:lnTo>
                  <a:lnTo>
                    <a:pt x="114" y="470"/>
                  </a:lnTo>
                  <a:lnTo>
                    <a:pt x="76" y="546"/>
                  </a:lnTo>
                  <a:lnTo>
                    <a:pt x="48" y="630"/>
                  </a:lnTo>
                  <a:lnTo>
                    <a:pt x="20" y="715"/>
                  </a:lnTo>
                  <a:lnTo>
                    <a:pt x="10" y="800"/>
                  </a:lnTo>
                  <a:lnTo>
                    <a:pt x="1" y="884"/>
                  </a:lnTo>
                  <a:lnTo>
                    <a:pt x="10" y="978"/>
                  </a:lnTo>
                  <a:lnTo>
                    <a:pt x="20" y="1063"/>
                  </a:lnTo>
                  <a:lnTo>
                    <a:pt x="48" y="1148"/>
                  </a:lnTo>
                  <a:lnTo>
                    <a:pt x="76" y="1232"/>
                  </a:lnTo>
                  <a:lnTo>
                    <a:pt x="114" y="1308"/>
                  </a:lnTo>
                  <a:lnTo>
                    <a:pt x="151" y="1383"/>
                  </a:lnTo>
                  <a:lnTo>
                    <a:pt x="208" y="1449"/>
                  </a:lnTo>
                  <a:lnTo>
                    <a:pt x="264" y="1515"/>
                  </a:lnTo>
                  <a:lnTo>
                    <a:pt x="330" y="1571"/>
                  </a:lnTo>
                  <a:lnTo>
                    <a:pt x="396" y="1618"/>
                  </a:lnTo>
                  <a:lnTo>
                    <a:pt x="471" y="1665"/>
                  </a:lnTo>
                  <a:lnTo>
                    <a:pt x="546" y="1703"/>
                  </a:lnTo>
                  <a:lnTo>
                    <a:pt x="622" y="1731"/>
                  </a:lnTo>
                  <a:lnTo>
                    <a:pt x="706" y="1759"/>
                  </a:lnTo>
                  <a:lnTo>
                    <a:pt x="800" y="1769"/>
                  </a:lnTo>
                  <a:lnTo>
                    <a:pt x="979" y="1769"/>
                  </a:lnTo>
                  <a:lnTo>
                    <a:pt x="1064" y="1759"/>
                  </a:lnTo>
                  <a:lnTo>
                    <a:pt x="1148" y="1731"/>
                  </a:lnTo>
                  <a:lnTo>
                    <a:pt x="1233" y="1703"/>
                  </a:lnTo>
                  <a:lnTo>
                    <a:pt x="1308" y="1665"/>
                  </a:lnTo>
                  <a:lnTo>
                    <a:pt x="1384" y="1618"/>
                  </a:lnTo>
                  <a:lnTo>
                    <a:pt x="1450" y="1571"/>
                  </a:lnTo>
                  <a:lnTo>
                    <a:pt x="1515" y="1515"/>
                  </a:lnTo>
                  <a:lnTo>
                    <a:pt x="1572" y="1449"/>
                  </a:lnTo>
                  <a:lnTo>
                    <a:pt x="1619" y="1383"/>
                  </a:lnTo>
                  <a:lnTo>
                    <a:pt x="1666" y="1308"/>
                  </a:lnTo>
                  <a:lnTo>
                    <a:pt x="1704" y="1232"/>
                  </a:lnTo>
                  <a:lnTo>
                    <a:pt x="1732" y="1148"/>
                  </a:lnTo>
                  <a:lnTo>
                    <a:pt x="1760" y="1063"/>
                  </a:lnTo>
                  <a:lnTo>
                    <a:pt x="1769" y="978"/>
                  </a:lnTo>
                  <a:lnTo>
                    <a:pt x="1769" y="884"/>
                  </a:lnTo>
                  <a:lnTo>
                    <a:pt x="1769" y="800"/>
                  </a:lnTo>
                  <a:lnTo>
                    <a:pt x="1760" y="715"/>
                  </a:lnTo>
                  <a:lnTo>
                    <a:pt x="1732" y="630"/>
                  </a:lnTo>
                  <a:lnTo>
                    <a:pt x="1704" y="546"/>
                  </a:lnTo>
                  <a:lnTo>
                    <a:pt x="1666" y="470"/>
                  </a:lnTo>
                  <a:lnTo>
                    <a:pt x="1619" y="395"/>
                  </a:lnTo>
                  <a:lnTo>
                    <a:pt x="1572" y="329"/>
                  </a:lnTo>
                  <a:lnTo>
                    <a:pt x="1515" y="263"/>
                  </a:lnTo>
                  <a:lnTo>
                    <a:pt x="1450" y="207"/>
                  </a:lnTo>
                  <a:lnTo>
                    <a:pt x="1384" y="160"/>
                  </a:lnTo>
                  <a:lnTo>
                    <a:pt x="1308" y="113"/>
                  </a:lnTo>
                  <a:lnTo>
                    <a:pt x="1233" y="75"/>
                  </a:lnTo>
                  <a:lnTo>
                    <a:pt x="1148" y="47"/>
                  </a:lnTo>
                  <a:lnTo>
                    <a:pt x="1064" y="19"/>
                  </a:lnTo>
                  <a:lnTo>
                    <a:pt x="979" y="9"/>
                  </a:lnTo>
                  <a:lnTo>
                    <a:pt x="885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6"/>
            <p:cNvSpPr/>
            <p:nvPr/>
          </p:nvSpPr>
          <p:spPr>
            <a:xfrm>
              <a:off x="1415356" y="1249945"/>
              <a:ext cx="26104" cy="26104"/>
            </a:xfrm>
            <a:custGeom>
              <a:avLst/>
              <a:gdLst/>
              <a:ahLst/>
              <a:cxnLst/>
              <a:rect l="l" t="t" r="r" b="b"/>
              <a:pathLst>
                <a:path w="1487" h="1487" extrusionOk="0">
                  <a:moveTo>
                    <a:pt x="668" y="0"/>
                  </a:moveTo>
                  <a:lnTo>
                    <a:pt x="593" y="19"/>
                  </a:lnTo>
                  <a:lnTo>
                    <a:pt x="527" y="38"/>
                  </a:lnTo>
                  <a:lnTo>
                    <a:pt x="452" y="57"/>
                  </a:lnTo>
                  <a:lnTo>
                    <a:pt x="386" y="85"/>
                  </a:lnTo>
                  <a:lnTo>
                    <a:pt x="329" y="123"/>
                  </a:lnTo>
                  <a:lnTo>
                    <a:pt x="273" y="170"/>
                  </a:lnTo>
                  <a:lnTo>
                    <a:pt x="217" y="217"/>
                  </a:lnTo>
                  <a:lnTo>
                    <a:pt x="169" y="273"/>
                  </a:lnTo>
                  <a:lnTo>
                    <a:pt x="132" y="330"/>
                  </a:lnTo>
                  <a:lnTo>
                    <a:pt x="94" y="386"/>
                  </a:lnTo>
                  <a:lnTo>
                    <a:pt x="57" y="452"/>
                  </a:lnTo>
                  <a:lnTo>
                    <a:pt x="38" y="518"/>
                  </a:lnTo>
                  <a:lnTo>
                    <a:pt x="19" y="593"/>
                  </a:lnTo>
                  <a:lnTo>
                    <a:pt x="0" y="668"/>
                  </a:lnTo>
                  <a:lnTo>
                    <a:pt x="0" y="744"/>
                  </a:lnTo>
                  <a:lnTo>
                    <a:pt x="0" y="819"/>
                  </a:lnTo>
                  <a:lnTo>
                    <a:pt x="19" y="894"/>
                  </a:lnTo>
                  <a:lnTo>
                    <a:pt x="38" y="960"/>
                  </a:lnTo>
                  <a:lnTo>
                    <a:pt x="57" y="1035"/>
                  </a:lnTo>
                  <a:lnTo>
                    <a:pt x="94" y="1092"/>
                  </a:lnTo>
                  <a:lnTo>
                    <a:pt x="132" y="1158"/>
                  </a:lnTo>
                  <a:lnTo>
                    <a:pt x="169" y="1214"/>
                  </a:lnTo>
                  <a:lnTo>
                    <a:pt x="217" y="1271"/>
                  </a:lnTo>
                  <a:lnTo>
                    <a:pt x="273" y="1318"/>
                  </a:lnTo>
                  <a:lnTo>
                    <a:pt x="329" y="1355"/>
                  </a:lnTo>
                  <a:lnTo>
                    <a:pt x="386" y="1393"/>
                  </a:lnTo>
                  <a:lnTo>
                    <a:pt x="452" y="1430"/>
                  </a:lnTo>
                  <a:lnTo>
                    <a:pt x="527" y="1449"/>
                  </a:lnTo>
                  <a:lnTo>
                    <a:pt x="593" y="1468"/>
                  </a:lnTo>
                  <a:lnTo>
                    <a:pt x="668" y="1477"/>
                  </a:lnTo>
                  <a:lnTo>
                    <a:pt x="743" y="1487"/>
                  </a:lnTo>
                  <a:lnTo>
                    <a:pt x="819" y="1477"/>
                  </a:lnTo>
                  <a:lnTo>
                    <a:pt x="894" y="1468"/>
                  </a:lnTo>
                  <a:lnTo>
                    <a:pt x="960" y="1449"/>
                  </a:lnTo>
                  <a:lnTo>
                    <a:pt x="1035" y="1430"/>
                  </a:lnTo>
                  <a:lnTo>
                    <a:pt x="1101" y="1393"/>
                  </a:lnTo>
                  <a:lnTo>
                    <a:pt x="1157" y="1355"/>
                  </a:lnTo>
                  <a:lnTo>
                    <a:pt x="1214" y="1318"/>
                  </a:lnTo>
                  <a:lnTo>
                    <a:pt x="1270" y="1271"/>
                  </a:lnTo>
                  <a:lnTo>
                    <a:pt x="1317" y="1214"/>
                  </a:lnTo>
                  <a:lnTo>
                    <a:pt x="1355" y="1158"/>
                  </a:lnTo>
                  <a:lnTo>
                    <a:pt x="1393" y="1092"/>
                  </a:lnTo>
                  <a:lnTo>
                    <a:pt x="1430" y="1035"/>
                  </a:lnTo>
                  <a:lnTo>
                    <a:pt x="1449" y="960"/>
                  </a:lnTo>
                  <a:lnTo>
                    <a:pt x="1468" y="894"/>
                  </a:lnTo>
                  <a:lnTo>
                    <a:pt x="1477" y="819"/>
                  </a:lnTo>
                  <a:lnTo>
                    <a:pt x="1487" y="744"/>
                  </a:lnTo>
                  <a:lnTo>
                    <a:pt x="1477" y="668"/>
                  </a:lnTo>
                  <a:lnTo>
                    <a:pt x="1468" y="593"/>
                  </a:lnTo>
                  <a:lnTo>
                    <a:pt x="1449" y="518"/>
                  </a:lnTo>
                  <a:lnTo>
                    <a:pt x="1430" y="452"/>
                  </a:lnTo>
                  <a:lnTo>
                    <a:pt x="1393" y="386"/>
                  </a:lnTo>
                  <a:lnTo>
                    <a:pt x="1355" y="330"/>
                  </a:lnTo>
                  <a:lnTo>
                    <a:pt x="1317" y="273"/>
                  </a:lnTo>
                  <a:lnTo>
                    <a:pt x="1270" y="217"/>
                  </a:lnTo>
                  <a:lnTo>
                    <a:pt x="1214" y="170"/>
                  </a:lnTo>
                  <a:lnTo>
                    <a:pt x="1157" y="123"/>
                  </a:lnTo>
                  <a:lnTo>
                    <a:pt x="1101" y="85"/>
                  </a:lnTo>
                  <a:lnTo>
                    <a:pt x="1035" y="57"/>
                  </a:lnTo>
                  <a:lnTo>
                    <a:pt x="960" y="38"/>
                  </a:lnTo>
                  <a:lnTo>
                    <a:pt x="894" y="19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6"/>
            <p:cNvSpPr/>
            <p:nvPr/>
          </p:nvSpPr>
          <p:spPr>
            <a:xfrm>
              <a:off x="1477113" y="1386855"/>
              <a:ext cx="21154" cy="21154"/>
            </a:xfrm>
            <a:custGeom>
              <a:avLst/>
              <a:gdLst/>
              <a:ahLst/>
              <a:cxnLst/>
              <a:rect l="l" t="t" r="r" b="b"/>
              <a:pathLst>
                <a:path w="1205" h="1205" extrusionOk="0">
                  <a:moveTo>
                    <a:pt x="603" y="1"/>
                  </a:moveTo>
                  <a:lnTo>
                    <a:pt x="537" y="10"/>
                  </a:lnTo>
                  <a:lnTo>
                    <a:pt x="480" y="19"/>
                  </a:lnTo>
                  <a:lnTo>
                    <a:pt x="424" y="29"/>
                  </a:lnTo>
                  <a:lnTo>
                    <a:pt x="368" y="48"/>
                  </a:lnTo>
                  <a:lnTo>
                    <a:pt x="321" y="76"/>
                  </a:lnTo>
                  <a:lnTo>
                    <a:pt x="264" y="104"/>
                  </a:lnTo>
                  <a:lnTo>
                    <a:pt x="179" y="179"/>
                  </a:lnTo>
                  <a:lnTo>
                    <a:pt x="104" y="273"/>
                  </a:lnTo>
                  <a:lnTo>
                    <a:pt x="76" y="320"/>
                  </a:lnTo>
                  <a:lnTo>
                    <a:pt x="48" y="367"/>
                  </a:lnTo>
                  <a:lnTo>
                    <a:pt x="29" y="424"/>
                  </a:lnTo>
                  <a:lnTo>
                    <a:pt x="19" y="480"/>
                  </a:lnTo>
                  <a:lnTo>
                    <a:pt x="10" y="546"/>
                  </a:lnTo>
                  <a:lnTo>
                    <a:pt x="1" y="603"/>
                  </a:lnTo>
                  <a:lnTo>
                    <a:pt x="10" y="668"/>
                  </a:lnTo>
                  <a:lnTo>
                    <a:pt x="19" y="725"/>
                  </a:lnTo>
                  <a:lnTo>
                    <a:pt x="29" y="781"/>
                  </a:lnTo>
                  <a:lnTo>
                    <a:pt x="48" y="838"/>
                  </a:lnTo>
                  <a:lnTo>
                    <a:pt x="76" y="885"/>
                  </a:lnTo>
                  <a:lnTo>
                    <a:pt x="104" y="941"/>
                  </a:lnTo>
                  <a:lnTo>
                    <a:pt x="179" y="1026"/>
                  </a:lnTo>
                  <a:lnTo>
                    <a:pt x="264" y="1101"/>
                  </a:lnTo>
                  <a:lnTo>
                    <a:pt x="321" y="1129"/>
                  </a:lnTo>
                  <a:lnTo>
                    <a:pt x="368" y="1158"/>
                  </a:lnTo>
                  <a:lnTo>
                    <a:pt x="424" y="1177"/>
                  </a:lnTo>
                  <a:lnTo>
                    <a:pt x="480" y="1195"/>
                  </a:lnTo>
                  <a:lnTo>
                    <a:pt x="537" y="1195"/>
                  </a:lnTo>
                  <a:lnTo>
                    <a:pt x="603" y="1205"/>
                  </a:lnTo>
                  <a:lnTo>
                    <a:pt x="669" y="1195"/>
                  </a:lnTo>
                  <a:lnTo>
                    <a:pt x="725" y="1195"/>
                  </a:lnTo>
                  <a:lnTo>
                    <a:pt x="782" y="1177"/>
                  </a:lnTo>
                  <a:lnTo>
                    <a:pt x="838" y="1158"/>
                  </a:lnTo>
                  <a:lnTo>
                    <a:pt x="885" y="1129"/>
                  </a:lnTo>
                  <a:lnTo>
                    <a:pt x="941" y="1101"/>
                  </a:lnTo>
                  <a:lnTo>
                    <a:pt x="1026" y="1026"/>
                  </a:lnTo>
                  <a:lnTo>
                    <a:pt x="1101" y="941"/>
                  </a:lnTo>
                  <a:lnTo>
                    <a:pt x="1130" y="885"/>
                  </a:lnTo>
                  <a:lnTo>
                    <a:pt x="1158" y="838"/>
                  </a:lnTo>
                  <a:lnTo>
                    <a:pt x="1177" y="781"/>
                  </a:lnTo>
                  <a:lnTo>
                    <a:pt x="1186" y="725"/>
                  </a:lnTo>
                  <a:lnTo>
                    <a:pt x="1195" y="668"/>
                  </a:lnTo>
                  <a:lnTo>
                    <a:pt x="1205" y="603"/>
                  </a:lnTo>
                  <a:lnTo>
                    <a:pt x="1195" y="546"/>
                  </a:lnTo>
                  <a:lnTo>
                    <a:pt x="1186" y="480"/>
                  </a:lnTo>
                  <a:lnTo>
                    <a:pt x="1177" y="424"/>
                  </a:lnTo>
                  <a:lnTo>
                    <a:pt x="1158" y="367"/>
                  </a:lnTo>
                  <a:lnTo>
                    <a:pt x="1130" y="320"/>
                  </a:lnTo>
                  <a:lnTo>
                    <a:pt x="1101" y="273"/>
                  </a:lnTo>
                  <a:lnTo>
                    <a:pt x="1026" y="179"/>
                  </a:lnTo>
                  <a:lnTo>
                    <a:pt x="941" y="104"/>
                  </a:lnTo>
                  <a:lnTo>
                    <a:pt x="885" y="76"/>
                  </a:lnTo>
                  <a:lnTo>
                    <a:pt x="838" y="48"/>
                  </a:lnTo>
                  <a:lnTo>
                    <a:pt x="782" y="29"/>
                  </a:lnTo>
                  <a:lnTo>
                    <a:pt x="725" y="19"/>
                  </a:lnTo>
                  <a:lnTo>
                    <a:pt x="669" y="10"/>
                  </a:lnTo>
                  <a:lnTo>
                    <a:pt x="603" y="1"/>
                  </a:lnTo>
                  <a:close/>
                </a:path>
              </a:pathLst>
            </a:custGeom>
            <a:solidFill>
              <a:srgbClr val="DDB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16"/>
          <p:cNvSpPr txBox="1"/>
          <p:nvPr/>
        </p:nvSpPr>
        <p:spPr>
          <a:xfrm>
            <a:off x="451550" y="3118650"/>
            <a:ext cx="67029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Почему целевая аудитория купит наш продукт?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1. Сокращение времени на обработку заказов.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2. Оптимизация работы с персоналом.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3. Повышение лояльности клиентов.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84475" y="-117987"/>
            <a:ext cx="10593398" cy="53794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0" name="Google Shape;360;p17"/>
          <p:cNvGraphicFramePr/>
          <p:nvPr/>
        </p:nvGraphicFramePr>
        <p:xfrm>
          <a:off x="672088" y="4988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{F240C558-D784-447A-978F-0662325319B4}</a:tableStyleId>
              </a:tblPr>
              <a:tblGrid>
                <a:gridCol w="141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0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Забронировать стол онлайн перед непосредственным посещением ресторана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Клиент при желании бронирует стол через приложение перед посещением ресторана, если у него ограничено время на пребывание в нем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1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Зайти в приложение и отсканировать QR-код со стола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55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Это нужно для того, чтобы приложение автоматически определило местоположение и место столика</a:t>
                      </a:r>
                      <a:endParaRPr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2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Оформление заказа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75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Гостю назначается официант, гость делает заказ (использует фильтры в меню, если это необходимо)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3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Отображение заказа у официанта и на кухне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9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После оформления заказа у официанта на браслете или в планшете это высвечивается, а заказ сразу отправляется на кухню. Гости могут провести время ожидания блюда, играя в игры и получая за это баллы или бонусы, которые можно будет потратить на блюда в ресторане. 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4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Заказ приносят клиенту, дальнейшее обслуживание клиента</a:t>
                      </a:r>
                      <a:endParaRPr sz="15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112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725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Если есть какие то вопросы, гость всегда может нажать на кнопку вызова официанта. </a:t>
                      </a:r>
                      <a:endParaRPr sz="15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61" name="Google Shape;361;p17"/>
          <p:cNvSpPr txBox="1">
            <a:spLocks noGrp="1"/>
          </p:cNvSpPr>
          <p:nvPr>
            <p:ph type="title"/>
          </p:nvPr>
        </p:nvSpPr>
        <p:spPr>
          <a:xfrm>
            <a:off x="597413" y="0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</a:rPr>
              <a:t>Как будет работать эта система на нашем ПО?</a:t>
            </a:r>
            <a:endParaRPr sz="2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351C75"/>
                </a:solidFill>
              </a:rPr>
              <a:t>Усовершенствование приложения ресторана через:</a:t>
            </a:r>
            <a:endParaRPr sz="2700">
              <a:solidFill>
                <a:srgbClr val="351C75"/>
              </a:solidFill>
            </a:endParaRPr>
          </a:p>
        </p:txBody>
      </p:sp>
      <p:grpSp>
        <p:nvGrpSpPr>
          <p:cNvPr id="367" name="Google Shape;367;p18"/>
          <p:cNvGrpSpPr/>
          <p:nvPr/>
        </p:nvGrpSpPr>
        <p:grpSpPr>
          <a:xfrm>
            <a:off x="7413682" y="2327101"/>
            <a:ext cx="1505216" cy="2507098"/>
            <a:chOff x="6569159" y="1400996"/>
            <a:chExt cx="2117637" cy="3094800"/>
          </a:xfrm>
        </p:grpSpPr>
        <p:sp>
          <p:nvSpPr>
            <p:cNvPr id="368" name="Google Shape;368;p18"/>
            <p:cNvSpPr/>
            <p:nvPr/>
          </p:nvSpPr>
          <p:spPr>
            <a:xfrm>
              <a:off x="6569159" y="4162651"/>
              <a:ext cx="2117637" cy="333145"/>
            </a:xfrm>
            <a:custGeom>
              <a:avLst/>
              <a:gdLst/>
              <a:ahLst/>
              <a:cxnLst/>
              <a:rect l="l" t="t" r="r" b="b"/>
              <a:pathLst>
                <a:path w="90237" h="14196" extrusionOk="0">
                  <a:moveTo>
                    <a:pt x="43699" y="0"/>
                  </a:moveTo>
                  <a:lnTo>
                    <a:pt x="42297" y="11"/>
                  </a:lnTo>
                  <a:lnTo>
                    <a:pt x="40894" y="34"/>
                  </a:lnTo>
                  <a:lnTo>
                    <a:pt x="39513" y="56"/>
                  </a:lnTo>
                  <a:lnTo>
                    <a:pt x="38144" y="78"/>
                  </a:lnTo>
                  <a:lnTo>
                    <a:pt x="36786" y="123"/>
                  </a:lnTo>
                  <a:lnTo>
                    <a:pt x="35438" y="167"/>
                  </a:lnTo>
                  <a:lnTo>
                    <a:pt x="34114" y="212"/>
                  </a:lnTo>
                  <a:lnTo>
                    <a:pt x="32800" y="268"/>
                  </a:lnTo>
                  <a:lnTo>
                    <a:pt x="31508" y="323"/>
                  </a:lnTo>
                  <a:lnTo>
                    <a:pt x="30228" y="390"/>
                  </a:lnTo>
                  <a:lnTo>
                    <a:pt x="28959" y="468"/>
                  </a:lnTo>
                  <a:lnTo>
                    <a:pt x="27712" y="546"/>
                  </a:lnTo>
                  <a:lnTo>
                    <a:pt x="26487" y="635"/>
                  </a:lnTo>
                  <a:lnTo>
                    <a:pt x="25285" y="724"/>
                  </a:lnTo>
                  <a:lnTo>
                    <a:pt x="24093" y="813"/>
                  </a:lnTo>
                  <a:lnTo>
                    <a:pt x="21922" y="5400"/>
                  </a:lnTo>
                  <a:lnTo>
                    <a:pt x="21844" y="5511"/>
                  </a:lnTo>
                  <a:lnTo>
                    <a:pt x="21767" y="5623"/>
                  </a:lnTo>
                  <a:lnTo>
                    <a:pt x="21677" y="5723"/>
                  </a:lnTo>
                  <a:lnTo>
                    <a:pt x="21566" y="5801"/>
                  </a:lnTo>
                  <a:lnTo>
                    <a:pt x="21455" y="5868"/>
                  </a:lnTo>
                  <a:lnTo>
                    <a:pt x="21343" y="5912"/>
                  </a:lnTo>
                  <a:lnTo>
                    <a:pt x="21221" y="5946"/>
                  </a:lnTo>
                  <a:lnTo>
                    <a:pt x="20998" y="5946"/>
                  </a:lnTo>
                  <a:lnTo>
                    <a:pt x="20898" y="5912"/>
                  </a:lnTo>
                  <a:lnTo>
                    <a:pt x="20798" y="5879"/>
                  </a:lnTo>
                  <a:lnTo>
                    <a:pt x="20720" y="5823"/>
                  </a:lnTo>
                  <a:lnTo>
                    <a:pt x="20653" y="5745"/>
                  </a:lnTo>
                  <a:lnTo>
                    <a:pt x="20586" y="5667"/>
                  </a:lnTo>
                  <a:lnTo>
                    <a:pt x="20542" y="5578"/>
                  </a:lnTo>
                  <a:lnTo>
                    <a:pt x="20508" y="5489"/>
                  </a:lnTo>
                  <a:lnTo>
                    <a:pt x="20486" y="5389"/>
                  </a:lnTo>
                  <a:lnTo>
                    <a:pt x="20475" y="5278"/>
                  </a:lnTo>
                  <a:lnTo>
                    <a:pt x="20486" y="5189"/>
                  </a:lnTo>
                  <a:lnTo>
                    <a:pt x="20497" y="5099"/>
                  </a:lnTo>
                  <a:lnTo>
                    <a:pt x="20520" y="5010"/>
                  </a:lnTo>
                  <a:lnTo>
                    <a:pt x="20553" y="4921"/>
                  </a:lnTo>
                  <a:lnTo>
                    <a:pt x="22234" y="980"/>
                  </a:lnTo>
                  <a:lnTo>
                    <a:pt x="20998" y="1103"/>
                  </a:lnTo>
                  <a:lnTo>
                    <a:pt x="19785" y="1225"/>
                  </a:lnTo>
                  <a:lnTo>
                    <a:pt x="18605" y="1359"/>
                  </a:lnTo>
                  <a:lnTo>
                    <a:pt x="17458" y="1492"/>
                  </a:lnTo>
                  <a:lnTo>
                    <a:pt x="16333" y="1637"/>
                  </a:lnTo>
                  <a:lnTo>
                    <a:pt x="15242" y="1782"/>
                  </a:lnTo>
                  <a:lnTo>
                    <a:pt x="14174" y="1938"/>
                  </a:lnTo>
                  <a:lnTo>
                    <a:pt x="13149" y="2093"/>
                  </a:lnTo>
                  <a:lnTo>
                    <a:pt x="12147" y="2249"/>
                  </a:lnTo>
                  <a:lnTo>
                    <a:pt x="11179" y="2416"/>
                  </a:lnTo>
                  <a:lnTo>
                    <a:pt x="10243" y="2594"/>
                  </a:lnTo>
                  <a:lnTo>
                    <a:pt x="9353" y="2773"/>
                  </a:lnTo>
                  <a:lnTo>
                    <a:pt x="8484" y="2951"/>
                  </a:lnTo>
                  <a:lnTo>
                    <a:pt x="7661" y="3140"/>
                  </a:lnTo>
                  <a:lnTo>
                    <a:pt x="6881" y="3329"/>
                  </a:lnTo>
                  <a:lnTo>
                    <a:pt x="6124" y="3530"/>
                  </a:lnTo>
                  <a:lnTo>
                    <a:pt x="5412" y="3719"/>
                  </a:lnTo>
                  <a:lnTo>
                    <a:pt x="4744" y="3930"/>
                  </a:lnTo>
                  <a:lnTo>
                    <a:pt x="4120" y="4131"/>
                  </a:lnTo>
                  <a:lnTo>
                    <a:pt x="3530" y="4342"/>
                  </a:lnTo>
                  <a:lnTo>
                    <a:pt x="2985" y="4554"/>
                  </a:lnTo>
                  <a:lnTo>
                    <a:pt x="2472" y="4777"/>
                  </a:lnTo>
                  <a:lnTo>
                    <a:pt x="2016" y="4999"/>
                  </a:lnTo>
                  <a:lnTo>
                    <a:pt x="1604" y="5222"/>
                  </a:lnTo>
                  <a:lnTo>
                    <a:pt x="1237" y="5445"/>
                  </a:lnTo>
                  <a:lnTo>
                    <a:pt x="1070" y="5556"/>
                  </a:lnTo>
                  <a:lnTo>
                    <a:pt x="914" y="5667"/>
                  </a:lnTo>
                  <a:lnTo>
                    <a:pt x="769" y="5790"/>
                  </a:lnTo>
                  <a:lnTo>
                    <a:pt x="635" y="5901"/>
                  </a:lnTo>
                  <a:lnTo>
                    <a:pt x="524" y="6024"/>
                  </a:lnTo>
                  <a:lnTo>
                    <a:pt x="413" y="6135"/>
                  </a:lnTo>
                  <a:lnTo>
                    <a:pt x="312" y="6257"/>
                  </a:lnTo>
                  <a:lnTo>
                    <a:pt x="235" y="6380"/>
                  </a:lnTo>
                  <a:lnTo>
                    <a:pt x="168" y="6491"/>
                  </a:lnTo>
                  <a:lnTo>
                    <a:pt x="101" y="6614"/>
                  </a:lnTo>
                  <a:lnTo>
                    <a:pt x="56" y="6736"/>
                  </a:lnTo>
                  <a:lnTo>
                    <a:pt x="23" y="6859"/>
                  </a:lnTo>
                  <a:lnTo>
                    <a:pt x="12" y="6981"/>
                  </a:lnTo>
                  <a:lnTo>
                    <a:pt x="1" y="7103"/>
                  </a:lnTo>
                  <a:lnTo>
                    <a:pt x="1" y="7193"/>
                  </a:lnTo>
                  <a:lnTo>
                    <a:pt x="12" y="7282"/>
                  </a:lnTo>
                  <a:lnTo>
                    <a:pt x="34" y="7371"/>
                  </a:lnTo>
                  <a:lnTo>
                    <a:pt x="56" y="7460"/>
                  </a:lnTo>
                  <a:lnTo>
                    <a:pt x="90" y="7560"/>
                  </a:lnTo>
                  <a:lnTo>
                    <a:pt x="134" y="7649"/>
                  </a:lnTo>
                  <a:lnTo>
                    <a:pt x="235" y="7827"/>
                  </a:lnTo>
                  <a:lnTo>
                    <a:pt x="368" y="8005"/>
                  </a:lnTo>
                  <a:lnTo>
                    <a:pt x="524" y="8183"/>
                  </a:lnTo>
                  <a:lnTo>
                    <a:pt x="702" y="8362"/>
                  </a:lnTo>
                  <a:lnTo>
                    <a:pt x="914" y="8529"/>
                  </a:lnTo>
                  <a:lnTo>
                    <a:pt x="1159" y="8707"/>
                  </a:lnTo>
                  <a:lnTo>
                    <a:pt x="1426" y="8874"/>
                  </a:lnTo>
                  <a:lnTo>
                    <a:pt x="1715" y="9041"/>
                  </a:lnTo>
                  <a:lnTo>
                    <a:pt x="2027" y="9208"/>
                  </a:lnTo>
                  <a:lnTo>
                    <a:pt x="2372" y="9375"/>
                  </a:lnTo>
                  <a:lnTo>
                    <a:pt x="2740" y="9542"/>
                  </a:lnTo>
                  <a:lnTo>
                    <a:pt x="3129" y="9698"/>
                  </a:lnTo>
                  <a:lnTo>
                    <a:pt x="3552" y="9865"/>
                  </a:lnTo>
                  <a:lnTo>
                    <a:pt x="3987" y="10020"/>
                  </a:lnTo>
                  <a:lnTo>
                    <a:pt x="4454" y="10176"/>
                  </a:lnTo>
                  <a:lnTo>
                    <a:pt x="4933" y="10332"/>
                  </a:lnTo>
                  <a:lnTo>
                    <a:pt x="5445" y="10488"/>
                  </a:lnTo>
                  <a:lnTo>
                    <a:pt x="5979" y="10633"/>
                  </a:lnTo>
                  <a:lnTo>
                    <a:pt x="6536" y="10777"/>
                  </a:lnTo>
                  <a:lnTo>
                    <a:pt x="7115" y="10922"/>
                  </a:lnTo>
                  <a:lnTo>
                    <a:pt x="7705" y="11067"/>
                  </a:lnTo>
                  <a:lnTo>
                    <a:pt x="8329" y="11212"/>
                  </a:lnTo>
                  <a:lnTo>
                    <a:pt x="8963" y="11345"/>
                  </a:lnTo>
                  <a:lnTo>
                    <a:pt x="10310" y="11612"/>
                  </a:lnTo>
                  <a:lnTo>
                    <a:pt x="11724" y="11869"/>
                  </a:lnTo>
                  <a:lnTo>
                    <a:pt x="13216" y="12125"/>
                  </a:lnTo>
                  <a:lnTo>
                    <a:pt x="14786" y="12358"/>
                  </a:lnTo>
                  <a:lnTo>
                    <a:pt x="16423" y="12581"/>
                  </a:lnTo>
                  <a:lnTo>
                    <a:pt x="18126" y="12793"/>
                  </a:lnTo>
                  <a:lnTo>
                    <a:pt x="19896" y="12982"/>
                  </a:lnTo>
                  <a:lnTo>
                    <a:pt x="21722" y="13171"/>
                  </a:lnTo>
                  <a:lnTo>
                    <a:pt x="23615" y="13338"/>
                  </a:lnTo>
                  <a:lnTo>
                    <a:pt x="25563" y="13494"/>
                  </a:lnTo>
                  <a:lnTo>
                    <a:pt x="27556" y="13639"/>
                  </a:lnTo>
                  <a:lnTo>
                    <a:pt x="29604" y="13772"/>
                  </a:lnTo>
                  <a:lnTo>
                    <a:pt x="31709" y="13884"/>
                  </a:lnTo>
                  <a:lnTo>
                    <a:pt x="33846" y="13973"/>
                  </a:lnTo>
                  <a:lnTo>
                    <a:pt x="36028" y="14051"/>
                  </a:lnTo>
                  <a:lnTo>
                    <a:pt x="38255" y="14117"/>
                  </a:lnTo>
                  <a:lnTo>
                    <a:pt x="40504" y="14162"/>
                  </a:lnTo>
                  <a:lnTo>
                    <a:pt x="42798" y="14195"/>
                  </a:lnTo>
                  <a:lnTo>
                    <a:pt x="47440" y="14195"/>
                  </a:lnTo>
                  <a:lnTo>
                    <a:pt x="49734" y="14162"/>
                  </a:lnTo>
                  <a:lnTo>
                    <a:pt x="51994" y="14117"/>
                  </a:lnTo>
                  <a:lnTo>
                    <a:pt x="54209" y="14051"/>
                  </a:lnTo>
                  <a:lnTo>
                    <a:pt x="56403" y="13973"/>
                  </a:lnTo>
                  <a:lnTo>
                    <a:pt x="58540" y="13884"/>
                  </a:lnTo>
                  <a:lnTo>
                    <a:pt x="60633" y="13772"/>
                  </a:lnTo>
                  <a:lnTo>
                    <a:pt x="62682" y="13639"/>
                  </a:lnTo>
                  <a:lnTo>
                    <a:pt x="64686" y="13494"/>
                  </a:lnTo>
                  <a:lnTo>
                    <a:pt x="66623" y="13338"/>
                  </a:lnTo>
                  <a:lnTo>
                    <a:pt x="68516" y="13171"/>
                  </a:lnTo>
                  <a:lnTo>
                    <a:pt x="70353" y="12982"/>
                  </a:lnTo>
                  <a:lnTo>
                    <a:pt x="72112" y="12793"/>
                  </a:lnTo>
                  <a:lnTo>
                    <a:pt x="73826" y="12581"/>
                  </a:lnTo>
                  <a:lnTo>
                    <a:pt x="75463" y="12358"/>
                  </a:lnTo>
                  <a:lnTo>
                    <a:pt x="77022" y="12125"/>
                  </a:lnTo>
                  <a:lnTo>
                    <a:pt x="78525" y="11869"/>
                  </a:lnTo>
                  <a:lnTo>
                    <a:pt x="79939" y="11612"/>
                  </a:lnTo>
                  <a:lnTo>
                    <a:pt x="81275" y="11345"/>
                  </a:lnTo>
                  <a:lnTo>
                    <a:pt x="81920" y="11212"/>
                  </a:lnTo>
                  <a:lnTo>
                    <a:pt x="82533" y="11067"/>
                  </a:lnTo>
                  <a:lnTo>
                    <a:pt x="83134" y="10922"/>
                  </a:lnTo>
                  <a:lnTo>
                    <a:pt x="83713" y="10777"/>
                  </a:lnTo>
                  <a:lnTo>
                    <a:pt x="84258" y="10633"/>
                  </a:lnTo>
                  <a:lnTo>
                    <a:pt x="84793" y="10488"/>
                  </a:lnTo>
                  <a:lnTo>
                    <a:pt x="85305" y="10332"/>
                  </a:lnTo>
                  <a:lnTo>
                    <a:pt x="85795" y="10176"/>
                  </a:lnTo>
                  <a:lnTo>
                    <a:pt x="86251" y="10020"/>
                  </a:lnTo>
                  <a:lnTo>
                    <a:pt x="86697" y="9865"/>
                  </a:lnTo>
                  <a:lnTo>
                    <a:pt x="87109" y="9698"/>
                  </a:lnTo>
                  <a:lnTo>
                    <a:pt x="87498" y="9542"/>
                  </a:lnTo>
                  <a:lnTo>
                    <a:pt x="87866" y="9375"/>
                  </a:lnTo>
                  <a:lnTo>
                    <a:pt x="88211" y="9208"/>
                  </a:lnTo>
                  <a:lnTo>
                    <a:pt x="88534" y="9041"/>
                  </a:lnTo>
                  <a:lnTo>
                    <a:pt x="88823" y="8874"/>
                  </a:lnTo>
                  <a:lnTo>
                    <a:pt x="89090" y="8707"/>
                  </a:lnTo>
                  <a:lnTo>
                    <a:pt x="89324" y="8529"/>
                  </a:lnTo>
                  <a:lnTo>
                    <a:pt x="89536" y="8362"/>
                  </a:lnTo>
                  <a:lnTo>
                    <a:pt x="89725" y="8183"/>
                  </a:lnTo>
                  <a:lnTo>
                    <a:pt x="89881" y="8005"/>
                  </a:lnTo>
                  <a:lnTo>
                    <a:pt x="90003" y="7827"/>
                  </a:lnTo>
                  <a:lnTo>
                    <a:pt x="90115" y="7649"/>
                  </a:lnTo>
                  <a:lnTo>
                    <a:pt x="90148" y="7560"/>
                  </a:lnTo>
                  <a:lnTo>
                    <a:pt x="90181" y="7460"/>
                  </a:lnTo>
                  <a:lnTo>
                    <a:pt x="90204" y="7371"/>
                  </a:lnTo>
                  <a:lnTo>
                    <a:pt x="90226" y="7282"/>
                  </a:lnTo>
                  <a:lnTo>
                    <a:pt x="90237" y="7193"/>
                  </a:lnTo>
                  <a:lnTo>
                    <a:pt x="90237" y="7103"/>
                  </a:lnTo>
                  <a:lnTo>
                    <a:pt x="90237" y="6959"/>
                  </a:lnTo>
                  <a:lnTo>
                    <a:pt x="90204" y="6825"/>
                  </a:lnTo>
                  <a:lnTo>
                    <a:pt x="90170" y="6692"/>
                  </a:lnTo>
                  <a:lnTo>
                    <a:pt x="90115" y="6558"/>
                  </a:lnTo>
                  <a:lnTo>
                    <a:pt x="90037" y="6424"/>
                  </a:lnTo>
                  <a:lnTo>
                    <a:pt x="89948" y="6291"/>
                  </a:lnTo>
                  <a:lnTo>
                    <a:pt x="89847" y="6157"/>
                  </a:lnTo>
                  <a:lnTo>
                    <a:pt x="89725" y="6024"/>
                  </a:lnTo>
                  <a:lnTo>
                    <a:pt x="89591" y="5901"/>
                  </a:lnTo>
                  <a:lnTo>
                    <a:pt x="89447" y="5767"/>
                  </a:lnTo>
                  <a:lnTo>
                    <a:pt x="89280" y="5634"/>
                  </a:lnTo>
                  <a:lnTo>
                    <a:pt x="89101" y="5511"/>
                  </a:lnTo>
                  <a:lnTo>
                    <a:pt x="88912" y="5378"/>
                  </a:lnTo>
                  <a:lnTo>
                    <a:pt x="88701" y="5255"/>
                  </a:lnTo>
                  <a:lnTo>
                    <a:pt x="88478" y="5133"/>
                  </a:lnTo>
                  <a:lnTo>
                    <a:pt x="88244" y="5010"/>
                  </a:lnTo>
                  <a:lnTo>
                    <a:pt x="87999" y="4877"/>
                  </a:lnTo>
                  <a:lnTo>
                    <a:pt x="87732" y="4754"/>
                  </a:lnTo>
                  <a:lnTo>
                    <a:pt x="87164" y="4521"/>
                  </a:lnTo>
                  <a:lnTo>
                    <a:pt x="86541" y="4276"/>
                  </a:lnTo>
                  <a:lnTo>
                    <a:pt x="85862" y="4042"/>
                  </a:lnTo>
                  <a:lnTo>
                    <a:pt x="85138" y="3819"/>
                  </a:lnTo>
                  <a:lnTo>
                    <a:pt x="84359" y="3596"/>
                  </a:lnTo>
                  <a:lnTo>
                    <a:pt x="83535" y="3374"/>
                  </a:lnTo>
                  <a:lnTo>
                    <a:pt x="82655" y="3162"/>
                  </a:lnTo>
                  <a:lnTo>
                    <a:pt x="83412" y="4921"/>
                  </a:lnTo>
                  <a:lnTo>
                    <a:pt x="83435" y="4999"/>
                  </a:lnTo>
                  <a:lnTo>
                    <a:pt x="83457" y="5077"/>
                  </a:lnTo>
                  <a:lnTo>
                    <a:pt x="83479" y="5155"/>
                  </a:lnTo>
                  <a:lnTo>
                    <a:pt x="83479" y="5233"/>
                  </a:lnTo>
                  <a:lnTo>
                    <a:pt x="83479" y="5311"/>
                  </a:lnTo>
                  <a:lnTo>
                    <a:pt x="83479" y="5389"/>
                  </a:lnTo>
                  <a:lnTo>
                    <a:pt x="83457" y="5456"/>
                  </a:lnTo>
                  <a:lnTo>
                    <a:pt x="83446" y="5523"/>
                  </a:lnTo>
                  <a:lnTo>
                    <a:pt x="83412" y="5589"/>
                  </a:lnTo>
                  <a:lnTo>
                    <a:pt x="83379" y="5656"/>
                  </a:lnTo>
                  <a:lnTo>
                    <a:pt x="83345" y="5712"/>
                  </a:lnTo>
                  <a:lnTo>
                    <a:pt x="83301" y="5767"/>
                  </a:lnTo>
                  <a:lnTo>
                    <a:pt x="83245" y="5812"/>
                  </a:lnTo>
                  <a:lnTo>
                    <a:pt x="83190" y="5857"/>
                  </a:lnTo>
                  <a:lnTo>
                    <a:pt x="83134" y="5890"/>
                  </a:lnTo>
                  <a:lnTo>
                    <a:pt x="83067" y="5912"/>
                  </a:lnTo>
                  <a:lnTo>
                    <a:pt x="82967" y="5946"/>
                  </a:lnTo>
                  <a:lnTo>
                    <a:pt x="82733" y="5946"/>
                  </a:lnTo>
                  <a:lnTo>
                    <a:pt x="82622" y="5912"/>
                  </a:lnTo>
                  <a:lnTo>
                    <a:pt x="82510" y="5868"/>
                  </a:lnTo>
                  <a:lnTo>
                    <a:pt x="82399" y="5801"/>
                  </a:lnTo>
                  <a:lnTo>
                    <a:pt x="82299" y="5723"/>
                  </a:lnTo>
                  <a:lnTo>
                    <a:pt x="82199" y="5634"/>
                  </a:lnTo>
                  <a:lnTo>
                    <a:pt x="82121" y="5523"/>
                  </a:lnTo>
                  <a:lnTo>
                    <a:pt x="82054" y="5411"/>
                  </a:lnTo>
                  <a:lnTo>
                    <a:pt x="82043" y="5400"/>
                  </a:lnTo>
                  <a:lnTo>
                    <a:pt x="80785" y="2750"/>
                  </a:lnTo>
                  <a:lnTo>
                    <a:pt x="79482" y="2494"/>
                  </a:lnTo>
                  <a:lnTo>
                    <a:pt x="78113" y="2260"/>
                  </a:lnTo>
                  <a:lnTo>
                    <a:pt x="76665" y="2027"/>
                  </a:lnTo>
                  <a:lnTo>
                    <a:pt x="75162" y="1804"/>
                  </a:lnTo>
                  <a:lnTo>
                    <a:pt x="73593" y="1592"/>
                  </a:lnTo>
                  <a:lnTo>
                    <a:pt x="71956" y="1392"/>
                  </a:lnTo>
                  <a:lnTo>
                    <a:pt x="70264" y="1203"/>
                  </a:lnTo>
                  <a:lnTo>
                    <a:pt x="68516" y="1025"/>
                  </a:lnTo>
                  <a:lnTo>
                    <a:pt x="66712" y="869"/>
                  </a:lnTo>
                  <a:lnTo>
                    <a:pt x="64864" y="713"/>
                  </a:lnTo>
                  <a:lnTo>
                    <a:pt x="62960" y="579"/>
                  </a:lnTo>
                  <a:lnTo>
                    <a:pt x="61023" y="457"/>
                  </a:lnTo>
                  <a:lnTo>
                    <a:pt x="59030" y="345"/>
                  </a:lnTo>
                  <a:lnTo>
                    <a:pt x="56993" y="245"/>
                  </a:lnTo>
                  <a:lnTo>
                    <a:pt x="54922" y="167"/>
                  </a:lnTo>
                  <a:lnTo>
                    <a:pt x="52818" y="101"/>
                  </a:lnTo>
                  <a:lnTo>
                    <a:pt x="52717" y="5133"/>
                  </a:lnTo>
                  <a:lnTo>
                    <a:pt x="52706" y="5222"/>
                  </a:lnTo>
                  <a:lnTo>
                    <a:pt x="52695" y="5300"/>
                  </a:lnTo>
                  <a:lnTo>
                    <a:pt x="52673" y="5378"/>
                  </a:lnTo>
                  <a:lnTo>
                    <a:pt x="52651" y="5456"/>
                  </a:lnTo>
                  <a:lnTo>
                    <a:pt x="52617" y="5523"/>
                  </a:lnTo>
                  <a:lnTo>
                    <a:pt x="52584" y="5589"/>
                  </a:lnTo>
                  <a:lnTo>
                    <a:pt x="52539" y="5656"/>
                  </a:lnTo>
                  <a:lnTo>
                    <a:pt x="52495" y="5712"/>
                  </a:lnTo>
                  <a:lnTo>
                    <a:pt x="52439" y="5767"/>
                  </a:lnTo>
                  <a:lnTo>
                    <a:pt x="52383" y="5812"/>
                  </a:lnTo>
                  <a:lnTo>
                    <a:pt x="52328" y="5857"/>
                  </a:lnTo>
                  <a:lnTo>
                    <a:pt x="52261" y="5890"/>
                  </a:lnTo>
                  <a:lnTo>
                    <a:pt x="52194" y="5912"/>
                  </a:lnTo>
                  <a:lnTo>
                    <a:pt x="52127" y="5934"/>
                  </a:lnTo>
                  <a:lnTo>
                    <a:pt x="52049" y="5946"/>
                  </a:lnTo>
                  <a:lnTo>
                    <a:pt x="51905" y="5946"/>
                  </a:lnTo>
                  <a:lnTo>
                    <a:pt x="51838" y="5934"/>
                  </a:lnTo>
                  <a:lnTo>
                    <a:pt x="51771" y="5912"/>
                  </a:lnTo>
                  <a:lnTo>
                    <a:pt x="51704" y="5890"/>
                  </a:lnTo>
                  <a:lnTo>
                    <a:pt x="51637" y="5857"/>
                  </a:lnTo>
                  <a:lnTo>
                    <a:pt x="51582" y="5812"/>
                  </a:lnTo>
                  <a:lnTo>
                    <a:pt x="51526" y="5767"/>
                  </a:lnTo>
                  <a:lnTo>
                    <a:pt x="51470" y="5712"/>
                  </a:lnTo>
                  <a:lnTo>
                    <a:pt x="51426" y="5656"/>
                  </a:lnTo>
                  <a:lnTo>
                    <a:pt x="51381" y="5589"/>
                  </a:lnTo>
                  <a:lnTo>
                    <a:pt x="51348" y="5523"/>
                  </a:lnTo>
                  <a:lnTo>
                    <a:pt x="51315" y="5456"/>
                  </a:lnTo>
                  <a:lnTo>
                    <a:pt x="51281" y="5378"/>
                  </a:lnTo>
                  <a:lnTo>
                    <a:pt x="51270" y="5300"/>
                  </a:lnTo>
                  <a:lnTo>
                    <a:pt x="51259" y="5222"/>
                  </a:lnTo>
                  <a:lnTo>
                    <a:pt x="51248" y="5133"/>
                  </a:lnTo>
                  <a:lnTo>
                    <a:pt x="51136" y="67"/>
                  </a:lnTo>
                  <a:lnTo>
                    <a:pt x="49656" y="34"/>
                  </a:lnTo>
                  <a:lnTo>
                    <a:pt x="48153" y="11"/>
                  </a:lnTo>
                  <a:lnTo>
                    <a:pt x="46650" y="0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8037779" y="3301746"/>
              <a:ext cx="490447" cy="1000443"/>
            </a:xfrm>
            <a:custGeom>
              <a:avLst/>
              <a:gdLst/>
              <a:ahLst/>
              <a:cxnLst/>
              <a:rect l="l" t="t" r="r" b="b"/>
              <a:pathLst>
                <a:path w="20899" h="42631" extrusionOk="0">
                  <a:moveTo>
                    <a:pt x="3118" y="1"/>
                  </a:moveTo>
                  <a:lnTo>
                    <a:pt x="1" y="1092"/>
                  </a:lnTo>
                  <a:lnTo>
                    <a:pt x="19462" y="42085"/>
                  </a:lnTo>
                  <a:lnTo>
                    <a:pt x="19506" y="42152"/>
                  </a:lnTo>
                  <a:lnTo>
                    <a:pt x="19551" y="42230"/>
                  </a:lnTo>
                  <a:lnTo>
                    <a:pt x="19595" y="42297"/>
                  </a:lnTo>
                  <a:lnTo>
                    <a:pt x="19651" y="42352"/>
                  </a:lnTo>
                  <a:lnTo>
                    <a:pt x="19774" y="42464"/>
                  </a:lnTo>
                  <a:lnTo>
                    <a:pt x="19907" y="42542"/>
                  </a:lnTo>
                  <a:lnTo>
                    <a:pt x="19985" y="42575"/>
                  </a:lnTo>
                  <a:lnTo>
                    <a:pt x="20052" y="42597"/>
                  </a:lnTo>
                  <a:lnTo>
                    <a:pt x="20130" y="42619"/>
                  </a:lnTo>
                  <a:lnTo>
                    <a:pt x="20197" y="42631"/>
                  </a:lnTo>
                  <a:lnTo>
                    <a:pt x="20341" y="42631"/>
                  </a:lnTo>
                  <a:lnTo>
                    <a:pt x="20419" y="42619"/>
                  </a:lnTo>
                  <a:lnTo>
                    <a:pt x="20486" y="42597"/>
                  </a:lnTo>
                  <a:lnTo>
                    <a:pt x="20553" y="42575"/>
                  </a:lnTo>
                  <a:lnTo>
                    <a:pt x="20609" y="42542"/>
                  </a:lnTo>
                  <a:lnTo>
                    <a:pt x="20664" y="42497"/>
                  </a:lnTo>
                  <a:lnTo>
                    <a:pt x="20720" y="42452"/>
                  </a:lnTo>
                  <a:lnTo>
                    <a:pt x="20764" y="42397"/>
                  </a:lnTo>
                  <a:lnTo>
                    <a:pt x="20798" y="42341"/>
                  </a:lnTo>
                  <a:lnTo>
                    <a:pt x="20831" y="42274"/>
                  </a:lnTo>
                  <a:lnTo>
                    <a:pt x="20865" y="42208"/>
                  </a:lnTo>
                  <a:lnTo>
                    <a:pt x="20876" y="42141"/>
                  </a:lnTo>
                  <a:lnTo>
                    <a:pt x="20898" y="42074"/>
                  </a:lnTo>
                  <a:lnTo>
                    <a:pt x="20898" y="41996"/>
                  </a:lnTo>
                  <a:lnTo>
                    <a:pt x="20898" y="41918"/>
                  </a:lnTo>
                  <a:lnTo>
                    <a:pt x="20898" y="41840"/>
                  </a:lnTo>
                  <a:lnTo>
                    <a:pt x="20876" y="41762"/>
                  </a:lnTo>
                  <a:lnTo>
                    <a:pt x="20854" y="41684"/>
                  </a:lnTo>
                  <a:lnTo>
                    <a:pt x="20831" y="41606"/>
                  </a:lnTo>
                  <a:lnTo>
                    <a:pt x="3118" y="1"/>
                  </a:lnTo>
                  <a:close/>
                </a:path>
              </a:pathLst>
            </a:custGeom>
            <a:solidFill>
              <a:srgbClr val="664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8037779" y="3301746"/>
              <a:ext cx="490447" cy="1000443"/>
            </a:xfrm>
            <a:custGeom>
              <a:avLst/>
              <a:gdLst/>
              <a:ahLst/>
              <a:cxnLst/>
              <a:rect l="l" t="t" r="r" b="b"/>
              <a:pathLst>
                <a:path w="20899" h="42631" fill="none" extrusionOk="0">
                  <a:moveTo>
                    <a:pt x="19462" y="42085"/>
                  </a:moveTo>
                  <a:lnTo>
                    <a:pt x="1" y="1092"/>
                  </a:lnTo>
                  <a:lnTo>
                    <a:pt x="3118" y="1"/>
                  </a:lnTo>
                  <a:lnTo>
                    <a:pt x="20831" y="41606"/>
                  </a:lnTo>
                  <a:lnTo>
                    <a:pt x="20831" y="41606"/>
                  </a:lnTo>
                  <a:lnTo>
                    <a:pt x="20854" y="41684"/>
                  </a:lnTo>
                  <a:lnTo>
                    <a:pt x="20876" y="41762"/>
                  </a:lnTo>
                  <a:lnTo>
                    <a:pt x="20898" y="41840"/>
                  </a:lnTo>
                  <a:lnTo>
                    <a:pt x="20898" y="41918"/>
                  </a:lnTo>
                  <a:lnTo>
                    <a:pt x="20898" y="41996"/>
                  </a:lnTo>
                  <a:lnTo>
                    <a:pt x="20898" y="42074"/>
                  </a:lnTo>
                  <a:lnTo>
                    <a:pt x="20876" y="42141"/>
                  </a:lnTo>
                  <a:lnTo>
                    <a:pt x="20865" y="42208"/>
                  </a:lnTo>
                  <a:lnTo>
                    <a:pt x="20831" y="42274"/>
                  </a:lnTo>
                  <a:lnTo>
                    <a:pt x="20798" y="42341"/>
                  </a:lnTo>
                  <a:lnTo>
                    <a:pt x="20764" y="42397"/>
                  </a:lnTo>
                  <a:lnTo>
                    <a:pt x="20720" y="42452"/>
                  </a:lnTo>
                  <a:lnTo>
                    <a:pt x="20664" y="42497"/>
                  </a:lnTo>
                  <a:lnTo>
                    <a:pt x="20609" y="42542"/>
                  </a:lnTo>
                  <a:lnTo>
                    <a:pt x="20553" y="42575"/>
                  </a:lnTo>
                  <a:lnTo>
                    <a:pt x="20486" y="42597"/>
                  </a:lnTo>
                  <a:lnTo>
                    <a:pt x="20486" y="42597"/>
                  </a:lnTo>
                  <a:lnTo>
                    <a:pt x="20419" y="42619"/>
                  </a:lnTo>
                  <a:lnTo>
                    <a:pt x="20341" y="42631"/>
                  </a:lnTo>
                  <a:lnTo>
                    <a:pt x="20275" y="42631"/>
                  </a:lnTo>
                  <a:lnTo>
                    <a:pt x="20197" y="42631"/>
                  </a:lnTo>
                  <a:lnTo>
                    <a:pt x="20130" y="42619"/>
                  </a:lnTo>
                  <a:lnTo>
                    <a:pt x="20052" y="42597"/>
                  </a:lnTo>
                  <a:lnTo>
                    <a:pt x="19985" y="42575"/>
                  </a:lnTo>
                  <a:lnTo>
                    <a:pt x="19907" y="42542"/>
                  </a:lnTo>
                  <a:lnTo>
                    <a:pt x="19774" y="42464"/>
                  </a:lnTo>
                  <a:lnTo>
                    <a:pt x="19651" y="42352"/>
                  </a:lnTo>
                  <a:lnTo>
                    <a:pt x="19595" y="42297"/>
                  </a:lnTo>
                  <a:lnTo>
                    <a:pt x="19551" y="42230"/>
                  </a:lnTo>
                  <a:lnTo>
                    <a:pt x="19506" y="42152"/>
                  </a:lnTo>
                  <a:lnTo>
                    <a:pt x="19462" y="420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8494480" y="4289376"/>
              <a:ext cx="282" cy="282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2" y="11"/>
                  </a:move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91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8494738" y="4289634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8494480" y="4289376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8098912" y="3452783"/>
              <a:ext cx="407349" cy="847834"/>
            </a:xfrm>
            <a:custGeom>
              <a:avLst/>
              <a:gdLst/>
              <a:ahLst/>
              <a:cxnLst/>
              <a:rect l="l" t="t" r="r" b="b"/>
              <a:pathLst>
                <a:path w="17358" h="36128" extrusionOk="0">
                  <a:moveTo>
                    <a:pt x="1081" y="0"/>
                  </a:moveTo>
                  <a:lnTo>
                    <a:pt x="1" y="134"/>
                  </a:lnTo>
                  <a:lnTo>
                    <a:pt x="16857" y="35649"/>
                  </a:lnTo>
                  <a:lnTo>
                    <a:pt x="16868" y="35660"/>
                  </a:lnTo>
                  <a:lnTo>
                    <a:pt x="16912" y="35738"/>
                  </a:lnTo>
                  <a:lnTo>
                    <a:pt x="16957" y="35816"/>
                  </a:lnTo>
                  <a:lnTo>
                    <a:pt x="17013" y="35883"/>
                  </a:lnTo>
                  <a:lnTo>
                    <a:pt x="17079" y="35950"/>
                  </a:lnTo>
                  <a:lnTo>
                    <a:pt x="17146" y="36005"/>
                  </a:lnTo>
                  <a:lnTo>
                    <a:pt x="17213" y="36050"/>
                  </a:lnTo>
                  <a:lnTo>
                    <a:pt x="17291" y="36094"/>
                  </a:lnTo>
                  <a:lnTo>
                    <a:pt x="17358" y="36128"/>
                  </a:lnTo>
                  <a:lnTo>
                    <a:pt x="17358" y="36128"/>
                  </a:lnTo>
                  <a:lnTo>
                    <a:pt x="1081" y="0"/>
                  </a:lnTo>
                  <a:close/>
                </a:path>
              </a:pathLst>
            </a:custGeom>
            <a:solidFill>
              <a:srgbClr val="402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8098912" y="3452783"/>
              <a:ext cx="407349" cy="847834"/>
            </a:xfrm>
            <a:custGeom>
              <a:avLst/>
              <a:gdLst/>
              <a:ahLst/>
              <a:cxnLst/>
              <a:rect l="l" t="t" r="r" b="b"/>
              <a:pathLst>
                <a:path w="17358" h="36128" fill="none" extrusionOk="0">
                  <a:moveTo>
                    <a:pt x="1081" y="0"/>
                  </a:moveTo>
                  <a:lnTo>
                    <a:pt x="1081" y="0"/>
                  </a:lnTo>
                  <a:lnTo>
                    <a:pt x="1" y="134"/>
                  </a:lnTo>
                  <a:lnTo>
                    <a:pt x="16857" y="35649"/>
                  </a:lnTo>
                  <a:lnTo>
                    <a:pt x="16857" y="35649"/>
                  </a:lnTo>
                  <a:lnTo>
                    <a:pt x="16857" y="35649"/>
                  </a:lnTo>
                  <a:lnTo>
                    <a:pt x="16857" y="35649"/>
                  </a:lnTo>
                  <a:lnTo>
                    <a:pt x="16857" y="35649"/>
                  </a:lnTo>
                  <a:lnTo>
                    <a:pt x="16857" y="35649"/>
                  </a:lnTo>
                  <a:lnTo>
                    <a:pt x="16868" y="35660"/>
                  </a:lnTo>
                  <a:lnTo>
                    <a:pt x="16868" y="35660"/>
                  </a:lnTo>
                  <a:lnTo>
                    <a:pt x="16868" y="35660"/>
                  </a:lnTo>
                  <a:lnTo>
                    <a:pt x="16868" y="35660"/>
                  </a:lnTo>
                  <a:lnTo>
                    <a:pt x="16912" y="35738"/>
                  </a:lnTo>
                  <a:lnTo>
                    <a:pt x="16957" y="35816"/>
                  </a:lnTo>
                  <a:lnTo>
                    <a:pt x="17013" y="35883"/>
                  </a:lnTo>
                  <a:lnTo>
                    <a:pt x="17079" y="35950"/>
                  </a:lnTo>
                  <a:lnTo>
                    <a:pt x="17146" y="36005"/>
                  </a:lnTo>
                  <a:lnTo>
                    <a:pt x="17213" y="36050"/>
                  </a:lnTo>
                  <a:lnTo>
                    <a:pt x="17291" y="36094"/>
                  </a:lnTo>
                  <a:lnTo>
                    <a:pt x="17358" y="36128"/>
                  </a:lnTo>
                  <a:lnTo>
                    <a:pt x="108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7749598" y="3240355"/>
              <a:ext cx="78663" cy="1061834"/>
            </a:xfrm>
            <a:custGeom>
              <a:avLst/>
              <a:gdLst/>
              <a:ahLst/>
              <a:cxnLst/>
              <a:rect l="l" t="t" r="r" b="b"/>
              <a:pathLst>
                <a:path w="3352" h="45247" extrusionOk="0">
                  <a:moveTo>
                    <a:pt x="0" y="1"/>
                  </a:moveTo>
                  <a:lnTo>
                    <a:pt x="947" y="44434"/>
                  </a:lnTo>
                  <a:lnTo>
                    <a:pt x="958" y="44523"/>
                  </a:lnTo>
                  <a:lnTo>
                    <a:pt x="969" y="44601"/>
                  </a:lnTo>
                  <a:lnTo>
                    <a:pt x="980" y="44679"/>
                  </a:lnTo>
                  <a:lnTo>
                    <a:pt x="1014" y="44757"/>
                  </a:lnTo>
                  <a:lnTo>
                    <a:pt x="1047" y="44824"/>
                  </a:lnTo>
                  <a:lnTo>
                    <a:pt x="1080" y="44890"/>
                  </a:lnTo>
                  <a:lnTo>
                    <a:pt x="1125" y="44957"/>
                  </a:lnTo>
                  <a:lnTo>
                    <a:pt x="1169" y="45013"/>
                  </a:lnTo>
                  <a:lnTo>
                    <a:pt x="1225" y="45068"/>
                  </a:lnTo>
                  <a:lnTo>
                    <a:pt x="1281" y="45113"/>
                  </a:lnTo>
                  <a:lnTo>
                    <a:pt x="1336" y="45158"/>
                  </a:lnTo>
                  <a:lnTo>
                    <a:pt x="1403" y="45191"/>
                  </a:lnTo>
                  <a:lnTo>
                    <a:pt x="1470" y="45213"/>
                  </a:lnTo>
                  <a:lnTo>
                    <a:pt x="1537" y="45235"/>
                  </a:lnTo>
                  <a:lnTo>
                    <a:pt x="1604" y="45247"/>
                  </a:lnTo>
                  <a:lnTo>
                    <a:pt x="1748" y="45247"/>
                  </a:lnTo>
                  <a:lnTo>
                    <a:pt x="1826" y="45235"/>
                  </a:lnTo>
                  <a:lnTo>
                    <a:pt x="1893" y="45213"/>
                  </a:lnTo>
                  <a:lnTo>
                    <a:pt x="1960" y="45191"/>
                  </a:lnTo>
                  <a:lnTo>
                    <a:pt x="2027" y="45158"/>
                  </a:lnTo>
                  <a:lnTo>
                    <a:pt x="2082" y="45113"/>
                  </a:lnTo>
                  <a:lnTo>
                    <a:pt x="2138" y="45068"/>
                  </a:lnTo>
                  <a:lnTo>
                    <a:pt x="2194" y="45013"/>
                  </a:lnTo>
                  <a:lnTo>
                    <a:pt x="2238" y="44957"/>
                  </a:lnTo>
                  <a:lnTo>
                    <a:pt x="2283" y="44890"/>
                  </a:lnTo>
                  <a:lnTo>
                    <a:pt x="2316" y="44824"/>
                  </a:lnTo>
                  <a:lnTo>
                    <a:pt x="2350" y="44757"/>
                  </a:lnTo>
                  <a:lnTo>
                    <a:pt x="2372" y="44679"/>
                  </a:lnTo>
                  <a:lnTo>
                    <a:pt x="2394" y="44601"/>
                  </a:lnTo>
                  <a:lnTo>
                    <a:pt x="2405" y="44523"/>
                  </a:lnTo>
                  <a:lnTo>
                    <a:pt x="2416" y="44434"/>
                  </a:lnTo>
                  <a:lnTo>
                    <a:pt x="3352" y="1"/>
                  </a:lnTo>
                  <a:close/>
                </a:path>
              </a:pathLst>
            </a:custGeom>
            <a:solidFill>
              <a:srgbClr val="664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7749598" y="3240355"/>
              <a:ext cx="78663" cy="1061834"/>
            </a:xfrm>
            <a:custGeom>
              <a:avLst/>
              <a:gdLst/>
              <a:ahLst/>
              <a:cxnLst/>
              <a:rect l="l" t="t" r="r" b="b"/>
              <a:pathLst>
                <a:path w="3352" h="45247" fill="none" extrusionOk="0">
                  <a:moveTo>
                    <a:pt x="947" y="44434"/>
                  </a:moveTo>
                  <a:lnTo>
                    <a:pt x="0" y="1"/>
                  </a:lnTo>
                  <a:lnTo>
                    <a:pt x="3352" y="1"/>
                  </a:lnTo>
                  <a:lnTo>
                    <a:pt x="2416" y="44434"/>
                  </a:lnTo>
                  <a:lnTo>
                    <a:pt x="2416" y="44434"/>
                  </a:lnTo>
                  <a:lnTo>
                    <a:pt x="2405" y="44523"/>
                  </a:lnTo>
                  <a:lnTo>
                    <a:pt x="2394" y="44601"/>
                  </a:lnTo>
                  <a:lnTo>
                    <a:pt x="2372" y="44679"/>
                  </a:lnTo>
                  <a:lnTo>
                    <a:pt x="2350" y="44757"/>
                  </a:lnTo>
                  <a:lnTo>
                    <a:pt x="2316" y="44824"/>
                  </a:lnTo>
                  <a:lnTo>
                    <a:pt x="2283" y="44890"/>
                  </a:lnTo>
                  <a:lnTo>
                    <a:pt x="2238" y="44957"/>
                  </a:lnTo>
                  <a:lnTo>
                    <a:pt x="2194" y="45013"/>
                  </a:lnTo>
                  <a:lnTo>
                    <a:pt x="2138" y="45068"/>
                  </a:lnTo>
                  <a:lnTo>
                    <a:pt x="2082" y="45113"/>
                  </a:lnTo>
                  <a:lnTo>
                    <a:pt x="2027" y="45158"/>
                  </a:lnTo>
                  <a:lnTo>
                    <a:pt x="1960" y="45191"/>
                  </a:lnTo>
                  <a:lnTo>
                    <a:pt x="1893" y="45213"/>
                  </a:lnTo>
                  <a:lnTo>
                    <a:pt x="1826" y="45235"/>
                  </a:lnTo>
                  <a:lnTo>
                    <a:pt x="1748" y="45247"/>
                  </a:lnTo>
                  <a:lnTo>
                    <a:pt x="1682" y="45247"/>
                  </a:lnTo>
                  <a:lnTo>
                    <a:pt x="1682" y="45247"/>
                  </a:lnTo>
                  <a:lnTo>
                    <a:pt x="1604" y="45247"/>
                  </a:lnTo>
                  <a:lnTo>
                    <a:pt x="1537" y="45235"/>
                  </a:lnTo>
                  <a:lnTo>
                    <a:pt x="1470" y="45213"/>
                  </a:lnTo>
                  <a:lnTo>
                    <a:pt x="1403" y="45191"/>
                  </a:lnTo>
                  <a:lnTo>
                    <a:pt x="1336" y="45158"/>
                  </a:lnTo>
                  <a:lnTo>
                    <a:pt x="1281" y="45113"/>
                  </a:lnTo>
                  <a:lnTo>
                    <a:pt x="1225" y="45068"/>
                  </a:lnTo>
                  <a:lnTo>
                    <a:pt x="1169" y="45013"/>
                  </a:lnTo>
                  <a:lnTo>
                    <a:pt x="1125" y="44957"/>
                  </a:lnTo>
                  <a:lnTo>
                    <a:pt x="1080" y="44890"/>
                  </a:lnTo>
                  <a:lnTo>
                    <a:pt x="1047" y="44824"/>
                  </a:lnTo>
                  <a:lnTo>
                    <a:pt x="1014" y="44757"/>
                  </a:lnTo>
                  <a:lnTo>
                    <a:pt x="980" y="44679"/>
                  </a:lnTo>
                  <a:lnTo>
                    <a:pt x="969" y="44601"/>
                  </a:lnTo>
                  <a:lnTo>
                    <a:pt x="958" y="44523"/>
                  </a:lnTo>
                  <a:lnTo>
                    <a:pt x="947" y="4443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7754573" y="3467403"/>
              <a:ext cx="36586" cy="834786"/>
            </a:xfrm>
            <a:custGeom>
              <a:avLst/>
              <a:gdLst/>
              <a:ahLst/>
              <a:cxnLst/>
              <a:rect l="l" t="t" r="r" b="b"/>
              <a:pathLst>
                <a:path w="1559" h="35572" extrusionOk="0">
                  <a:moveTo>
                    <a:pt x="0" y="0"/>
                  </a:moveTo>
                  <a:lnTo>
                    <a:pt x="735" y="34759"/>
                  </a:lnTo>
                  <a:lnTo>
                    <a:pt x="746" y="34848"/>
                  </a:lnTo>
                  <a:lnTo>
                    <a:pt x="757" y="34926"/>
                  </a:lnTo>
                  <a:lnTo>
                    <a:pt x="768" y="35004"/>
                  </a:lnTo>
                  <a:lnTo>
                    <a:pt x="802" y="35082"/>
                  </a:lnTo>
                  <a:lnTo>
                    <a:pt x="835" y="35149"/>
                  </a:lnTo>
                  <a:lnTo>
                    <a:pt x="868" y="35215"/>
                  </a:lnTo>
                  <a:lnTo>
                    <a:pt x="913" y="35282"/>
                  </a:lnTo>
                  <a:lnTo>
                    <a:pt x="957" y="35338"/>
                  </a:lnTo>
                  <a:lnTo>
                    <a:pt x="1013" y="35393"/>
                  </a:lnTo>
                  <a:lnTo>
                    <a:pt x="1069" y="35438"/>
                  </a:lnTo>
                  <a:lnTo>
                    <a:pt x="1124" y="35483"/>
                  </a:lnTo>
                  <a:lnTo>
                    <a:pt x="1191" y="35516"/>
                  </a:lnTo>
                  <a:lnTo>
                    <a:pt x="1258" y="35538"/>
                  </a:lnTo>
                  <a:lnTo>
                    <a:pt x="1325" y="35560"/>
                  </a:lnTo>
                  <a:lnTo>
                    <a:pt x="1392" y="35572"/>
                  </a:lnTo>
                  <a:lnTo>
                    <a:pt x="1559" y="35572"/>
                  </a:lnTo>
                  <a:lnTo>
                    <a:pt x="802" y="12"/>
                  </a:lnTo>
                  <a:lnTo>
                    <a:pt x="479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2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7754573" y="3467403"/>
              <a:ext cx="36586" cy="834786"/>
            </a:xfrm>
            <a:custGeom>
              <a:avLst/>
              <a:gdLst/>
              <a:ahLst/>
              <a:cxnLst/>
              <a:rect l="l" t="t" r="r" b="b"/>
              <a:pathLst>
                <a:path w="1559" h="35572" fill="none" extrusionOk="0">
                  <a:moveTo>
                    <a:pt x="0" y="0"/>
                  </a:moveTo>
                  <a:lnTo>
                    <a:pt x="735" y="34759"/>
                  </a:lnTo>
                  <a:lnTo>
                    <a:pt x="735" y="34759"/>
                  </a:lnTo>
                  <a:lnTo>
                    <a:pt x="746" y="34848"/>
                  </a:lnTo>
                  <a:lnTo>
                    <a:pt x="757" y="34926"/>
                  </a:lnTo>
                  <a:lnTo>
                    <a:pt x="768" y="35004"/>
                  </a:lnTo>
                  <a:lnTo>
                    <a:pt x="802" y="35082"/>
                  </a:lnTo>
                  <a:lnTo>
                    <a:pt x="835" y="35149"/>
                  </a:lnTo>
                  <a:lnTo>
                    <a:pt x="868" y="35215"/>
                  </a:lnTo>
                  <a:lnTo>
                    <a:pt x="913" y="35282"/>
                  </a:lnTo>
                  <a:lnTo>
                    <a:pt x="957" y="35338"/>
                  </a:lnTo>
                  <a:lnTo>
                    <a:pt x="1013" y="35393"/>
                  </a:lnTo>
                  <a:lnTo>
                    <a:pt x="1069" y="35438"/>
                  </a:lnTo>
                  <a:lnTo>
                    <a:pt x="1124" y="35483"/>
                  </a:lnTo>
                  <a:lnTo>
                    <a:pt x="1191" y="35516"/>
                  </a:lnTo>
                  <a:lnTo>
                    <a:pt x="1258" y="35538"/>
                  </a:lnTo>
                  <a:lnTo>
                    <a:pt x="1325" y="35560"/>
                  </a:lnTo>
                  <a:lnTo>
                    <a:pt x="1392" y="35572"/>
                  </a:lnTo>
                  <a:lnTo>
                    <a:pt x="1470" y="35572"/>
                  </a:lnTo>
                  <a:lnTo>
                    <a:pt x="1470" y="35572"/>
                  </a:lnTo>
                  <a:lnTo>
                    <a:pt x="1559" y="35572"/>
                  </a:lnTo>
                  <a:lnTo>
                    <a:pt x="802" y="12"/>
                  </a:lnTo>
                  <a:lnTo>
                    <a:pt x="802" y="12"/>
                  </a:lnTo>
                  <a:lnTo>
                    <a:pt x="479" y="12"/>
                  </a:lnTo>
                  <a:lnTo>
                    <a:pt x="479" y="1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7049656" y="3301746"/>
              <a:ext cx="490682" cy="1000443"/>
            </a:xfrm>
            <a:custGeom>
              <a:avLst/>
              <a:gdLst/>
              <a:ahLst/>
              <a:cxnLst/>
              <a:rect l="l" t="t" r="r" b="b"/>
              <a:pathLst>
                <a:path w="20909" h="42631" extrusionOk="0">
                  <a:moveTo>
                    <a:pt x="17791" y="1"/>
                  </a:moveTo>
                  <a:lnTo>
                    <a:pt x="78" y="41606"/>
                  </a:lnTo>
                  <a:lnTo>
                    <a:pt x="45" y="41684"/>
                  </a:lnTo>
                  <a:lnTo>
                    <a:pt x="22" y="41762"/>
                  </a:lnTo>
                  <a:lnTo>
                    <a:pt x="11" y="41840"/>
                  </a:lnTo>
                  <a:lnTo>
                    <a:pt x="11" y="41918"/>
                  </a:lnTo>
                  <a:lnTo>
                    <a:pt x="0" y="41996"/>
                  </a:lnTo>
                  <a:lnTo>
                    <a:pt x="11" y="42074"/>
                  </a:lnTo>
                  <a:lnTo>
                    <a:pt x="22" y="42141"/>
                  </a:lnTo>
                  <a:lnTo>
                    <a:pt x="45" y="42208"/>
                  </a:lnTo>
                  <a:lnTo>
                    <a:pt x="67" y="42274"/>
                  </a:lnTo>
                  <a:lnTo>
                    <a:pt x="100" y="42341"/>
                  </a:lnTo>
                  <a:lnTo>
                    <a:pt x="145" y="42397"/>
                  </a:lnTo>
                  <a:lnTo>
                    <a:pt x="189" y="42452"/>
                  </a:lnTo>
                  <a:lnTo>
                    <a:pt x="234" y="42497"/>
                  </a:lnTo>
                  <a:lnTo>
                    <a:pt x="290" y="42542"/>
                  </a:lnTo>
                  <a:lnTo>
                    <a:pt x="356" y="42575"/>
                  </a:lnTo>
                  <a:lnTo>
                    <a:pt x="423" y="42597"/>
                  </a:lnTo>
                  <a:lnTo>
                    <a:pt x="490" y="42619"/>
                  </a:lnTo>
                  <a:lnTo>
                    <a:pt x="557" y="42631"/>
                  </a:lnTo>
                  <a:lnTo>
                    <a:pt x="701" y="42631"/>
                  </a:lnTo>
                  <a:lnTo>
                    <a:pt x="779" y="42619"/>
                  </a:lnTo>
                  <a:lnTo>
                    <a:pt x="857" y="42597"/>
                  </a:lnTo>
                  <a:lnTo>
                    <a:pt x="924" y="42575"/>
                  </a:lnTo>
                  <a:lnTo>
                    <a:pt x="991" y="42542"/>
                  </a:lnTo>
                  <a:lnTo>
                    <a:pt x="1125" y="42464"/>
                  </a:lnTo>
                  <a:lnTo>
                    <a:pt x="1247" y="42352"/>
                  </a:lnTo>
                  <a:lnTo>
                    <a:pt x="1303" y="42297"/>
                  </a:lnTo>
                  <a:lnTo>
                    <a:pt x="1358" y="42230"/>
                  </a:lnTo>
                  <a:lnTo>
                    <a:pt x="1403" y="42152"/>
                  </a:lnTo>
                  <a:lnTo>
                    <a:pt x="1447" y="42085"/>
                  </a:lnTo>
                  <a:lnTo>
                    <a:pt x="20909" y="1092"/>
                  </a:lnTo>
                  <a:lnTo>
                    <a:pt x="17791" y="1"/>
                  </a:lnTo>
                  <a:close/>
                </a:path>
              </a:pathLst>
            </a:custGeom>
            <a:solidFill>
              <a:srgbClr val="664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7049656" y="3301746"/>
              <a:ext cx="490682" cy="1000443"/>
            </a:xfrm>
            <a:custGeom>
              <a:avLst/>
              <a:gdLst/>
              <a:ahLst/>
              <a:cxnLst/>
              <a:rect l="l" t="t" r="r" b="b"/>
              <a:pathLst>
                <a:path w="20909" h="42631" fill="none" extrusionOk="0">
                  <a:moveTo>
                    <a:pt x="1447" y="42085"/>
                  </a:moveTo>
                  <a:lnTo>
                    <a:pt x="20909" y="1092"/>
                  </a:lnTo>
                  <a:lnTo>
                    <a:pt x="17791" y="1"/>
                  </a:lnTo>
                  <a:lnTo>
                    <a:pt x="78" y="41606"/>
                  </a:lnTo>
                  <a:lnTo>
                    <a:pt x="78" y="41606"/>
                  </a:lnTo>
                  <a:lnTo>
                    <a:pt x="45" y="41684"/>
                  </a:lnTo>
                  <a:lnTo>
                    <a:pt x="22" y="41762"/>
                  </a:lnTo>
                  <a:lnTo>
                    <a:pt x="11" y="41840"/>
                  </a:lnTo>
                  <a:lnTo>
                    <a:pt x="11" y="41918"/>
                  </a:lnTo>
                  <a:lnTo>
                    <a:pt x="0" y="41996"/>
                  </a:lnTo>
                  <a:lnTo>
                    <a:pt x="11" y="42074"/>
                  </a:lnTo>
                  <a:lnTo>
                    <a:pt x="22" y="42141"/>
                  </a:lnTo>
                  <a:lnTo>
                    <a:pt x="45" y="42208"/>
                  </a:lnTo>
                  <a:lnTo>
                    <a:pt x="67" y="42274"/>
                  </a:lnTo>
                  <a:lnTo>
                    <a:pt x="100" y="42341"/>
                  </a:lnTo>
                  <a:lnTo>
                    <a:pt x="145" y="42397"/>
                  </a:lnTo>
                  <a:lnTo>
                    <a:pt x="189" y="42452"/>
                  </a:lnTo>
                  <a:lnTo>
                    <a:pt x="234" y="42497"/>
                  </a:lnTo>
                  <a:lnTo>
                    <a:pt x="290" y="42542"/>
                  </a:lnTo>
                  <a:lnTo>
                    <a:pt x="356" y="42575"/>
                  </a:lnTo>
                  <a:lnTo>
                    <a:pt x="423" y="42597"/>
                  </a:lnTo>
                  <a:lnTo>
                    <a:pt x="423" y="42597"/>
                  </a:lnTo>
                  <a:lnTo>
                    <a:pt x="490" y="42619"/>
                  </a:lnTo>
                  <a:lnTo>
                    <a:pt x="557" y="42631"/>
                  </a:lnTo>
                  <a:lnTo>
                    <a:pt x="635" y="42631"/>
                  </a:lnTo>
                  <a:lnTo>
                    <a:pt x="701" y="42631"/>
                  </a:lnTo>
                  <a:lnTo>
                    <a:pt x="779" y="42619"/>
                  </a:lnTo>
                  <a:lnTo>
                    <a:pt x="857" y="42597"/>
                  </a:lnTo>
                  <a:lnTo>
                    <a:pt x="924" y="42575"/>
                  </a:lnTo>
                  <a:lnTo>
                    <a:pt x="991" y="42542"/>
                  </a:lnTo>
                  <a:lnTo>
                    <a:pt x="1125" y="42464"/>
                  </a:lnTo>
                  <a:lnTo>
                    <a:pt x="1247" y="42352"/>
                  </a:lnTo>
                  <a:lnTo>
                    <a:pt x="1303" y="42297"/>
                  </a:lnTo>
                  <a:lnTo>
                    <a:pt x="1358" y="42230"/>
                  </a:lnTo>
                  <a:lnTo>
                    <a:pt x="1403" y="42152"/>
                  </a:lnTo>
                  <a:lnTo>
                    <a:pt x="1447" y="420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7049656" y="3425068"/>
              <a:ext cx="392963" cy="877121"/>
            </a:xfrm>
            <a:custGeom>
              <a:avLst/>
              <a:gdLst/>
              <a:ahLst/>
              <a:cxnLst/>
              <a:rect l="l" t="t" r="r" b="b"/>
              <a:pathLst>
                <a:path w="16745" h="37376" extrusionOk="0">
                  <a:moveTo>
                    <a:pt x="15553" y="1"/>
                  </a:moveTo>
                  <a:lnTo>
                    <a:pt x="78" y="36351"/>
                  </a:lnTo>
                  <a:lnTo>
                    <a:pt x="45" y="36440"/>
                  </a:lnTo>
                  <a:lnTo>
                    <a:pt x="22" y="36529"/>
                  </a:lnTo>
                  <a:lnTo>
                    <a:pt x="11" y="36619"/>
                  </a:lnTo>
                  <a:lnTo>
                    <a:pt x="0" y="36708"/>
                  </a:lnTo>
                  <a:lnTo>
                    <a:pt x="11" y="36819"/>
                  </a:lnTo>
                  <a:lnTo>
                    <a:pt x="33" y="36919"/>
                  </a:lnTo>
                  <a:lnTo>
                    <a:pt x="67" y="37008"/>
                  </a:lnTo>
                  <a:lnTo>
                    <a:pt x="111" y="37097"/>
                  </a:lnTo>
                  <a:lnTo>
                    <a:pt x="178" y="37175"/>
                  </a:lnTo>
                  <a:lnTo>
                    <a:pt x="245" y="37253"/>
                  </a:lnTo>
                  <a:lnTo>
                    <a:pt x="323" y="37309"/>
                  </a:lnTo>
                  <a:lnTo>
                    <a:pt x="423" y="37342"/>
                  </a:lnTo>
                  <a:lnTo>
                    <a:pt x="523" y="37376"/>
                  </a:lnTo>
                  <a:lnTo>
                    <a:pt x="724" y="37376"/>
                  </a:lnTo>
                  <a:lnTo>
                    <a:pt x="824" y="37353"/>
                  </a:lnTo>
                  <a:lnTo>
                    <a:pt x="913" y="37320"/>
                  </a:lnTo>
                  <a:lnTo>
                    <a:pt x="1013" y="37275"/>
                  </a:lnTo>
                  <a:lnTo>
                    <a:pt x="16745" y="324"/>
                  </a:lnTo>
                  <a:lnTo>
                    <a:pt x="16132" y="157"/>
                  </a:lnTo>
                  <a:lnTo>
                    <a:pt x="15553" y="1"/>
                  </a:lnTo>
                  <a:close/>
                </a:path>
              </a:pathLst>
            </a:custGeom>
            <a:solidFill>
              <a:srgbClr val="402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7049656" y="3425068"/>
              <a:ext cx="392963" cy="877121"/>
            </a:xfrm>
            <a:custGeom>
              <a:avLst/>
              <a:gdLst/>
              <a:ahLst/>
              <a:cxnLst/>
              <a:rect l="l" t="t" r="r" b="b"/>
              <a:pathLst>
                <a:path w="16745" h="37376" fill="none" extrusionOk="0">
                  <a:moveTo>
                    <a:pt x="15553" y="1"/>
                  </a:moveTo>
                  <a:lnTo>
                    <a:pt x="78" y="36351"/>
                  </a:lnTo>
                  <a:lnTo>
                    <a:pt x="78" y="36351"/>
                  </a:lnTo>
                  <a:lnTo>
                    <a:pt x="45" y="36440"/>
                  </a:lnTo>
                  <a:lnTo>
                    <a:pt x="22" y="36529"/>
                  </a:lnTo>
                  <a:lnTo>
                    <a:pt x="11" y="36619"/>
                  </a:lnTo>
                  <a:lnTo>
                    <a:pt x="0" y="36708"/>
                  </a:lnTo>
                  <a:lnTo>
                    <a:pt x="0" y="36708"/>
                  </a:lnTo>
                  <a:lnTo>
                    <a:pt x="11" y="36819"/>
                  </a:lnTo>
                  <a:lnTo>
                    <a:pt x="33" y="36919"/>
                  </a:lnTo>
                  <a:lnTo>
                    <a:pt x="67" y="37008"/>
                  </a:lnTo>
                  <a:lnTo>
                    <a:pt x="111" y="37097"/>
                  </a:lnTo>
                  <a:lnTo>
                    <a:pt x="178" y="37175"/>
                  </a:lnTo>
                  <a:lnTo>
                    <a:pt x="245" y="37253"/>
                  </a:lnTo>
                  <a:lnTo>
                    <a:pt x="323" y="37309"/>
                  </a:lnTo>
                  <a:lnTo>
                    <a:pt x="423" y="37342"/>
                  </a:lnTo>
                  <a:lnTo>
                    <a:pt x="423" y="37342"/>
                  </a:lnTo>
                  <a:lnTo>
                    <a:pt x="523" y="37376"/>
                  </a:lnTo>
                  <a:lnTo>
                    <a:pt x="635" y="37376"/>
                  </a:lnTo>
                  <a:lnTo>
                    <a:pt x="635" y="37376"/>
                  </a:lnTo>
                  <a:lnTo>
                    <a:pt x="724" y="37376"/>
                  </a:lnTo>
                  <a:lnTo>
                    <a:pt x="824" y="37353"/>
                  </a:lnTo>
                  <a:lnTo>
                    <a:pt x="913" y="37320"/>
                  </a:lnTo>
                  <a:lnTo>
                    <a:pt x="1013" y="37275"/>
                  </a:lnTo>
                  <a:lnTo>
                    <a:pt x="16745" y="324"/>
                  </a:lnTo>
                  <a:lnTo>
                    <a:pt x="16745" y="324"/>
                  </a:lnTo>
                  <a:lnTo>
                    <a:pt x="16132" y="157"/>
                  </a:lnTo>
                  <a:lnTo>
                    <a:pt x="1555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7225475" y="2199454"/>
              <a:ext cx="1319976" cy="1268747"/>
            </a:xfrm>
            <a:custGeom>
              <a:avLst/>
              <a:gdLst/>
              <a:ahLst/>
              <a:cxnLst/>
              <a:rect l="l" t="t" r="r" b="b"/>
              <a:pathLst>
                <a:path w="56247" h="54064" extrusionOk="0">
                  <a:moveTo>
                    <a:pt x="40037" y="0"/>
                  </a:moveTo>
                  <a:lnTo>
                    <a:pt x="39736" y="11"/>
                  </a:lnTo>
                  <a:lnTo>
                    <a:pt x="39435" y="34"/>
                  </a:lnTo>
                  <a:lnTo>
                    <a:pt x="39135" y="67"/>
                  </a:lnTo>
                  <a:lnTo>
                    <a:pt x="38823" y="112"/>
                  </a:lnTo>
                  <a:lnTo>
                    <a:pt x="38522" y="167"/>
                  </a:lnTo>
                  <a:lnTo>
                    <a:pt x="38211" y="234"/>
                  </a:lnTo>
                  <a:lnTo>
                    <a:pt x="37899" y="323"/>
                  </a:lnTo>
                  <a:lnTo>
                    <a:pt x="37587" y="423"/>
                  </a:lnTo>
                  <a:lnTo>
                    <a:pt x="37264" y="524"/>
                  </a:lnTo>
                  <a:lnTo>
                    <a:pt x="36953" y="657"/>
                  </a:lnTo>
                  <a:lnTo>
                    <a:pt x="36630" y="791"/>
                  </a:lnTo>
                  <a:lnTo>
                    <a:pt x="36307" y="935"/>
                  </a:lnTo>
                  <a:lnTo>
                    <a:pt x="35984" y="1102"/>
                  </a:lnTo>
                  <a:lnTo>
                    <a:pt x="35661" y="1281"/>
                  </a:lnTo>
                  <a:lnTo>
                    <a:pt x="35216" y="1537"/>
                  </a:lnTo>
                  <a:lnTo>
                    <a:pt x="34771" y="1815"/>
                  </a:lnTo>
                  <a:lnTo>
                    <a:pt x="34347" y="2104"/>
                  </a:lnTo>
                  <a:lnTo>
                    <a:pt x="33924" y="2405"/>
                  </a:lnTo>
                  <a:lnTo>
                    <a:pt x="33579" y="2650"/>
                  </a:lnTo>
                  <a:lnTo>
                    <a:pt x="33245" y="2917"/>
                  </a:lnTo>
                  <a:lnTo>
                    <a:pt x="32922" y="3184"/>
                  </a:lnTo>
                  <a:lnTo>
                    <a:pt x="32599" y="3452"/>
                  </a:lnTo>
                  <a:lnTo>
                    <a:pt x="32277" y="3730"/>
                  </a:lnTo>
                  <a:lnTo>
                    <a:pt x="31965" y="4019"/>
                  </a:lnTo>
                  <a:lnTo>
                    <a:pt x="31664" y="4320"/>
                  </a:lnTo>
                  <a:lnTo>
                    <a:pt x="31353" y="4621"/>
                  </a:lnTo>
                  <a:lnTo>
                    <a:pt x="31063" y="4921"/>
                  </a:lnTo>
                  <a:lnTo>
                    <a:pt x="30762" y="5233"/>
                  </a:lnTo>
                  <a:lnTo>
                    <a:pt x="30473" y="5556"/>
                  </a:lnTo>
                  <a:lnTo>
                    <a:pt x="30195" y="5879"/>
                  </a:lnTo>
                  <a:lnTo>
                    <a:pt x="29916" y="6202"/>
                  </a:lnTo>
                  <a:lnTo>
                    <a:pt x="29638" y="6536"/>
                  </a:lnTo>
                  <a:lnTo>
                    <a:pt x="29104" y="7226"/>
                  </a:lnTo>
                  <a:lnTo>
                    <a:pt x="28591" y="7927"/>
                  </a:lnTo>
                  <a:lnTo>
                    <a:pt x="28090" y="8651"/>
                  </a:lnTo>
                  <a:lnTo>
                    <a:pt x="27601" y="9386"/>
                  </a:lnTo>
                  <a:lnTo>
                    <a:pt x="27144" y="10143"/>
                  </a:lnTo>
                  <a:lnTo>
                    <a:pt x="26688" y="10900"/>
                  </a:lnTo>
                  <a:lnTo>
                    <a:pt x="26253" y="11679"/>
                  </a:lnTo>
                  <a:lnTo>
                    <a:pt x="25842" y="12470"/>
                  </a:lnTo>
                  <a:lnTo>
                    <a:pt x="25441" y="13260"/>
                  </a:lnTo>
                  <a:lnTo>
                    <a:pt x="25051" y="14073"/>
                  </a:lnTo>
                  <a:lnTo>
                    <a:pt x="24672" y="14886"/>
                  </a:lnTo>
                  <a:lnTo>
                    <a:pt x="24316" y="15698"/>
                  </a:lnTo>
                  <a:lnTo>
                    <a:pt x="23971" y="16511"/>
                  </a:lnTo>
                  <a:lnTo>
                    <a:pt x="23637" y="17335"/>
                  </a:lnTo>
                  <a:lnTo>
                    <a:pt x="23325" y="18159"/>
                  </a:lnTo>
                  <a:lnTo>
                    <a:pt x="23014" y="18983"/>
                  </a:lnTo>
                  <a:lnTo>
                    <a:pt x="22724" y="19795"/>
                  </a:lnTo>
                  <a:lnTo>
                    <a:pt x="22446" y="20608"/>
                  </a:lnTo>
                  <a:lnTo>
                    <a:pt x="22179" y="21421"/>
                  </a:lnTo>
                  <a:lnTo>
                    <a:pt x="21911" y="22222"/>
                  </a:lnTo>
                  <a:lnTo>
                    <a:pt x="21666" y="23024"/>
                  </a:lnTo>
                  <a:lnTo>
                    <a:pt x="21433" y="23803"/>
                  </a:lnTo>
                  <a:lnTo>
                    <a:pt x="21210" y="24583"/>
                  </a:lnTo>
                  <a:lnTo>
                    <a:pt x="20776" y="26097"/>
                  </a:lnTo>
                  <a:lnTo>
                    <a:pt x="20653" y="26542"/>
                  </a:lnTo>
                  <a:lnTo>
                    <a:pt x="20219" y="28212"/>
                  </a:lnTo>
                  <a:lnTo>
                    <a:pt x="19829" y="29782"/>
                  </a:lnTo>
                  <a:lnTo>
                    <a:pt x="19150" y="32510"/>
                  </a:lnTo>
                  <a:lnTo>
                    <a:pt x="18861" y="33645"/>
                  </a:lnTo>
                  <a:lnTo>
                    <a:pt x="18716" y="34146"/>
                  </a:lnTo>
                  <a:lnTo>
                    <a:pt x="18594" y="34603"/>
                  </a:lnTo>
                  <a:lnTo>
                    <a:pt x="18460" y="35015"/>
                  </a:lnTo>
                  <a:lnTo>
                    <a:pt x="18338" y="35371"/>
                  </a:lnTo>
                  <a:lnTo>
                    <a:pt x="18226" y="35672"/>
                  </a:lnTo>
                  <a:lnTo>
                    <a:pt x="18115" y="35905"/>
                  </a:lnTo>
                  <a:lnTo>
                    <a:pt x="18059" y="35994"/>
                  </a:lnTo>
                  <a:lnTo>
                    <a:pt x="18004" y="36084"/>
                  </a:lnTo>
                  <a:lnTo>
                    <a:pt x="17859" y="36251"/>
                  </a:lnTo>
                  <a:lnTo>
                    <a:pt x="17681" y="36429"/>
                  </a:lnTo>
                  <a:lnTo>
                    <a:pt x="17469" y="36607"/>
                  </a:lnTo>
                  <a:lnTo>
                    <a:pt x="17235" y="36785"/>
                  </a:lnTo>
                  <a:lnTo>
                    <a:pt x="16968" y="36963"/>
                  </a:lnTo>
                  <a:lnTo>
                    <a:pt x="16668" y="37141"/>
                  </a:lnTo>
                  <a:lnTo>
                    <a:pt x="16345" y="37319"/>
                  </a:lnTo>
                  <a:lnTo>
                    <a:pt x="16000" y="37509"/>
                  </a:lnTo>
                  <a:lnTo>
                    <a:pt x="15632" y="37687"/>
                  </a:lnTo>
                  <a:lnTo>
                    <a:pt x="15243" y="37876"/>
                  </a:lnTo>
                  <a:lnTo>
                    <a:pt x="14831" y="38065"/>
                  </a:lnTo>
                  <a:lnTo>
                    <a:pt x="13951" y="38455"/>
                  </a:lnTo>
                  <a:lnTo>
                    <a:pt x="13016" y="38845"/>
                  </a:lnTo>
                  <a:lnTo>
                    <a:pt x="12036" y="39245"/>
                  </a:lnTo>
                  <a:lnTo>
                    <a:pt x="11012" y="39657"/>
                  </a:lnTo>
                  <a:lnTo>
                    <a:pt x="8919" y="40492"/>
                  </a:lnTo>
                  <a:lnTo>
                    <a:pt x="7872" y="40927"/>
                  </a:lnTo>
                  <a:lnTo>
                    <a:pt x="6837" y="41361"/>
                  </a:lnTo>
                  <a:lnTo>
                    <a:pt x="5835" y="41817"/>
                  </a:lnTo>
                  <a:lnTo>
                    <a:pt x="5345" y="42040"/>
                  </a:lnTo>
                  <a:lnTo>
                    <a:pt x="4866" y="42274"/>
                  </a:lnTo>
                  <a:lnTo>
                    <a:pt x="4098" y="42663"/>
                  </a:lnTo>
                  <a:lnTo>
                    <a:pt x="3742" y="42853"/>
                  </a:lnTo>
                  <a:lnTo>
                    <a:pt x="3385" y="43053"/>
                  </a:lnTo>
                  <a:lnTo>
                    <a:pt x="3040" y="43253"/>
                  </a:lnTo>
                  <a:lnTo>
                    <a:pt x="2717" y="43454"/>
                  </a:lnTo>
                  <a:lnTo>
                    <a:pt x="2395" y="43654"/>
                  </a:lnTo>
                  <a:lnTo>
                    <a:pt x="2105" y="43855"/>
                  </a:lnTo>
                  <a:lnTo>
                    <a:pt x="1816" y="44055"/>
                  </a:lnTo>
                  <a:lnTo>
                    <a:pt x="1548" y="44267"/>
                  </a:lnTo>
                  <a:lnTo>
                    <a:pt x="1303" y="44478"/>
                  </a:lnTo>
                  <a:lnTo>
                    <a:pt x="1081" y="44690"/>
                  </a:lnTo>
                  <a:lnTo>
                    <a:pt x="869" y="44901"/>
                  </a:lnTo>
                  <a:lnTo>
                    <a:pt x="680" y="45113"/>
                  </a:lnTo>
                  <a:lnTo>
                    <a:pt x="513" y="45324"/>
                  </a:lnTo>
                  <a:lnTo>
                    <a:pt x="368" y="45547"/>
                  </a:lnTo>
                  <a:lnTo>
                    <a:pt x="246" y="45758"/>
                  </a:lnTo>
                  <a:lnTo>
                    <a:pt x="146" y="45981"/>
                  </a:lnTo>
                  <a:lnTo>
                    <a:pt x="68" y="46204"/>
                  </a:lnTo>
                  <a:lnTo>
                    <a:pt x="23" y="46426"/>
                  </a:lnTo>
                  <a:lnTo>
                    <a:pt x="12" y="46538"/>
                  </a:lnTo>
                  <a:lnTo>
                    <a:pt x="1" y="46649"/>
                  </a:lnTo>
                  <a:lnTo>
                    <a:pt x="1" y="46760"/>
                  </a:lnTo>
                  <a:lnTo>
                    <a:pt x="12" y="46872"/>
                  </a:lnTo>
                  <a:lnTo>
                    <a:pt x="23" y="46994"/>
                  </a:lnTo>
                  <a:lnTo>
                    <a:pt x="45" y="47106"/>
                  </a:lnTo>
                  <a:lnTo>
                    <a:pt x="79" y="47217"/>
                  </a:lnTo>
                  <a:lnTo>
                    <a:pt x="112" y="47339"/>
                  </a:lnTo>
                  <a:lnTo>
                    <a:pt x="157" y="47451"/>
                  </a:lnTo>
                  <a:lnTo>
                    <a:pt x="201" y="47562"/>
                  </a:lnTo>
                  <a:lnTo>
                    <a:pt x="268" y="47684"/>
                  </a:lnTo>
                  <a:lnTo>
                    <a:pt x="335" y="47796"/>
                  </a:lnTo>
                  <a:lnTo>
                    <a:pt x="491" y="48041"/>
                  </a:lnTo>
                  <a:lnTo>
                    <a:pt x="680" y="48275"/>
                  </a:lnTo>
                  <a:lnTo>
                    <a:pt x="903" y="48508"/>
                  </a:lnTo>
                  <a:lnTo>
                    <a:pt x="1170" y="48753"/>
                  </a:lnTo>
                  <a:lnTo>
                    <a:pt x="1459" y="48998"/>
                  </a:lnTo>
                  <a:lnTo>
                    <a:pt x="1793" y="49243"/>
                  </a:lnTo>
                  <a:lnTo>
                    <a:pt x="2350" y="49622"/>
                  </a:lnTo>
                  <a:lnTo>
                    <a:pt x="2651" y="49811"/>
                  </a:lnTo>
                  <a:lnTo>
                    <a:pt x="2951" y="50000"/>
                  </a:lnTo>
                  <a:lnTo>
                    <a:pt x="3541" y="50345"/>
                  </a:lnTo>
                  <a:lnTo>
                    <a:pt x="3864" y="50523"/>
                  </a:lnTo>
                  <a:lnTo>
                    <a:pt x="4187" y="50690"/>
                  </a:lnTo>
                  <a:lnTo>
                    <a:pt x="4521" y="50857"/>
                  </a:lnTo>
                  <a:lnTo>
                    <a:pt x="4866" y="51024"/>
                  </a:lnTo>
                  <a:lnTo>
                    <a:pt x="5234" y="51191"/>
                  </a:lnTo>
                  <a:lnTo>
                    <a:pt x="5601" y="51347"/>
                  </a:lnTo>
                  <a:lnTo>
                    <a:pt x="5991" y="51503"/>
                  </a:lnTo>
                  <a:lnTo>
                    <a:pt x="6391" y="51659"/>
                  </a:lnTo>
                  <a:lnTo>
                    <a:pt x="6803" y="51815"/>
                  </a:lnTo>
                  <a:lnTo>
                    <a:pt x="7238" y="51960"/>
                  </a:lnTo>
                  <a:lnTo>
                    <a:pt x="7683" y="52104"/>
                  </a:lnTo>
                  <a:lnTo>
                    <a:pt x="8151" y="52249"/>
                  </a:lnTo>
                  <a:lnTo>
                    <a:pt x="8629" y="52383"/>
                  </a:lnTo>
                  <a:lnTo>
                    <a:pt x="9130" y="52516"/>
                  </a:lnTo>
                  <a:lnTo>
                    <a:pt x="9654" y="52650"/>
                  </a:lnTo>
                  <a:lnTo>
                    <a:pt x="10188" y="52772"/>
                  </a:lnTo>
                  <a:lnTo>
                    <a:pt x="10745" y="52895"/>
                  </a:lnTo>
                  <a:lnTo>
                    <a:pt x="11324" y="53006"/>
                  </a:lnTo>
                  <a:lnTo>
                    <a:pt x="11925" y="53118"/>
                  </a:lnTo>
                  <a:lnTo>
                    <a:pt x="12537" y="53218"/>
                  </a:lnTo>
                  <a:lnTo>
                    <a:pt x="13183" y="53318"/>
                  </a:lnTo>
                  <a:lnTo>
                    <a:pt x="13840" y="53418"/>
                  </a:lnTo>
                  <a:lnTo>
                    <a:pt x="14530" y="53507"/>
                  </a:lnTo>
                  <a:lnTo>
                    <a:pt x="15243" y="53585"/>
                  </a:lnTo>
                  <a:lnTo>
                    <a:pt x="15977" y="53663"/>
                  </a:lnTo>
                  <a:lnTo>
                    <a:pt x="16734" y="53730"/>
                  </a:lnTo>
                  <a:lnTo>
                    <a:pt x="17525" y="53797"/>
                  </a:lnTo>
                  <a:lnTo>
                    <a:pt x="18338" y="53852"/>
                  </a:lnTo>
                  <a:lnTo>
                    <a:pt x="19173" y="53908"/>
                  </a:lnTo>
                  <a:lnTo>
                    <a:pt x="20041" y="53953"/>
                  </a:lnTo>
                  <a:lnTo>
                    <a:pt x="21488" y="53997"/>
                  </a:lnTo>
                  <a:lnTo>
                    <a:pt x="23025" y="54042"/>
                  </a:lnTo>
                  <a:lnTo>
                    <a:pt x="24572" y="54064"/>
                  </a:lnTo>
                  <a:lnTo>
                    <a:pt x="27545" y="54064"/>
                  </a:lnTo>
                  <a:lnTo>
                    <a:pt x="28959" y="54042"/>
                  </a:lnTo>
                  <a:lnTo>
                    <a:pt x="30328" y="54019"/>
                  </a:lnTo>
                  <a:lnTo>
                    <a:pt x="31664" y="53964"/>
                  </a:lnTo>
                  <a:lnTo>
                    <a:pt x="32956" y="53908"/>
                  </a:lnTo>
                  <a:lnTo>
                    <a:pt x="34192" y="53830"/>
                  </a:lnTo>
                  <a:lnTo>
                    <a:pt x="35405" y="53730"/>
                  </a:lnTo>
                  <a:lnTo>
                    <a:pt x="36563" y="53619"/>
                  </a:lnTo>
                  <a:lnTo>
                    <a:pt x="37687" y="53485"/>
                  </a:lnTo>
                  <a:lnTo>
                    <a:pt x="38779" y="53340"/>
                  </a:lnTo>
                  <a:lnTo>
                    <a:pt x="39825" y="53162"/>
                  </a:lnTo>
                  <a:lnTo>
                    <a:pt x="40337" y="53073"/>
                  </a:lnTo>
                  <a:lnTo>
                    <a:pt x="40838" y="52973"/>
                  </a:lnTo>
                  <a:lnTo>
                    <a:pt x="41328" y="52873"/>
                  </a:lnTo>
                  <a:lnTo>
                    <a:pt x="41807" y="52761"/>
                  </a:lnTo>
                  <a:lnTo>
                    <a:pt x="42274" y="52650"/>
                  </a:lnTo>
                  <a:lnTo>
                    <a:pt x="42742" y="52527"/>
                  </a:lnTo>
                  <a:lnTo>
                    <a:pt x="43198" y="52405"/>
                  </a:lnTo>
                  <a:lnTo>
                    <a:pt x="43644" y="52271"/>
                  </a:lnTo>
                  <a:lnTo>
                    <a:pt x="44078" y="52138"/>
                  </a:lnTo>
                  <a:lnTo>
                    <a:pt x="44512" y="51993"/>
                  </a:lnTo>
                  <a:lnTo>
                    <a:pt x="44935" y="51837"/>
                  </a:lnTo>
                  <a:lnTo>
                    <a:pt x="45347" y="51681"/>
                  </a:lnTo>
                  <a:lnTo>
                    <a:pt x="45748" y="51525"/>
                  </a:lnTo>
                  <a:lnTo>
                    <a:pt x="46149" y="51358"/>
                  </a:lnTo>
                  <a:lnTo>
                    <a:pt x="46539" y="51180"/>
                  </a:lnTo>
                  <a:lnTo>
                    <a:pt x="46917" y="51002"/>
                  </a:lnTo>
                  <a:lnTo>
                    <a:pt x="47284" y="50813"/>
                  </a:lnTo>
                  <a:lnTo>
                    <a:pt x="47652" y="50624"/>
                  </a:lnTo>
                  <a:lnTo>
                    <a:pt x="48008" y="50412"/>
                  </a:lnTo>
                  <a:lnTo>
                    <a:pt x="48353" y="50212"/>
                  </a:lnTo>
                  <a:lnTo>
                    <a:pt x="48698" y="50000"/>
                  </a:lnTo>
                  <a:lnTo>
                    <a:pt x="49032" y="49778"/>
                  </a:lnTo>
                  <a:lnTo>
                    <a:pt x="49355" y="49544"/>
                  </a:lnTo>
                  <a:lnTo>
                    <a:pt x="49678" y="49310"/>
                  </a:lnTo>
                  <a:lnTo>
                    <a:pt x="49990" y="49065"/>
                  </a:lnTo>
                  <a:lnTo>
                    <a:pt x="50290" y="48809"/>
                  </a:lnTo>
                  <a:lnTo>
                    <a:pt x="50591" y="48553"/>
                  </a:lnTo>
                  <a:lnTo>
                    <a:pt x="50881" y="48286"/>
                  </a:lnTo>
                  <a:lnTo>
                    <a:pt x="51170" y="48018"/>
                  </a:lnTo>
                  <a:lnTo>
                    <a:pt x="51448" y="47740"/>
                  </a:lnTo>
                  <a:lnTo>
                    <a:pt x="51716" y="47451"/>
                  </a:lnTo>
                  <a:lnTo>
                    <a:pt x="51983" y="47150"/>
                  </a:lnTo>
                  <a:lnTo>
                    <a:pt x="52239" y="46849"/>
                  </a:lnTo>
                  <a:lnTo>
                    <a:pt x="52484" y="46527"/>
                  </a:lnTo>
                  <a:lnTo>
                    <a:pt x="52729" y="46215"/>
                  </a:lnTo>
                  <a:lnTo>
                    <a:pt x="52974" y="45881"/>
                  </a:lnTo>
                  <a:lnTo>
                    <a:pt x="53207" y="45547"/>
                  </a:lnTo>
                  <a:lnTo>
                    <a:pt x="53430" y="45202"/>
                  </a:lnTo>
                  <a:lnTo>
                    <a:pt x="53697" y="44768"/>
                  </a:lnTo>
                  <a:lnTo>
                    <a:pt x="53942" y="44322"/>
                  </a:lnTo>
                  <a:lnTo>
                    <a:pt x="54176" y="43855"/>
                  </a:lnTo>
                  <a:lnTo>
                    <a:pt x="54399" y="43365"/>
                  </a:lnTo>
                  <a:lnTo>
                    <a:pt x="54599" y="42864"/>
                  </a:lnTo>
                  <a:lnTo>
                    <a:pt x="54800" y="42340"/>
                  </a:lnTo>
                  <a:lnTo>
                    <a:pt x="54978" y="41806"/>
                  </a:lnTo>
                  <a:lnTo>
                    <a:pt x="55145" y="41249"/>
                  </a:lnTo>
                  <a:lnTo>
                    <a:pt x="55301" y="40682"/>
                  </a:lnTo>
                  <a:lnTo>
                    <a:pt x="55445" y="40092"/>
                  </a:lnTo>
                  <a:lnTo>
                    <a:pt x="55579" y="39490"/>
                  </a:lnTo>
                  <a:lnTo>
                    <a:pt x="55701" y="38878"/>
                  </a:lnTo>
                  <a:lnTo>
                    <a:pt x="55813" y="38255"/>
                  </a:lnTo>
                  <a:lnTo>
                    <a:pt x="55902" y="37620"/>
                  </a:lnTo>
                  <a:lnTo>
                    <a:pt x="55991" y="36963"/>
                  </a:lnTo>
                  <a:lnTo>
                    <a:pt x="56058" y="36306"/>
                  </a:lnTo>
                  <a:lnTo>
                    <a:pt x="56124" y="35583"/>
                  </a:lnTo>
                  <a:lnTo>
                    <a:pt x="56169" y="34848"/>
                  </a:lnTo>
                  <a:lnTo>
                    <a:pt x="56213" y="34102"/>
                  </a:lnTo>
                  <a:lnTo>
                    <a:pt x="56236" y="33345"/>
                  </a:lnTo>
                  <a:lnTo>
                    <a:pt x="56247" y="32588"/>
                  </a:lnTo>
                  <a:lnTo>
                    <a:pt x="56247" y="31819"/>
                  </a:lnTo>
                  <a:lnTo>
                    <a:pt x="56225" y="31040"/>
                  </a:lnTo>
                  <a:lnTo>
                    <a:pt x="56202" y="30250"/>
                  </a:lnTo>
                  <a:lnTo>
                    <a:pt x="56158" y="29459"/>
                  </a:lnTo>
                  <a:lnTo>
                    <a:pt x="56113" y="28669"/>
                  </a:lnTo>
                  <a:lnTo>
                    <a:pt x="56046" y="27867"/>
                  </a:lnTo>
                  <a:lnTo>
                    <a:pt x="55969" y="27065"/>
                  </a:lnTo>
                  <a:lnTo>
                    <a:pt x="55879" y="26253"/>
                  </a:lnTo>
                  <a:lnTo>
                    <a:pt x="55779" y="25451"/>
                  </a:lnTo>
                  <a:lnTo>
                    <a:pt x="55668" y="24638"/>
                  </a:lnTo>
                  <a:lnTo>
                    <a:pt x="55534" y="23837"/>
                  </a:lnTo>
                  <a:lnTo>
                    <a:pt x="55401" y="23024"/>
                  </a:lnTo>
                  <a:lnTo>
                    <a:pt x="55256" y="22222"/>
                  </a:lnTo>
                  <a:lnTo>
                    <a:pt x="55100" y="21410"/>
                  </a:lnTo>
                  <a:lnTo>
                    <a:pt x="54933" y="20608"/>
                  </a:lnTo>
                  <a:lnTo>
                    <a:pt x="54744" y="19818"/>
                  </a:lnTo>
                  <a:lnTo>
                    <a:pt x="54555" y="19016"/>
                  </a:lnTo>
                  <a:lnTo>
                    <a:pt x="54354" y="18226"/>
                  </a:lnTo>
                  <a:lnTo>
                    <a:pt x="54143" y="17446"/>
                  </a:lnTo>
                  <a:lnTo>
                    <a:pt x="53920" y="16678"/>
                  </a:lnTo>
                  <a:lnTo>
                    <a:pt x="53686" y="15910"/>
                  </a:lnTo>
                  <a:lnTo>
                    <a:pt x="53441" y="15142"/>
                  </a:lnTo>
                  <a:lnTo>
                    <a:pt x="53185" y="14396"/>
                  </a:lnTo>
                  <a:lnTo>
                    <a:pt x="52918" y="13661"/>
                  </a:lnTo>
                  <a:lnTo>
                    <a:pt x="52640" y="12926"/>
                  </a:lnTo>
                  <a:lnTo>
                    <a:pt x="52361" y="12214"/>
                  </a:lnTo>
                  <a:lnTo>
                    <a:pt x="52072" y="11501"/>
                  </a:lnTo>
                  <a:lnTo>
                    <a:pt x="51716" y="10711"/>
                  </a:lnTo>
                  <a:lnTo>
                    <a:pt x="51359" y="9931"/>
                  </a:lnTo>
                  <a:lnTo>
                    <a:pt x="50981" y="9174"/>
                  </a:lnTo>
                  <a:lnTo>
                    <a:pt x="50591" y="8451"/>
                  </a:lnTo>
                  <a:lnTo>
                    <a:pt x="50201" y="7738"/>
                  </a:lnTo>
                  <a:lnTo>
                    <a:pt x="49789" y="7048"/>
                  </a:lnTo>
                  <a:lnTo>
                    <a:pt x="49366" y="6380"/>
                  </a:lnTo>
                  <a:lnTo>
                    <a:pt x="48932" y="5745"/>
                  </a:lnTo>
                  <a:lnTo>
                    <a:pt x="48487" y="5133"/>
                  </a:lnTo>
                  <a:lnTo>
                    <a:pt x="48030" y="4543"/>
                  </a:lnTo>
                  <a:lnTo>
                    <a:pt x="47808" y="4264"/>
                  </a:lnTo>
                  <a:lnTo>
                    <a:pt x="47574" y="3997"/>
                  </a:lnTo>
                  <a:lnTo>
                    <a:pt x="47329" y="3730"/>
                  </a:lnTo>
                  <a:lnTo>
                    <a:pt x="47095" y="3474"/>
                  </a:lnTo>
                  <a:lnTo>
                    <a:pt x="46850" y="3218"/>
                  </a:lnTo>
                  <a:lnTo>
                    <a:pt x="46605" y="2984"/>
                  </a:lnTo>
                  <a:lnTo>
                    <a:pt x="46360" y="2750"/>
                  </a:lnTo>
                  <a:lnTo>
                    <a:pt x="46115" y="2516"/>
                  </a:lnTo>
                  <a:lnTo>
                    <a:pt x="45859" y="2305"/>
                  </a:lnTo>
                  <a:lnTo>
                    <a:pt x="45603" y="2093"/>
                  </a:lnTo>
                  <a:lnTo>
                    <a:pt x="45347" y="1893"/>
                  </a:lnTo>
                  <a:lnTo>
                    <a:pt x="45091" y="1704"/>
                  </a:lnTo>
                  <a:lnTo>
                    <a:pt x="44824" y="1526"/>
                  </a:lnTo>
                  <a:lnTo>
                    <a:pt x="44568" y="1359"/>
                  </a:lnTo>
                  <a:lnTo>
                    <a:pt x="44301" y="1192"/>
                  </a:lnTo>
                  <a:lnTo>
                    <a:pt x="44033" y="1036"/>
                  </a:lnTo>
                  <a:lnTo>
                    <a:pt x="43755" y="902"/>
                  </a:lnTo>
                  <a:lnTo>
                    <a:pt x="43488" y="768"/>
                  </a:lnTo>
                  <a:lnTo>
                    <a:pt x="43210" y="646"/>
                  </a:lnTo>
                  <a:lnTo>
                    <a:pt x="42931" y="535"/>
                  </a:lnTo>
                  <a:lnTo>
                    <a:pt x="42653" y="423"/>
                  </a:lnTo>
                  <a:lnTo>
                    <a:pt x="42375" y="334"/>
                  </a:lnTo>
                  <a:lnTo>
                    <a:pt x="42085" y="256"/>
                  </a:lnTo>
                  <a:lnTo>
                    <a:pt x="41796" y="190"/>
                  </a:lnTo>
                  <a:lnTo>
                    <a:pt x="41517" y="123"/>
                  </a:lnTo>
                  <a:lnTo>
                    <a:pt x="41217" y="78"/>
                  </a:lnTo>
                  <a:lnTo>
                    <a:pt x="40927" y="45"/>
                  </a:lnTo>
                  <a:lnTo>
                    <a:pt x="40638" y="11"/>
                  </a:lnTo>
                  <a:lnTo>
                    <a:pt x="40337" y="0"/>
                  </a:lnTo>
                  <a:close/>
                </a:path>
              </a:pathLst>
            </a:custGeom>
            <a:solidFill>
              <a:srgbClr val="DF97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7225475" y="2199454"/>
              <a:ext cx="1319976" cy="1268747"/>
            </a:xfrm>
            <a:custGeom>
              <a:avLst/>
              <a:gdLst/>
              <a:ahLst/>
              <a:cxnLst/>
              <a:rect l="l" t="t" r="r" b="b"/>
              <a:pathLst>
                <a:path w="56247" h="54064" fill="none" extrusionOk="0">
                  <a:moveTo>
                    <a:pt x="56058" y="36306"/>
                  </a:moveTo>
                  <a:lnTo>
                    <a:pt x="56058" y="36306"/>
                  </a:lnTo>
                  <a:lnTo>
                    <a:pt x="55991" y="36963"/>
                  </a:lnTo>
                  <a:lnTo>
                    <a:pt x="55902" y="37620"/>
                  </a:lnTo>
                  <a:lnTo>
                    <a:pt x="55813" y="38255"/>
                  </a:lnTo>
                  <a:lnTo>
                    <a:pt x="55701" y="38878"/>
                  </a:lnTo>
                  <a:lnTo>
                    <a:pt x="55579" y="39490"/>
                  </a:lnTo>
                  <a:lnTo>
                    <a:pt x="55445" y="40092"/>
                  </a:lnTo>
                  <a:lnTo>
                    <a:pt x="55301" y="40682"/>
                  </a:lnTo>
                  <a:lnTo>
                    <a:pt x="55145" y="41249"/>
                  </a:lnTo>
                  <a:lnTo>
                    <a:pt x="54978" y="41806"/>
                  </a:lnTo>
                  <a:lnTo>
                    <a:pt x="54800" y="42340"/>
                  </a:lnTo>
                  <a:lnTo>
                    <a:pt x="54599" y="42864"/>
                  </a:lnTo>
                  <a:lnTo>
                    <a:pt x="54399" y="43365"/>
                  </a:lnTo>
                  <a:lnTo>
                    <a:pt x="54176" y="43855"/>
                  </a:lnTo>
                  <a:lnTo>
                    <a:pt x="53942" y="44322"/>
                  </a:lnTo>
                  <a:lnTo>
                    <a:pt x="53697" y="44768"/>
                  </a:lnTo>
                  <a:lnTo>
                    <a:pt x="53430" y="45202"/>
                  </a:lnTo>
                  <a:lnTo>
                    <a:pt x="53430" y="45202"/>
                  </a:lnTo>
                  <a:lnTo>
                    <a:pt x="53207" y="45547"/>
                  </a:lnTo>
                  <a:lnTo>
                    <a:pt x="52974" y="45881"/>
                  </a:lnTo>
                  <a:lnTo>
                    <a:pt x="52729" y="46215"/>
                  </a:lnTo>
                  <a:lnTo>
                    <a:pt x="52484" y="46527"/>
                  </a:lnTo>
                  <a:lnTo>
                    <a:pt x="52239" y="46849"/>
                  </a:lnTo>
                  <a:lnTo>
                    <a:pt x="51983" y="47150"/>
                  </a:lnTo>
                  <a:lnTo>
                    <a:pt x="51716" y="47451"/>
                  </a:lnTo>
                  <a:lnTo>
                    <a:pt x="51448" y="47740"/>
                  </a:lnTo>
                  <a:lnTo>
                    <a:pt x="51170" y="48018"/>
                  </a:lnTo>
                  <a:lnTo>
                    <a:pt x="50881" y="48286"/>
                  </a:lnTo>
                  <a:lnTo>
                    <a:pt x="50591" y="48553"/>
                  </a:lnTo>
                  <a:lnTo>
                    <a:pt x="50290" y="48809"/>
                  </a:lnTo>
                  <a:lnTo>
                    <a:pt x="49990" y="49065"/>
                  </a:lnTo>
                  <a:lnTo>
                    <a:pt x="49678" y="49310"/>
                  </a:lnTo>
                  <a:lnTo>
                    <a:pt x="49355" y="49544"/>
                  </a:lnTo>
                  <a:lnTo>
                    <a:pt x="49032" y="49778"/>
                  </a:lnTo>
                  <a:lnTo>
                    <a:pt x="48698" y="50000"/>
                  </a:lnTo>
                  <a:lnTo>
                    <a:pt x="48353" y="50212"/>
                  </a:lnTo>
                  <a:lnTo>
                    <a:pt x="48008" y="50412"/>
                  </a:lnTo>
                  <a:lnTo>
                    <a:pt x="47652" y="50624"/>
                  </a:lnTo>
                  <a:lnTo>
                    <a:pt x="47284" y="50813"/>
                  </a:lnTo>
                  <a:lnTo>
                    <a:pt x="46917" y="51002"/>
                  </a:lnTo>
                  <a:lnTo>
                    <a:pt x="46539" y="51180"/>
                  </a:lnTo>
                  <a:lnTo>
                    <a:pt x="46149" y="51358"/>
                  </a:lnTo>
                  <a:lnTo>
                    <a:pt x="45748" y="51525"/>
                  </a:lnTo>
                  <a:lnTo>
                    <a:pt x="45347" y="51681"/>
                  </a:lnTo>
                  <a:lnTo>
                    <a:pt x="44935" y="51837"/>
                  </a:lnTo>
                  <a:lnTo>
                    <a:pt x="44512" y="51993"/>
                  </a:lnTo>
                  <a:lnTo>
                    <a:pt x="44078" y="52138"/>
                  </a:lnTo>
                  <a:lnTo>
                    <a:pt x="43644" y="52271"/>
                  </a:lnTo>
                  <a:lnTo>
                    <a:pt x="43198" y="52405"/>
                  </a:lnTo>
                  <a:lnTo>
                    <a:pt x="42742" y="52527"/>
                  </a:lnTo>
                  <a:lnTo>
                    <a:pt x="42274" y="52650"/>
                  </a:lnTo>
                  <a:lnTo>
                    <a:pt x="41807" y="52761"/>
                  </a:lnTo>
                  <a:lnTo>
                    <a:pt x="41328" y="52873"/>
                  </a:lnTo>
                  <a:lnTo>
                    <a:pt x="40838" y="52973"/>
                  </a:lnTo>
                  <a:lnTo>
                    <a:pt x="40337" y="53073"/>
                  </a:lnTo>
                  <a:lnTo>
                    <a:pt x="39825" y="53162"/>
                  </a:lnTo>
                  <a:lnTo>
                    <a:pt x="38779" y="53340"/>
                  </a:lnTo>
                  <a:lnTo>
                    <a:pt x="37687" y="53485"/>
                  </a:lnTo>
                  <a:lnTo>
                    <a:pt x="36563" y="53619"/>
                  </a:lnTo>
                  <a:lnTo>
                    <a:pt x="35405" y="53730"/>
                  </a:lnTo>
                  <a:lnTo>
                    <a:pt x="34192" y="53830"/>
                  </a:lnTo>
                  <a:lnTo>
                    <a:pt x="32956" y="53908"/>
                  </a:lnTo>
                  <a:lnTo>
                    <a:pt x="31664" y="53964"/>
                  </a:lnTo>
                  <a:lnTo>
                    <a:pt x="30328" y="54019"/>
                  </a:lnTo>
                  <a:lnTo>
                    <a:pt x="28959" y="54042"/>
                  </a:lnTo>
                  <a:lnTo>
                    <a:pt x="27545" y="54064"/>
                  </a:lnTo>
                  <a:lnTo>
                    <a:pt x="26086" y="54064"/>
                  </a:lnTo>
                  <a:lnTo>
                    <a:pt x="24572" y="54064"/>
                  </a:lnTo>
                  <a:lnTo>
                    <a:pt x="23025" y="54042"/>
                  </a:lnTo>
                  <a:lnTo>
                    <a:pt x="23025" y="54042"/>
                  </a:lnTo>
                  <a:lnTo>
                    <a:pt x="21488" y="53997"/>
                  </a:lnTo>
                  <a:lnTo>
                    <a:pt x="20041" y="53953"/>
                  </a:lnTo>
                  <a:lnTo>
                    <a:pt x="20041" y="53953"/>
                  </a:lnTo>
                  <a:lnTo>
                    <a:pt x="19173" y="53908"/>
                  </a:lnTo>
                  <a:lnTo>
                    <a:pt x="18338" y="53852"/>
                  </a:lnTo>
                  <a:lnTo>
                    <a:pt x="17525" y="53797"/>
                  </a:lnTo>
                  <a:lnTo>
                    <a:pt x="16734" y="53730"/>
                  </a:lnTo>
                  <a:lnTo>
                    <a:pt x="15977" y="53663"/>
                  </a:lnTo>
                  <a:lnTo>
                    <a:pt x="15243" y="53585"/>
                  </a:lnTo>
                  <a:lnTo>
                    <a:pt x="14530" y="53507"/>
                  </a:lnTo>
                  <a:lnTo>
                    <a:pt x="13840" y="53418"/>
                  </a:lnTo>
                  <a:lnTo>
                    <a:pt x="13183" y="53318"/>
                  </a:lnTo>
                  <a:lnTo>
                    <a:pt x="12537" y="53218"/>
                  </a:lnTo>
                  <a:lnTo>
                    <a:pt x="11925" y="53118"/>
                  </a:lnTo>
                  <a:lnTo>
                    <a:pt x="11324" y="53006"/>
                  </a:lnTo>
                  <a:lnTo>
                    <a:pt x="10745" y="52895"/>
                  </a:lnTo>
                  <a:lnTo>
                    <a:pt x="10188" y="52772"/>
                  </a:lnTo>
                  <a:lnTo>
                    <a:pt x="9654" y="52650"/>
                  </a:lnTo>
                  <a:lnTo>
                    <a:pt x="9130" y="52516"/>
                  </a:lnTo>
                  <a:lnTo>
                    <a:pt x="8629" y="52383"/>
                  </a:lnTo>
                  <a:lnTo>
                    <a:pt x="8151" y="52249"/>
                  </a:lnTo>
                  <a:lnTo>
                    <a:pt x="7683" y="52104"/>
                  </a:lnTo>
                  <a:lnTo>
                    <a:pt x="7238" y="51960"/>
                  </a:lnTo>
                  <a:lnTo>
                    <a:pt x="6803" y="51815"/>
                  </a:lnTo>
                  <a:lnTo>
                    <a:pt x="6391" y="51659"/>
                  </a:lnTo>
                  <a:lnTo>
                    <a:pt x="5991" y="51503"/>
                  </a:lnTo>
                  <a:lnTo>
                    <a:pt x="5601" y="51347"/>
                  </a:lnTo>
                  <a:lnTo>
                    <a:pt x="5234" y="51191"/>
                  </a:lnTo>
                  <a:lnTo>
                    <a:pt x="4866" y="51024"/>
                  </a:lnTo>
                  <a:lnTo>
                    <a:pt x="4521" y="50857"/>
                  </a:lnTo>
                  <a:lnTo>
                    <a:pt x="4187" y="50690"/>
                  </a:lnTo>
                  <a:lnTo>
                    <a:pt x="3864" y="50523"/>
                  </a:lnTo>
                  <a:lnTo>
                    <a:pt x="3541" y="50345"/>
                  </a:lnTo>
                  <a:lnTo>
                    <a:pt x="2951" y="50000"/>
                  </a:lnTo>
                  <a:lnTo>
                    <a:pt x="2951" y="50000"/>
                  </a:lnTo>
                  <a:lnTo>
                    <a:pt x="2651" y="49811"/>
                  </a:lnTo>
                  <a:lnTo>
                    <a:pt x="2350" y="49622"/>
                  </a:lnTo>
                  <a:lnTo>
                    <a:pt x="1793" y="49243"/>
                  </a:lnTo>
                  <a:lnTo>
                    <a:pt x="1793" y="49243"/>
                  </a:lnTo>
                  <a:lnTo>
                    <a:pt x="1459" y="48998"/>
                  </a:lnTo>
                  <a:lnTo>
                    <a:pt x="1170" y="48753"/>
                  </a:lnTo>
                  <a:lnTo>
                    <a:pt x="903" y="48508"/>
                  </a:lnTo>
                  <a:lnTo>
                    <a:pt x="680" y="48275"/>
                  </a:lnTo>
                  <a:lnTo>
                    <a:pt x="491" y="48041"/>
                  </a:lnTo>
                  <a:lnTo>
                    <a:pt x="335" y="47796"/>
                  </a:lnTo>
                  <a:lnTo>
                    <a:pt x="268" y="47684"/>
                  </a:lnTo>
                  <a:lnTo>
                    <a:pt x="201" y="47562"/>
                  </a:lnTo>
                  <a:lnTo>
                    <a:pt x="157" y="47451"/>
                  </a:lnTo>
                  <a:lnTo>
                    <a:pt x="112" y="47339"/>
                  </a:lnTo>
                  <a:lnTo>
                    <a:pt x="79" y="47217"/>
                  </a:lnTo>
                  <a:lnTo>
                    <a:pt x="45" y="47106"/>
                  </a:lnTo>
                  <a:lnTo>
                    <a:pt x="23" y="46994"/>
                  </a:lnTo>
                  <a:lnTo>
                    <a:pt x="12" y="46872"/>
                  </a:lnTo>
                  <a:lnTo>
                    <a:pt x="1" y="46760"/>
                  </a:lnTo>
                  <a:lnTo>
                    <a:pt x="1" y="46649"/>
                  </a:lnTo>
                  <a:lnTo>
                    <a:pt x="12" y="46538"/>
                  </a:lnTo>
                  <a:lnTo>
                    <a:pt x="23" y="46426"/>
                  </a:lnTo>
                  <a:lnTo>
                    <a:pt x="68" y="46204"/>
                  </a:lnTo>
                  <a:lnTo>
                    <a:pt x="146" y="45981"/>
                  </a:lnTo>
                  <a:lnTo>
                    <a:pt x="246" y="45758"/>
                  </a:lnTo>
                  <a:lnTo>
                    <a:pt x="368" y="45547"/>
                  </a:lnTo>
                  <a:lnTo>
                    <a:pt x="513" y="45324"/>
                  </a:lnTo>
                  <a:lnTo>
                    <a:pt x="680" y="45113"/>
                  </a:lnTo>
                  <a:lnTo>
                    <a:pt x="869" y="44901"/>
                  </a:lnTo>
                  <a:lnTo>
                    <a:pt x="1081" y="44690"/>
                  </a:lnTo>
                  <a:lnTo>
                    <a:pt x="1303" y="44478"/>
                  </a:lnTo>
                  <a:lnTo>
                    <a:pt x="1548" y="44267"/>
                  </a:lnTo>
                  <a:lnTo>
                    <a:pt x="1816" y="44055"/>
                  </a:lnTo>
                  <a:lnTo>
                    <a:pt x="2105" y="43855"/>
                  </a:lnTo>
                  <a:lnTo>
                    <a:pt x="2395" y="43654"/>
                  </a:lnTo>
                  <a:lnTo>
                    <a:pt x="2717" y="43454"/>
                  </a:lnTo>
                  <a:lnTo>
                    <a:pt x="3040" y="43253"/>
                  </a:lnTo>
                  <a:lnTo>
                    <a:pt x="3385" y="43053"/>
                  </a:lnTo>
                  <a:lnTo>
                    <a:pt x="3742" y="42853"/>
                  </a:lnTo>
                  <a:lnTo>
                    <a:pt x="4098" y="42663"/>
                  </a:lnTo>
                  <a:lnTo>
                    <a:pt x="4866" y="42274"/>
                  </a:lnTo>
                  <a:lnTo>
                    <a:pt x="4866" y="42274"/>
                  </a:lnTo>
                  <a:lnTo>
                    <a:pt x="5345" y="42040"/>
                  </a:lnTo>
                  <a:lnTo>
                    <a:pt x="5835" y="41817"/>
                  </a:lnTo>
                  <a:lnTo>
                    <a:pt x="6837" y="41361"/>
                  </a:lnTo>
                  <a:lnTo>
                    <a:pt x="7872" y="40927"/>
                  </a:lnTo>
                  <a:lnTo>
                    <a:pt x="8919" y="40492"/>
                  </a:lnTo>
                  <a:lnTo>
                    <a:pt x="11012" y="39657"/>
                  </a:lnTo>
                  <a:lnTo>
                    <a:pt x="12036" y="39245"/>
                  </a:lnTo>
                  <a:lnTo>
                    <a:pt x="13016" y="38845"/>
                  </a:lnTo>
                  <a:lnTo>
                    <a:pt x="13951" y="38455"/>
                  </a:lnTo>
                  <a:lnTo>
                    <a:pt x="14831" y="38065"/>
                  </a:lnTo>
                  <a:lnTo>
                    <a:pt x="15243" y="37876"/>
                  </a:lnTo>
                  <a:lnTo>
                    <a:pt x="15632" y="37687"/>
                  </a:lnTo>
                  <a:lnTo>
                    <a:pt x="16000" y="37509"/>
                  </a:lnTo>
                  <a:lnTo>
                    <a:pt x="16345" y="37319"/>
                  </a:lnTo>
                  <a:lnTo>
                    <a:pt x="16668" y="37141"/>
                  </a:lnTo>
                  <a:lnTo>
                    <a:pt x="16968" y="36963"/>
                  </a:lnTo>
                  <a:lnTo>
                    <a:pt x="17235" y="36785"/>
                  </a:lnTo>
                  <a:lnTo>
                    <a:pt x="17469" y="36607"/>
                  </a:lnTo>
                  <a:lnTo>
                    <a:pt x="17681" y="36429"/>
                  </a:lnTo>
                  <a:lnTo>
                    <a:pt x="17859" y="36251"/>
                  </a:lnTo>
                  <a:lnTo>
                    <a:pt x="18004" y="36084"/>
                  </a:lnTo>
                  <a:lnTo>
                    <a:pt x="18059" y="35994"/>
                  </a:lnTo>
                  <a:lnTo>
                    <a:pt x="18115" y="35905"/>
                  </a:lnTo>
                  <a:lnTo>
                    <a:pt x="18115" y="35905"/>
                  </a:lnTo>
                  <a:lnTo>
                    <a:pt x="18226" y="35672"/>
                  </a:lnTo>
                  <a:lnTo>
                    <a:pt x="18338" y="35371"/>
                  </a:lnTo>
                  <a:lnTo>
                    <a:pt x="18460" y="35015"/>
                  </a:lnTo>
                  <a:lnTo>
                    <a:pt x="18594" y="34603"/>
                  </a:lnTo>
                  <a:lnTo>
                    <a:pt x="18716" y="34146"/>
                  </a:lnTo>
                  <a:lnTo>
                    <a:pt x="18861" y="33645"/>
                  </a:lnTo>
                  <a:lnTo>
                    <a:pt x="19150" y="32510"/>
                  </a:lnTo>
                  <a:lnTo>
                    <a:pt x="19829" y="29782"/>
                  </a:lnTo>
                  <a:lnTo>
                    <a:pt x="20219" y="28212"/>
                  </a:lnTo>
                  <a:lnTo>
                    <a:pt x="20653" y="26542"/>
                  </a:lnTo>
                  <a:lnTo>
                    <a:pt x="20653" y="26542"/>
                  </a:lnTo>
                  <a:lnTo>
                    <a:pt x="20776" y="26097"/>
                  </a:lnTo>
                  <a:lnTo>
                    <a:pt x="20776" y="26097"/>
                  </a:lnTo>
                  <a:lnTo>
                    <a:pt x="20776" y="26097"/>
                  </a:lnTo>
                  <a:lnTo>
                    <a:pt x="20776" y="26097"/>
                  </a:lnTo>
                  <a:lnTo>
                    <a:pt x="21210" y="24583"/>
                  </a:lnTo>
                  <a:lnTo>
                    <a:pt x="21433" y="23803"/>
                  </a:lnTo>
                  <a:lnTo>
                    <a:pt x="21666" y="23024"/>
                  </a:lnTo>
                  <a:lnTo>
                    <a:pt x="21911" y="22222"/>
                  </a:lnTo>
                  <a:lnTo>
                    <a:pt x="22179" y="21421"/>
                  </a:lnTo>
                  <a:lnTo>
                    <a:pt x="22446" y="20608"/>
                  </a:lnTo>
                  <a:lnTo>
                    <a:pt x="22724" y="19795"/>
                  </a:lnTo>
                  <a:lnTo>
                    <a:pt x="23014" y="18983"/>
                  </a:lnTo>
                  <a:lnTo>
                    <a:pt x="23325" y="18159"/>
                  </a:lnTo>
                  <a:lnTo>
                    <a:pt x="23637" y="17335"/>
                  </a:lnTo>
                  <a:lnTo>
                    <a:pt x="23971" y="16511"/>
                  </a:lnTo>
                  <a:lnTo>
                    <a:pt x="24316" y="15698"/>
                  </a:lnTo>
                  <a:lnTo>
                    <a:pt x="24672" y="14886"/>
                  </a:lnTo>
                  <a:lnTo>
                    <a:pt x="25051" y="14073"/>
                  </a:lnTo>
                  <a:lnTo>
                    <a:pt x="25441" y="13260"/>
                  </a:lnTo>
                  <a:lnTo>
                    <a:pt x="25842" y="12470"/>
                  </a:lnTo>
                  <a:lnTo>
                    <a:pt x="26253" y="11679"/>
                  </a:lnTo>
                  <a:lnTo>
                    <a:pt x="26688" y="10900"/>
                  </a:lnTo>
                  <a:lnTo>
                    <a:pt x="27144" y="10143"/>
                  </a:lnTo>
                  <a:lnTo>
                    <a:pt x="27601" y="9386"/>
                  </a:lnTo>
                  <a:lnTo>
                    <a:pt x="28090" y="8651"/>
                  </a:lnTo>
                  <a:lnTo>
                    <a:pt x="28591" y="7927"/>
                  </a:lnTo>
                  <a:lnTo>
                    <a:pt x="29104" y="7226"/>
                  </a:lnTo>
                  <a:lnTo>
                    <a:pt x="29638" y="6536"/>
                  </a:lnTo>
                  <a:lnTo>
                    <a:pt x="29916" y="6202"/>
                  </a:lnTo>
                  <a:lnTo>
                    <a:pt x="30195" y="5879"/>
                  </a:lnTo>
                  <a:lnTo>
                    <a:pt x="30473" y="5556"/>
                  </a:lnTo>
                  <a:lnTo>
                    <a:pt x="30762" y="5233"/>
                  </a:lnTo>
                  <a:lnTo>
                    <a:pt x="31063" y="4921"/>
                  </a:lnTo>
                  <a:lnTo>
                    <a:pt x="31353" y="4621"/>
                  </a:lnTo>
                  <a:lnTo>
                    <a:pt x="31664" y="4320"/>
                  </a:lnTo>
                  <a:lnTo>
                    <a:pt x="31965" y="4019"/>
                  </a:lnTo>
                  <a:lnTo>
                    <a:pt x="32277" y="3730"/>
                  </a:lnTo>
                  <a:lnTo>
                    <a:pt x="32599" y="3452"/>
                  </a:lnTo>
                  <a:lnTo>
                    <a:pt x="32922" y="3184"/>
                  </a:lnTo>
                  <a:lnTo>
                    <a:pt x="33245" y="2917"/>
                  </a:lnTo>
                  <a:lnTo>
                    <a:pt x="33579" y="2650"/>
                  </a:lnTo>
                  <a:lnTo>
                    <a:pt x="33924" y="2405"/>
                  </a:lnTo>
                  <a:lnTo>
                    <a:pt x="33924" y="2405"/>
                  </a:lnTo>
                  <a:lnTo>
                    <a:pt x="34347" y="2104"/>
                  </a:lnTo>
                  <a:lnTo>
                    <a:pt x="34771" y="1815"/>
                  </a:lnTo>
                  <a:lnTo>
                    <a:pt x="35216" y="1537"/>
                  </a:lnTo>
                  <a:lnTo>
                    <a:pt x="35661" y="1281"/>
                  </a:lnTo>
                  <a:lnTo>
                    <a:pt x="35661" y="1281"/>
                  </a:lnTo>
                  <a:lnTo>
                    <a:pt x="35984" y="1102"/>
                  </a:lnTo>
                  <a:lnTo>
                    <a:pt x="36307" y="935"/>
                  </a:lnTo>
                  <a:lnTo>
                    <a:pt x="36630" y="791"/>
                  </a:lnTo>
                  <a:lnTo>
                    <a:pt x="36953" y="657"/>
                  </a:lnTo>
                  <a:lnTo>
                    <a:pt x="37264" y="524"/>
                  </a:lnTo>
                  <a:lnTo>
                    <a:pt x="37587" y="423"/>
                  </a:lnTo>
                  <a:lnTo>
                    <a:pt x="37899" y="323"/>
                  </a:lnTo>
                  <a:lnTo>
                    <a:pt x="38211" y="234"/>
                  </a:lnTo>
                  <a:lnTo>
                    <a:pt x="38522" y="167"/>
                  </a:lnTo>
                  <a:lnTo>
                    <a:pt x="38823" y="112"/>
                  </a:lnTo>
                  <a:lnTo>
                    <a:pt x="39135" y="67"/>
                  </a:lnTo>
                  <a:lnTo>
                    <a:pt x="39435" y="34"/>
                  </a:lnTo>
                  <a:lnTo>
                    <a:pt x="39736" y="11"/>
                  </a:lnTo>
                  <a:lnTo>
                    <a:pt x="40037" y="0"/>
                  </a:lnTo>
                  <a:lnTo>
                    <a:pt x="40337" y="0"/>
                  </a:lnTo>
                  <a:lnTo>
                    <a:pt x="40638" y="11"/>
                  </a:lnTo>
                  <a:lnTo>
                    <a:pt x="40927" y="45"/>
                  </a:lnTo>
                  <a:lnTo>
                    <a:pt x="41217" y="78"/>
                  </a:lnTo>
                  <a:lnTo>
                    <a:pt x="41517" y="123"/>
                  </a:lnTo>
                  <a:lnTo>
                    <a:pt x="41796" y="190"/>
                  </a:lnTo>
                  <a:lnTo>
                    <a:pt x="42085" y="256"/>
                  </a:lnTo>
                  <a:lnTo>
                    <a:pt x="42375" y="334"/>
                  </a:lnTo>
                  <a:lnTo>
                    <a:pt x="42653" y="423"/>
                  </a:lnTo>
                  <a:lnTo>
                    <a:pt x="42931" y="535"/>
                  </a:lnTo>
                  <a:lnTo>
                    <a:pt x="43210" y="646"/>
                  </a:lnTo>
                  <a:lnTo>
                    <a:pt x="43488" y="768"/>
                  </a:lnTo>
                  <a:lnTo>
                    <a:pt x="43755" y="902"/>
                  </a:lnTo>
                  <a:lnTo>
                    <a:pt x="44033" y="1036"/>
                  </a:lnTo>
                  <a:lnTo>
                    <a:pt x="44301" y="1192"/>
                  </a:lnTo>
                  <a:lnTo>
                    <a:pt x="44568" y="1359"/>
                  </a:lnTo>
                  <a:lnTo>
                    <a:pt x="44824" y="1526"/>
                  </a:lnTo>
                  <a:lnTo>
                    <a:pt x="45091" y="1704"/>
                  </a:lnTo>
                  <a:lnTo>
                    <a:pt x="45347" y="1893"/>
                  </a:lnTo>
                  <a:lnTo>
                    <a:pt x="45603" y="2093"/>
                  </a:lnTo>
                  <a:lnTo>
                    <a:pt x="45859" y="2305"/>
                  </a:lnTo>
                  <a:lnTo>
                    <a:pt x="46115" y="2516"/>
                  </a:lnTo>
                  <a:lnTo>
                    <a:pt x="46360" y="2750"/>
                  </a:lnTo>
                  <a:lnTo>
                    <a:pt x="46605" y="2984"/>
                  </a:lnTo>
                  <a:lnTo>
                    <a:pt x="46850" y="3218"/>
                  </a:lnTo>
                  <a:lnTo>
                    <a:pt x="47095" y="3474"/>
                  </a:lnTo>
                  <a:lnTo>
                    <a:pt x="47329" y="3730"/>
                  </a:lnTo>
                  <a:lnTo>
                    <a:pt x="47574" y="3997"/>
                  </a:lnTo>
                  <a:lnTo>
                    <a:pt x="47808" y="4264"/>
                  </a:lnTo>
                  <a:lnTo>
                    <a:pt x="48030" y="4543"/>
                  </a:lnTo>
                  <a:lnTo>
                    <a:pt x="48487" y="5133"/>
                  </a:lnTo>
                  <a:lnTo>
                    <a:pt x="48932" y="5745"/>
                  </a:lnTo>
                  <a:lnTo>
                    <a:pt x="49366" y="6380"/>
                  </a:lnTo>
                  <a:lnTo>
                    <a:pt x="49789" y="7048"/>
                  </a:lnTo>
                  <a:lnTo>
                    <a:pt x="50201" y="7738"/>
                  </a:lnTo>
                  <a:lnTo>
                    <a:pt x="50591" y="8451"/>
                  </a:lnTo>
                  <a:lnTo>
                    <a:pt x="50981" y="9174"/>
                  </a:lnTo>
                  <a:lnTo>
                    <a:pt x="51359" y="9931"/>
                  </a:lnTo>
                  <a:lnTo>
                    <a:pt x="51716" y="10711"/>
                  </a:lnTo>
                  <a:lnTo>
                    <a:pt x="52072" y="11501"/>
                  </a:lnTo>
                  <a:lnTo>
                    <a:pt x="52072" y="11501"/>
                  </a:lnTo>
                  <a:lnTo>
                    <a:pt x="52361" y="12214"/>
                  </a:lnTo>
                  <a:lnTo>
                    <a:pt x="52640" y="12926"/>
                  </a:lnTo>
                  <a:lnTo>
                    <a:pt x="52918" y="13661"/>
                  </a:lnTo>
                  <a:lnTo>
                    <a:pt x="53185" y="14396"/>
                  </a:lnTo>
                  <a:lnTo>
                    <a:pt x="53441" y="15142"/>
                  </a:lnTo>
                  <a:lnTo>
                    <a:pt x="53686" y="15910"/>
                  </a:lnTo>
                  <a:lnTo>
                    <a:pt x="53920" y="16678"/>
                  </a:lnTo>
                  <a:lnTo>
                    <a:pt x="54143" y="17446"/>
                  </a:lnTo>
                  <a:lnTo>
                    <a:pt x="54354" y="18226"/>
                  </a:lnTo>
                  <a:lnTo>
                    <a:pt x="54555" y="19016"/>
                  </a:lnTo>
                  <a:lnTo>
                    <a:pt x="54744" y="19818"/>
                  </a:lnTo>
                  <a:lnTo>
                    <a:pt x="54933" y="20608"/>
                  </a:lnTo>
                  <a:lnTo>
                    <a:pt x="55100" y="21410"/>
                  </a:lnTo>
                  <a:lnTo>
                    <a:pt x="55256" y="22222"/>
                  </a:lnTo>
                  <a:lnTo>
                    <a:pt x="55401" y="23024"/>
                  </a:lnTo>
                  <a:lnTo>
                    <a:pt x="55534" y="23837"/>
                  </a:lnTo>
                  <a:lnTo>
                    <a:pt x="55668" y="24638"/>
                  </a:lnTo>
                  <a:lnTo>
                    <a:pt x="55779" y="25451"/>
                  </a:lnTo>
                  <a:lnTo>
                    <a:pt x="55879" y="26253"/>
                  </a:lnTo>
                  <a:lnTo>
                    <a:pt x="55969" y="27065"/>
                  </a:lnTo>
                  <a:lnTo>
                    <a:pt x="56046" y="27867"/>
                  </a:lnTo>
                  <a:lnTo>
                    <a:pt x="56113" y="28669"/>
                  </a:lnTo>
                  <a:lnTo>
                    <a:pt x="56158" y="29459"/>
                  </a:lnTo>
                  <a:lnTo>
                    <a:pt x="56202" y="30250"/>
                  </a:lnTo>
                  <a:lnTo>
                    <a:pt x="56225" y="31040"/>
                  </a:lnTo>
                  <a:lnTo>
                    <a:pt x="56247" y="31819"/>
                  </a:lnTo>
                  <a:lnTo>
                    <a:pt x="56247" y="32588"/>
                  </a:lnTo>
                  <a:lnTo>
                    <a:pt x="56236" y="33345"/>
                  </a:lnTo>
                  <a:lnTo>
                    <a:pt x="56213" y="34102"/>
                  </a:lnTo>
                  <a:lnTo>
                    <a:pt x="56169" y="34848"/>
                  </a:lnTo>
                  <a:lnTo>
                    <a:pt x="56124" y="35583"/>
                  </a:lnTo>
                  <a:lnTo>
                    <a:pt x="56058" y="3630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7313267" y="2942764"/>
              <a:ext cx="366586" cy="260513"/>
            </a:xfrm>
            <a:custGeom>
              <a:avLst/>
              <a:gdLst/>
              <a:ahLst/>
              <a:cxnLst/>
              <a:rect l="l" t="t" r="r" b="b"/>
              <a:pathLst>
                <a:path w="15621" h="11101" extrusionOk="0">
                  <a:moveTo>
                    <a:pt x="15621" y="1"/>
                  </a:moveTo>
                  <a:lnTo>
                    <a:pt x="14719" y="268"/>
                  </a:lnTo>
                  <a:lnTo>
                    <a:pt x="13817" y="546"/>
                  </a:lnTo>
                  <a:lnTo>
                    <a:pt x="13238" y="724"/>
                  </a:lnTo>
                  <a:lnTo>
                    <a:pt x="12648" y="891"/>
                  </a:lnTo>
                  <a:lnTo>
                    <a:pt x="12058" y="1025"/>
                  </a:lnTo>
                  <a:lnTo>
                    <a:pt x="11468" y="1159"/>
                  </a:lnTo>
                  <a:lnTo>
                    <a:pt x="10867" y="1281"/>
                  </a:lnTo>
                  <a:lnTo>
                    <a:pt x="10277" y="1392"/>
                  </a:lnTo>
                  <a:lnTo>
                    <a:pt x="9086" y="1615"/>
                  </a:lnTo>
                  <a:lnTo>
                    <a:pt x="8484" y="1738"/>
                  </a:lnTo>
                  <a:lnTo>
                    <a:pt x="7894" y="1860"/>
                  </a:lnTo>
                  <a:lnTo>
                    <a:pt x="7304" y="2005"/>
                  </a:lnTo>
                  <a:lnTo>
                    <a:pt x="6714" y="2161"/>
                  </a:lnTo>
                  <a:lnTo>
                    <a:pt x="6135" y="2339"/>
                  </a:lnTo>
                  <a:lnTo>
                    <a:pt x="5556" y="2539"/>
                  </a:lnTo>
                  <a:lnTo>
                    <a:pt x="5267" y="2650"/>
                  </a:lnTo>
                  <a:lnTo>
                    <a:pt x="4977" y="2762"/>
                  </a:lnTo>
                  <a:lnTo>
                    <a:pt x="4688" y="2884"/>
                  </a:lnTo>
                  <a:lnTo>
                    <a:pt x="4410" y="3018"/>
                  </a:lnTo>
                  <a:lnTo>
                    <a:pt x="4131" y="3163"/>
                  </a:lnTo>
                  <a:lnTo>
                    <a:pt x="3853" y="3307"/>
                  </a:lnTo>
                  <a:lnTo>
                    <a:pt x="3586" y="3463"/>
                  </a:lnTo>
                  <a:lnTo>
                    <a:pt x="3318" y="3630"/>
                  </a:lnTo>
                  <a:lnTo>
                    <a:pt x="3051" y="3797"/>
                  </a:lnTo>
                  <a:lnTo>
                    <a:pt x="2795" y="3975"/>
                  </a:lnTo>
                  <a:lnTo>
                    <a:pt x="2550" y="4165"/>
                  </a:lnTo>
                  <a:lnTo>
                    <a:pt x="2305" y="4365"/>
                  </a:lnTo>
                  <a:lnTo>
                    <a:pt x="2072" y="4565"/>
                  </a:lnTo>
                  <a:lnTo>
                    <a:pt x="1849" y="4788"/>
                  </a:lnTo>
                  <a:lnTo>
                    <a:pt x="1637" y="5011"/>
                  </a:lnTo>
                  <a:lnTo>
                    <a:pt x="1448" y="5245"/>
                  </a:lnTo>
                  <a:lnTo>
                    <a:pt x="1259" y="5489"/>
                  </a:lnTo>
                  <a:lnTo>
                    <a:pt x="1081" y="5746"/>
                  </a:lnTo>
                  <a:lnTo>
                    <a:pt x="925" y="6013"/>
                  </a:lnTo>
                  <a:lnTo>
                    <a:pt x="780" y="6280"/>
                  </a:lnTo>
                  <a:lnTo>
                    <a:pt x="635" y="6592"/>
                  </a:lnTo>
                  <a:lnTo>
                    <a:pt x="513" y="6903"/>
                  </a:lnTo>
                  <a:lnTo>
                    <a:pt x="401" y="7215"/>
                  </a:lnTo>
                  <a:lnTo>
                    <a:pt x="301" y="7527"/>
                  </a:lnTo>
                  <a:lnTo>
                    <a:pt x="223" y="7839"/>
                  </a:lnTo>
                  <a:lnTo>
                    <a:pt x="145" y="8139"/>
                  </a:lnTo>
                  <a:lnTo>
                    <a:pt x="90" y="8451"/>
                  </a:lnTo>
                  <a:lnTo>
                    <a:pt x="45" y="8752"/>
                  </a:lnTo>
                  <a:lnTo>
                    <a:pt x="23" y="9052"/>
                  </a:lnTo>
                  <a:lnTo>
                    <a:pt x="1" y="9353"/>
                  </a:lnTo>
                  <a:lnTo>
                    <a:pt x="1" y="9642"/>
                  </a:lnTo>
                  <a:lnTo>
                    <a:pt x="1" y="9943"/>
                  </a:lnTo>
                  <a:lnTo>
                    <a:pt x="23" y="10232"/>
                  </a:lnTo>
                  <a:lnTo>
                    <a:pt x="56" y="10522"/>
                  </a:lnTo>
                  <a:lnTo>
                    <a:pt x="101" y="10811"/>
                  </a:lnTo>
                  <a:lnTo>
                    <a:pt x="145" y="11101"/>
                  </a:lnTo>
                  <a:lnTo>
                    <a:pt x="624" y="10845"/>
                  </a:lnTo>
                  <a:lnTo>
                    <a:pt x="1125" y="10600"/>
                  </a:lnTo>
                  <a:lnTo>
                    <a:pt x="1604" y="10366"/>
                  </a:lnTo>
                  <a:lnTo>
                    <a:pt x="2094" y="10143"/>
                  </a:lnTo>
                  <a:lnTo>
                    <a:pt x="3096" y="9687"/>
                  </a:lnTo>
                  <a:lnTo>
                    <a:pt x="4131" y="9253"/>
                  </a:lnTo>
                  <a:lnTo>
                    <a:pt x="5178" y="8818"/>
                  </a:lnTo>
                  <a:lnTo>
                    <a:pt x="7271" y="7983"/>
                  </a:lnTo>
                  <a:lnTo>
                    <a:pt x="8295" y="7571"/>
                  </a:lnTo>
                  <a:lnTo>
                    <a:pt x="9275" y="7171"/>
                  </a:lnTo>
                  <a:lnTo>
                    <a:pt x="10210" y="6781"/>
                  </a:lnTo>
                  <a:lnTo>
                    <a:pt x="11090" y="6391"/>
                  </a:lnTo>
                  <a:lnTo>
                    <a:pt x="11502" y="6202"/>
                  </a:lnTo>
                  <a:lnTo>
                    <a:pt x="11891" y="6013"/>
                  </a:lnTo>
                  <a:lnTo>
                    <a:pt x="12259" y="5835"/>
                  </a:lnTo>
                  <a:lnTo>
                    <a:pt x="12604" y="5645"/>
                  </a:lnTo>
                  <a:lnTo>
                    <a:pt x="12927" y="5467"/>
                  </a:lnTo>
                  <a:lnTo>
                    <a:pt x="13227" y="5289"/>
                  </a:lnTo>
                  <a:lnTo>
                    <a:pt x="13494" y="5111"/>
                  </a:lnTo>
                  <a:lnTo>
                    <a:pt x="13728" y="4933"/>
                  </a:lnTo>
                  <a:lnTo>
                    <a:pt x="13940" y="4755"/>
                  </a:lnTo>
                  <a:lnTo>
                    <a:pt x="14118" y="4577"/>
                  </a:lnTo>
                  <a:lnTo>
                    <a:pt x="14263" y="4410"/>
                  </a:lnTo>
                  <a:lnTo>
                    <a:pt x="14318" y="4320"/>
                  </a:lnTo>
                  <a:lnTo>
                    <a:pt x="14374" y="4231"/>
                  </a:lnTo>
                  <a:lnTo>
                    <a:pt x="14441" y="4098"/>
                  </a:lnTo>
                  <a:lnTo>
                    <a:pt x="14508" y="3942"/>
                  </a:lnTo>
                  <a:lnTo>
                    <a:pt x="14641" y="3586"/>
                  </a:lnTo>
                  <a:lnTo>
                    <a:pt x="14786" y="3140"/>
                  </a:lnTo>
                  <a:lnTo>
                    <a:pt x="14931" y="2639"/>
                  </a:lnTo>
                  <a:lnTo>
                    <a:pt x="15098" y="2060"/>
                  </a:lnTo>
                  <a:lnTo>
                    <a:pt x="15253" y="1437"/>
                  </a:lnTo>
                  <a:lnTo>
                    <a:pt x="15621" y="1"/>
                  </a:lnTo>
                  <a:close/>
                </a:path>
              </a:pathLst>
            </a:custGeom>
            <a:solidFill>
              <a:srgbClr val="E4C3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7313267" y="2942764"/>
              <a:ext cx="366586" cy="260513"/>
            </a:xfrm>
            <a:custGeom>
              <a:avLst/>
              <a:gdLst/>
              <a:ahLst/>
              <a:cxnLst/>
              <a:rect l="l" t="t" r="r" b="b"/>
              <a:pathLst>
                <a:path w="15621" h="11101" fill="none" extrusionOk="0">
                  <a:moveTo>
                    <a:pt x="15621" y="1"/>
                  </a:moveTo>
                  <a:lnTo>
                    <a:pt x="15621" y="1"/>
                  </a:lnTo>
                  <a:lnTo>
                    <a:pt x="14719" y="268"/>
                  </a:lnTo>
                  <a:lnTo>
                    <a:pt x="13817" y="546"/>
                  </a:lnTo>
                  <a:lnTo>
                    <a:pt x="13817" y="546"/>
                  </a:lnTo>
                  <a:lnTo>
                    <a:pt x="13238" y="724"/>
                  </a:lnTo>
                  <a:lnTo>
                    <a:pt x="12648" y="891"/>
                  </a:lnTo>
                  <a:lnTo>
                    <a:pt x="12058" y="1025"/>
                  </a:lnTo>
                  <a:lnTo>
                    <a:pt x="11468" y="1159"/>
                  </a:lnTo>
                  <a:lnTo>
                    <a:pt x="10867" y="1281"/>
                  </a:lnTo>
                  <a:lnTo>
                    <a:pt x="10277" y="1392"/>
                  </a:lnTo>
                  <a:lnTo>
                    <a:pt x="9086" y="1615"/>
                  </a:lnTo>
                  <a:lnTo>
                    <a:pt x="8484" y="1738"/>
                  </a:lnTo>
                  <a:lnTo>
                    <a:pt x="7894" y="1860"/>
                  </a:lnTo>
                  <a:lnTo>
                    <a:pt x="7304" y="2005"/>
                  </a:lnTo>
                  <a:lnTo>
                    <a:pt x="6714" y="2161"/>
                  </a:lnTo>
                  <a:lnTo>
                    <a:pt x="6135" y="2339"/>
                  </a:lnTo>
                  <a:lnTo>
                    <a:pt x="5556" y="2539"/>
                  </a:lnTo>
                  <a:lnTo>
                    <a:pt x="5267" y="2650"/>
                  </a:lnTo>
                  <a:lnTo>
                    <a:pt x="4977" y="2762"/>
                  </a:lnTo>
                  <a:lnTo>
                    <a:pt x="4688" y="2884"/>
                  </a:lnTo>
                  <a:lnTo>
                    <a:pt x="4410" y="3018"/>
                  </a:lnTo>
                  <a:lnTo>
                    <a:pt x="4410" y="3018"/>
                  </a:lnTo>
                  <a:lnTo>
                    <a:pt x="4131" y="3163"/>
                  </a:lnTo>
                  <a:lnTo>
                    <a:pt x="3853" y="3307"/>
                  </a:lnTo>
                  <a:lnTo>
                    <a:pt x="3586" y="3463"/>
                  </a:lnTo>
                  <a:lnTo>
                    <a:pt x="3318" y="3630"/>
                  </a:lnTo>
                  <a:lnTo>
                    <a:pt x="3051" y="3797"/>
                  </a:lnTo>
                  <a:lnTo>
                    <a:pt x="2795" y="3975"/>
                  </a:lnTo>
                  <a:lnTo>
                    <a:pt x="2550" y="4165"/>
                  </a:lnTo>
                  <a:lnTo>
                    <a:pt x="2305" y="4365"/>
                  </a:lnTo>
                  <a:lnTo>
                    <a:pt x="2072" y="4565"/>
                  </a:lnTo>
                  <a:lnTo>
                    <a:pt x="1849" y="4788"/>
                  </a:lnTo>
                  <a:lnTo>
                    <a:pt x="1637" y="5011"/>
                  </a:lnTo>
                  <a:lnTo>
                    <a:pt x="1448" y="5245"/>
                  </a:lnTo>
                  <a:lnTo>
                    <a:pt x="1259" y="5489"/>
                  </a:lnTo>
                  <a:lnTo>
                    <a:pt x="1081" y="5746"/>
                  </a:lnTo>
                  <a:lnTo>
                    <a:pt x="925" y="6013"/>
                  </a:lnTo>
                  <a:lnTo>
                    <a:pt x="780" y="6280"/>
                  </a:lnTo>
                  <a:lnTo>
                    <a:pt x="780" y="6280"/>
                  </a:lnTo>
                  <a:lnTo>
                    <a:pt x="635" y="6592"/>
                  </a:lnTo>
                  <a:lnTo>
                    <a:pt x="513" y="6903"/>
                  </a:lnTo>
                  <a:lnTo>
                    <a:pt x="401" y="7215"/>
                  </a:lnTo>
                  <a:lnTo>
                    <a:pt x="301" y="7527"/>
                  </a:lnTo>
                  <a:lnTo>
                    <a:pt x="223" y="7839"/>
                  </a:lnTo>
                  <a:lnTo>
                    <a:pt x="145" y="8139"/>
                  </a:lnTo>
                  <a:lnTo>
                    <a:pt x="90" y="8451"/>
                  </a:lnTo>
                  <a:lnTo>
                    <a:pt x="45" y="8752"/>
                  </a:lnTo>
                  <a:lnTo>
                    <a:pt x="23" y="9052"/>
                  </a:lnTo>
                  <a:lnTo>
                    <a:pt x="1" y="9353"/>
                  </a:lnTo>
                  <a:lnTo>
                    <a:pt x="1" y="9642"/>
                  </a:lnTo>
                  <a:lnTo>
                    <a:pt x="1" y="9943"/>
                  </a:lnTo>
                  <a:lnTo>
                    <a:pt x="23" y="10232"/>
                  </a:lnTo>
                  <a:lnTo>
                    <a:pt x="56" y="10522"/>
                  </a:lnTo>
                  <a:lnTo>
                    <a:pt x="101" y="10811"/>
                  </a:lnTo>
                  <a:lnTo>
                    <a:pt x="145" y="11101"/>
                  </a:lnTo>
                  <a:lnTo>
                    <a:pt x="145" y="11101"/>
                  </a:lnTo>
                  <a:lnTo>
                    <a:pt x="624" y="10845"/>
                  </a:lnTo>
                  <a:lnTo>
                    <a:pt x="1125" y="10600"/>
                  </a:lnTo>
                  <a:lnTo>
                    <a:pt x="1125" y="10600"/>
                  </a:lnTo>
                  <a:lnTo>
                    <a:pt x="1604" y="10366"/>
                  </a:lnTo>
                  <a:lnTo>
                    <a:pt x="2094" y="10143"/>
                  </a:lnTo>
                  <a:lnTo>
                    <a:pt x="3096" y="9687"/>
                  </a:lnTo>
                  <a:lnTo>
                    <a:pt x="4131" y="9253"/>
                  </a:lnTo>
                  <a:lnTo>
                    <a:pt x="5178" y="8818"/>
                  </a:lnTo>
                  <a:lnTo>
                    <a:pt x="7271" y="7983"/>
                  </a:lnTo>
                  <a:lnTo>
                    <a:pt x="8295" y="7571"/>
                  </a:lnTo>
                  <a:lnTo>
                    <a:pt x="9275" y="7171"/>
                  </a:lnTo>
                  <a:lnTo>
                    <a:pt x="10210" y="6781"/>
                  </a:lnTo>
                  <a:lnTo>
                    <a:pt x="11090" y="6391"/>
                  </a:lnTo>
                  <a:lnTo>
                    <a:pt x="11502" y="6202"/>
                  </a:lnTo>
                  <a:lnTo>
                    <a:pt x="11891" y="6013"/>
                  </a:lnTo>
                  <a:lnTo>
                    <a:pt x="12259" y="5835"/>
                  </a:lnTo>
                  <a:lnTo>
                    <a:pt x="12604" y="5645"/>
                  </a:lnTo>
                  <a:lnTo>
                    <a:pt x="12927" y="5467"/>
                  </a:lnTo>
                  <a:lnTo>
                    <a:pt x="13227" y="5289"/>
                  </a:lnTo>
                  <a:lnTo>
                    <a:pt x="13494" y="5111"/>
                  </a:lnTo>
                  <a:lnTo>
                    <a:pt x="13728" y="4933"/>
                  </a:lnTo>
                  <a:lnTo>
                    <a:pt x="13940" y="4755"/>
                  </a:lnTo>
                  <a:lnTo>
                    <a:pt x="14118" y="4577"/>
                  </a:lnTo>
                  <a:lnTo>
                    <a:pt x="14263" y="4410"/>
                  </a:lnTo>
                  <a:lnTo>
                    <a:pt x="14318" y="4320"/>
                  </a:lnTo>
                  <a:lnTo>
                    <a:pt x="14374" y="4231"/>
                  </a:lnTo>
                  <a:lnTo>
                    <a:pt x="14374" y="4231"/>
                  </a:lnTo>
                  <a:lnTo>
                    <a:pt x="14441" y="4098"/>
                  </a:lnTo>
                  <a:lnTo>
                    <a:pt x="14508" y="3942"/>
                  </a:lnTo>
                  <a:lnTo>
                    <a:pt x="14641" y="3586"/>
                  </a:lnTo>
                  <a:lnTo>
                    <a:pt x="14786" y="3140"/>
                  </a:lnTo>
                  <a:lnTo>
                    <a:pt x="14931" y="2639"/>
                  </a:lnTo>
                  <a:lnTo>
                    <a:pt x="15098" y="2060"/>
                  </a:lnTo>
                  <a:lnTo>
                    <a:pt x="15253" y="1437"/>
                  </a:lnTo>
                  <a:lnTo>
                    <a:pt x="1562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7294727" y="2237073"/>
              <a:ext cx="1250724" cy="1231129"/>
            </a:xfrm>
            <a:custGeom>
              <a:avLst/>
              <a:gdLst/>
              <a:ahLst/>
              <a:cxnLst/>
              <a:rect l="l" t="t" r="r" b="b"/>
              <a:pathLst>
                <a:path w="53296" h="52461" extrusionOk="0">
                  <a:moveTo>
                    <a:pt x="37709" y="0"/>
                  </a:moveTo>
                  <a:lnTo>
                    <a:pt x="37843" y="501"/>
                  </a:lnTo>
                  <a:lnTo>
                    <a:pt x="37987" y="1025"/>
                  </a:lnTo>
                  <a:lnTo>
                    <a:pt x="38110" y="1581"/>
                  </a:lnTo>
                  <a:lnTo>
                    <a:pt x="38243" y="2160"/>
                  </a:lnTo>
                  <a:lnTo>
                    <a:pt x="38355" y="2750"/>
                  </a:lnTo>
                  <a:lnTo>
                    <a:pt x="38477" y="3363"/>
                  </a:lnTo>
                  <a:lnTo>
                    <a:pt x="38589" y="3986"/>
                  </a:lnTo>
                  <a:lnTo>
                    <a:pt x="38689" y="4621"/>
                  </a:lnTo>
                  <a:lnTo>
                    <a:pt x="38889" y="5912"/>
                  </a:lnTo>
                  <a:lnTo>
                    <a:pt x="39056" y="7215"/>
                  </a:lnTo>
                  <a:lnTo>
                    <a:pt x="39223" y="8495"/>
                  </a:lnTo>
                  <a:lnTo>
                    <a:pt x="39357" y="9742"/>
                  </a:lnTo>
                  <a:lnTo>
                    <a:pt x="39479" y="10933"/>
                  </a:lnTo>
                  <a:lnTo>
                    <a:pt x="39579" y="12036"/>
                  </a:lnTo>
                  <a:lnTo>
                    <a:pt x="39746" y="13895"/>
                  </a:lnTo>
                  <a:lnTo>
                    <a:pt x="39836" y="15142"/>
                  </a:lnTo>
                  <a:lnTo>
                    <a:pt x="39869" y="15609"/>
                  </a:lnTo>
                  <a:lnTo>
                    <a:pt x="34124" y="15910"/>
                  </a:lnTo>
                  <a:lnTo>
                    <a:pt x="32866" y="26375"/>
                  </a:lnTo>
                  <a:lnTo>
                    <a:pt x="32855" y="26442"/>
                  </a:lnTo>
                  <a:lnTo>
                    <a:pt x="32833" y="26498"/>
                  </a:lnTo>
                  <a:lnTo>
                    <a:pt x="32788" y="26565"/>
                  </a:lnTo>
                  <a:lnTo>
                    <a:pt x="32732" y="26620"/>
                  </a:lnTo>
                  <a:lnTo>
                    <a:pt x="32655" y="26676"/>
                  </a:lnTo>
                  <a:lnTo>
                    <a:pt x="32577" y="26732"/>
                  </a:lnTo>
                  <a:lnTo>
                    <a:pt x="32476" y="26787"/>
                  </a:lnTo>
                  <a:lnTo>
                    <a:pt x="32365" y="26843"/>
                  </a:lnTo>
                  <a:lnTo>
                    <a:pt x="32120" y="26943"/>
                  </a:lnTo>
                  <a:lnTo>
                    <a:pt x="31820" y="27043"/>
                  </a:lnTo>
                  <a:lnTo>
                    <a:pt x="31474" y="27132"/>
                  </a:lnTo>
                  <a:lnTo>
                    <a:pt x="31107" y="27222"/>
                  </a:lnTo>
                  <a:lnTo>
                    <a:pt x="30695" y="27299"/>
                  </a:lnTo>
                  <a:lnTo>
                    <a:pt x="30261" y="27366"/>
                  </a:lnTo>
                  <a:lnTo>
                    <a:pt x="29793" y="27444"/>
                  </a:lnTo>
                  <a:lnTo>
                    <a:pt x="29303" y="27511"/>
                  </a:lnTo>
                  <a:lnTo>
                    <a:pt x="28268" y="27622"/>
                  </a:lnTo>
                  <a:lnTo>
                    <a:pt x="27199" y="27723"/>
                  </a:lnTo>
                  <a:lnTo>
                    <a:pt x="26976" y="27934"/>
                  </a:lnTo>
                  <a:lnTo>
                    <a:pt x="26743" y="28123"/>
                  </a:lnTo>
                  <a:lnTo>
                    <a:pt x="26509" y="28290"/>
                  </a:lnTo>
                  <a:lnTo>
                    <a:pt x="26386" y="28357"/>
                  </a:lnTo>
                  <a:lnTo>
                    <a:pt x="26264" y="28424"/>
                  </a:lnTo>
                  <a:lnTo>
                    <a:pt x="26141" y="28491"/>
                  </a:lnTo>
                  <a:lnTo>
                    <a:pt x="26019" y="28535"/>
                  </a:lnTo>
                  <a:lnTo>
                    <a:pt x="25885" y="28580"/>
                  </a:lnTo>
                  <a:lnTo>
                    <a:pt x="25763" y="28613"/>
                  </a:lnTo>
                  <a:lnTo>
                    <a:pt x="25629" y="28647"/>
                  </a:lnTo>
                  <a:lnTo>
                    <a:pt x="25496" y="28669"/>
                  </a:lnTo>
                  <a:lnTo>
                    <a:pt x="25362" y="28680"/>
                  </a:lnTo>
                  <a:lnTo>
                    <a:pt x="25062" y="28680"/>
                  </a:lnTo>
                  <a:lnTo>
                    <a:pt x="24505" y="28691"/>
                  </a:lnTo>
                  <a:lnTo>
                    <a:pt x="23959" y="28713"/>
                  </a:lnTo>
                  <a:lnTo>
                    <a:pt x="23414" y="28747"/>
                  </a:lnTo>
                  <a:lnTo>
                    <a:pt x="22868" y="28780"/>
                  </a:lnTo>
                  <a:lnTo>
                    <a:pt x="22323" y="28836"/>
                  </a:lnTo>
                  <a:lnTo>
                    <a:pt x="21777" y="28903"/>
                  </a:lnTo>
                  <a:lnTo>
                    <a:pt x="21232" y="28981"/>
                  </a:lnTo>
                  <a:lnTo>
                    <a:pt x="20686" y="29070"/>
                  </a:lnTo>
                  <a:lnTo>
                    <a:pt x="20152" y="29170"/>
                  </a:lnTo>
                  <a:lnTo>
                    <a:pt x="19606" y="29270"/>
                  </a:lnTo>
                  <a:lnTo>
                    <a:pt x="19072" y="29381"/>
                  </a:lnTo>
                  <a:lnTo>
                    <a:pt x="18537" y="29504"/>
                  </a:lnTo>
                  <a:lnTo>
                    <a:pt x="18003" y="29637"/>
                  </a:lnTo>
                  <a:lnTo>
                    <a:pt x="17469" y="29771"/>
                  </a:lnTo>
                  <a:lnTo>
                    <a:pt x="16411" y="30072"/>
                  </a:lnTo>
                  <a:lnTo>
                    <a:pt x="16043" y="31508"/>
                  </a:lnTo>
                  <a:lnTo>
                    <a:pt x="15888" y="32131"/>
                  </a:lnTo>
                  <a:lnTo>
                    <a:pt x="15721" y="32710"/>
                  </a:lnTo>
                  <a:lnTo>
                    <a:pt x="15576" y="33211"/>
                  </a:lnTo>
                  <a:lnTo>
                    <a:pt x="15431" y="33657"/>
                  </a:lnTo>
                  <a:lnTo>
                    <a:pt x="15298" y="34013"/>
                  </a:lnTo>
                  <a:lnTo>
                    <a:pt x="15231" y="34169"/>
                  </a:lnTo>
                  <a:lnTo>
                    <a:pt x="15164" y="34302"/>
                  </a:lnTo>
                  <a:lnTo>
                    <a:pt x="15108" y="34391"/>
                  </a:lnTo>
                  <a:lnTo>
                    <a:pt x="15053" y="34481"/>
                  </a:lnTo>
                  <a:lnTo>
                    <a:pt x="14908" y="34648"/>
                  </a:lnTo>
                  <a:lnTo>
                    <a:pt x="14730" y="34826"/>
                  </a:lnTo>
                  <a:lnTo>
                    <a:pt x="14518" y="35004"/>
                  </a:lnTo>
                  <a:lnTo>
                    <a:pt x="14284" y="35182"/>
                  </a:lnTo>
                  <a:lnTo>
                    <a:pt x="14017" y="35360"/>
                  </a:lnTo>
                  <a:lnTo>
                    <a:pt x="13717" y="35538"/>
                  </a:lnTo>
                  <a:lnTo>
                    <a:pt x="13394" y="35716"/>
                  </a:lnTo>
                  <a:lnTo>
                    <a:pt x="13049" y="35906"/>
                  </a:lnTo>
                  <a:lnTo>
                    <a:pt x="12681" y="36084"/>
                  </a:lnTo>
                  <a:lnTo>
                    <a:pt x="12292" y="36273"/>
                  </a:lnTo>
                  <a:lnTo>
                    <a:pt x="11880" y="36462"/>
                  </a:lnTo>
                  <a:lnTo>
                    <a:pt x="11000" y="36852"/>
                  </a:lnTo>
                  <a:lnTo>
                    <a:pt x="10065" y="37242"/>
                  </a:lnTo>
                  <a:lnTo>
                    <a:pt x="9085" y="37642"/>
                  </a:lnTo>
                  <a:lnTo>
                    <a:pt x="8061" y="38054"/>
                  </a:lnTo>
                  <a:lnTo>
                    <a:pt x="5968" y="38889"/>
                  </a:lnTo>
                  <a:lnTo>
                    <a:pt x="4921" y="39324"/>
                  </a:lnTo>
                  <a:lnTo>
                    <a:pt x="3886" y="39758"/>
                  </a:lnTo>
                  <a:lnTo>
                    <a:pt x="2884" y="40214"/>
                  </a:lnTo>
                  <a:lnTo>
                    <a:pt x="2394" y="40437"/>
                  </a:lnTo>
                  <a:lnTo>
                    <a:pt x="1915" y="40671"/>
                  </a:lnTo>
                  <a:lnTo>
                    <a:pt x="1414" y="40916"/>
                  </a:lnTo>
                  <a:lnTo>
                    <a:pt x="935" y="41172"/>
                  </a:lnTo>
                  <a:lnTo>
                    <a:pt x="991" y="41417"/>
                  </a:lnTo>
                  <a:lnTo>
                    <a:pt x="1058" y="41662"/>
                  </a:lnTo>
                  <a:lnTo>
                    <a:pt x="1125" y="41906"/>
                  </a:lnTo>
                  <a:lnTo>
                    <a:pt x="1203" y="42151"/>
                  </a:lnTo>
                  <a:lnTo>
                    <a:pt x="1292" y="42396"/>
                  </a:lnTo>
                  <a:lnTo>
                    <a:pt x="1381" y="42630"/>
                  </a:lnTo>
                  <a:lnTo>
                    <a:pt x="1481" y="42864"/>
                  </a:lnTo>
                  <a:lnTo>
                    <a:pt x="1592" y="43098"/>
                  </a:lnTo>
                  <a:lnTo>
                    <a:pt x="1704" y="43332"/>
                  </a:lnTo>
                  <a:lnTo>
                    <a:pt x="1826" y="43565"/>
                  </a:lnTo>
                  <a:lnTo>
                    <a:pt x="2082" y="44022"/>
                  </a:lnTo>
                  <a:lnTo>
                    <a:pt x="2361" y="44456"/>
                  </a:lnTo>
                  <a:lnTo>
                    <a:pt x="2661" y="44890"/>
                  </a:lnTo>
                  <a:lnTo>
                    <a:pt x="2984" y="45313"/>
                  </a:lnTo>
                  <a:lnTo>
                    <a:pt x="3318" y="45725"/>
                  </a:lnTo>
                  <a:lnTo>
                    <a:pt x="3674" y="46126"/>
                  </a:lnTo>
                  <a:lnTo>
                    <a:pt x="4042" y="46505"/>
                  </a:lnTo>
                  <a:lnTo>
                    <a:pt x="4420" y="46883"/>
                  </a:lnTo>
                  <a:lnTo>
                    <a:pt x="4821" y="47250"/>
                  </a:lnTo>
                  <a:lnTo>
                    <a:pt x="5222" y="47596"/>
                  </a:lnTo>
                  <a:lnTo>
                    <a:pt x="5623" y="47930"/>
                  </a:lnTo>
                  <a:lnTo>
                    <a:pt x="4264" y="48074"/>
                  </a:lnTo>
                  <a:lnTo>
                    <a:pt x="2862" y="48197"/>
                  </a:lnTo>
                  <a:lnTo>
                    <a:pt x="1448" y="48297"/>
                  </a:lnTo>
                  <a:lnTo>
                    <a:pt x="0" y="48397"/>
                  </a:lnTo>
                  <a:lnTo>
                    <a:pt x="590" y="48742"/>
                  </a:lnTo>
                  <a:lnTo>
                    <a:pt x="913" y="48920"/>
                  </a:lnTo>
                  <a:lnTo>
                    <a:pt x="1236" y="49087"/>
                  </a:lnTo>
                  <a:lnTo>
                    <a:pt x="1570" y="49254"/>
                  </a:lnTo>
                  <a:lnTo>
                    <a:pt x="1915" y="49421"/>
                  </a:lnTo>
                  <a:lnTo>
                    <a:pt x="2283" y="49588"/>
                  </a:lnTo>
                  <a:lnTo>
                    <a:pt x="2650" y="49744"/>
                  </a:lnTo>
                  <a:lnTo>
                    <a:pt x="3040" y="49900"/>
                  </a:lnTo>
                  <a:lnTo>
                    <a:pt x="3440" y="50056"/>
                  </a:lnTo>
                  <a:lnTo>
                    <a:pt x="3852" y="50212"/>
                  </a:lnTo>
                  <a:lnTo>
                    <a:pt x="4287" y="50357"/>
                  </a:lnTo>
                  <a:lnTo>
                    <a:pt x="4732" y="50501"/>
                  </a:lnTo>
                  <a:lnTo>
                    <a:pt x="5200" y="50646"/>
                  </a:lnTo>
                  <a:lnTo>
                    <a:pt x="5678" y="50780"/>
                  </a:lnTo>
                  <a:lnTo>
                    <a:pt x="6179" y="50913"/>
                  </a:lnTo>
                  <a:lnTo>
                    <a:pt x="6703" y="51047"/>
                  </a:lnTo>
                  <a:lnTo>
                    <a:pt x="7237" y="51169"/>
                  </a:lnTo>
                  <a:lnTo>
                    <a:pt x="7794" y="51292"/>
                  </a:lnTo>
                  <a:lnTo>
                    <a:pt x="8373" y="51403"/>
                  </a:lnTo>
                  <a:lnTo>
                    <a:pt x="8974" y="51515"/>
                  </a:lnTo>
                  <a:lnTo>
                    <a:pt x="9586" y="51615"/>
                  </a:lnTo>
                  <a:lnTo>
                    <a:pt x="10232" y="51715"/>
                  </a:lnTo>
                  <a:lnTo>
                    <a:pt x="10889" y="51815"/>
                  </a:lnTo>
                  <a:lnTo>
                    <a:pt x="11579" y="51904"/>
                  </a:lnTo>
                  <a:lnTo>
                    <a:pt x="12292" y="51982"/>
                  </a:lnTo>
                  <a:lnTo>
                    <a:pt x="13026" y="52060"/>
                  </a:lnTo>
                  <a:lnTo>
                    <a:pt x="13783" y="52127"/>
                  </a:lnTo>
                  <a:lnTo>
                    <a:pt x="14574" y="52194"/>
                  </a:lnTo>
                  <a:lnTo>
                    <a:pt x="15387" y="52249"/>
                  </a:lnTo>
                  <a:lnTo>
                    <a:pt x="16222" y="52305"/>
                  </a:lnTo>
                  <a:lnTo>
                    <a:pt x="17090" y="52350"/>
                  </a:lnTo>
                  <a:lnTo>
                    <a:pt x="18537" y="52394"/>
                  </a:lnTo>
                  <a:lnTo>
                    <a:pt x="20074" y="52439"/>
                  </a:lnTo>
                  <a:lnTo>
                    <a:pt x="21777" y="52461"/>
                  </a:lnTo>
                  <a:lnTo>
                    <a:pt x="24783" y="52461"/>
                  </a:lnTo>
                  <a:lnTo>
                    <a:pt x="26097" y="52439"/>
                  </a:lnTo>
                  <a:lnTo>
                    <a:pt x="27377" y="52416"/>
                  </a:lnTo>
                  <a:lnTo>
                    <a:pt x="28613" y="52372"/>
                  </a:lnTo>
                  <a:lnTo>
                    <a:pt x="29815" y="52316"/>
                  </a:lnTo>
                  <a:lnTo>
                    <a:pt x="30984" y="52238"/>
                  </a:lnTo>
                  <a:lnTo>
                    <a:pt x="32109" y="52160"/>
                  </a:lnTo>
                  <a:lnTo>
                    <a:pt x="33211" y="52060"/>
                  </a:lnTo>
                  <a:lnTo>
                    <a:pt x="34269" y="51938"/>
                  </a:lnTo>
                  <a:lnTo>
                    <a:pt x="35304" y="51815"/>
                  </a:lnTo>
                  <a:lnTo>
                    <a:pt x="36295" y="51659"/>
                  </a:lnTo>
                  <a:lnTo>
                    <a:pt x="37253" y="51492"/>
                  </a:lnTo>
                  <a:lnTo>
                    <a:pt x="38188" y="51314"/>
                  </a:lnTo>
                  <a:lnTo>
                    <a:pt x="39078" y="51103"/>
                  </a:lnTo>
                  <a:lnTo>
                    <a:pt x="39947" y="50880"/>
                  </a:lnTo>
                  <a:lnTo>
                    <a:pt x="40370" y="50769"/>
                  </a:lnTo>
                  <a:lnTo>
                    <a:pt x="40782" y="50646"/>
                  </a:lnTo>
                  <a:lnTo>
                    <a:pt x="41183" y="50513"/>
                  </a:lnTo>
                  <a:lnTo>
                    <a:pt x="41583" y="50379"/>
                  </a:lnTo>
                  <a:lnTo>
                    <a:pt x="41973" y="50234"/>
                  </a:lnTo>
                  <a:lnTo>
                    <a:pt x="42363" y="50089"/>
                  </a:lnTo>
                  <a:lnTo>
                    <a:pt x="42741" y="49945"/>
                  </a:lnTo>
                  <a:lnTo>
                    <a:pt x="43109" y="49789"/>
                  </a:lnTo>
                  <a:lnTo>
                    <a:pt x="43476" y="49633"/>
                  </a:lnTo>
                  <a:lnTo>
                    <a:pt x="43832" y="49466"/>
                  </a:lnTo>
                  <a:lnTo>
                    <a:pt x="44178" y="49288"/>
                  </a:lnTo>
                  <a:lnTo>
                    <a:pt x="44523" y="49110"/>
                  </a:lnTo>
                  <a:lnTo>
                    <a:pt x="44857" y="48932"/>
                  </a:lnTo>
                  <a:lnTo>
                    <a:pt x="45191" y="48742"/>
                  </a:lnTo>
                  <a:lnTo>
                    <a:pt x="45514" y="48542"/>
                  </a:lnTo>
                  <a:lnTo>
                    <a:pt x="45825" y="48342"/>
                  </a:lnTo>
                  <a:lnTo>
                    <a:pt x="46137" y="48130"/>
                  </a:lnTo>
                  <a:lnTo>
                    <a:pt x="46438" y="47918"/>
                  </a:lnTo>
                  <a:lnTo>
                    <a:pt x="46738" y="47696"/>
                  </a:lnTo>
                  <a:lnTo>
                    <a:pt x="47028" y="47473"/>
                  </a:lnTo>
                  <a:lnTo>
                    <a:pt x="47306" y="47239"/>
                  </a:lnTo>
                  <a:lnTo>
                    <a:pt x="47584" y="46994"/>
                  </a:lnTo>
                  <a:lnTo>
                    <a:pt x="47863" y="46749"/>
                  </a:lnTo>
                  <a:lnTo>
                    <a:pt x="48130" y="46505"/>
                  </a:lnTo>
                  <a:lnTo>
                    <a:pt x="48386" y="46237"/>
                  </a:lnTo>
                  <a:lnTo>
                    <a:pt x="48642" y="45970"/>
                  </a:lnTo>
                  <a:lnTo>
                    <a:pt x="48887" y="45703"/>
                  </a:lnTo>
                  <a:lnTo>
                    <a:pt x="49132" y="45425"/>
                  </a:lnTo>
                  <a:lnTo>
                    <a:pt x="49377" y="45135"/>
                  </a:lnTo>
                  <a:lnTo>
                    <a:pt x="49611" y="44846"/>
                  </a:lnTo>
                  <a:lnTo>
                    <a:pt x="49833" y="44545"/>
                  </a:lnTo>
                  <a:lnTo>
                    <a:pt x="50056" y="44233"/>
                  </a:lnTo>
                  <a:lnTo>
                    <a:pt x="50268" y="43922"/>
                  </a:lnTo>
                  <a:lnTo>
                    <a:pt x="50479" y="43599"/>
                  </a:lnTo>
                  <a:lnTo>
                    <a:pt x="50746" y="43165"/>
                  </a:lnTo>
                  <a:lnTo>
                    <a:pt x="50991" y="42719"/>
                  </a:lnTo>
                  <a:lnTo>
                    <a:pt x="51225" y="42252"/>
                  </a:lnTo>
                  <a:lnTo>
                    <a:pt x="51448" y="41762"/>
                  </a:lnTo>
                  <a:lnTo>
                    <a:pt x="51648" y="41261"/>
                  </a:lnTo>
                  <a:lnTo>
                    <a:pt x="51849" y="40737"/>
                  </a:lnTo>
                  <a:lnTo>
                    <a:pt x="52027" y="40203"/>
                  </a:lnTo>
                  <a:lnTo>
                    <a:pt x="52194" y="39646"/>
                  </a:lnTo>
                  <a:lnTo>
                    <a:pt x="52350" y="39079"/>
                  </a:lnTo>
                  <a:lnTo>
                    <a:pt x="52494" y="38489"/>
                  </a:lnTo>
                  <a:lnTo>
                    <a:pt x="52628" y="37887"/>
                  </a:lnTo>
                  <a:lnTo>
                    <a:pt x="52750" y="37275"/>
                  </a:lnTo>
                  <a:lnTo>
                    <a:pt x="52862" y="36652"/>
                  </a:lnTo>
                  <a:lnTo>
                    <a:pt x="52951" y="36017"/>
                  </a:lnTo>
                  <a:lnTo>
                    <a:pt x="53040" y="35360"/>
                  </a:lnTo>
                  <a:lnTo>
                    <a:pt x="53107" y="34703"/>
                  </a:lnTo>
                  <a:lnTo>
                    <a:pt x="53173" y="33946"/>
                  </a:lnTo>
                  <a:lnTo>
                    <a:pt x="53229" y="33189"/>
                  </a:lnTo>
                  <a:lnTo>
                    <a:pt x="53262" y="32410"/>
                  </a:lnTo>
                  <a:lnTo>
                    <a:pt x="53285" y="31630"/>
                  </a:lnTo>
                  <a:lnTo>
                    <a:pt x="53296" y="30829"/>
                  </a:lnTo>
                  <a:lnTo>
                    <a:pt x="53285" y="30027"/>
                  </a:lnTo>
                  <a:lnTo>
                    <a:pt x="53262" y="29214"/>
                  </a:lnTo>
                  <a:lnTo>
                    <a:pt x="53229" y="28402"/>
                  </a:lnTo>
                  <a:lnTo>
                    <a:pt x="53006" y="28658"/>
                  </a:lnTo>
                  <a:lnTo>
                    <a:pt x="52773" y="28914"/>
                  </a:lnTo>
                  <a:lnTo>
                    <a:pt x="52517" y="29159"/>
                  </a:lnTo>
                  <a:lnTo>
                    <a:pt x="52260" y="29393"/>
                  </a:lnTo>
                  <a:lnTo>
                    <a:pt x="51993" y="29615"/>
                  </a:lnTo>
                  <a:lnTo>
                    <a:pt x="51726" y="29827"/>
                  </a:lnTo>
                  <a:lnTo>
                    <a:pt x="51437" y="30027"/>
                  </a:lnTo>
                  <a:lnTo>
                    <a:pt x="51147" y="30216"/>
                  </a:lnTo>
                  <a:lnTo>
                    <a:pt x="50846" y="30395"/>
                  </a:lnTo>
                  <a:lnTo>
                    <a:pt x="50546" y="30562"/>
                  </a:lnTo>
                  <a:lnTo>
                    <a:pt x="50234" y="30717"/>
                  </a:lnTo>
                  <a:lnTo>
                    <a:pt x="49911" y="30862"/>
                  </a:lnTo>
                  <a:lnTo>
                    <a:pt x="49588" y="30985"/>
                  </a:lnTo>
                  <a:lnTo>
                    <a:pt x="49254" y="31096"/>
                  </a:lnTo>
                  <a:lnTo>
                    <a:pt x="48920" y="31196"/>
                  </a:lnTo>
                  <a:lnTo>
                    <a:pt x="48586" y="31285"/>
                  </a:lnTo>
                  <a:lnTo>
                    <a:pt x="48364" y="31330"/>
                  </a:lnTo>
                  <a:lnTo>
                    <a:pt x="48130" y="31374"/>
                  </a:lnTo>
                  <a:lnTo>
                    <a:pt x="47673" y="31441"/>
                  </a:lnTo>
                  <a:lnTo>
                    <a:pt x="47206" y="31475"/>
                  </a:lnTo>
                  <a:lnTo>
                    <a:pt x="46738" y="31486"/>
                  </a:lnTo>
                  <a:lnTo>
                    <a:pt x="46427" y="31486"/>
                  </a:lnTo>
                  <a:lnTo>
                    <a:pt x="46126" y="31463"/>
                  </a:lnTo>
                  <a:lnTo>
                    <a:pt x="45814" y="31441"/>
                  </a:lnTo>
                  <a:lnTo>
                    <a:pt x="45514" y="31397"/>
                  </a:lnTo>
                  <a:lnTo>
                    <a:pt x="45213" y="31352"/>
                  </a:lnTo>
                  <a:lnTo>
                    <a:pt x="44912" y="31296"/>
                  </a:lnTo>
                  <a:lnTo>
                    <a:pt x="44612" y="31218"/>
                  </a:lnTo>
                  <a:lnTo>
                    <a:pt x="44311" y="31141"/>
                  </a:lnTo>
                  <a:lnTo>
                    <a:pt x="44022" y="31051"/>
                  </a:lnTo>
                  <a:lnTo>
                    <a:pt x="43732" y="30951"/>
                  </a:lnTo>
                  <a:lnTo>
                    <a:pt x="43454" y="30840"/>
                  </a:lnTo>
                  <a:lnTo>
                    <a:pt x="43164" y="30717"/>
                  </a:lnTo>
                  <a:lnTo>
                    <a:pt x="42886" y="30584"/>
                  </a:lnTo>
                  <a:lnTo>
                    <a:pt x="42619" y="30439"/>
                  </a:lnTo>
                  <a:lnTo>
                    <a:pt x="42352" y="30283"/>
                  </a:lnTo>
                  <a:lnTo>
                    <a:pt x="42096" y="30127"/>
                  </a:lnTo>
                  <a:lnTo>
                    <a:pt x="41806" y="29927"/>
                  </a:lnTo>
                  <a:lnTo>
                    <a:pt x="41528" y="29715"/>
                  </a:lnTo>
                  <a:lnTo>
                    <a:pt x="41261" y="29493"/>
                  </a:lnTo>
                  <a:lnTo>
                    <a:pt x="41005" y="29248"/>
                  </a:lnTo>
                  <a:lnTo>
                    <a:pt x="40771" y="28992"/>
                  </a:lnTo>
                  <a:lnTo>
                    <a:pt x="40548" y="28725"/>
                  </a:lnTo>
                  <a:lnTo>
                    <a:pt x="40448" y="28580"/>
                  </a:lnTo>
                  <a:lnTo>
                    <a:pt x="40359" y="28435"/>
                  </a:lnTo>
                  <a:lnTo>
                    <a:pt x="40259" y="28290"/>
                  </a:lnTo>
                  <a:lnTo>
                    <a:pt x="40181" y="28134"/>
                  </a:lnTo>
                  <a:lnTo>
                    <a:pt x="40069" y="27901"/>
                  </a:lnTo>
                  <a:lnTo>
                    <a:pt x="39969" y="27656"/>
                  </a:lnTo>
                  <a:lnTo>
                    <a:pt x="39891" y="27411"/>
                  </a:lnTo>
                  <a:lnTo>
                    <a:pt x="39824" y="27166"/>
                  </a:lnTo>
                  <a:lnTo>
                    <a:pt x="39769" y="26910"/>
                  </a:lnTo>
                  <a:lnTo>
                    <a:pt x="39724" y="26654"/>
                  </a:lnTo>
                  <a:lnTo>
                    <a:pt x="39691" y="26398"/>
                  </a:lnTo>
                  <a:lnTo>
                    <a:pt x="39669" y="26130"/>
                  </a:lnTo>
                  <a:lnTo>
                    <a:pt x="39657" y="25874"/>
                  </a:lnTo>
                  <a:lnTo>
                    <a:pt x="39657" y="25607"/>
                  </a:lnTo>
                  <a:lnTo>
                    <a:pt x="39657" y="25340"/>
                  </a:lnTo>
                  <a:lnTo>
                    <a:pt x="39669" y="25073"/>
                  </a:lnTo>
                  <a:lnTo>
                    <a:pt x="39702" y="24550"/>
                  </a:lnTo>
                  <a:lnTo>
                    <a:pt x="39746" y="24015"/>
                  </a:lnTo>
                  <a:lnTo>
                    <a:pt x="39836" y="23258"/>
                  </a:lnTo>
                  <a:lnTo>
                    <a:pt x="39947" y="22501"/>
                  </a:lnTo>
                  <a:lnTo>
                    <a:pt x="40080" y="21755"/>
                  </a:lnTo>
                  <a:lnTo>
                    <a:pt x="40236" y="21020"/>
                  </a:lnTo>
                  <a:lnTo>
                    <a:pt x="40392" y="20274"/>
                  </a:lnTo>
                  <a:lnTo>
                    <a:pt x="40559" y="19540"/>
                  </a:lnTo>
                  <a:lnTo>
                    <a:pt x="40915" y="18081"/>
                  </a:lnTo>
                  <a:lnTo>
                    <a:pt x="41094" y="17346"/>
                  </a:lnTo>
                  <a:lnTo>
                    <a:pt x="41261" y="16611"/>
                  </a:lnTo>
                  <a:lnTo>
                    <a:pt x="41416" y="15888"/>
                  </a:lnTo>
                  <a:lnTo>
                    <a:pt x="41561" y="15142"/>
                  </a:lnTo>
                  <a:lnTo>
                    <a:pt x="41695" y="14407"/>
                  </a:lnTo>
                  <a:lnTo>
                    <a:pt x="41806" y="13661"/>
                  </a:lnTo>
                  <a:lnTo>
                    <a:pt x="41895" y="12904"/>
                  </a:lnTo>
                  <a:lnTo>
                    <a:pt x="41929" y="12526"/>
                  </a:lnTo>
                  <a:lnTo>
                    <a:pt x="41951" y="12147"/>
                  </a:lnTo>
                  <a:lnTo>
                    <a:pt x="41984" y="11546"/>
                  </a:lnTo>
                  <a:lnTo>
                    <a:pt x="41995" y="10945"/>
                  </a:lnTo>
                  <a:lnTo>
                    <a:pt x="42007" y="10343"/>
                  </a:lnTo>
                  <a:lnTo>
                    <a:pt x="41995" y="9742"/>
                  </a:lnTo>
                  <a:lnTo>
                    <a:pt x="41962" y="9152"/>
                  </a:lnTo>
                  <a:lnTo>
                    <a:pt x="41929" y="8551"/>
                  </a:lnTo>
                  <a:lnTo>
                    <a:pt x="41862" y="7961"/>
                  </a:lnTo>
                  <a:lnTo>
                    <a:pt x="41795" y="7371"/>
                  </a:lnTo>
                  <a:lnTo>
                    <a:pt x="41695" y="6792"/>
                  </a:lnTo>
                  <a:lnTo>
                    <a:pt x="41583" y="6202"/>
                  </a:lnTo>
                  <a:lnTo>
                    <a:pt x="41450" y="5623"/>
                  </a:lnTo>
                  <a:lnTo>
                    <a:pt x="41294" y="5055"/>
                  </a:lnTo>
                  <a:lnTo>
                    <a:pt x="41105" y="4476"/>
                  </a:lnTo>
                  <a:lnTo>
                    <a:pt x="40904" y="3919"/>
                  </a:lnTo>
                  <a:lnTo>
                    <a:pt x="40682" y="3352"/>
                  </a:lnTo>
                  <a:lnTo>
                    <a:pt x="40426" y="2795"/>
                  </a:lnTo>
                  <a:lnTo>
                    <a:pt x="40259" y="2450"/>
                  </a:lnTo>
                  <a:lnTo>
                    <a:pt x="40058" y="2094"/>
                  </a:lnTo>
                  <a:lnTo>
                    <a:pt x="39858" y="1760"/>
                  </a:lnTo>
                  <a:lnTo>
                    <a:pt x="39635" y="1437"/>
                  </a:lnTo>
                  <a:lnTo>
                    <a:pt x="39513" y="1281"/>
                  </a:lnTo>
                  <a:lnTo>
                    <a:pt x="39379" y="1136"/>
                  </a:lnTo>
                  <a:lnTo>
                    <a:pt x="39257" y="991"/>
                  </a:lnTo>
                  <a:lnTo>
                    <a:pt x="39112" y="858"/>
                  </a:lnTo>
                  <a:lnTo>
                    <a:pt x="38978" y="724"/>
                  </a:lnTo>
                  <a:lnTo>
                    <a:pt x="38822" y="602"/>
                  </a:lnTo>
                  <a:lnTo>
                    <a:pt x="38667" y="479"/>
                  </a:lnTo>
                  <a:lnTo>
                    <a:pt x="38511" y="379"/>
                  </a:lnTo>
                  <a:lnTo>
                    <a:pt x="38310" y="257"/>
                  </a:lnTo>
                  <a:lnTo>
                    <a:pt x="38121" y="156"/>
                  </a:lnTo>
                  <a:lnTo>
                    <a:pt x="37909" y="78"/>
                  </a:lnTo>
                  <a:lnTo>
                    <a:pt x="377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7294727" y="2237073"/>
              <a:ext cx="1250724" cy="1231129"/>
            </a:xfrm>
            <a:custGeom>
              <a:avLst/>
              <a:gdLst/>
              <a:ahLst/>
              <a:cxnLst/>
              <a:rect l="l" t="t" r="r" b="b"/>
              <a:pathLst>
                <a:path w="53296" h="52461" fill="none" extrusionOk="0">
                  <a:moveTo>
                    <a:pt x="37709" y="0"/>
                  </a:moveTo>
                  <a:lnTo>
                    <a:pt x="37709" y="0"/>
                  </a:lnTo>
                  <a:lnTo>
                    <a:pt x="37843" y="501"/>
                  </a:lnTo>
                  <a:lnTo>
                    <a:pt x="37987" y="1025"/>
                  </a:lnTo>
                  <a:lnTo>
                    <a:pt x="38110" y="1581"/>
                  </a:lnTo>
                  <a:lnTo>
                    <a:pt x="38243" y="2160"/>
                  </a:lnTo>
                  <a:lnTo>
                    <a:pt x="38355" y="2750"/>
                  </a:lnTo>
                  <a:lnTo>
                    <a:pt x="38477" y="3363"/>
                  </a:lnTo>
                  <a:lnTo>
                    <a:pt x="38589" y="3986"/>
                  </a:lnTo>
                  <a:lnTo>
                    <a:pt x="38689" y="4621"/>
                  </a:lnTo>
                  <a:lnTo>
                    <a:pt x="38889" y="5912"/>
                  </a:lnTo>
                  <a:lnTo>
                    <a:pt x="39056" y="7215"/>
                  </a:lnTo>
                  <a:lnTo>
                    <a:pt x="39223" y="8495"/>
                  </a:lnTo>
                  <a:lnTo>
                    <a:pt x="39357" y="9742"/>
                  </a:lnTo>
                  <a:lnTo>
                    <a:pt x="39479" y="10933"/>
                  </a:lnTo>
                  <a:lnTo>
                    <a:pt x="39579" y="12036"/>
                  </a:lnTo>
                  <a:lnTo>
                    <a:pt x="39746" y="13895"/>
                  </a:lnTo>
                  <a:lnTo>
                    <a:pt x="39836" y="15142"/>
                  </a:lnTo>
                  <a:lnTo>
                    <a:pt x="39869" y="15609"/>
                  </a:lnTo>
                  <a:lnTo>
                    <a:pt x="34124" y="15910"/>
                  </a:lnTo>
                  <a:lnTo>
                    <a:pt x="32866" y="26375"/>
                  </a:lnTo>
                  <a:lnTo>
                    <a:pt x="32866" y="26375"/>
                  </a:lnTo>
                  <a:lnTo>
                    <a:pt x="32855" y="26442"/>
                  </a:lnTo>
                  <a:lnTo>
                    <a:pt x="32833" y="26498"/>
                  </a:lnTo>
                  <a:lnTo>
                    <a:pt x="32788" y="26565"/>
                  </a:lnTo>
                  <a:lnTo>
                    <a:pt x="32732" y="26620"/>
                  </a:lnTo>
                  <a:lnTo>
                    <a:pt x="32655" y="26676"/>
                  </a:lnTo>
                  <a:lnTo>
                    <a:pt x="32577" y="26732"/>
                  </a:lnTo>
                  <a:lnTo>
                    <a:pt x="32476" y="26787"/>
                  </a:lnTo>
                  <a:lnTo>
                    <a:pt x="32365" y="26843"/>
                  </a:lnTo>
                  <a:lnTo>
                    <a:pt x="32120" y="26943"/>
                  </a:lnTo>
                  <a:lnTo>
                    <a:pt x="31820" y="27043"/>
                  </a:lnTo>
                  <a:lnTo>
                    <a:pt x="31474" y="27132"/>
                  </a:lnTo>
                  <a:lnTo>
                    <a:pt x="31107" y="27222"/>
                  </a:lnTo>
                  <a:lnTo>
                    <a:pt x="30695" y="27299"/>
                  </a:lnTo>
                  <a:lnTo>
                    <a:pt x="30261" y="27366"/>
                  </a:lnTo>
                  <a:lnTo>
                    <a:pt x="29793" y="27444"/>
                  </a:lnTo>
                  <a:lnTo>
                    <a:pt x="29303" y="27511"/>
                  </a:lnTo>
                  <a:lnTo>
                    <a:pt x="28268" y="27622"/>
                  </a:lnTo>
                  <a:lnTo>
                    <a:pt x="27199" y="27723"/>
                  </a:lnTo>
                  <a:lnTo>
                    <a:pt x="27199" y="27723"/>
                  </a:lnTo>
                  <a:lnTo>
                    <a:pt x="26976" y="27934"/>
                  </a:lnTo>
                  <a:lnTo>
                    <a:pt x="26743" y="28123"/>
                  </a:lnTo>
                  <a:lnTo>
                    <a:pt x="26509" y="28290"/>
                  </a:lnTo>
                  <a:lnTo>
                    <a:pt x="26386" y="28357"/>
                  </a:lnTo>
                  <a:lnTo>
                    <a:pt x="26264" y="28424"/>
                  </a:lnTo>
                  <a:lnTo>
                    <a:pt x="26141" y="28491"/>
                  </a:lnTo>
                  <a:lnTo>
                    <a:pt x="26019" y="28535"/>
                  </a:lnTo>
                  <a:lnTo>
                    <a:pt x="25885" y="28580"/>
                  </a:lnTo>
                  <a:lnTo>
                    <a:pt x="25763" y="28613"/>
                  </a:lnTo>
                  <a:lnTo>
                    <a:pt x="25629" y="28647"/>
                  </a:lnTo>
                  <a:lnTo>
                    <a:pt x="25496" y="28669"/>
                  </a:lnTo>
                  <a:lnTo>
                    <a:pt x="25362" y="28680"/>
                  </a:lnTo>
                  <a:lnTo>
                    <a:pt x="25217" y="28680"/>
                  </a:lnTo>
                  <a:lnTo>
                    <a:pt x="25217" y="28680"/>
                  </a:lnTo>
                  <a:lnTo>
                    <a:pt x="25206" y="28680"/>
                  </a:lnTo>
                  <a:lnTo>
                    <a:pt x="25206" y="28680"/>
                  </a:lnTo>
                  <a:lnTo>
                    <a:pt x="25062" y="28680"/>
                  </a:lnTo>
                  <a:lnTo>
                    <a:pt x="25062" y="28680"/>
                  </a:lnTo>
                  <a:lnTo>
                    <a:pt x="24505" y="28691"/>
                  </a:lnTo>
                  <a:lnTo>
                    <a:pt x="23959" y="28713"/>
                  </a:lnTo>
                  <a:lnTo>
                    <a:pt x="23414" y="28747"/>
                  </a:lnTo>
                  <a:lnTo>
                    <a:pt x="22868" y="28780"/>
                  </a:lnTo>
                  <a:lnTo>
                    <a:pt x="22323" y="28836"/>
                  </a:lnTo>
                  <a:lnTo>
                    <a:pt x="21777" y="28903"/>
                  </a:lnTo>
                  <a:lnTo>
                    <a:pt x="21232" y="28981"/>
                  </a:lnTo>
                  <a:lnTo>
                    <a:pt x="20686" y="29070"/>
                  </a:lnTo>
                  <a:lnTo>
                    <a:pt x="20152" y="29170"/>
                  </a:lnTo>
                  <a:lnTo>
                    <a:pt x="19606" y="29270"/>
                  </a:lnTo>
                  <a:lnTo>
                    <a:pt x="19072" y="29381"/>
                  </a:lnTo>
                  <a:lnTo>
                    <a:pt x="18537" y="29504"/>
                  </a:lnTo>
                  <a:lnTo>
                    <a:pt x="18003" y="29637"/>
                  </a:lnTo>
                  <a:lnTo>
                    <a:pt x="17469" y="29771"/>
                  </a:lnTo>
                  <a:lnTo>
                    <a:pt x="16411" y="30072"/>
                  </a:lnTo>
                  <a:lnTo>
                    <a:pt x="16411" y="30072"/>
                  </a:lnTo>
                  <a:lnTo>
                    <a:pt x="16043" y="31508"/>
                  </a:lnTo>
                  <a:lnTo>
                    <a:pt x="15888" y="32131"/>
                  </a:lnTo>
                  <a:lnTo>
                    <a:pt x="15721" y="32710"/>
                  </a:lnTo>
                  <a:lnTo>
                    <a:pt x="15576" y="33211"/>
                  </a:lnTo>
                  <a:lnTo>
                    <a:pt x="15431" y="33657"/>
                  </a:lnTo>
                  <a:lnTo>
                    <a:pt x="15298" y="34013"/>
                  </a:lnTo>
                  <a:lnTo>
                    <a:pt x="15231" y="34169"/>
                  </a:lnTo>
                  <a:lnTo>
                    <a:pt x="15164" y="34302"/>
                  </a:lnTo>
                  <a:lnTo>
                    <a:pt x="15164" y="34302"/>
                  </a:lnTo>
                  <a:lnTo>
                    <a:pt x="15108" y="34391"/>
                  </a:lnTo>
                  <a:lnTo>
                    <a:pt x="15053" y="34481"/>
                  </a:lnTo>
                  <a:lnTo>
                    <a:pt x="14908" y="34648"/>
                  </a:lnTo>
                  <a:lnTo>
                    <a:pt x="14730" y="34826"/>
                  </a:lnTo>
                  <a:lnTo>
                    <a:pt x="14518" y="35004"/>
                  </a:lnTo>
                  <a:lnTo>
                    <a:pt x="14284" y="35182"/>
                  </a:lnTo>
                  <a:lnTo>
                    <a:pt x="14017" y="35360"/>
                  </a:lnTo>
                  <a:lnTo>
                    <a:pt x="13717" y="35538"/>
                  </a:lnTo>
                  <a:lnTo>
                    <a:pt x="13394" y="35716"/>
                  </a:lnTo>
                  <a:lnTo>
                    <a:pt x="13049" y="35906"/>
                  </a:lnTo>
                  <a:lnTo>
                    <a:pt x="12681" y="36084"/>
                  </a:lnTo>
                  <a:lnTo>
                    <a:pt x="12292" y="36273"/>
                  </a:lnTo>
                  <a:lnTo>
                    <a:pt x="11880" y="36462"/>
                  </a:lnTo>
                  <a:lnTo>
                    <a:pt x="11000" y="36852"/>
                  </a:lnTo>
                  <a:lnTo>
                    <a:pt x="10065" y="37242"/>
                  </a:lnTo>
                  <a:lnTo>
                    <a:pt x="9085" y="37642"/>
                  </a:lnTo>
                  <a:lnTo>
                    <a:pt x="8061" y="38054"/>
                  </a:lnTo>
                  <a:lnTo>
                    <a:pt x="5968" y="38889"/>
                  </a:lnTo>
                  <a:lnTo>
                    <a:pt x="4921" y="39324"/>
                  </a:lnTo>
                  <a:lnTo>
                    <a:pt x="3886" y="39758"/>
                  </a:lnTo>
                  <a:lnTo>
                    <a:pt x="2884" y="40214"/>
                  </a:lnTo>
                  <a:lnTo>
                    <a:pt x="2394" y="40437"/>
                  </a:lnTo>
                  <a:lnTo>
                    <a:pt x="1915" y="40671"/>
                  </a:lnTo>
                  <a:lnTo>
                    <a:pt x="1915" y="40671"/>
                  </a:lnTo>
                  <a:lnTo>
                    <a:pt x="1414" y="40916"/>
                  </a:lnTo>
                  <a:lnTo>
                    <a:pt x="935" y="41172"/>
                  </a:lnTo>
                  <a:lnTo>
                    <a:pt x="935" y="41172"/>
                  </a:lnTo>
                  <a:lnTo>
                    <a:pt x="991" y="41417"/>
                  </a:lnTo>
                  <a:lnTo>
                    <a:pt x="1058" y="41662"/>
                  </a:lnTo>
                  <a:lnTo>
                    <a:pt x="1125" y="41906"/>
                  </a:lnTo>
                  <a:lnTo>
                    <a:pt x="1203" y="42151"/>
                  </a:lnTo>
                  <a:lnTo>
                    <a:pt x="1292" y="42396"/>
                  </a:lnTo>
                  <a:lnTo>
                    <a:pt x="1381" y="42630"/>
                  </a:lnTo>
                  <a:lnTo>
                    <a:pt x="1481" y="42864"/>
                  </a:lnTo>
                  <a:lnTo>
                    <a:pt x="1592" y="43098"/>
                  </a:lnTo>
                  <a:lnTo>
                    <a:pt x="1704" y="43332"/>
                  </a:lnTo>
                  <a:lnTo>
                    <a:pt x="1826" y="43565"/>
                  </a:lnTo>
                  <a:lnTo>
                    <a:pt x="2082" y="44022"/>
                  </a:lnTo>
                  <a:lnTo>
                    <a:pt x="2361" y="44456"/>
                  </a:lnTo>
                  <a:lnTo>
                    <a:pt x="2661" y="44890"/>
                  </a:lnTo>
                  <a:lnTo>
                    <a:pt x="2984" y="45313"/>
                  </a:lnTo>
                  <a:lnTo>
                    <a:pt x="3318" y="45725"/>
                  </a:lnTo>
                  <a:lnTo>
                    <a:pt x="3674" y="46126"/>
                  </a:lnTo>
                  <a:lnTo>
                    <a:pt x="4042" y="46505"/>
                  </a:lnTo>
                  <a:lnTo>
                    <a:pt x="4420" y="46883"/>
                  </a:lnTo>
                  <a:lnTo>
                    <a:pt x="4821" y="47250"/>
                  </a:lnTo>
                  <a:lnTo>
                    <a:pt x="5222" y="47596"/>
                  </a:lnTo>
                  <a:lnTo>
                    <a:pt x="5623" y="47930"/>
                  </a:lnTo>
                  <a:lnTo>
                    <a:pt x="5623" y="47930"/>
                  </a:lnTo>
                  <a:lnTo>
                    <a:pt x="4264" y="48074"/>
                  </a:lnTo>
                  <a:lnTo>
                    <a:pt x="2862" y="48197"/>
                  </a:lnTo>
                  <a:lnTo>
                    <a:pt x="1448" y="48297"/>
                  </a:lnTo>
                  <a:lnTo>
                    <a:pt x="0" y="48397"/>
                  </a:lnTo>
                  <a:lnTo>
                    <a:pt x="0" y="48397"/>
                  </a:lnTo>
                  <a:lnTo>
                    <a:pt x="590" y="48742"/>
                  </a:lnTo>
                  <a:lnTo>
                    <a:pt x="913" y="48920"/>
                  </a:lnTo>
                  <a:lnTo>
                    <a:pt x="1236" y="49087"/>
                  </a:lnTo>
                  <a:lnTo>
                    <a:pt x="1570" y="49254"/>
                  </a:lnTo>
                  <a:lnTo>
                    <a:pt x="1915" y="49421"/>
                  </a:lnTo>
                  <a:lnTo>
                    <a:pt x="2283" y="49588"/>
                  </a:lnTo>
                  <a:lnTo>
                    <a:pt x="2650" y="49744"/>
                  </a:lnTo>
                  <a:lnTo>
                    <a:pt x="3040" y="49900"/>
                  </a:lnTo>
                  <a:lnTo>
                    <a:pt x="3440" y="50056"/>
                  </a:lnTo>
                  <a:lnTo>
                    <a:pt x="3852" y="50212"/>
                  </a:lnTo>
                  <a:lnTo>
                    <a:pt x="4287" y="50357"/>
                  </a:lnTo>
                  <a:lnTo>
                    <a:pt x="4732" y="50501"/>
                  </a:lnTo>
                  <a:lnTo>
                    <a:pt x="5200" y="50646"/>
                  </a:lnTo>
                  <a:lnTo>
                    <a:pt x="5678" y="50780"/>
                  </a:lnTo>
                  <a:lnTo>
                    <a:pt x="6179" y="50913"/>
                  </a:lnTo>
                  <a:lnTo>
                    <a:pt x="6703" y="51047"/>
                  </a:lnTo>
                  <a:lnTo>
                    <a:pt x="7237" y="51169"/>
                  </a:lnTo>
                  <a:lnTo>
                    <a:pt x="7794" y="51292"/>
                  </a:lnTo>
                  <a:lnTo>
                    <a:pt x="8373" y="51403"/>
                  </a:lnTo>
                  <a:lnTo>
                    <a:pt x="8974" y="51515"/>
                  </a:lnTo>
                  <a:lnTo>
                    <a:pt x="9586" y="51615"/>
                  </a:lnTo>
                  <a:lnTo>
                    <a:pt x="10232" y="51715"/>
                  </a:lnTo>
                  <a:lnTo>
                    <a:pt x="10889" y="51815"/>
                  </a:lnTo>
                  <a:lnTo>
                    <a:pt x="11579" y="51904"/>
                  </a:lnTo>
                  <a:lnTo>
                    <a:pt x="12292" y="51982"/>
                  </a:lnTo>
                  <a:lnTo>
                    <a:pt x="13026" y="52060"/>
                  </a:lnTo>
                  <a:lnTo>
                    <a:pt x="13783" y="52127"/>
                  </a:lnTo>
                  <a:lnTo>
                    <a:pt x="14574" y="52194"/>
                  </a:lnTo>
                  <a:lnTo>
                    <a:pt x="15387" y="52249"/>
                  </a:lnTo>
                  <a:lnTo>
                    <a:pt x="16222" y="52305"/>
                  </a:lnTo>
                  <a:lnTo>
                    <a:pt x="17090" y="52350"/>
                  </a:lnTo>
                  <a:lnTo>
                    <a:pt x="17090" y="52350"/>
                  </a:lnTo>
                  <a:lnTo>
                    <a:pt x="18537" y="52394"/>
                  </a:lnTo>
                  <a:lnTo>
                    <a:pt x="20074" y="52439"/>
                  </a:lnTo>
                  <a:lnTo>
                    <a:pt x="20074" y="52439"/>
                  </a:lnTo>
                  <a:lnTo>
                    <a:pt x="21777" y="52461"/>
                  </a:lnTo>
                  <a:lnTo>
                    <a:pt x="23425" y="52461"/>
                  </a:lnTo>
                  <a:lnTo>
                    <a:pt x="23425" y="52461"/>
                  </a:lnTo>
                  <a:lnTo>
                    <a:pt x="24783" y="52461"/>
                  </a:lnTo>
                  <a:lnTo>
                    <a:pt x="26097" y="52439"/>
                  </a:lnTo>
                  <a:lnTo>
                    <a:pt x="27377" y="52416"/>
                  </a:lnTo>
                  <a:lnTo>
                    <a:pt x="28613" y="52372"/>
                  </a:lnTo>
                  <a:lnTo>
                    <a:pt x="29815" y="52316"/>
                  </a:lnTo>
                  <a:lnTo>
                    <a:pt x="30984" y="52238"/>
                  </a:lnTo>
                  <a:lnTo>
                    <a:pt x="32109" y="52160"/>
                  </a:lnTo>
                  <a:lnTo>
                    <a:pt x="33211" y="52060"/>
                  </a:lnTo>
                  <a:lnTo>
                    <a:pt x="34269" y="51938"/>
                  </a:lnTo>
                  <a:lnTo>
                    <a:pt x="35304" y="51815"/>
                  </a:lnTo>
                  <a:lnTo>
                    <a:pt x="36295" y="51659"/>
                  </a:lnTo>
                  <a:lnTo>
                    <a:pt x="37253" y="51492"/>
                  </a:lnTo>
                  <a:lnTo>
                    <a:pt x="38188" y="51314"/>
                  </a:lnTo>
                  <a:lnTo>
                    <a:pt x="39078" y="51103"/>
                  </a:lnTo>
                  <a:lnTo>
                    <a:pt x="39947" y="50880"/>
                  </a:lnTo>
                  <a:lnTo>
                    <a:pt x="40370" y="50769"/>
                  </a:lnTo>
                  <a:lnTo>
                    <a:pt x="40782" y="50646"/>
                  </a:lnTo>
                  <a:lnTo>
                    <a:pt x="41183" y="50513"/>
                  </a:lnTo>
                  <a:lnTo>
                    <a:pt x="41583" y="50379"/>
                  </a:lnTo>
                  <a:lnTo>
                    <a:pt x="41973" y="50234"/>
                  </a:lnTo>
                  <a:lnTo>
                    <a:pt x="42363" y="50089"/>
                  </a:lnTo>
                  <a:lnTo>
                    <a:pt x="42741" y="49945"/>
                  </a:lnTo>
                  <a:lnTo>
                    <a:pt x="43109" y="49789"/>
                  </a:lnTo>
                  <a:lnTo>
                    <a:pt x="43476" y="49633"/>
                  </a:lnTo>
                  <a:lnTo>
                    <a:pt x="43832" y="49466"/>
                  </a:lnTo>
                  <a:lnTo>
                    <a:pt x="44178" y="49288"/>
                  </a:lnTo>
                  <a:lnTo>
                    <a:pt x="44523" y="49110"/>
                  </a:lnTo>
                  <a:lnTo>
                    <a:pt x="44857" y="48932"/>
                  </a:lnTo>
                  <a:lnTo>
                    <a:pt x="45191" y="48742"/>
                  </a:lnTo>
                  <a:lnTo>
                    <a:pt x="45514" y="48542"/>
                  </a:lnTo>
                  <a:lnTo>
                    <a:pt x="45825" y="48342"/>
                  </a:lnTo>
                  <a:lnTo>
                    <a:pt x="46137" y="48130"/>
                  </a:lnTo>
                  <a:lnTo>
                    <a:pt x="46438" y="47918"/>
                  </a:lnTo>
                  <a:lnTo>
                    <a:pt x="46738" y="47696"/>
                  </a:lnTo>
                  <a:lnTo>
                    <a:pt x="47028" y="47473"/>
                  </a:lnTo>
                  <a:lnTo>
                    <a:pt x="47306" y="47239"/>
                  </a:lnTo>
                  <a:lnTo>
                    <a:pt x="47584" y="46994"/>
                  </a:lnTo>
                  <a:lnTo>
                    <a:pt x="47863" y="46749"/>
                  </a:lnTo>
                  <a:lnTo>
                    <a:pt x="48130" y="46505"/>
                  </a:lnTo>
                  <a:lnTo>
                    <a:pt x="48386" y="46237"/>
                  </a:lnTo>
                  <a:lnTo>
                    <a:pt x="48642" y="45970"/>
                  </a:lnTo>
                  <a:lnTo>
                    <a:pt x="48887" y="45703"/>
                  </a:lnTo>
                  <a:lnTo>
                    <a:pt x="49132" y="45425"/>
                  </a:lnTo>
                  <a:lnTo>
                    <a:pt x="49377" y="45135"/>
                  </a:lnTo>
                  <a:lnTo>
                    <a:pt x="49611" y="44846"/>
                  </a:lnTo>
                  <a:lnTo>
                    <a:pt x="49833" y="44545"/>
                  </a:lnTo>
                  <a:lnTo>
                    <a:pt x="50056" y="44233"/>
                  </a:lnTo>
                  <a:lnTo>
                    <a:pt x="50268" y="43922"/>
                  </a:lnTo>
                  <a:lnTo>
                    <a:pt x="50479" y="43599"/>
                  </a:lnTo>
                  <a:lnTo>
                    <a:pt x="50479" y="43599"/>
                  </a:lnTo>
                  <a:lnTo>
                    <a:pt x="50746" y="43165"/>
                  </a:lnTo>
                  <a:lnTo>
                    <a:pt x="50991" y="42719"/>
                  </a:lnTo>
                  <a:lnTo>
                    <a:pt x="51225" y="42252"/>
                  </a:lnTo>
                  <a:lnTo>
                    <a:pt x="51448" y="41762"/>
                  </a:lnTo>
                  <a:lnTo>
                    <a:pt x="51648" y="41261"/>
                  </a:lnTo>
                  <a:lnTo>
                    <a:pt x="51849" y="40737"/>
                  </a:lnTo>
                  <a:lnTo>
                    <a:pt x="52027" y="40203"/>
                  </a:lnTo>
                  <a:lnTo>
                    <a:pt x="52194" y="39646"/>
                  </a:lnTo>
                  <a:lnTo>
                    <a:pt x="52350" y="39079"/>
                  </a:lnTo>
                  <a:lnTo>
                    <a:pt x="52494" y="38489"/>
                  </a:lnTo>
                  <a:lnTo>
                    <a:pt x="52628" y="37887"/>
                  </a:lnTo>
                  <a:lnTo>
                    <a:pt x="52750" y="37275"/>
                  </a:lnTo>
                  <a:lnTo>
                    <a:pt x="52862" y="36652"/>
                  </a:lnTo>
                  <a:lnTo>
                    <a:pt x="52951" y="36017"/>
                  </a:lnTo>
                  <a:lnTo>
                    <a:pt x="53040" y="35360"/>
                  </a:lnTo>
                  <a:lnTo>
                    <a:pt x="53107" y="34703"/>
                  </a:lnTo>
                  <a:lnTo>
                    <a:pt x="53107" y="34703"/>
                  </a:lnTo>
                  <a:lnTo>
                    <a:pt x="53173" y="33946"/>
                  </a:lnTo>
                  <a:lnTo>
                    <a:pt x="53229" y="33189"/>
                  </a:lnTo>
                  <a:lnTo>
                    <a:pt x="53262" y="32410"/>
                  </a:lnTo>
                  <a:lnTo>
                    <a:pt x="53285" y="31630"/>
                  </a:lnTo>
                  <a:lnTo>
                    <a:pt x="53296" y="30829"/>
                  </a:lnTo>
                  <a:lnTo>
                    <a:pt x="53285" y="30027"/>
                  </a:lnTo>
                  <a:lnTo>
                    <a:pt x="53262" y="29214"/>
                  </a:lnTo>
                  <a:lnTo>
                    <a:pt x="53229" y="28402"/>
                  </a:lnTo>
                  <a:lnTo>
                    <a:pt x="53229" y="28402"/>
                  </a:lnTo>
                  <a:lnTo>
                    <a:pt x="53006" y="28658"/>
                  </a:lnTo>
                  <a:lnTo>
                    <a:pt x="52773" y="28914"/>
                  </a:lnTo>
                  <a:lnTo>
                    <a:pt x="52517" y="29159"/>
                  </a:lnTo>
                  <a:lnTo>
                    <a:pt x="52260" y="29393"/>
                  </a:lnTo>
                  <a:lnTo>
                    <a:pt x="51993" y="29615"/>
                  </a:lnTo>
                  <a:lnTo>
                    <a:pt x="51726" y="29827"/>
                  </a:lnTo>
                  <a:lnTo>
                    <a:pt x="51437" y="30027"/>
                  </a:lnTo>
                  <a:lnTo>
                    <a:pt x="51147" y="30216"/>
                  </a:lnTo>
                  <a:lnTo>
                    <a:pt x="50846" y="30395"/>
                  </a:lnTo>
                  <a:lnTo>
                    <a:pt x="50546" y="30562"/>
                  </a:lnTo>
                  <a:lnTo>
                    <a:pt x="50234" y="30717"/>
                  </a:lnTo>
                  <a:lnTo>
                    <a:pt x="49911" y="30862"/>
                  </a:lnTo>
                  <a:lnTo>
                    <a:pt x="49588" y="30985"/>
                  </a:lnTo>
                  <a:lnTo>
                    <a:pt x="49254" y="31096"/>
                  </a:lnTo>
                  <a:lnTo>
                    <a:pt x="48920" y="31196"/>
                  </a:lnTo>
                  <a:lnTo>
                    <a:pt x="48586" y="31285"/>
                  </a:lnTo>
                  <a:lnTo>
                    <a:pt x="48586" y="31285"/>
                  </a:lnTo>
                  <a:lnTo>
                    <a:pt x="48364" y="31330"/>
                  </a:lnTo>
                  <a:lnTo>
                    <a:pt x="48130" y="31374"/>
                  </a:lnTo>
                  <a:lnTo>
                    <a:pt x="47673" y="31441"/>
                  </a:lnTo>
                  <a:lnTo>
                    <a:pt x="47206" y="31475"/>
                  </a:lnTo>
                  <a:lnTo>
                    <a:pt x="46738" y="31486"/>
                  </a:lnTo>
                  <a:lnTo>
                    <a:pt x="46738" y="31486"/>
                  </a:lnTo>
                  <a:lnTo>
                    <a:pt x="46427" y="31486"/>
                  </a:lnTo>
                  <a:lnTo>
                    <a:pt x="46126" y="31463"/>
                  </a:lnTo>
                  <a:lnTo>
                    <a:pt x="45814" y="31441"/>
                  </a:lnTo>
                  <a:lnTo>
                    <a:pt x="45514" y="31397"/>
                  </a:lnTo>
                  <a:lnTo>
                    <a:pt x="45213" y="31352"/>
                  </a:lnTo>
                  <a:lnTo>
                    <a:pt x="44912" y="31296"/>
                  </a:lnTo>
                  <a:lnTo>
                    <a:pt x="44612" y="31218"/>
                  </a:lnTo>
                  <a:lnTo>
                    <a:pt x="44311" y="31141"/>
                  </a:lnTo>
                  <a:lnTo>
                    <a:pt x="44022" y="31051"/>
                  </a:lnTo>
                  <a:lnTo>
                    <a:pt x="43732" y="30951"/>
                  </a:lnTo>
                  <a:lnTo>
                    <a:pt x="43454" y="30840"/>
                  </a:lnTo>
                  <a:lnTo>
                    <a:pt x="43164" y="30717"/>
                  </a:lnTo>
                  <a:lnTo>
                    <a:pt x="42886" y="30584"/>
                  </a:lnTo>
                  <a:lnTo>
                    <a:pt x="42619" y="30439"/>
                  </a:lnTo>
                  <a:lnTo>
                    <a:pt x="42352" y="30283"/>
                  </a:lnTo>
                  <a:lnTo>
                    <a:pt x="42096" y="30127"/>
                  </a:lnTo>
                  <a:lnTo>
                    <a:pt x="42096" y="30127"/>
                  </a:lnTo>
                  <a:lnTo>
                    <a:pt x="41806" y="29927"/>
                  </a:lnTo>
                  <a:lnTo>
                    <a:pt x="41528" y="29715"/>
                  </a:lnTo>
                  <a:lnTo>
                    <a:pt x="41261" y="29493"/>
                  </a:lnTo>
                  <a:lnTo>
                    <a:pt x="41005" y="29248"/>
                  </a:lnTo>
                  <a:lnTo>
                    <a:pt x="40771" y="28992"/>
                  </a:lnTo>
                  <a:lnTo>
                    <a:pt x="40548" y="28725"/>
                  </a:lnTo>
                  <a:lnTo>
                    <a:pt x="40448" y="28580"/>
                  </a:lnTo>
                  <a:lnTo>
                    <a:pt x="40359" y="28435"/>
                  </a:lnTo>
                  <a:lnTo>
                    <a:pt x="40259" y="28290"/>
                  </a:lnTo>
                  <a:lnTo>
                    <a:pt x="40181" y="28134"/>
                  </a:lnTo>
                  <a:lnTo>
                    <a:pt x="40181" y="28134"/>
                  </a:lnTo>
                  <a:lnTo>
                    <a:pt x="40069" y="27901"/>
                  </a:lnTo>
                  <a:lnTo>
                    <a:pt x="39969" y="27656"/>
                  </a:lnTo>
                  <a:lnTo>
                    <a:pt x="39891" y="27411"/>
                  </a:lnTo>
                  <a:lnTo>
                    <a:pt x="39824" y="27166"/>
                  </a:lnTo>
                  <a:lnTo>
                    <a:pt x="39769" y="26910"/>
                  </a:lnTo>
                  <a:lnTo>
                    <a:pt x="39724" y="26654"/>
                  </a:lnTo>
                  <a:lnTo>
                    <a:pt x="39691" y="26398"/>
                  </a:lnTo>
                  <a:lnTo>
                    <a:pt x="39669" y="26130"/>
                  </a:lnTo>
                  <a:lnTo>
                    <a:pt x="39657" y="25874"/>
                  </a:lnTo>
                  <a:lnTo>
                    <a:pt x="39657" y="25607"/>
                  </a:lnTo>
                  <a:lnTo>
                    <a:pt x="39657" y="25340"/>
                  </a:lnTo>
                  <a:lnTo>
                    <a:pt x="39669" y="25073"/>
                  </a:lnTo>
                  <a:lnTo>
                    <a:pt x="39702" y="24550"/>
                  </a:lnTo>
                  <a:lnTo>
                    <a:pt x="39746" y="24015"/>
                  </a:lnTo>
                  <a:lnTo>
                    <a:pt x="39746" y="24015"/>
                  </a:lnTo>
                  <a:lnTo>
                    <a:pt x="39836" y="23258"/>
                  </a:lnTo>
                  <a:lnTo>
                    <a:pt x="39947" y="22501"/>
                  </a:lnTo>
                  <a:lnTo>
                    <a:pt x="40080" y="21755"/>
                  </a:lnTo>
                  <a:lnTo>
                    <a:pt x="40236" y="21020"/>
                  </a:lnTo>
                  <a:lnTo>
                    <a:pt x="40392" y="20274"/>
                  </a:lnTo>
                  <a:lnTo>
                    <a:pt x="40559" y="19540"/>
                  </a:lnTo>
                  <a:lnTo>
                    <a:pt x="40915" y="18081"/>
                  </a:lnTo>
                  <a:lnTo>
                    <a:pt x="41094" y="17346"/>
                  </a:lnTo>
                  <a:lnTo>
                    <a:pt x="41261" y="16611"/>
                  </a:lnTo>
                  <a:lnTo>
                    <a:pt x="41416" y="15888"/>
                  </a:lnTo>
                  <a:lnTo>
                    <a:pt x="41561" y="15142"/>
                  </a:lnTo>
                  <a:lnTo>
                    <a:pt x="41695" y="14407"/>
                  </a:lnTo>
                  <a:lnTo>
                    <a:pt x="41806" y="13661"/>
                  </a:lnTo>
                  <a:lnTo>
                    <a:pt x="41895" y="12904"/>
                  </a:lnTo>
                  <a:lnTo>
                    <a:pt x="41929" y="12526"/>
                  </a:lnTo>
                  <a:lnTo>
                    <a:pt x="41951" y="12147"/>
                  </a:lnTo>
                  <a:lnTo>
                    <a:pt x="41951" y="12147"/>
                  </a:lnTo>
                  <a:lnTo>
                    <a:pt x="41984" y="11546"/>
                  </a:lnTo>
                  <a:lnTo>
                    <a:pt x="41995" y="10945"/>
                  </a:lnTo>
                  <a:lnTo>
                    <a:pt x="42007" y="10343"/>
                  </a:lnTo>
                  <a:lnTo>
                    <a:pt x="41995" y="9742"/>
                  </a:lnTo>
                  <a:lnTo>
                    <a:pt x="41962" y="9152"/>
                  </a:lnTo>
                  <a:lnTo>
                    <a:pt x="41929" y="8551"/>
                  </a:lnTo>
                  <a:lnTo>
                    <a:pt x="41862" y="7961"/>
                  </a:lnTo>
                  <a:lnTo>
                    <a:pt x="41795" y="7371"/>
                  </a:lnTo>
                  <a:lnTo>
                    <a:pt x="41695" y="6792"/>
                  </a:lnTo>
                  <a:lnTo>
                    <a:pt x="41583" y="6202"/>
                  </a:lnTo>
                  <a:lnTo>
                    <a:pt x="41450" y="5623"/>
                  </a:lnTo>
                  <a:lnTo>
                    <a:pt x="41294" y="5055"/>
                  </a:lnTo>
                  <a:lnTo>
                    <a:pt x="41105" y="4476"/>
                  </a:lnTo>
                  <a:lnTo>
                    <a:pt x="40904" y="3919"/>
                  </a:lnTo>
                  <a:lnTo>
                    <a:pt x="40682" y="3352"/>
                  </a:lnTo>
                  <a:lnTo>
                    <a:pt x="40426" y="2795"/>
                  </a:lnTo>
                  <a:lnTo>
                    <a:pt x="40426" y="2795"/>
                  </a:lnTo>
                  <a:lnTo>
                    <a:pt x="40259" y="2450"/>
                  </a:lnTo>
                  <a:lnTo>
                    <a:pt x="40058" y="2094"/>
                  </a:lnTo>
                  <a:lnTo>
                    <a:pt x="39858" y="1760"/>
                  </a:lnTo>
                  <a:lnTo>
                    <a:pt x="39635" y="1437"/>
                  </a:lnTo>
                  <a:lnTo>
                    <a:pt x="39513" y="1281"/>
                  </a:lnTo>
                  <a:lnTo>
                    <a:pt x="39379" y="1136"/>
                  </a:lnTo>
                  <a:lnTo>
                    <a:pt x="39257" y="991"/>
                  </a:lnTo>
                  <a:lnTo>
                    <a:pt x="39112" y="858"/>
                  </a:lnTo>
                  <a:lnTo>
                    <a:pt x="38978" y="724"/>
                  </a:lnTo>
                  <a:lnTo>
                    <a:pt x="38822" y="602"/>
                  </a:lnTo>
                  <a:lnTo>
                    <a:pt x="38667" y="479"/>
                  </a:lnTo>
                  <a:lnTo>
                    <a:pt x="38511" y="379"/>
                  </a:lnTo>
                  <a:lnTo>
                    <a:pt x="38511" y="379"/>
                  </a:lnTo>
                  <a:lnTo>
                    <a:pt x="38310" y="257"/>
                  </a:lnTo>
                  <a:lnTo>
                    <a:pt x="38121" y="156"/>
                  </a:lnTo>
                  <a:lnTo>
                    <a:pt x="37909" y="78"/>
                  </a:lnTo>
                  <a:lnTo>
                    <a:pt x="3770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6844550" y="2337396"/>
              <a:ext cx="175584" cy="78405"/>
            </a:xfrm>
            <a:custGeom>
              <a:avLst/>
              <a:gdLst/>
              <a:ahLst/>
              <a:cxnLst/>
              <a:rect l="l" t="t" r="r" b="b"/>
              <a:pathLst>
                <a:path w="7482" h="3341" extrusionOk="0">
                  <a:moveTo>
                    <a:pt x="2940" y="1"/>
                  </a:moveTo>
                  <a:lnTo>
                    <a:pt x="2695" y="23"/>
                  </a:lnTo>
                  <a:lnTo>
                    <a:pt x="2439" y="56"/>
                  </a:lnTo>
                  <a:lnTo>
                    <a:pt x="2205" y="112"/>
                  </a:lnTo>
                  <a:lnTo>
                    <a:pt x="1960" y="168"/>
                  </a:lnTo>
                  <a:lnTo>
                    <a:pt x="1726" y="246"/>
                  </a:lnTo>
                  <a:lnTo>
                    <a:pt x="1281" y="402"/>
                  </a:lnTo>
                  <a:lnTo>
                    <a:pt x="1058" y="491"/>
                  </a:lnTo>
                  <a:lnTo>
                    <a:pt x="835" y="591"/>
                  </a:lnTo>
                  <a:lnTo>
                    <a:pt x="624" y="702"/>
                  </a:lnTo>
                  <a:lnTo>
                    <a:pt x="423" y="836"/>
                  </a:lnTo>
                  <a:lnTo>
                    <a:pt x="334" y="903"/>
                  </a:lnTo>
                  <a:lnTo>
                    <a:pt x="245" y="980"/>
                  </a:lnTo>
                  <a:lnTo>
                    <a:pt x="156" y="1058"/>
                  </a:lnTo>
                  <a:lnTo>
                    <a:pt x="78" y="1147"/>
                  </a:lnTo>
                  <a:lnTo>
                    <a:pt x="34" y="1203"/>
                  </a:lnTo>
                  <a:lnTo>
                    <a:pt x="11" y="1259"/>
                  </a:lnTo>
                  <a:lnTo>
                    <a:pt x="0" y="1326"/>
                  </a:lnTo>
                  <a:lnTo>
                    <a:pt x="0" y="1348"/>
                  </a:lnTo>
                  <a:lnTo>
                    <a:pt x="11" y="1381"/>
                  </a:lnTo>
                  <a:lnTo>
                    <a:pt x="45" y="1426"/>
                  </a:lnTo>
                  <a:lnTo>
                    <a:pt x="89" y="1448"/>
                  </a:lnTo>
                  <a:lnTo>
                    <a:pt x="145" y="1459"/>
                  </a:lnTo>
                  <a:lnTo>
                    <a:pt x="201" y="1470"/>
                  </a:lnTo>
                  <a:lnTo>
                    <a:pt x="368" y="1493"/>
                  </a:lnTo>
                  <a:lnTo>
                    <a:pt x="891" y="1493"/>
                  </a:lnTo>
                  <a:lnTo>
                    <a:pt x="1592" y="1459"/>
                  </a:lnTo>
                  <a:lnTo>
                    <a:pt x="1960" y="1448"/>
                  </a:lnTo>
                  <a:lnTo>
                    <a:pt x="2327" y="1459"/>
                  </a:lnTo>
                  <a:lnTo>
                    <a:pt x="2695" y="1481"/>
                  </a:lnTo>
                  <a:lnTo>
                    <a:pt x="3062" y="1515"/>
                  </a:lnTo>
                  <a:lnTo>
                    <a:pt x="3429" y="1559"/>
                  </a:lnTo>
                  <a:lnTo>
                    <a:pt x="3797" y="1626"/>
                  </a:lnTo>
                  <a:lnTo>
                    <a:pt x="4153" y="1704"/>
                  </a:lnTo>
                  <a:lnTo>
                    <a:pt x="4509" y="1804"/>
                  </a:lnTo>
                  <a:lnTo>
                    <a:pt x="7482" y="3341"/>
                  </a:lnTo>
                  <a:lnTo>
                    <a:pt x="7304" y="3140"/>
                  </a:lnTo>
                  <a:lnTo>
                    <a:pt x="7103" y="2918"/>
                  </a:lnTo>
                  <a:lnTo>
                    <a:pt x="6647" y="2428"/>
                  </a:lnTo>
                  <a:lnTo>
                    <a:pt x="6124" y="1916"/>
                  </a:lnTo>
                  <a:lnTo>
                    <a:pt x="5567" y="1404"/>
                  </a:lnTo>
                  <a:lnTo>
                    <a:pt x="5289" y="1159"/>
                  </a:lnTo>
                  <a:lnTo>
                    <a:pt x="5022" y="925"/>
                  </a:lnTo>
                  <a:lnTo>
                    <a:pt x="4754" y="713"/>
                  </a:lnTo>
                  <a:lnTo>
                    <a:pt x="4498" y="524"/>
                  </a:lnTo>
                  <a:lnTo>
                    <a:pt x="4253" y="357"/>
                  </a:lnTo>
                  <a:lnTo>
                    <a:pt x="4042" y="223"/>
                  </a:lnTo>
                  <a:lnTo>
                    <a:pt x="3841" y="134"/>
                  </a:lnTo>
                  <a:lnTo>
                    <a:pt x="3752" y="101"/>
                  </a:lnTo>
                  <a:lnTo>
                    <a:pt x="3674" y="68"/>
                  </a:lnTo>
                  <a:lnTo>
                    <a:pt x="3429" y="23"/>
                  </a:lnTo>
                  <a:lnTo>
                    <a:pt x="3185" y="1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6844550" y="2337396"/>
              <a:ext cx="175584" cy="78405"/>
            </a:xfrm>
            <a:custGeom>
              <a:avLst/>
              <a:gdLst/>
              <a:ahLst/>
              <a:cxnLst/>
              <a:rect l="l" t="t" r="r" b="b"/>
              <a:pathLst>
                <a:path w="7482" h="3341" fill="none" extrusionOk="0">
                  <a:moveTo>
                    <a:pt x="7482" y="3341"/>
                  </a:moveTo>
                  <a:lnTo>
                    <a:pt x="7482" y="3341"/>
                  </a:lnTo>
                  <a:lnTo>
                    <a:pt x="7304" y="3140"/>
                  </a:lnTo>
                  <a:lnTo>
                    <a:pt x="7103" y="2918"/>
                  </a:lnTo>
                  <a:lnTo>
                    <a:pt x="6647" y="2428"/>
                  </a:lnTo>
                  <a:lnTo>
                    <a:pt x="6124" y="1916"/>
                  </a:lnTo>
                  <a:lnTo>
                    <a:pt x="5567" y="1404"/>
                  </a:lnTo>
                  <a:lnTo>
                    <a:pt x="5289" y="1159"/>
                  </a:lnTo>
                  <a:lnTo>
                    <a:pt x="5022" y="925"/>
                  </a:lnTo>
                  <a:lnTo>
                    <a:pt x="4754" y="713"/>
                  </a:lnTo>
                  <a:lnTo>
                    <a:pt x="4498" y="524"/>
                  </a:lnTo>
                  <a:lnTo>
                    <a:pt x="4253" y="357"/>
                  </a:lnTo>
                  <a:lnTo>
                    <a:pt x="4042" y="223"/>
                  </a:lnTo>
                  <a:lnTo>
                    <a:pt x="3841" y="134"/>
                  </a:lnTo>
                  <a:lnTo>
                    <a:pt x="3752" y="101"/>
                  </a:lnTo>
                  <a:lnTo>
                    <a:pt x="3674" y="68"/>
                  </a:lnTo>
                  <a:lnTo>
                    <a:pt x="3674" y="68"/>
                  </a:lnTo>
                  <a:lnTo>
                    <a:pt x="3429" y="23"/>
                  </a:lnTo>
                  <a:lnTo>
                    <a:pt x="3185" y="1"/>
                  </a:lnTo>
                  <a:lnTo>
                    <a:pt x="2940" y="1"/>
                  </a:lnTo>
                  <a:lnTo>
                    <a:pt x="2695" y="23"/>
                  </a:lnTo>
                  <a:lnTo>
                    <a:pt x="2439" y="56"/>
                  </a:lnTo>
                  <a:lnTo>
                    <a:pt x="2205" y="112"/>
                  </a:lnTo>
                  <a:lnTo>
                    <a:pt x="1960" y="168"/>
                  </a:lnTo>
                  <a:lnTo>
                    <a:pt x="1726" y="246"/>
                  </a:lnTo>
                  <a:lnTo>
                    <a:pt x="1726" y="246"/>
                  </a:lnTo>
                  <a:lnTo>
                    <a:pt x="1281" y="402"/>
                  </a:lnTo>
                  <a:lnTo>
                    <a:pt x="1058" y="491"/>
                  </a:lnTo>
                  <a:lnTo>
                    <a:pt x="835" y="591"/>
                  </a:lnTo>
                  <a:lnTo>
                    <a:pt x="624" y="702"/>
                  </a:lnTo>
                  <a:lnTo>
                    <a:pt x="423" y="836"/>
                  </a:lnTo>
                  <a:lnTo>
                    <a:pt x="334" y="903"/>
                  </a:lnTo>
                  <a:lnTo>
                    <a:pt x="245" y="980"/>
                  </a:lnTo>
                  <a:lnTo>
                    <a:pt x="156" y="1058"/>
                  </a:lnTo>
                  <a:lnTo>
                    <a:pt x="78" y="1147"/>
                  </a:lnTo>
                  <a:lnTo>
                    <a:pt x="78" y="1147"/>
                  </a:lnTo>
                  <a:lnTo>
                    <a:pt x="34" y="1203"/>
                  </a:lnTo>
                  <a:lnTo>
                    <a:pt x="11" y="1259"/>
                  </a:lnTo>
                  <a:lnTo>
                    <a:pt x="0" y="1326"/>
                  </a:lnTo>
                  <a:lnTo>
                    <a:pt x="0" y="1348"/>
                  </a:lnTo>
                  <a:lnTo>
                    <a:pt x="11" y="1381"/>
                  </a:lnTo>
                  <a:lnTo>
                    <a:pt x="11" y="1381"/>
                  </a:lnTo>
                  <a:lnTo>
                    <a:pt x="45" y="1426"/>
                  </a:lnTo>
                  <a:lnTo>
                    <a:pt x="89" y="1448"/>
                  </a:lnTo>
                  <a:lnTo>
                    <a:pt x="145" y="1459"/>
                  </a:lnTo>
                  <a:lnTo>
                    <a:pt x="201" y="1470"/>
                  </a:lnTo>
                  <a:lnTo>
                    <a:pt x="201" y="1470"/>
                  </a:lnTo>
                  <a:lnTo>
                    <a:pt x="368" y="1493"/>
                  </a:lnTo>
                  <a:lnTo>
                    <a:pt x="546" y="1493"/>
                  </a:lnTo>
                  <a:lnTo>
                    <a:pt x="891" y="1493"/>
                  </a:lnTo>
                  <a:lnTo>
                    <a:pt x="1592" y="1459"/>
                  </a:lnTo>
                  <a:lnTo>
                    <a:pt x="1592" y="1459"/>
                  </a:lnTo>
                  <a:lnTo>
                    <a:pt x="1960" y="1448"/>
                  </a:lnTo>
                  <a:lnTo>
                    <a:pt x="2327" y="1459"/>
                  </a:lnTo>
                  <a:lnTo>
                    <a:pt x="2695" y="1481"/>
                  </a:lnTo>
                  <a:lnTo>
                    <a:pt x="3062" y="1515"/>
                  </a:lnTo>
                  <a:lnTo>
                    <a:pt x="3429" y="1559"/>
                  </a:lnTo>
                  <a:lnTo>
                    <a:pt x="3797" y="1626"/>
                  </a:lnTo>
                  <a:lnTo>
                    <a:pt x="4153" y="1704"/>
                  </a:lnTo>
                  <a:lnTo>
                    <a:pt x="4509" y="1804"/>
                  </a:lnTo>
                  <a:lnTo>
                    <a:pt x="7482" y="33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6877733" y="2376329"/>
              <a:ext cx="193091" cy="120201"/>
            </a:xfrm>
            <a:custGeom>
              <a:avLst/>
              <a:gdLst/>
              <a:ahLst/>
              <a:cxnLst/>
              <a:rect l="l" t="t" r="r" b="b"/>
              <a:pathLst>
                <a:path w="8228" h="5122" extrusionOk="0">
                  <a:moveTo>
                    <a:pt x="846" y="1"/>
                  </a:moveTo>
                  <a:lnTo>
                    <a:pt x="679" y="34"/>
                  </a:lnTo>
                  <a:lnTo>
                    <a:pt x="535" y="67"/>
                  </a:lnTo>
                  <a:lnTo>
                    <a:pt x="412" y="134"/>
                  </a:lnTo>
                  <a:lnTo>
                    <a:pt x="323" y="201"/>
                  </a:lnTo>
                  <a:lnTo>
                    <a:pt x="245" y="279"/>
                  </a:lnTo>
                  <a:lnTo>
                    <a:pt x="190" y="368"/>
                  </a:lnTo>
                  <a:lnTo>
                    <a:pt x="145" y="446"/>
                  </a:lnTo>
                  <a:lnTo>
                    <a:pt x="101" y="535"/>
                  </a:lnTo>
                  <a:lnTo>
                    <a:pt x="45" y="691"/>
                  </a:lnTo>
                  <a:lnTo>
                    <a:pt x="23" y="769"/>
                  </a:lnTo>
                  <a:lnTo>
                    <a:pt x="11" y="836"/>
                  </a:lnTo>
                  <a:lnTo>
                    <a:pt x="0" y="914"/>
                  </a:lnTo>
                  <a:lnTo>
                    <a:pt x="0" y="991"/>
                  </a:lnTo>
                  <a:lnTo>
                    <a:pt x="11" y="1069"/>
                  </a:lnTo>
                  <a:lnTo>
                    <a:pt x="23" y="1147"/>
                  </a:lnTo>
                  <a:lnTo>
                    <a:pt x="78" y="1292"/>
                  </a:lnTo>
                  <a:lnTo>
                    <a:pt x="145" y="1437"/>
                  </a:lnTo>
                  <a:lnTo>
                    <a:pt x="234" y="1570"/>
                  </a:lnTo>
                  <a:lnTo>
                    <a:pt x="334" y="1693"/>
                  </a:lnTo>
                  <a:lnTo>
                    <a:pt x="446" y="1804"/>
                  </a:lnTo>
                  <a:lnTo>
                    <a:pt x="368" y="2016"/>
                  </a:lnTo>
                  <a:lnTo>
                    <a:pt x="323" y="2205"/>
                  </a:lnTo>
                  <a:lnTo>
                    <a:pt x="312" y="2294"/>
                  </a:lnTo>
                  <a:lnTo>
                    <a:pt x="312" y="2372"/>
                  </a:lnTo>
                  <a:lnTo>
                    <a:pt x="323" y="2439"/>
                  </a:lnTo>
                  <a:lnTo>
                    <a:pt x="334" y="2517"/>
                  </a:lnTo>
                  <a:lnTo>
                    <a:pt x="357" y="2584"/>
                  </a:lnTo>
                  <a:lnTo>
                    <a:pt x="379" y="2650"/>
                  </a:lnTo>
                  <a:lnTo>
                    <a:pt x="468" y="2795"/>
                  </a:lnTo>
                  <a:lnTo>
                    <a:pt x="579" y="2951"/>
                  </a:lnTo>
                  <a:lnTo>
                    <a:pt x="735" y="3129"/>
                  </a:lnTo>
                  <a:lnTo>
                    <a:pt x="702" y="3196"/>
                  </a:lnTo>
                  <a:lnTo>
                    <a:pt x="668" y="3263"/>
                  </a:lnTo>
                  <a:lnTo>
                    <a:pt x="657" y="3318"/>
                  </a:lnTo>
                  <a:lnTo>
                    <a:pt x="646" y="3385"/>
                  </a:lnTo>
                  <a:lnTo>
                    <a:pt x="635" y="3441"/>
                  </a:lnTo>
                  <a:lnTo>
                    <a:pt x="646" y="3508"/>
                  </a:lnTo>
                  <a:lnTo>
                    <a:pt x="657" y="3563"/>
                  </a:lnTo>
                  <a:lnTo>
                    <a:pt x="668" y="3619"/>
                  </a:lnTo>
                  <a:lnTo>
                    <a:pt x="724" y="3730"/>
                  </a:lnTo>
                  <a:lnTo>
                    <a:pt x="802" y="3830"/>
                  </a:lnTo>
                  <a:lnTo>
                    <a:pt x="891" y="3931"/>
                  </a:lnTo>
                  <a:lnTo>
                    <a:pt x="1002" y="4020"/>
                  </a:lnTo>
                  <a:lnTo>
                    <a:pt x="1125" y="4098"/>
                  </a:lnTo>
                  <a:lnTo>
                    <a:pt x="1258" y="4187"/>
                  </a:lnTo>
                  <a:lnTo>
                    <a:pt x="1392" y="4254"/>
                  </a:lnTo>
                  <a:lnTo>
                    <a:pt x="1537" y="4320"/>
                  </a:lnTo>
                  <a:lnTo>
                    <a:pt x="1815" y="4432"/>
                  </a:lnTo>
                  <a:lnTo>
                    <a:pt x="2071" y="4521"/>
                  </a:lnTo>
                  <a:lnTo>
                    <a:pt x="2182" y="4554"/>
                  </a:lnTo>
                  <a:lnTo>
                    <a:pt x="2316" y="4576"/>
                  </a:lnTo>
                  <a:lnTo>
                    <a:pt x="2472" y="4588"/>
                  </a:lnTo>
                  <a:lnTo>
                    <a:pt x="2628" y="4599"/>
                  </a:lnTo>
                  <a:lnTo>
                    <a:pt x="2784" y="4610"/>
                  </a:lnTo>
                  <a:lnTo>
                    <a:pt x="2928" y="4599"/>
                  </a:lnTo>
                  <a:lnTo>
                    <a:pt x="3062" y="4588"/>
                  </a:lnTo>
                  <a:lnTo>
                    <a:pt x="3173" y="4565"/>
                  </a:lnTo>
                  <a:lnTo>
                    <a:pt x="3262" y="4532"/>
                  </a:lnTo>
                  <a:lnTo>
                    <a:pt x="3340" y="4487"/>
                  </a:lnTo>
                  <a:lnTo>
                    <a:pt x="3396" y="4443"/>
                  </a:lnTo>
                  <a:lnTo>
                    <a:pt x="3441" y="4376"/>
                  </a:lnTo>
                  <a:lnTo>
                    <a:pt x="3463" y="4309"/>
                  </a:lnTo>
                  <a:lnTo>
                    <a:pt x="3474" y="4231"/>
                  </a:lnTo>
                  <a:lnTo>
                    <a:pt x="3485" y="4142"/>
                  </a:lnTo>
                  <a:lnTo>
                    <a:pt x="3474" y="4042"/>
                  </a:lnTo>
                  <a:lnTo>
                    <a:pt x="3552" y="4176"/>
                  </a:lnTo>
                  <a:lnTo>
                    <a:pt x="3652" y="4287"/>
                  </a:lnTo>
                  <a:lnTo>
                    <a:pt x="3775" y="4398"/>
                  </a:lnTo>
                  <a:lnTo>
                    <a:pt x="3908" y="4487"/>
                  </a:lnTo>
                  <a:lnTo>
                    <a:pt x="4053" y="4576"/>
                  </a:lnTo>
                  <a:lnTo>
                    <a:pt x="4209" y="4654"/>
                  </a:lnTo>
                  <a:lnTo>
                    <a:pt x="4376" y="4710"/>
                  </a:lnTo>
                  <a:lnTo>
                    <a:pt x="4543" y="4755"/>
                  </a:lnTo>
                  <a:lnTo>
                    <a:pt x="4710" y="4799"/>
                  </a:lnTo>
                  <a:lnTo>
                    <a:pt x="4877" y="4810"/>
                  </a:lnTo>
                  <a:lnTo>
                    <a:pt x="5055" y="4821"/>
                  </a:lnTo>
                  <a:lnTo>
                    <a:pt x="5222" y="4810"/>
                  </a:lnTo>
                  <a:lnTo>
                    <a:pt x="5378" y="4788"/>
                  </a:lnTo>
                  <a:lnTo>
                    <a:pt x="5534" y="4743"/>
                  </a:lnTo>
                  <a:lnTo>
                    <a:pt x="5667" y="4688"/>
                  </a:lnTo>
                  <a:lnTo>
                    <a:pt x="5801" y="4610"/>
                  </a:lnTo>
                  <a:lnTo>
                    <a:pt x="5979" y="4476"/>
                  </a:lnTo>
                  <a:lnTo>
                    <a:pt x="6068" y="4432"/>
                  </a:lnTo>
                  <a:lnTo>
                    <a:pt x="6113" y="4409"/>
                  </a:lnTo>
                  <a:lnTo>
                    <a:pt x="6168" y="4398"/>
                  </a:lnTo>
                  <a:lnTo>
                    <a:pt x="6246" y="4398"/>
                  </a:lnTo>
                  <a:lnTo>
                    <a:pt x="6324" y="4409"/>
                  </a:lnTo>
                  <a:lnTo>
                    <a:pt x="6480" y="4465"/>
                  </a:lnTo>
                  <a:lnTo>
                    <a:pt x="8228" y="5122"/>
                  </a:lnTo>
                  <a:lnTo>
                    <a:pt x="2706" y="401"/>
                  </a:lnTo>
                  <a:lnTo>
                    <a:pt x="2283" y="257"/>
                  </a:lnTo>
                  <a:lnTo>
                    <a:pt x="1904" y="145"/>
                  </a:lnTo>
                  <a:lnTo>
                    <a:pt x="1581" y="67"/>
                  </a:lnTo>
                  <a:lnTo>
                    <a:pt x="1303" y="23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6877733" y="2376329"/>
              <a:ext cx="193091" cy="120201"/>
            </a:xfrm>
            <a:custGeom>
              <a:avLst/>
              <a:gdLst/>
              <a:ahLst/>
              <a:cxnLst/>
              <a:rect l="l" t="t" r="r" b="b"/>
              <a:pathLst>
                <a:path w="8228" h="5122" fill="none" extrusionOk="0">
                  <a:moveTo>
                    <a:pt x="2706" y="401"/>
                  </a:moveTo>
                  <a:lnTo>
                    <a:pt x="2706" y="401"/>
                  </a:lnTo>
                  <a:lnTo>
                    <a:pt x="2283" y="257"/>
                  </a:lnTo>
                  <a:lnTo>
                    <a:pt x="1904" y="145"/>
                  </a:lnTo>
                  <a:lnTo>
                    <a:pt x="1581" y="67"/>
                  </a:lnTo>
                  <a:lnTo>
                    <a:pt x="1303" y="23"/>
                  </a:lnTo>
                  <a:lnTo>
                    <a:pt x="1058" y="1"/>
                  </a:lnTo>
                  <a:lnTo>
                    <a:pt x="846" y="1"/>
                  </a:lnTo>
                  <a:lnTo>
                    <a:pt x="679" y="34"/>
                  </a:lnTo>
                  <a:lnTo>
                    <a:pt x="535" y="67"/>
                  </a:lnTo>
                  <a:lnTo>
                    <a:pt x="412" y="134"/>
                  </a:lnTo>
                  <a:lnTo>
                    <a:pt x="323" y="201"/>
                  </a:lnTo>
                  <a:lnTo>
                    <a:pt x="245" y="279"/>
                  </a:lnTo>
                  <a:lnTo>
                    <a:pt x="190" y="368"/>
                  </a:lnTo>
                  <a:lnTo>
                    <a:pt x="145" y="446"/>
                  </a:lnTo>
                  <a:lnTo>
                    <a:pt x="101" y="535"/>
                  </a:lnTo>
                  <a:lnTo>
                    <a:pt x="45" y="691"/>
                  </a:lnTo>
                  <a:lnTo>
                    <a:pt x="45" y="691"/>
                  </a:lnTo>
                  <a:lnTo>
                    <a:pt x="23" y="769"/>
                  </a:lnTo>
                  <a:lnTo>
                    <a:pt x="11" y="836"/>
                  </a:lnTo>
                  <a:lnTo>
                    <a:pt x="0" y="914"/>
                  </a:lnTo>
                  <a:lnTo>
                    <a:pt x="0" y="991"/>
                  </a:lnTo>
                  <a:lnTo>
                    <a:pt x="11" y="1069"/>
                  </a:lnTo>
                  <a:lnTo>
                    <a:pt x="23" y="1147"/>
                  </a:lnTo>
                  <a:lnTo>
                    <a:pt x="78" y="1292"/>
                  </a:lnTo>
                  <a:lnTo>
                    <a:pt x="145" y="1437"/>
                  </a:lnTo>
                  <a:lnTo>
                    <a:pt x="234" y="1570"/>
                  </a:lnTo>
                  <a:lnTo>
                    <a:pt x="334" y="1693"/>
                  </a:lnTo>
                  <a:lnTo>
                    <a:pt x="446" y="1804"/>
                  </a:lnTo>
                  <a:lnTo>
                    <a:pt x="446" y="1804"/>
                  </a:lnTo>
                  <a:lnTo>
                    <a:pt x="368" y="2016"/>
                  </a:lnTo>
                  <a:lnTo>
                    <a:pt x="323" y="2205"/>
                  </a:lnTo>
                  <a:lnTo>
                    <a:pt x="312" y="2294"/>
                  </a:lnTo>
                  <a:lnTo>
                    <a:pt x="312" y="2372"/>
                  </a:lnTo>
                  <a:lnTo>
                    <a:pt x="323" y="2439"/>
                  </a:lnTo>
                  <a:lnTo>
                    <a:pt x="334" y="2517"/>
                  </a:lnTo>
                  <a:lnTo>
                    <a:pt x="357" y="2584"/>
                  </a:lnTo>
                  <a:lnTo>
                    <a:pt x="379" y="2650"/>
                  </a:lnTo>
                  <a:lnTo>
                    <a:pt x="468" y="2795"/>
                  </a:lnTo>
                  <a:lnTo>
                    <a:pt x="579" y="2951"/>
                  </a:lnTo>
                  <a:lnTo>
                    <a:pt x="735" y="3129"/>
                  </a:lnTo>
                  <a:lnTo>
                    <a:pt x="735" y="3129"/>
                  </a:lnTo>
                  <a:lnTo>
                    <a:pt x="702" y="3196"/>
                  </a:lnTo>
                  <a:lnTo>
                    <a:pt x="668" y="3263"/>
                  </a:lnTo>
                  <a:lnTo>
                    <a:pt x="657" y="3318"/>
                  </a:lnTo>
                  <a:lnTo>
                    <a:pt x="646" y="3385"/>
                  </a:lnTo>
                  <a:lnTo>
                    <a:pt x="635" y="3441"/>
                  </a:lnTo>
                  <a:lnTo>
                    <a:pt x="646" y="3508"/>
                  </a:lnTo>
                  <a:lnTo>
                    <a:pt x="657" y="3563"/>
                  </a:lnTo>
                  <a:lnTo>
                    <a:pt x="668" y="3619"/>
                  </a:lnTo>
                  <a:lnTo>
                    <a:pt x="724" y="3730"/>
                  </a:lnTo>
                  <a:lnTo>
                    <a:pt x="802" y="3830"/>
                  </a:lnTo>
                  <a:lnTo>
                    <a:pt x="891" y="3931"/>
                  </a:lnTo>
                  <a:lnTo>
                    <a:pt x="1002" y="4020"/>
                  </a:lnTo>
                  <a:lnTo>
                    <a:pt x="1125" y="4098"/>
                  </a:lnTo>
                  <a:lnTo>
                    <a:pt x="1258" y="4187"/>
                  </a:lnTo>
                  <a:lnTo>
                    <a:pt x="1392" y="4254"/>
                  </a:lnTo>
                  <a:lnTo>
                    <a:pt x="1537" y="4320"/>
                  </a:lnTo>
                  <a:lnTo>
                    <a:pt x="1815" y="4432"/>
                  </a:lnTo>
                  <a:lnTo>
                    <a:pt x="2071" y="4521"/>
                  </a:lnTo>
                  <a:lnTo>
                    <a:pt x="2071" y="4521"/>
                  </a:lnTo>
                  <a:lnTo>
                    <a:pt x="2182" y="4554"/>
                  </a:lnTo>
                  <a:lnTo>
                    <a:pt x="2316" y="4576"/>
                  </a:lnTo>
                  <a:lnTo>
                    <a:pt x="2472" y="4588"/>
                  </a:lnTo>
                  <a:lnTo>
                    <a:pt x="2628" y="4599"/>
                  </a:lnTo>
                  <a:lnTo>
                    <a:pt x="2784" y="4610"/>
                  </a:lnTo>
                  <a:lnTo>
                    <a:pt x="2928" y="4599"/>
                  </a:lnTo>
                  <a:lnTo>
                    <a:pt x="3062" y="4588"/>
                  </a:lnTo>
                  <a:lnTo>
                    <a:pt x="3173" y="4565"/>
                  </a:lnTo>
                  <a:lnTo>
                    <a:pt x="3173" y="4565"/>
                  </a:lnTo>
                  <a:lnTo>
                    <a:pt x="3262" y="4532"/>
                  </a:lnTo>
                  <a:lnTo>
                    <a:pt x="3340" y="4487"/>
                  </a:lnTo>
                  <a:lnTo>
                    <a:pt x="3396" y="4443"/>
                  </a:lnTo>
                  <a:lnTo>
                    <a:pt x="3441" y="4376"/>
                  </a:lnTo>
                  <a:lnTo>
                    <a:pt x="3463" y="4309"/>
                  </a:lnTo>
                  <a:lnTo>
                    <a:pt x="3474" y="4231"/>
                  </a:lnTo>
                  <a:lnTo>
                    <a:pt x="3485" y="4142"/>
                  </a:lnTo>
                  <a:lnTo>
                    <a:pt x="3474" y="4042"/>
                  </a:lnTo>
                  <a:lnTo>
                    <a:pt x="3474" y="4042"/>
                  </a:lnTo>
                  <a:lnTo>
                    <a:pt x="3552" y="4176"/>
                  </a:lnTo>
                  <a:lnTo>
                    <a:pt x="3652" y="4287"/>
                  </a:lnTo>
                  <a:lnTo>
                    <a:pt x="3775" y="4398"/>
                  </a:lnTo>
                  <a:lnTo>
                    <a:pt x="3908" y="4487"/>
                  </a:lnTo>
                  <a:lnTo>
                    <a:pt x="4053" y="4576"/>
                  </a:lnTo>
                  <a:lnTo>
                    <a:pt x="4209" y="4654"/>
                  </a:lnTo>
                  <a:lnTo>
                    <a:pt x="4376" y="4710"/>
                  </a:lnTo>
                  <a:lnTo>
                    <a:pt x="4543" y="4755"/>
                  </a:lnTo>
                  <a:lnTo>
                    <a:pt x="4710" y="4799"/>
                  </a:lnTo>
                  <a:lnTo>
                    <a:pt x="4877" y="4810"/>
                  </a:lnTo>
                  <a:lnTo>
                    <a:pt x="5055" y="4821"/>
                  </a:lnTo>
                  <a:lnTo>
                    <a:pt x="5222" y="4810"/>
                  </a:lnTo>
                  <a:lnTo>
                    <a:pt x="5378" y="4788"/>
                  </a:lnTo>
                  <a:lnTo>
                    <a:pt x="5534" y="4743"/>
                  </a:lnTo>
                  <a:lnTo>
                    <a:pt x="5667" y="4688"/>
                  </a:lnTo>
                  <a:lnTo>
                    <a:pt x="5801" y="4610"/>
                  </a:lnTo>
                  <a:lnTo>
                    <a:pt x="5801" y="4610"/>
                  </a:lnTo>
                  <a:lnTo>
                    <a:pt x="5979" y="4476"/>
                  </a:lnTo>
                  <a:lnTo>
                    <a:pt x="6068" y="4432"/>
                  </a:lnTo>
                  <a:lnTo>
                    <a:pt x="6113" y="4409"/>
                  </a:lnTo>
                  <a:lnTo>
                    <a:pt x="6168" y="4398"/>
                  </a:lnTo>
                  <a:lnTo>
                    <a:pt x="6168" y="4398"/>
                  </a:lnTo>
                  <a:lnTo>
                    <a:pt x="6246" y="4398"/>
                  </a:lnTo>
                  <a:lnTo>
                    <a:pt x="6324" y="4409"/>
                  </a:lnTo>
                  <a:lnTo>
                    <a:pt x="6480" y="4465"/>
                  </a:lnTo>
                  <a:lnTo>
                    <a:pt x="6480" y="4465"/>
                  </a:lnTo>
                  <a:lnTo>
                    <a:pt x="8228" y="5122"/>
                  </a:lnTo>
                  <a:lnTo>
                    <a:pt x="2706" y="40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6750751" y="2301608"/>
              <a:ext cx="248239" cy="176124"/>
            </a:xfrm>
            <a:custGeom>
              <a:avLst/>
              <a:gdLst/>
              <a:ahLst/>
              <a:cxnLst/>
              <a:rect l="l" t="t" r="r" b="b"/>
              <a:pathLst>
                <a:path w="10578" h="7505" extrusionOk="0">
                  <a:moveTo>
                    <a:pt x="10065" y="0"/>
                  </a:moveTo>
                  <a:lnTo>
                    <a:pt x="9965" y="12"/>
                  </a:lnTo>
                  <a:lnTo>
                    <a:pt x="9854" y="34"/>
                  </a:lnTo>
                  <a:lnTo>
                    <a:pt x="9731" y="90"/>
                  </a:lnTo>
                  <a:lnTo>
                    <a:pt x="9286" y="346"/>
                  </a:lnTo>
                  <a:lnTo>
                    <a:pt x="8840" y="624"/>
                  </a:lnTo>
                  <a:lnTo>
                    <a:pt x="8395" y="913"/>
                  </a:lnTo>
                  <a:lnTo>
                    <a:pt x="7961" y="1214"/>
                  </a:lnTo>
                  <a:lnTo>
                    <a:pt x="7104" y="1826"/>
                  </a:lnTo>
                  <a:lnTo>
                    <a:pt x="6257" y="2439"/>
                  </a:lnTo>
                  <a:lnTo>
                    <a:pt x="5823" y="2739"/>
                  </a:lnTo>
                  <a:lnTo>
                    <a:pt x="5389" y="3029"/>
                  </a:lnTo>
                  <a:lnTo>
                    <a:pt x="4944" y="3296"/>
                  </a:lnTo>
                  <a:lnTo>
                    <a:pt x="4498" y="3552"/>
                  </a:lnTo>
                  <a:lnTo>
                    <a:pt x="4042" y="3786"/>
                  </a:lnTo>
                  <a:lnTo>
                    <a:pt x="3808" y="3897"/>
                  </a:lnTo>
                  <a:lnTo>
                    <a:pt x="3574" y="3997"/>
                  </a:lnTo>
                  <a:lnTo>
                    <a:pt x="3329" y="4086"/>
                  </a:lnTo>
                  <a:lnTo>
                    <a:pt x="3084" y="4175"/>
                  </a:lnTo>
                  <a:lnTo>
                    <a:pt x="2839" y="4253"/>
                  </a:lnTo>
                  <a:lnTo>
                    <a:pt x="2595" y="4320"/>
                  </a:lnTo>
                  <a:lnTo>
                    <a:pt x="2227" y="4409"/>
                  </a:lnTo>
                  <a:lnTo>
                    <a:pt x="1860" y="4487"/>
                  </a:lnTo>
                  <a:lnTo>
                    <a:pt x="1503" y="4587"/>
                  </a:lnTo>
                  <a:lnTo>
                    <a:pt x="1325" y="4643"/>
                  </a:lnTo>
                  <a:lnTo>
                    <a:pt x="1147" y="4710"/>
                  </a:lnTo>
                  <a:lnTo>
                    <a:pt x="969" y="4788"/>
                  </a:lnTo>
                  <a:lnTo>
                    <a:pt x="802" y="4877"/>
                  </a:lnTo>
                  <a:lnTo>
                    <a:pt x="646" y="4988"/>
                  </a:lnTo>
                  <a:lnTo>
                    <a:pt x="501" y="5100"/>
                  </a:lnTo>
                  <a:lnTo>
                    <a:pt x="368" y="5233"/>
                  </a:lnTo>
                  <a:lnTo>
                    <a:pt x="245" y="5389"/>
                  </a:lnTo>
                  <a:lnTo>
                    <a:pt x="145" y="5545"/>
                  </a:lnTo>
                  <a:lnTo>
                    <a:pt x="101" y="5634"/>
                  </a:lnTo>
                  <a:lnTo>
                    <a:pt x="67" y="5723"/>
                  </a:lnTo>
                  <a:lnTo>
                    <a:pt x="34" y="5868"/>
                  </a:lnTo>
                  <a:lnTo>
                    <a:pt x="0" y="6024"/>
                  </a:lnTo>
                  <a:lnTo>
                    <a:pt x="0" y="6168"/>
                  </a:lnTo>
                  <a:lnTo>
                    <a:pt x="12" y="6324"/>
                  </a:lnTo>
                  <a:lnTo>
                    <a:pt x="34" y="6480"/>
                  </a:lnTo>
                  <a:lnTo>
                    <a:pt x="78" y="6625"/>
                  </a:lnTo>
                  <a:lnTo>
                    <a:pt x="134" y="6758"/>
                  </a:lnTo>
                  <a:lnTo>
                    <a:pt x="212" y="6892"/>
                  </a:lnTo>
                  <a:lnTo>
                    <a:pt x="301" y="7014"/>
                  </a:lnTo>
                  <a:lnTo>
                    <a:pt x="401" y="7126"/>
                  </a:lnTo>
                  <a:lnTo>
                    <a:pt x="513" y="7226"/>
                  </a:lnTo>
                  <a:lnTo>
                    <a:pt x="646" y="7315"/>
                  </a:lnTo>
                  <a:lnTo>
                    <a:pt x="769" y="7382"/>
                  </a:lnTo>
                  <a:lnTo>
                    <a:pt x="913" y="7438"/>
                  </a:lnTo>
                  <a:lnTo>
                    <a:pt x="1058" y="7471"/>
                  </a:lnTo>
                  <a:lnTo>
                    <a:pt x="1203" y="7504"/>
                  </a:lnTo>
                  <a:lnTo>
                    <a:pt x="1448" y="7504"/>
                  </a:lnTo>
                  <a:lnTo>
                    <a:pt x="1570" y="7482"/>
                  </a:lnTo>
                  <a:lnTo>
                    <a:pt x="1693" y="7460"/>
                  </a:lnTo>
                  <a:lnTo>
                    <a:pt x="1815" y="7426"/>
                  </a:lnTo>
                  <a:lnTo>
                    <a:pt x="1927" y="7382"/>
                  </a:lnTo>
                  <a:lnTo>
                    <a:pt x="2049" y="7337"/>
                  </a:lnTo>
                  <a:lnTo>
                    <a:pt x="2160" y="7282"/>
                  </a:lnTo>
                  <a:lnTo>
                    <a:pt x="2272" y="7215"/>
                  </a:lnTo>
                  <a:lnTo>
                    <a:pt x="2372" y="7137"/>
                  </a:lnTo>
                  <a:lnTo>
                    <a:pt x="2583" y="6981"/>
                  </a:lnTo>
                  <a:lnTo>
                    <a:pt x="2773" y="6803"/>
                  </a:lnTo>
                  <a:lnTo>
                    <a:pt x="2951" y="6614"/>
                  </a:lnTo>
                  <a:lnTo>
                    <a:pt x="3151" y="6369"/>
                  </a:lnTo>
                  <a:lnTo>
                    <a:pt x="3329" y="6113"/>
                  </a:lnTo>
                  <a:lnTo>
                    <a:pt x="3686" y="5578"/>
                  </a:lnTo>
                  <a:lnTo>
                    <a:pt x="3864" y="5322"/>
                  </a:lnTo>
                  <a:lnTo>
                    <a:pt x="4042" y="5055"/>
                  </a:lnTo>
                  <a:lnTo>
                    <a:pt x="4231" y="4799"/>
                  </a:lnTo>
                  <a:lnTo>
                    <a:pt x="4432" y="4565"/>
                  </a:lnTo>
                  <a:lnTo>
                    <a:pt x="4565" y="4420"/>
                  </a:lnTo>
                  <a:lnTo>
                    <a:pt x="4699" y="4287"/>
                  </a:lnTo>
                  <a:lnTo>
                    <a:pt x="4844" y="4164"/>
                  </a:lnTo>
                  <a:lnTo>
                    <a:pt x="4999" y="4042"/>
                  </a:lnTo>
                  <a:lnTo>
                    <a:pt x="5144" y="3919"/>
                  </a:lnTo>
                  <a:lnTo>
                    <a:pt x="5300" y="3808"/>
                  </a:lnTo>
                  <a:lnTo>
                    <a:pt x="5623" y="3608"/>
                  </a:lnTo>
                  <a:lnTo>
                    <a:pt x="5957" y="3418"/>
                  </a:lnTo>
                  <a:lnTo>
                    <a:pt x="6302" y="3240"/>
                  </a:lnTo>
                  <a:lnTo>
                    <a:pt x="6647" y="3073"/>
                  </a:lnTo>
                  <a:lnTo>
                    <a:pt x="7003" y="2929"/>
                  </a:lnTo>
                  <a:lnTo>
                    <a:pt x="7182" y="2862"/>
                  </a:lnTo>
                  <a:lnTo>
                    <a:pt x="7415" y="2773"/>
                  </a:lnTo>
                  <a:lnTo>
                    <a:pt x="7994" y="2572"/>
                  </a:lnTo>
                  <a:lnTo>
                    <a:pt x="8328" y="2461"/>
                  </a:lnTo>
                  <a:lnTo>
                    <a:pt x="8673" y="2327"/>
                  </a:lnTo>
                  <a:lnTo>
                    <a:pt x="9019" y="2183"/>
                  </a:lnTo>
                  <a:lnTo>
                    <a:pt x="9353" y="2016"/>
                  </a:lnTo>
                  <a:lnTo>
                    <a:pt x="9675" y="1849"/>
                  </a:lnTo>
                  <a:lnTo>
                    <a:pt x="9820" y="1748"/>
                  </a:lnTo>
                  <a:lnTo>
                    <a:pt x="9954" y="1659"/>
                  </a:lnTo>
                  <a:lnTo>
                    <a:pt x="10087" y="1559"/>
                  </a:lnTo>
                  <a:lnTo>
                    <a:pt x="10199" y="1459"/>
                  </a:lnTo>
                  <a:lnTo>
                    <a:pt x="10299" y="1348"/>
                  </a:lnTo>
                  <a:lnTo>
                    <a:pt x="10388" y="1236"/>
                  </a:lnTo>
                  <a:lnTo>
                    <a:pt x="10466" y="1125"/>
                  </a:lnTo>
                  <a:lnTo>
                    <a:pt x="10522" y="1014"/>
                  </a:lnTo>
                  <a:lnTo>
                    <a:pt x="10566" y="891"/>
                  </a:lnTo>
                  <a:lnTo>
                    <a:pt x="10577" y="769"/>
                  </a:lnTo>
                  <a:lnTo>
                    <a:pt x="10577" y="635"/>
                  </a:lnTo>
                  <a:lnTo>
                    <a:pt x="10555" y="513"/>
                  </a:lnTo>
                  <a:lnTo>
                    <a:pt x="10510" y="368"/>
                  </a:lnTo>
                  <a:lnTo>
                    <a:pt x="10432" y="234"/>
                  </a:lnTo>
                  <a:lnTo>
                    <a:pt x="10377" y="156"/>
                  </a:lnTo>
                  <a:lnTo>
                    <a:pt x="10310" y="101"/>
                  </a:lnTo>
                  <a:lnTo>
                    <a:pt x="10243" y="45"/>
                  </a:lnTo>
                  <a:lnTo>
                    <a:pt x="10154" y="12"/>
                  </a:lnTo>
                  <a:lnTo>
                    <a:pt x="10065" y="0"/>
                  </a:lnTo>
                  <a:close/>
                </a:path>
              </a:pathLst>
            </a:custGeom>
            <a:solidFill>
              <a:srgbClr val="E0A5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6750751" y="2301608"/>
              <a:ext cx="248239" cy="176124"/>
            </a:xfrm>
            <a:custGeom>
              <a:avLst/>
              <a:gdLst/>
              <a:ahLst/>
              <a:cxnLst/>
              <a:rect l="l" t="t" r="r" b="b"/>
              <a:pathLst>
                <a:path w="10578" h="7505" fill="none" extrusionOk="0">
                  <a:moveTo>
                    <a:pt x="10432" y="234"/>
                  </a:moveTo>
                  <a:lnTo>
                    <a:pt x="10432" y="234"/>
                  </a:lnTo>
                  <a:lnTo>
                    <a:pt x="10377" y="156"/>
                  </a:lnTo>
                  <a:lnTo>
                    <a:pt x="10310" y="101"/>
                  </a:lnTo>
                  <a:lnTo>
                    <a:pt x="10243" y="45"/>
                  </a:lnTo>
                  <a:lnTo>
                    <a:pt x="10154" y="12"/>
                  </a:lnTo>
                  <a:lnTo>
                    <a:pt x="10065" y="0"/>
                  </a:lnTo>
                  <a:lnTo>
                    <a:pt x="9965" y="12"/>
                  </a:lnTo>
                  <a:lnTo>
                    <a:pt x="9854" y="34"/>
                  </a:lnTo>
                  <a:lnTo>
                    <a:pt x="9731" y="90"/>
                  </a:lnTo>
                  <a:lnTo>
                    <a:pt x="9731" y="90"/>
                  </a:lnTo>
                  <a:lnTo>
                    <a:pt x="9286" y="346"/>
                  </a:lnTo>
                  <a:lnTo>
                    <a:pt x="8840" y="624"/>
                  </a:lnTo>
                  <a:lnTo>
                    <a:pt x="8395" y="913"/>
                  </a:lnTo>
                  <a:lnTo>
                    <a:pt x="7961" y="1214"/>
                  </a:lnTo>
                  <a:lnTo>
                    <a:pt x="7104" y="1826"/>
                  </a:lnTo>
                  <a:lnTo>
                    <a:pt x="6257" y="2439"/>
                  </a:lnTo>
                  <a:lnTo>
                    <a:pt x="5823" y="2739"/>
                  </a:lnTo>
                  <a:lnTo>
                    <a:pt x="5389" y="3029"/>
                  </a:lnTo>
                  <a:lnTo>
                    <a:pt x="4944" y="3296"/>
                  </a:lnTo>
                  <a:lnTo>
                    <a:pt x="4498" y="3552"/>
                  </a:lnTo>
                  <a:lnTo>
                    <a:pt x="4042" y="3786"/>
                  </a:lnTo>
                  <a:lnTo>
                    <a:pt x="3808" y="3897"/>
                  </a:lnTo>
                  <a:lnTo>
                    <a:pt x="3574" y="3997"/>
                  </a:lnTo>
                  <a:lnTo>
                    <a:pt x="3329" y="4086"/>
                  </a:lnTo>
                  <a:lnTo>
                    <a:pt x="3084" y="4175"/>
                  </a:lnTo>
                  <a:lnTo>
                    <a:pt x="2839" y="4253"/>
                  </a:lnTo>
                  <a:lnTo>
                    <a:pt x="2595" y="4320"/>
                  </a:lnTo>
                  <a:lnTo>
                    <a:pt x="2595" y="4320"/>
                  </a:lnTo>
                  <a:lnTo>
                    <a:pt x="2227" y="4409"/>
                  </a:lnTo>
                  <a:lnTo>
                    <a:pt x="1860" y="4487"/>
                  </a:lnTo>
                  <a:lnTo>
                    <a:pt x="1503" y="4587"/>
                  </a:lnTo>
                  <a:lnTo>
                    <a:pt x="1325" y="4643"/>
                  </a:lnTo>
                  <a:lnTo>
                    <a:pt x="1147" y="4710"/>
                  </a:lnTo>
                  <a:lnTo>
                    <a:pt x="1147" y="4710"/>
                  </a:lnTo>
                  <a:lnTo>
                    <a:pt x="969" y="4788"/>
                  </a:lnTo>
                  <a:lnTo>
                    <a:pt x="802" y="4877"/>
                  </a:lnTo>
                  <a:lnTo>
                    <a:pt x="646" y="4988"/>
                  </a:lnTo>
                  <a:lnTo>
                    <a:pt x="501" y="5100"/>
                  </a:lnTo>
                  <a:lnTo>
                    <a:pt x="368" y="5233"/>
                  </a:lnTo>
                  <a:lnTo>
                    <a:pt x="245" y="5389"/>
                  </a:lnTo>
                  <a:lnTo>
                    <a:pt x="145" y="5545"/>
                  </a:lnTo>
                  <a:lnTo>
                    <a:pt x="101" y="5634"/>
                  </a:lnTo>
                  <a:lnTo>
                    <a:pt x="67" y="5723"/>
                  </a:lnTo>
                  <a:lnTo>
                    <a:pt x="67" y="5723"/>
                  </a:lnTo>
                  <a:lnTo>
                    <a:pt x="34" y="5868"/>
                  </a:lnTo>
                  <a:lnTo>
                    <a:pt x="0" y="6024"/>
                  </a:lnTo>
                  <a:lnTo>
                    <a:pt x="0" y="6168"/>
                  </a:lnTo>
                  <a:lnTo>
                    <a:pt x="12" y="6324"/>
                  </a:lnTo>
                  <a:lnTo>
                    <a:pt x="34" y="6480"/>
                  </a:lnTo>
                  <a:lnTo>
                    <a:pt x="78" y="6625"/>
                  </a:lnTo>
                  <a:lnTo>
                    <a:pt x="134" y="6758"/>
                  </a:lnTo>
                  <a:lnTo>
                    <a:pt x="212" y="6892"/>
                  </a:lnTo>
                  <a:lnTo>
                    <a:pt x="212" y="6892"/>
                  </a:lnTo>
                  <a:lnTo>
                    <a:pt x="301" y="7014"/>
                  </a:lnTo>
                  <a:lnTo>
                    <a:pt x="401" y="7126"/>
                  </a:lnTo>
                  <a:lnTo>
                    <a:pt x="513" y="7226"/>
                  </a:lnTo>
                  <a:lnTo>
                    <a:pt x="646" y="7315"/>
                  </a:lnTo>
                  <a:lnTo>
                    <a:pt x="769" y="7382"/>
                  </a:lnTo>
                  <a:lnTo>
                    <a:pt x="913" y="7438"/>
                  </a:lnTo>
                  <a:lnTo>
                    <a:pt x="1058" y="7471"/>
                  </a:lnTo>
                  <a:lnTo>
                    <a:pt x="1203" y="7504"/>
                  </a:lnTo>
                  <a:lnTo>
                    <a:pt x="1203" y="7504"/>
                  </a:lnTo>
                  <a:lnTo>
                    <a:pt x="1325" y="7504"/>
                  </a:lnTo>
                  <a:lnTo>
                    <a:pt x="1448" y="7504"/>
                  </a:lnTo>
                  <a:lnTo>
                    <a:pt x="1570" y="7482"/>
                  </a:lnTo>
                  <a:lnTo>
                    <a:pt x="1693" y="7460"/>
                  </a:lnTo>
                  <a:lnTo>
                    <a:pt x="1815" y="7426"/>
                  </a:lnTo>
                  <a:lnTo>
                    <a:pt x="1927" y="7382"/>
                  </a:lnTo>
                  <a:lnTo>
                    <a:pt x="2049" y="7337"/>
                  </a:lnTo>
                  <a:lnTo>
                    <a:pt x="2160" y="7282"/>
                  </a:lnTo>
                  <a:lnTo>
                    <a:pt x="2272" y="7215"/>
                  </a:lnTo>
                  <a:lnTo>
                    <a:pt x="2372" y="7137"/>
                  </a:lnTo>
                  <a:lnTo>
                    <a:pt x="2583" y="6981"/>
                  </a:lnTo>
                  <a:lnTo>
                    <a:pt x="2773" y="6803"/>
                  </a:lnTo>
                  <a:lnTo>
                    <a:pt x="2951" y="6614"/>
                  </a:lnTo>
                  <a:lnTo>
                    <a:pt x="2951" y="6614"/>
                  </a:lnTo>
                  <a:lnTo>
                    <a:pt x="3151" y="6369"/>
                  </a:lnTo>
                  <a:lnTo>
                    <a:pt x="3329" y="6113"/>
                  </a:lnTo>
                  <a:lnTo>
                    <a:pt x="3686" y="5578"/>
                  </a:lnTo>
                  <a:lnTo>
                    <a:pt x="3864" y="5322"/>
                  </a:lnTo>
                  <a:lnTo>
                    <a:pt x="4042" y="5055"/>
                  </a:lnTo>
                  <a:lnTo>
                    <a:pt x="4231" y="4799"/>
                  </a:lnTo>
                  <a:lnTo>
                    <a:pt x="4432" y="4565"/>
                  </a:lnTo>
                  <a:lnTo>
                    <a:pt x="4432" y="4565"/>
                  </a:lnTo>
                  <a:lnTo>
                    <a:pt x="4565" y="4420"/>
                  </a:lnTo>
                  <a:lnTo>
                    <a:pt x="4699" y="4287"/>
                  </a:lnTo>
                  <a:lnTo>
                    <a:pt x="4844" y="4164"/>
                  </a:lnTo>
                  <a:lnTo>
                    <a:pt x="4999" y="4042"/>
                  </a:lnTo>
                  <a:lnTo>
                    <a:pt x="5144" y="3919"/>
                  </a:lnTo>
                  <a:lnTo>
                    <a:pt x="5300" y="3808"/>
                  </a:lnTo>
                  <a:lnTo>
                    <a:pt x="5623" y="3608"/>
                  </a:lnTo>
                  <a:lnTo>
                    <a:pt x="5957" y="3418"/>
                  </a:lnTo>
                  <a:lnTo>
                    <a:pt x="6302" y="3240"/>
                  </a:lnTo>
                  <a:lnTo>
                    <a:pt x="6647" y="3073"/>
                  </a:lnTo>
                  <a:lnTo>
                    <a:pt x="7003" y="2929"/>
                  </a:lnTo>
                  <a:lnTo>
                    <a:pt x="7003" y="2929"/>
                  </a:lnTo>
                  <a:lnTo>
                    <a:pt x="7182" y="2862"/>
                  </a:lnTo>
                  <a:lnTo>
                    <a:pt x="7415" y="2773"/>
                  </a:lnTo>
                  <a:lnTo>
                    <a:pt x="7994" y="2572"/>
                  </a:lnTo>
                  <a:lnTo>
                    <a:pt x="8328" y="2461"/>
                  </a:lnTo>
                  <a:lnTo>
                    <a:pt x="8673" y="2327"/>
                  </a:lnTo>
                  <a:lnTo>
                    <a:pt x="9019" y="2183"/>
                  </a:lnTo>
                  <a:lnTo>
                    <a:pt x="9353" y="2016"/>
                  </a:lnTo>
                  <a:lnTo>
                    <a:pt x="9675" y="1849"/>
                  </a:lnTo>
                  <a:lnTo>
                    <a:pt x="9820" y="1748"/>
                  </a:lnTo>
                  <a:lnTo>
                    <a:pt x="9954" y="1659"/>
                  </a:lnTo>
                  <a:lnTo>
                    <a:pt x="10087" y="1559"/>
                  </a:lnTo>
                  <a:lnTo>
                    <a:pt x="10199" y="1459"/>
                  </a:lnTo>
                  <a:lnTo>
                    <a:pt x="10299" y="1348"/>
                  </a:lnTo>
                  <a:lnTo>
                    <a:pt x="10388" y="1236"/>
                  </a:lnTo>
                  <a:lnTo>
                    <a:pt x="10466" y="1125"/>
                  </a:lnTo>
                  <a:lnTo>
                    <a:pt x="10522" y="1014"/>
                  </a:lnTo>
                  <a:lnTo>
                    <a:pt x="10566" y="891"/>
                  </a:lnTo>
                  <a:lnTo>
                    <a:pt x="10577" y="769"/>
                  </a:lnTo>
                  <a:lnTo>
                    <a:pt x="10577" y="635"/>
                  </a:lnTo>
                  <a:lnTo>
                    <a:pt x="10555" y="513"/>
                  </a:lnTo>
                  <a:lnTo>
                    <a:pt x="10510" y="368"/>
                  </a:lnTo>
                  <a:lnTo>
                    <a:pt x="10432" y="23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8"/>
            <p:cNvSpPr/>
            <p:nvPr/>
          </p:nvSpPr>
          <p:spPr>
            <a:xfrm>
              <a:off x="6883741" y="2360911"/>
              <a:ext cx="177954" cy="115765"/>
            </a:xfrm>
            <a:custGeom>
              <a:avLst/>
              <a:gdLst/>
              <a:ahLst/>
              <a:cxnLst/>
              <a:rect l="l" t="t" r="r" b="b"/>
              <a:pathLst>
                <a:path w="7583" h="4933" extrusionOk="0">
                  <a:moveTo>
                    <a:pt x="1548" y="1"/>
                  </a:moveTo>
                  <a:lnTo>
                    <a:pt x="1292" y="23"/>
                  </a:lnTo>
                  <a:lnTo>
                    <a:pt x="1036" y="45"/>
                  </a:lnTo>
                  <a:lnTo>
                    <a:pt x="780" y="90"/>
                  </a:lnTo>
                  <a:lnTo>
                    <a:pt x="524" y="157"/>
                  </a:lnTo>
                  <a:lnTo>
                    <a:pt x="268" y="235"/>
                  </a:lnTo>
                  <a:lnTo>
                    <a:pt x="190" y="268"/>
                  </a:lnTo>
                  <a:lnTo>
                    <a:pt x="112" y="312"/>
                  </a:lnTo>
                  <a:lnTo>
                    <a:pt x="45" y="368"/>
                  </a:lnTo>
                  <a:lnTo>
                    <a:pt x="23" y="402"/>
                  </a:lnTo>
                  <a:lnTo>
                    <a:pt x="12" y="435"/>
                  </a:lnTo>
                  <a:lnTo>
                    <a:pt x="0" y="479"/>
                  </a:lnTo>
                  <a:lnTo>
                    <a:pt x="0" y="513"/>
                  </a:lnTo>
                  <a:lnTo>
                    <a:pt x="12" y="580"/>
                  </a:lnTo>
                  <a:lnTo>
                    <a:pt x="45" y="646"/>
                  </a:lnTo>
                  <a:lnTo>
                    <a:pt x="101" y="702"/>
                  </a:lnTo>
                  <a:lnTo>
                    <a:pt x="179" y="747"/>
                  </a:lnTo>
                  <a:lnTo>
                    <a:pt x="245" y="791"/>
                  </a:lnTo>
                  <a:lnTo>
                    <a:pt x="334" y="825"/>
                  </a:lnTo>
                  <a:lnTo>
                    <a:pt x="412" y="847"/>
                  </a:lnTo>
                  <a:lnTo>
                    <a:pt x="780" y="947"/>
                  </a:lnTo>
                  <a:lnTo>
                    <a:pt x="1147" y="1058"/>
                  </a:lnTo>
                  <a:lnTo>
                    <a:pt x="1515" y="1170"/>
                  </a:lnTo>
                  <a:lnTo>
                    <a:pt x="1893" y="1281"/>
                  </a:lnTo>
                  <a:lnTo>
                    <a:pt x="1893" y="1404"/>
                  </a:lnTo>
                  <a:lnTo>
                    <a:pt x="1893" y="1515"/>
                  </a:lnTo>
                  <a:lnTo>
                    <a:pt x="1904" y="1637"/>
                  </a:lnTo>
                  <a:lnTo>
                    <a:pt x="1915" y="1749"/>
                  </a:lnTo>
                  <a:lnTo>
                    <a:pt x="1960" y="1971"/>
                  </a:lnTo>
                  <a:lnTo>
                    <a:pt x="2038" y="2194"/>
                  </a:lnTo>
                  <a:lnTo>
                    <a:pt x="2138" y="2417"/>
                  </a:lnTo>
                  <a:lnTo>
                    <a:pt x="2249" y="2617"/>
                  </a:lnTo>
                  <a:lnTo>
                    <a:pt x="2383" y="2806"/>
                  </a:lnTo>
                  <a:lnTo>
                    <a:pt x="2528" y="2996"/>
                  </a:lnTo>
                  <a:lnTo>
                    <a:pt x="2695" y="3163"/>
                  </a:lnTo>
                  <a:lnTo>
                    <a:pt x="2862" y="3307"/>
                  </a:lnTo>
                  <a:lnTo>
                    <a:pt x="3040" y="3452"/>
                  </a:lnTo>
                  <a:lnTo>
                    <a:pt x="3229" y="3586"/>
                  </a:lnTo>
                  <a:lnTo>
                    <a:pt x="3429" y="3708"/>
                  </a:lnTo>
                  <a:lnTo>
                    <a:pt x="3630" y="3831"/>
                  </a:lnTo>
                  <a:lnTo>
                    <a:pt x="3830" y="3942"/>
                  </a:lnTo>
                  <a:lnTo>
                    <a:pt x="4042" y="4042"/>
                  </a:lnTo>
                  <a:lnTo>
                    <a:pt x="4454" y="4220"/>
                  </a:lnTo>
                  <a:lnTo>
                    <a:pt x="4888" y="4387"/>
                  </a:lnTo>
                  <a:lnTo>
                    <a:pt x="5322" y="4532"/>
                  </a:lnTo>
                  <a:lnTo>
                    <a:pt x="5767" y="4654"/>
                  </a:lnTo>
                  <a:lnTo>
                    <a:pt x="6213" y="4766"/>
                  </a:lnTo>
                  <a:lnTo>
                    <a:pt x="6669" y="4844"/>
                  </a:lnTo>
                  <a:lnTo>
                    <a:pt x="7126" y="4899"/>
                  </a:lnTo>
                  <a:lnTo>
                    <a:pt x="7582" y="4933"/>
                  </a:lnTo>
                  <a:lnTo>
                    <a:pt x="7304" y="2962"/>
                  </a:lnTo>
                  <a:lnTo>
                    <a:pt x="7103" y="2907"/>
                  </a:lnTo>
                  <a:lnTo>
                    <a:pt x="6892" y="2829"/>
                  </a:lnTo>
                  <a:lnTo>
                    <a:pt x="6692" y="2740"/>
                  </a:lnTo>
                  <a:lnTo>
                    <a:pt x="6480" y="2639"/>
                  </a:lnTo>
                  <a:lnTo>
                    <a:pt x="6280" y="2517"/>
                  </a:lnTo>
                  <a:lnTo>
                    <a:pt x="6079" y="2394"/>
                  </a:lnTo>
                  <a:lnTo>
                    <a:pt x="5879" y="2250"/>
                  </a:lnTo>
                  <a:lnTo>
                    <a:pt x="5690" y="2116"/>
                  </a:lnTo>
                  <a:lnTo>
                    <a:pt x="5300" y="1804"/>
                  </a:lnTo>
                  <a:lnTo>
                    <a:pt x="4921" y="1493"/>
                  </a:lnTo>
                  <a:lnTo>
                    <a:pt x="4565" y="1192"/>
                  </a:lnTo>
                  <a:lnTo>
                    <a:pt x="4231" y="914"/>
                  </a:lnTo>
                  <a:lnTo>
                    <a:pt x="4020" y="758"/>
                  </a:lnTo>
                  <a:lnTo>
                    <a:pt x="3797" y="613"/>
                  </a:lnTo>
                  <a:lnTo>
                    <a:pt x="3563" y="479"/>
                  </a:lnTo>
                  <a:lnTo>
                    <a:pt x="3329" y="368"/>
                  </a:lnTo>
                  <a:lnTo>
                    <a:pt x="3095" y="268"/>
                  </a:lnTo>
                  <a:lnTo>
                    <a:pt x="2839" y="190"/>
                  </a:lnTo>
                  <a:lnTo>
                    <a:pt x="2594" y="123"/>
                  </a:lnTo>
                  <a:lnTo>
                    <a:pt x="2338" y="68"/>
                  </a:lnTo>
                  <a:lnTo>
                    <a:pt x="2071" y="34"/>
                  </a:lnTo>
                  <a:lnTo>
                    <a:pt x="1815" y="12"/>
                  </a:lnTo>
                  <a:lnTo>
                    <a:pt x="1548" y="1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8"/>
            <p:cNvSpPr/>
            <p:nvPr/>
          </p:nvSpPr>
          <p:spPr>
            <a:xfrm>
              <a:off x="6883741" y="2360911"/>
              <a:ext cx="177954" cy="115765"/>
            </a:xfrm>
            <a:custGeom>
              <a:avLst/>
              <a:gdLst/>
              <a:ahLst/>
              <a:cxnLst/>
              <a:rect l="l" t="t" r="r" b="b"/>
              <a:pathLst>
                <a:path w="7583" h="4933" fill="none" extrusionOk="0">
                  <a:moveTo>
                    <a:pt x="7304" y="2962"/>
                  </a:moveTo>
                  <a:lnTo>
                    <a:pt x="7304" y="2962"/>
                  </a:lnTo>
                  <a:lnTo>
                    <a:pt x="7103" y="2907"/>
                  </a:lnTo>
                  <a:lnTo>
                    <a:pt x="6892" y="2829"/>
                  </a:lnTo>
                  <a:lnTo>
                    <a:pt x="6692" y="2740"/>
                  </a:lnTo>
                  <a:lnTo>
                    <a:pt x="6480" y="2639"/>
                  </a:lnTo>
                  <a:lnTo>
                    <a:pt x="6280" y="2517"/>
                  </a:lnTo>
                  <a:lnTo>
                    <a:pt x="6079" y="2394"/>
                  </a:lnTo>
                  <a:lnTo>
                    <a:pt x="5879" y="2250"/>
                  </a:lnTo>
                  <a:lnTo>
                    <a:pt x="5690" y="2116"/>
                  </a:lnTo>
                  <a:lnTo>
                    <a:pt x="5300" y="1804"/>
                  </a:lnTo>
                  <a:lnTo>
                    <a:pt x="4921" y="1493"/>
                  </a:lnTo>
                  <a:lnTo>
                    <a:pt x="4565" y="1192"/>
                  </a:lnTo>
                  <a:lnTo>
                    <a:pt x="4231" y="914"/>
                  </a:lnTo>
                  <a:lnTo>
                    <a:pt x="4231" y="914"/>
                  </a:lnTo>
                  <a:lnTo>
                    <a:pt x="4020" y="758"/>
                  </a:lnTo>
                  <a:lnTo>
                    <a:pt x="3797" y="613"/>
                  </a:lnTo>
                  <a:lnTo>
                    <a:pt x="3563" y="479"/>
                  </a:lnTo>
                  <a:lnTo>
                    <a:pt x="3329" y="368"/>
                  </a:lnTo>
                  <a:lnTo>
                    <a:pt x="3095" y="268"/>
                  </a:lnTo>
                  <a:lnTo>
                    <a:pt x="2839" y="190"/>
                  </a:lnTo>
                  <a:lnTo>
                    <a:pt x="2594" y="123"/>
                  </a:lnTo>
                  <a:lnTo>
                    <a:pt x="2338" y="68"/>
                  </a:lnTo>
                  <a:lnTo>
                    <a:pt x="2071" y="34"/>
                  </a:lnTo>
                  <a:lnTo>
                    <a:pt x="1815" y="12"/>
                  </a:lnTo>
                  <a:lnTo>
                    <a:pt x="1548" y="1"/>
                  </a:lnTo>
                  <a:lnTo>
                    <a:pt x="1292" y="23"/>
                  </a:lnTo>
                  <a:lnTo>
                    <a:pt x="1036" y="45"/>
                  </a:lnTo>
                  <a:lnTo>
                    <a:pt x="780" y="90"/>
                  </a:lnTo>
                  <a:lnTo>
                    <a:pt x="524" y="157"/>
                  </a:lnTo>
                  <a:lnTo>
                    <a:pt x="268" y="235"/>
                  </a:lnTo>
                  <a:lnTo>
                    <a:pt x="268" y="235"/>
                  </a:lnTo>
                  <a:lnTo>
                    <a:pt x="190" y="268"/>
                  </a:lnTo>
                  <a:lnTo>
                    <a:pt x="112" y="312"/>
                  </a:lnTo>
                  <a:lnTo>
                    <a:pt x="45" y="368"/>
                  </a:lnTo>
                  <a:lnTo>
                    <a:pt x="23" y="402"/>
                  </a:lnTo>
                  <a:lnTo>
                    <a:pt x="12" y="435"/>
                  </a:lnTo>
                  <a:lnTo>
                    <a:pt x="12" y="435"/>
                  </a:lnTo>
                  <a:lnTo>
                    <a:pt x="0" y="479"/>
                  </a:lnTo>
                  <a:lnTo>
                    <a:pt x="0" y="513"/>
                  </a:lnTo>
                  <a:lnTo>
                    <a:pt x="12" y="580"/>
                  </a:lnTo>
                  <a:lnTo>
                    <a:pt x="45" y="646"/>
                  </a:lnTo>
                  <a:lnTo>
                    <a:pt x="101" y="702"/>
                  </a:lnTo>
                  <a:lnTo>
                    <a:pt x="179" y="747"/>
                  </a:lnTo>
                  <a:lnTo>
                    <a:pt x="245" y="791"/>
                  </a:lnTo>
                  <a:lnTo>
                    <a:pt x="334" y="825"/>
                  </a:lnTo>
                  <a:lnTo>
                    <a:pt x="412" y="847"/>
                  </a:lnTo>
                  <a:lnTo>
                    <a:pt x="412" y="847"/>
                  </a:lnTo>
                  <a:lnTo>
                    <a:pt x="780" y="947"/>
                  </a:lnTo>
                  <a:lnTo>
                    <a:pt x="1147" y="1058"/>
                  </a:lnTo>
                  <a:lnTo>
                    <a:pt x="1515" y="1170"/>
                  </a:lnTo>
                  <a:lnTo>
                    <a:pt x="1893" y="1281"/>
                  </a:lnTo>
                  <a:lnTo>
                    <a:pt x="1893" y="1281"/>
                  </a:lnTo>
                  <a:lnTo>
                    <a:pt x="1893" y="1404"/>
                  </a:lnTo>
                  <a:lnTo>
                    <a:pt x="1893" y="1515"/>
                  </a:lnTo>
                  <a:lnTo>
                    <a:pt x="1904" y="1637"/>
                  </a:lnTo>
                  <a:lnTo>
                    <a:pt x="1915" y="1749"/>
                  </a:lnTo>
                  <a:lnTo>
                    <a:pt x="1960" y="1971"/>
                  </a:lnTo>
                  <a:lnTo>
                    <a:pt x="2038" y="2194"/>
                  </a:lnTo>
                  <a:lnTo>
                    <a:pt x="2138" y="2417"/>
                  </a:lnTo>
                  <a:lnTo>
                    <a:pt x="2249" y="2617"/>
                  </a:lnTo>
                  <a:lnTo>
                    <a:pt x="2383" y="2806"/>
                  </a:lnTo>
                  <a:lnTo>
                    <a:pt x="2528" y="2996"/>
                  </a:lnTo>
                  <a:lnTo>
                    <a:pt x="2528" y="2996"/>
                  </a:lnTo>
                  <a:lnTo>
                    <a:pt x="2695" y="3163"/>
                  </a:lnTo>
                  <a:lnTo>
                    <a:pt x="2862" y="3307"/>
                  </a:lnTo>
                  <a:lnTo>
                    <a:pt x="3040" y="3452"/>
                  </a:lnTo>
                  <a:lnTo>
                    <a:pt x="3229" y="3586"/>
                  </a:lnTo>
                  <a:lnTo>
                    <a:pt x="3429" y="3708"/>
                  </a:lnTo>
                  <a:lnTo>
                    <a:pt x="3630" y="3831"/>
                  </a:lnTo>
                  <a:lnTo>
                    <a:pt x="3830" y="3942"/>
                  </a:lnTo>
                  <a:lnTo>
                    <a:pt x="4042" y="4042"/>
                  </a:lnTo>
                  <a:lnTo>
                    <a:pt x="4042" y="4042"/>
                  </a:lnTo>
                  <a:lnTo>
                    <a:pt x="4454" y="4220"/>
                  </a:lnTo>
                  <a:lnTo>
                    <a:pt x="4888" y="4387"/>
                  </a:lnTo>
                  <a:lnTo>
                    <a:pt x="5322" y="4532"/>
                  </a:lnTo>
                  <a:lnTo>
                    <a:pt x="5767" y="4654"/>
                  </a:lnTo>
                  <a:lnTo>
                    <a:pt x="6213" y="4766"/>
                  </a:lnTo>
                  <a:lnTo>
                    <a:pt x="6669" y="4844"/>
                  </a:lnTo>
                  <a:lnTo>
                    <a:pt x="7126" y="4899"/>
                  </a:lnTo>
                  <a:lnTo>
                    <a:pt x="7582" y="4933"/>
                  </a:lnTo>
                  <a:lnTo>
                    <a:pt x="7304" y="296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8"/>
            <p:cNvSpPr/>
            <p:nvPr/>
          </p:nvSpPr>
          <p:spPr>
            <a:xfrm>
              <a:off x="7004974" y="2422044"/>
              <a:ext cx="361353" cy="240917"/>
            </a:xfrm>
            <a:custGeom>
              <a:avLst/>
              <a:gdLst/>
              <a:ahLst/>
              <a:cxnLst/>
              <a:rect l="l" t="t" r="r" b="b"/>
              <a:pathLst>
                <a:path w="15398" h="10266" extrusionOk="0">
                  <a:moveTo>
                    <a:pt x="1102" y="1"/>
                  </a:moveTo>
                  <a:lnTo>
                    <a:pt x="958" y="146"/>
                  </a:lnTo>
                  <a:lnTo>
                    <a:pt x="824" y="302"/>
                  </a:lnTo>
                  <a:lnTo>
                    <a:pt x="713" y="457"/>
                  </a:lnTo>
                  <a:lnTo>
                    <a:pt x="601" y="624"/>
                  </a:lnTo>
                  <a:lnTo>
                    <a:pt x="512" y="791"/>
                  </a:lnTo>
                  <a:lnTo>
                    <a:pt x="434" y="958"/>
                  </a:lnTo>
                  <a:lnTo>
                    <a:pt x="357" y="1137"/>
                  </a:lnTo>
                  <a:lnTo>
                    <a:pt x="301" y="1315"/>
                  </a:lnTo>
                  <a:lnTo>
                    <a:pt x="245" y="1493"/>
                  </a:lnTo>
                  <a:lnTo>
                    <a:pt x="190" y="1682"/>
                  </a:lnTo>
                  <a:lnTo>
                    <a:pt x="112" y="2061"/>
                  </a:lnTo>
                  <a:lnTo>
                    <a:pt x="56" y="2461"/>
                  </a:lnTo>
                  <a:lnTo>
                    <a:pt x="0" y="2862"/>
                  </a:lnTo>
                  <a:lnTo>
                    <a:pt x="1281" y="3664"/>
                  </a:lnTo>
                  <a:lnTo>
                    <a:pt x="2539" y="4432"/>
                  </a:lnTo>
                  <a:lnTo>
                    <a:pt x="3786" y="5167"/>
                  </a:lnTo>
                  <a:lnTo>
                    <a:pt x="4999" y="5868"/>
                  </a:lnTo>
                  <a:lnTo>
                    <a:pt x="6190" y="6525"/>
                  </a:lnTo>
                  <a:lnTo>
                    <a:pt x="7337" y="7149"/>
                  </a:lnTo>
                  <a:lnTo>
                    <a:pt x="8439" y="7716"/>
                  </a:lnTo>
                  <a:lnTo>
                    <a:pt x="9486" y="8240"/>
                  </a:lnTo>
                  <a:lnTo>
                    <a:pt x="10488" y="8718"/>
                  </a:lnTo>
                  <a:lnTo>
                    <a:pt x="11412" y="9130"/>
                  </a:lnTo>
                  <a:lnTo>
                    <a:pt x="11857" y="9320"/>
                  </a:lnTo>
                  <a:lnTo>
                    <a:pt x="12280" y="9487"/>
                  </a:lnTo>
                  <a:lnTo>
                    <a:pt x="12692" y="9642"/>
                  </a:lnTo>
                  <a:lnTo>
                    <a:pt x="13082" y="9776"/>
                  </a:lnTo>
                  <a:lnTo>
                    <a:pt x="13449" y="9898"/>
                  </a:lnTo>
                  <a:lnTo>
                    <a:pt x="13795" y="10010"/>
                  </a:lnTo>
                  <a:lnTo>
                    <a:pt x="14117" y="10099"/>
                  </a:lnTo>
                  <a:lnTo>
                    <a:pt x="14418" y="10166"/>
                  </a:lnTo>
                  <a:lnTo>
                    <a:pt x="14696" y="10221"/>
                  </a:lnTo>
                  <a:lnTo>
                    <a:pt x="14964" y="10255"/>
                  </a:lnTo>
                  <a:lnTo>
                    <a:pt x="15197" y="10266"/>
                  </a:lnTo>
                  <a:lnTo>
                    <a:pt x="15398" y="10266"/>
                  </a:lnTo>
                  <a:lnTo>
                    <a:pt x="15253" y="4354"/>
                  </a:lnTo>
                  <a:lnTo>
                    <a:pt x="14273" y="3976"/>
                  </a:lnTo>
                  <a:lnTo>
                    <a:pt x="13260" y="3586"/>
                  </a:lnTo>
                  <a:lnTo>
                    <a:pt x="12236" y="3207"/>
                  </a:lnTo>
                  <a:lnTo>
                    <a:pt x="11189" y="2829"/>
                  </a:lnTo>
                  <a:lnTo>
                    <a:pt x="10143" y="2461"/>
                  </a:lnTo>
                  <a:lnTo>
                    <a:pt x="9107" y="2105"/>
                  </a:lnTo>
                  <a:lnTo>
                    <a:pt x="8083" y="1771"/>
                  </a:lnTo>
                  <a:lnTo>
                    <a:pt x="7081" y="1448"/>
                  </a:lnTo>
                  <a:lnTo>
                    <a:pt x="6124" y="1159"/>
                  </a:lnTo>
                  <a:lnTo>
                    <a:pt x="5200" y="880"/>
                  </a:lnTo>
                  <a:lnTo>
                    <a:pt x="4331" y="647"/>
                  </a:lnTo>
                  <a:lnTo>
                    <a:pt x="3518" y="435"/>
                  </a:lnTo>
                  <a:lnTo>
                    <a:pt x="2784" y="257"/>
                  </a:lnTo>
                  <a:lnTo>
                    <a:pt x="2138" y="135"/>
                  </a:lnTo>
                  <a:lnTo>
                    <a:pt x="1837" y="79"/>
                  </a:lnTo>
                  <a:lnTo>
                    <a:pt x="1570" y="34"/>
                  </a:lnTo>
                  <a:lnTo>
                    <a:pt x="1325" y="12"/>
                  </a:lnTo>
                  <a:lnTo>
                    <a:pt x="1102" y="1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8"/>
            <p:cNvSpPr/>
            <p:nvPr/>
          </p:nvSpPr>
          <p:spPr>
            <a:xfrm>
              <a:off x="7004974" y="2422044"/>
              <a:ext cx="361353" cy="240917"/>
            </a:xfrm>
            <a:custGeom>
              <a:avLst/>
              <a:gdLst/>
              <a:ahLst/>
              <a:cxnLst/>
              <a:rect l="l" t="t" r="r" b="b"/>
              <a:pathLst>
                <a:path w="15398" h="10266" fill="none" extrusionOk="0">
                  <a:moveTo>
                    <a:pt x="15253" y="4354"/>
                  </a:moveTo>
                  <a:lnTo>
                    <a:pt x="15253" y="4354"/>
                  </a:lnTo>
                  <a:lnTo>
                    <a:pt x="14273" y="3976"/>
                  </a:lnTo>
                  <a:lnTo>
                    <a:pt x="13260" y="3586"/>
                  </a:lnTo>
                  <a:lnTo>
                    <a:pt x="12236" y="3207"/>
                  </a:lnTo>
                  <a:lnTo>
                    <a:pt x="11189" y="2829"/>
                  </a:lnTo>
                  <a:lnTo>
                    <a:pt x="10143" y="2461"/>
                  </a:lnTo>
                  <a:lnTo>
                    <a:pt x="9107" y="2105"/>
                  </a:lnTo>
                  <a:lnTo>
                    <a:pt x="8083" y="1771"/>
                  </a:lnTo>
                  <a:lnTo>
                    <a:pt x="7081" y="1448"/>
                  </a:lnTo>
                  <a:lnTo>
                    <a:pt x="6124" y="1159"/>
                  </a:lnTo>
                  <a:lnTo>
                    <a:pt x="5200" y="880"/>
                  </a:lnTo>
                  <a:lnTo>
                    <a:pt x="4331" y="647"/>
                  </a:lnTo>
                  <a:lnTo>
                    <a:pt x="3518" y="435"/>
                  </a:lnTo>
                  <a:lnTo>
                    <a:pt x="2784" y="257"/>
                  </a:lnTo>
                  <a:lnTo>
                    <a:pt x="2138" y="135"/>
                  </a:lnTo>
                  <a:lnTo>
                    <a:pt x="1837" y="79"/>
                  </a:lnTo>
                  <a:lnTo>
                    <a:pt x="1570" y="34"/>
                  </a:lnTo>
                  <a:lnTo>
                    <a:pt x="1325" y="12"/>
                  </a:lnTo>
                  <a:lnTo>
                    <a:pt x="1102" y="1"/>
                  </a:lnTo>
                  <a:lnTo>
                    <a:pt x="1102" y="1"/>
                  </a:lnTo>
                  <a:lnTo>
                    <a:pt x="958" y="146"/>
                  </a:lnTo>
                  <a:lnTo>
                    <a:pt x="824" y="302"/>
                  </a:lnTo>
                  <a:lnTo>
                    <a:pt x="713" y="457"/>
                  </a:lnTo>
                  <a:lnTo>
                    <a:pt x="601" y="624"/>
                  </a:lnTo>
                  <a:lnTo>
                    <a:pt x="512" y="791"/>
                  </a:lnTo>
                  <a:lnTo>
                    <a:pt x="434" y="958"/>
                  </a:lnTo>
                  <a:lnTo>
                    <a:pt x="357" y="1137"/>
                  </a:lnTo>
                  <a:lnTo>
                    <a:pt x="301" y="1315"/>
                  </a:lnTo>
                  <a:lnTo>
                    <a:pt x="245" y="1493"/>
                  </a:lnTo>
                  <a:lnTo>
                    <a:pt x="190" y="1682"/>
                  </a:lnTo>
                  <a:lnTo>
                    <a:pt x="112" y="2061"/>
                  </a:lnTo>
                  <a:lnTo>
                    <a:pt x="56" y="2461"/>
                  </a:lnTo>
                  <a:lnTo>
                    <a:pt x="0" y="2862"/>
                  </a:lnTo>
                  <a:lnTo>
                    <a:pt x="0" y="2862"/>
                  </a:lnTo>
                  <a:lnTo>
                    <a:pt x="1281" y="3664"/>
                  </a:lnTo>
                  <a:lnTo>
                    <a:pt x="2539" y="4432"/>
                  </a:lnTo>
                  <a:lnTo>
                    <a:pt x="3786" y="5167"/>
                  </a:lnTo>
                  <a:lnTo>
                    <a:pt x="4999" y="5868"/>
                  </a:lnTo>
                  <a:lnTo>
                    <a:pt x="6190" y="6525"/>
                  </a:lnTo>
                  <a:lnTo>
                    <a:pt x="7337" y="7149"/>
                  </a:lnTo>
                  <a:lnTo>
                    <a:pt x="8439" y="7716"/>
                  </a:lnTo>
                  <a:lnTo>
                    <a:pt x="9486" y="8240"/>
                  </a:lnTo>
                  <a:lnTo>
                    <a:pt x="10488" y="8718"/>
                  </a:lnTo>
                  <a:lnTo>
                    <a:pt x="11412" y="9130"/>
                  </a:lnTo>
                  <a:lnTo>
                    <a:pt x="11857" y="9320"/>
                  </a:lnTo>
                  <a:lnTo>
                    <a:pt x="12280" y="9487"/>
                  </a:lnTo>
                  <a:lnTo>
                    <a:pt x="12692" y="9642"/>
                  </a:lnTo>
                  <a:lnTo>
                    <a:pt x="13082" y="9776"/>
                  </a:lnTo>
                  <a:lnTo>
                    <a:pt x="13449" y="9898"/>
                  </a:lnTo>
                  <a:lnTo>
                    <a:pt x="13795" y="10010"/>
                  </a:lnTo>
                  <a:lnTo>
                    <a:pt x="14117" y="10099"/>
                  </a:lnTo>
                  <a:lnTo>
                    <a:pt x="14418" y="10166"/>
                  </a:lnTo>
                  <a:lnTo>
                    <a:pt x="14696" y="10221"/>
                  </a:lnTo>
                  <a:lnTo>
                    <a:pt x="14964" y="10255"/>
                  </a:lnTo>
                  <a:lnTo>
                    <a:pt x="15197" y="10266"/>
                  </a:lnTo>
                  <a:lnTo>
                    <a:pt x="15398" y="102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8"/>
            <p:cNvSpPr/>
            <p:nvPr/>
          </p:nvSpPr>
          <p:spPr>
            <a:xfrm>
              <a:off x="6765653" y="2422044"/>
              <a:ext cx="63761" cy="45222"/>
            </a:xfrm>
            <a:custGeom>
              <a:avLst/>
              <a:gdLst/>
              <a:ahLst/>
              <a:cxnLst/>
              <a:rect l="l" t="t" r="r" b="b"/>
              <a:pathLst>
                <a:path w="2717" h="1927" extrusionOk="0">
                  <a:moveTo>
                    <a:pt x="2550" y="1"/>
                  </a:moveTo>
                  <a:lnTo>
                    <a:pt x="2483" y="12"/>
                  </a:lnTo>
                  <a:lnTo>
                    <a:pt x="2438" y="34"/>
                  </a:lnTo>
                  <a:lnTo>
                    <a:pt x="2383" y="68"/>
                  </a:lnTo>
                  <a:lnTo>
                    <a:pt x="2338" y="112"/>
                  </a:lnTo>
                  <a:lnTo>
                    <a:pt x="2260" y="212"/>
                  </a:lnTo>
                  <a:lnTo>
                    <a:pt x="2193" y="313"/>
                  </a:lnTo>
                  <a:lnTo>
                    <a:pt x="2082" y="513"/>
                  </a:lnTo>
                  <a:lnTo>
                    <a:pt x="1960" y="713"/>
                  </a:lnTo>
                  <a:lnTo>
                    <a:pt x="1848" y="880"/>
                  </a:lnTo>
                  <a:lnTo>
                    <a:pt x="1726" y="1047"/>
                  </a:lnTo>
                  <a:lnTo>
                    <a:pt x="1581" y="1192"/>
                  </a:lnTo>
                  <a:lnTo>
                    <a:pt x="1514" y="1259"/>
                  </a:lnTo>
                  <a:lnTo>
                    <a:pt x="1425" y="1326"/>
                  </a:lnTo>
                  <a:lnTo>
                    <a:pt x="1358" y="1381"/>
                  </a:lnTo>
                  <a:lnTo>
                    <a:pt x="1280" y="1426"/>
                  </a:lnTo>
                  <a:lnTo>
                    <a:pt x="1191" y="1459"/>
                  </a:lnTo>
                  <a:lnTo>
                    <a:pt x="1113" y="1493"/>
                  </a:lnTo>
                  <a:lnTo>
                    <a:pt x="1024" y="1515"/>
                  </a:lnTo>
                  <a:lnTo>
                    <a:pt x="935" y="1537"/>
                  </a:lnTo>
                  <a:lnTo>
                    <a:pt x="846" y="1548"/>
                  </a:lnTo>
                  <a:lnTo>
                    <a:pt x="757" y="1548"/>
                  </a:lnTo>
                  <a:lnTo>
                    <a:pt x="679" y="1537"/>
                  </a:lnTo>
                  <a:lnTo>
                    <a:pt x="590" y="1526"/>
                  </a:lnTo>
                  <a:lnTo>
                    <a:pt x="512" y="1504"/>
                  </a:lnTo>
                  <a:lnTo>
                    <a:pt x="434" y="1471"/>
                  </a:lnTo>
                  <a:lnTo>
                    <a:pt x="356" y="1426"/>
                  </a:lnTo>
                  <a:lnTo>
                    <a:pt x="290" y="1381"/>
                  </a:lnTo>
                  <a:lnTo>
                    <a:pt x="223" y="1326"/>
                  </a:lnTo>
                  <a:lnTo>
                    <a:pt x="178" y="1259"/>
                  </a:lnTo>
                  <a:lnTo>
                    <a:pt x="145" y="1237"/>
                  </a:lnTo>
                  <a:lnTo>
                    <a:pt x="123" y="1214"/>
                  </a:lnTo>
                  <a:lnTo>
                    <a:pt x="89" y="1214"/>
                  </a:lnTo>
                  <a:lnTo>
                    <a:pt x="56" y="1226"/>
                  </a:lnTo>
                  <a:lnTo>
                    <a:pt x="22" y="1237"/>
                  </a:lnTo>
                  <a:lnTo>
                    <a:pt x="0" y="1259"/>
                  </a:lnTo>
                  <a:lnTo>
                    <a:pt x="0" y="1292"/>
                  </a:lnTo>
                  <a:lnTo>
                    <a:pt x="0" y="1326"/>
                  </a:lnTo>
                  <a:lnTo>
                    <a:pt x="45" y="1426"/>
                  </a:lnTo>
                  <a:lnTo>
                    <a:pt x="100" y="1515"/>
                  </a:lnTo>
                  <a:lnTo>
                    <a:pt x="156" y="1604"/>
                  </a:lnTo>
                  <a:lnTo>
                    <a:pt x="234" y="1671"/>
                  </a:lnTo>
                  <a:lnTo>
                    <a:pt x="312" y="1738"/>
                  </a:lnTo>
                  <a:lnTo>
                    <a:pt x="390" y="1793"/>
                  </a:lnTo>
                  <a:lnTo>
                    <a:pt x="490" y="1849"/>
                  </a:lnTo>
                  <a:lnTo>
                    <a:pt x="590" y="1882"/>
                  </a:lnTo>
                  <a:lnTo>
                    <a:pt x="701" y="1916"/>
                  </a:lnTo>
                  <a:lnTo>
                    <a:pt x="824" y="1927"/>
                  </a:lnTo>
                  <a:lnTo>
                    <a:pt x="935" y="1927"/>
                  </a:lnTo>
                  <a:lnTo>
                    <a:pt x="1058" y="1916"/>
                  </a:lnTo>
                  <a:lnTo>
                    <a:pt x="1169" y="1894"/>
                  </a:lnTo>
                  <a:lnTo>
                    <a:pt x="1292" y="1860"/>
                  </a:lnTo>
                  <a:lnTo>
                    <a:pt x="1392" y="1816"/>
                  </a:lnTo>
                  <a:lnTo>
                    <a:pt x="1503" y="1760"/>
                  </a:lnTo>
                  <a:lnTo>
                    <a:pt x="1614" y="1693"/>
                  </a:lnTo>
                  <a:lnTo>
                    <a:pt x="1715" y="1626"/>
                  </a:lnTo>
                  <a:lnTo>
                    <a:pt x="1815" y="1548"/>
                  </a:lnTo>
                  <a:lnTo>
                    <a:pt x="1904" y="1459"/>
                  </a:lnTo>
                  <a:lnTo>
                    <a:pt x="2082" y="1281"/>
                  </a:lnTo>
                  <a:lnTo>
                    <a:pt x="2238" y="1081"/>
                  </a:lnTo>
                  <a:lnTo>
                    <a:pt x="2394" y="858"/>
                  </a:lnTo>
                  <a:lnTo>
                    <a:pt x="2527" y="624"/>
                  </a:lnTo>
                  <a:lnTo>
                    <a:pt x="2605" y="502"/>
                  </a:lnTo>
                  <a:lnTo>
                    <a:pt x="2683" y="368"/>
                  </a:lnTo>
                  <a:lnTo>
                    <a:pt x="2705" y="290"/>
                  </a:lnTo>
                  <a:lnTo>
                    <a:pt x="2717" y="224"/>
                  </a:lnTo>
                  <a:lnTo>
                    <a:pt x="2717" y="157"/>
                  </a:lnTo>
                  <a:lnTo>
                    <a:pt x="2694" y="90"/>
                  </a:lnTo>
                  <a:lnTo>
                    <a:pt x="2661" y="57"/>
                  </a:lnTo>
                  <a:lnTo>
                    <a:pt x="2628" y="23"/>
                  </a:lnTo>
                  <a:lnTo>
                    <a:pt x="2594" y="12"/>
                  </a:lnTo>
                  <a:lnTo>
                    <a:pt x="25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8"/>
            <p:cNvSpPr/>
            <p:nvPr/>
          </p:nvSpPr>
          <p:spPr>
            <a:xfrm>
              <a:off x="6904369" y="2384941"/>
              <a:ext cx="23820" cy="8918"/>
            </a:xfrm>
            <a:custGeom>
              <a:avLst/>
              <a:gdLst/>
              <a:ahLst/>
              <a:cxnLst/>
              <a:rect l="l" t="t" r="r" b="b"/>
              <a:pathLst>
                <a:path w="1015" h="380" extrusionOk="0">
                  <a:moveTo>
                    <a:pt x="34" y="1"/>
                  </a:moveTo>
                  <a:lnTo>
                    <a:pt x="12" y="12"/>
                  </a:lnTo>
                  <a:lnTo>
                    <a:pt x="1" y="34"/>
                  </a:lnTo>
                  <a:lnTo>
                    <a:pt x="12" y="57"/>
                  </a:lnTo>
                  <a:lnTo>
                    <a:pt x="23" y="68"/>
                  </a:lnTo>
                  <a:lnTo>
                    <a:pt x="335" y="168"/>
                  </a:lnTo>
                  <a:lnTo>
                    <a:pt x="636" y="268"/>
                  </a:lnTo>
                  <a:lnTo>
                    <a:pt x="825" y="324"/>
                  </a:lnTo>
                  <a:lnTo>
                    <a:pt x="1014" y="380"/>
                  </a:lnTo>
                  <a:lnTo>
                    <a:pt x="1014" y="257"/>
                  </a:lnTo>
                  <a:lnTo>
                    <a:pt x="680" y="157"/>
                  </a:lnTo>
                  <a:lnTo>
                    <a:pt x="346" y="57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8"/>
            <p:cNvSpPr/>
            <p:nvPr/>
          </p:nvSpPr>
          <p:spPr>
            <a:xfrm>
              <a:off x="6904369" y="2384941"/>
              <a:ext cx="23820" cy="8918"/>
            </a:xfrm>
            <a:custGeom>
              <a:avLst/>
              <a:gdLst/>
              <a:ahLst/>
              <a:cxnLst/>
              <a:rect l="l" t="t" r="r" b="b"/>
              <a:pathLst>
                <a:path w="1015" h="380" fill="none" extrusionOk="0">
                  <a:moveTo>
                    <a:pt x="34" y="1"/>
                  </a:moveTo>
                  <a:lnTo>
                    <a:pt x="34" y="1"/>
                  </a:lnTo>
                  <a:lnTo>
                    <a:pt x="12" y="12"/>
                  </a:lnTo>
                  <a:lnTo>
                    <a:pt x="1" y="34"/>
                  </a:lnTo>
                  <a:lnTo>
                    <a:pt x="12" y="57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335" y="168"/>
                  </a:lnTo>
                  <a:lnTo>
                    <a:pt x="636" y="268"/>
                  </a:lnTo>
                  <a:lnTo>
                    <a:pt x="636" y="268"/>
                  </a:lnTo>
                  <a:lnTo>
                    <a:pt x="825" y="324"/>
                  </a:lnTo>
                  <a:lnTo>
                    <a:pt x="1014" y="380"/>
                  </a:lnTo>
                  <a:lnTo>
                    <a:pt x="1014" y="380"/>
                  </a:lnTo>
                  <a:lnTo>
                    <a:pt x="1014" y="257"/>
                  </a:lnTo>
                  <a:lnTo>
                    <a:pt x="1014" y="257"/>
                  </a:lnTo>
                  <a:lnTo>
                    <a:pt x="680" y="157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3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8"/>
            <p:cNvSpPr/>
            <p:nvPr/>
          </p:nvSpPr>
          <p:spPr>
            <a:xfrm>
              <a:off x="6912489" y="2386256"/>
              <a:ext cx="68736" cy="66648"/>
            </a:xfrm>
            <a:custGeom>
              <a:avLst/>
              <a:gdLst/>
              <a:ahLst/>
              <a:cxnLst/>
              <a:rect l="l" t="t" r="r" b="b"/>
              <a:pathLst>
                <a:path w="2929" h="2840" extrusionOk="0">
                  <a:moveTo>
                    <a:pt x="0" y="1"/>
                  </a:moveTo>
                  <a:lnTo>
                    <a:pt x="334" y="101"/>
                  </a:lnTo>
                  <a:lnTo>
                    <a:pt x="668" y="201"/>
                  </a:lnTo>
                  <a:lnTo>
                    <a:pt x="668" y="324"/>
                  </a:lnTo>
                  <a:lnTo>
                    <a:pt x="757" y="357"/>
                  </a:lnTo>
                  <a:lnTo>
                    <a:pt x="846" y="413"/>
                  </a:lnTo>
                  <a:lnTo>
                    <a:pt x="891" y="457"/>
                  </a:lnTo>
                  <a:lnTo>
                    <a:pt x="946" y="502"/>
                  </a:lnTo>
                  <a:lnTo>
                    <a:pt x="1024" y="613"/>
                  </a:lnTo>
                  <a:lnTo>
                    <a:pt x="1102" y="724"/>
                  </a:lnTo>
                  <a:lnTo>
                    <a:pt x="1169" y="836"/>
                  </a:lnTo>
                  <a:lnTo>
                    <a:pt x="1425" y="1348"/>
                  </a:lnTo>
                  <a:lnTo>
                    <a:pt x="1559" y="1593"/>
                  </a:lnTo>
                  <a:lnTo>
                    <a:pt x="1703" y="1838"/>
                  </a:lnTo>
                  <a:lnTo>
                    <a:pt x="1859" y="2071"/>
                  </a:lnTo>
                  <a:lnTo>
                    <a:pt x="1948" y="2183"/>
                  </a:lnTo>
                  <a:lnTo>
                    <a:pt x="2037" y="2294"/>
                  </a:lnTo>
                  <a:lnTo>
                    <a:pt x="2204" y="2472"/>
                  </a:lnTo>
                  <a:lnTo>
                    <a:pt x="2305" y="2561"/>
                  </a:lnTo>
                  <a:lnTo>
                    <a:pt x="2405" y="2639"/>
                  </a:lnTo>
                  <a:lnTo>
                    <a:pt x="2516" y="2706"/>
                  </a:lnTo>
                  <a:lnTo>
                    <a:pt x="2628" y="2773"/>
                  </a:lnTo>
                  <a:lnTo>
                    <a:pt x="2739" y="2817"/>
                  </a:lnTo>
                  <a:lnTo>
                    <a:pt x="2861" y="2840"/>
                  </a:lnTo>
                  <a:lnTo>
                    <a:pt x="2872" y="2840"/>
                  </a:lnTo>
                  <a:lnTo>
                    <a:pt x="2895" y="2829"/>
                  </a:lnTo>
                  <a:lnTo>
                    <a:pt x="2906" y="2817"/>
                  </a:lnTo>
                  <a:lnTo>
                    <a:pt x="2928" y="2784"/>
                  </a:lnTo>
                  <a:lnTo>
                    <a:pt x="2917" y="2751"/>
                  </a:lnTo>
                  <a:lnTo>
                    <a:pt x="2895" y="2717"/>
                  </a:lnTo>
                  <a:lnTo>
                    <a:pt x="2672" y="2572"/>
                  </a:lnTo>
                  <a:lnTo>
                    <a:pt x="2561" y="2506"/>
                  </a:lnTo>
                  <a:lnTo>
                    <a:pt x="2449" y="2428"/>
                  </a:lnTo>
                  <a:lnTo>
                    <a:pt x="2349" y="2339"/>
                  </a:lnTo>
                  <a:lnTo>
                    <a:pt x="2249" y="2250"/>
                  </a:lnTo>
                  <a:lnTo>
                    <a:pt x="2160" y="2149"/>
                  </a:lnTo>
                  <a:lnTo>
                    <a:pt x="2082" y="2049"/>
                  </a:lnTo>
                  <a:lnTo>
                    <a:pt x="1993" y="1927"/>
                  </a:lnTo>
                  <a:lnTo>
                    <a:pt x="1904" y="1815"/>
                  </a:lnTo>
                  <a:lnTo>
                    <a:pt x="1748" y="1559"/>
                  </a:lnTo>
                  <a:lnTo>
                    <a:pt x="1614" y="1303"/>
                  </a:lnTo>
                  <a:lnTo>
                    <a:pt x="1470" y="1036"/>
                  </a:lnTo>
                  <a:lnTo>
                    <a:pt x="1358" y="813"/>
                  </a:lnTo>
                  <a:lnTo>
                    <a:pt x="1292" y="702"/>
                  </a:lnTo>
                  <a:lnTo>
                    <a:pt x="1225" y="591"/>
                  </a:lnTo>
                  <a:lnTo>
                    <a:pt x="1147" y="479"/>
                  </a:lnTo>
                  <a:lnTo>
                    <a:pt x="1069" y="390"/>
                  </a:lnTo>
                  <a:lnTo>
                    <a:pt x="969" y="301"/>
                  </a:lnTo>
                  <a:lnTo>
                    <a:pt x="868" y="234"/>
                  </a:lnTo>
                  <a:lnTo>
                    <a:pt x="735" y="179"/>
                  </a:lnTo>
                  <a:lnTo>
                    <a:pt x="601" y="134"/>
                  </a:lnTo>
                  <a:lnTo>
                    <a:pt x="334" y="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8"/>
            <p:cNvSpPr/>
            <p:nvPr/>
          </p:nvSpPr>
          <p:spPr>
            <a:xfrm>
              <a:off x="6912489" y="2386256"/>
              <a:ext cx="68736" cy="66648"/>
            </a:xfrm>
            <a:custGeom>
              <a:avLst/>
              <a:gdLst/>
              <a:ahLst/>
              <a:cxnLst/>
              <a:rect l="l" t="t" r="r" b="b"/>
              <a:pathLst>
                <a:path w="2929" h="284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334" y="101"/>
                  </a:lnTo>
                  <a:lnTo>
                    <a:pt x="668" y="201"/>
                  </a:lnTo>
                  <a:lnTo>
                    <a:pt x="668" y="201"/>
                  </a:lnTo>
                  <a:lnTo>
                    <a:pt x="668" y="324"/>
                  </a:lnTo>
                  <a:lnTo>
                    <a:pt x="668" y="324"/>
                  </a:lnTo>
                  <a:lnTo>
                    <a:pt x="757" y="357"/>
                  </a:lnTo>
                  <a:lnTo>
                    <a:pt x="846" y="413"/>
                  </a:lnTo>
                  <a:lnTo>
                    <a:pt x="846" y="413"/>
                  </a:lnTo>
                  <a:lnTo>
                    <a:pt x="891" y="457"/>
                  </a:lnTo>
                  <a:lnTo>
                    <a:pt x="946" y="502"/>
                  </a:lnTo>
                  <a:lnTo>
                    <a:pt x="1024" y="613"/>
                  </a:lnTo>
                  <a:lnTo>
                    <a:pt x="1102" y="724"/>
                  </a:lnTo>
                  <a:lnTo>
                    <a:pt x="1169" y="836"/>
                  </a:lnTo>
                  <a:lnTo>
                    <a:pt x="1169" y="836"/>
                  </a:lnTo>
                  <a:lnTo>
                    <a:pt x="1425" y="1348"/>
                  </a:lnTo>
                  <a:lnTo>
                    <a:pt x="1425" y="1348"/>
                  </a:lnTo>
                  <a:lnTo>
                    <a:pt x="1559" y="1593"/>
                  </a:lnTo>
                  <a:lnTo>
                    <a:pt x="1703" y="1838"/>
                  </a:lnTo>
                  <a:lnTo>
                    <a:pt x="1859" y="2071"/>
                  </a:lnTo>
                  <a:lnTo>
                    <a:pt x="1948" y="2183"/>
                  </a:lnTo>
                  <a:lnTo>
                    <a:pt x="2037" y="2294"/>
                  </a:lnTo>
                  <a:lnTo>
                    <a:pt x="2037" y="2294"/>
                  </a:lnTo>
                  <a:lnTo>
                    <a:pt x="2204" y="2472"/>
                  </a:lnTo>
                  <a:lnTo>
                    <a:pt x="2305" y="2561"/>
                  </a:lnTo>
                  <a:lnTo>
                    <a:pt x="2405" y="2639"/>
                  </a:lnTo>
                  <a:lnTo>
                    <a:pt x="2516" y="2706"/>
                  </a:lnTo>
                  <a:lnTo>
                    <a:pt x="2628" y="2773"/>
                  </a:lnTo>
                  <a:lnTo>
                    <a:pt x="2739" y="2817"/>
                  </a:lnTo>
                  <a:lnTo>
                    <a:pt x="2861" y="2840"/>
                  </a:lnTo>
                  <a:lnTo>
                    <a:pt x="2861" y="2840"/>
                  </a:lnTo>
                  <a:lnTo>
                    <a:pt x="2872" y="2840"/>
                  </a:lnTo>
                  <a:lnTo>
                    <a:pt x="2872" y="2840"/>
                  </a:lnTo>
                  <a:lnTo>
                    <a:pt x="2895" y="2829"/>
                  </a:lnTo>
                  <a:lnTo>
                    <a:pt x="2906" y="2817"/>
                  </a:lnTo>
                  <a:lnTo>
                    <a:pt x="2928" y="2784"/>
                  </a:lnTo>
                  <a:lnTo>
                    <a:pt x="2917" y="2751"/>
                  </a:lnTo>
                  <a:lnTo>
                    <a:pt x="2895" y="2717"/>
                  </a:lnTo>
                  <a:lnTo>
                    <a:pt x="2895" y="2717"/>
                  </a:lnTo>
                  <a:lnTo>
                    <a:pt x="2672" y="2572"/>
                  </a:lnTo>
                  <a:lnTo>
                    <a:pt x="2561" y="2506"/>
                  </a:lnTo>
                  <a:lnTo>
                    <a:pt x="2449" y="2428"/>
                  </a:lnTo>
                  <a:lnTo>
                    <a:pt x="2449" y="2428"/>
                  </a:lnTo>
                  <a:lnTo>
                    <a:pt x="2349" y="2339"/>
                  </a:lnTo>
                  <a:lnTo>
                    <a:pt x="2249" y="2250"/>
                  </a:lnTo>
                  <a:lnTo>
                    <a:pt x="2160" y="2149"/>
                  </a:lnTo>
                  <a:lnTo>
                    <a:pt x="2082" y="2049"/>
                  </a:lnTo>
                  <a:lnTo>
                    <a:pt x="2082" y="2049"/>
                  </a:lnTo>
                  <a:lnTo>
                    <a:pt x="1993" y="1927"/>
                  </a:lnTo>
                  <a:lnTo>
                    <a:pt x="1904" y="1815"/>
                  </a:lnTo>
                  <a:lnTo>
                    <a:pt x="1748" y="1559"/>
                  </a:lnTo>
                  <a:lnTo>
                    <a:pt x="1614" y="1303"/>
                  </a:lnTo>
                  <a:lnTo>
                    <a:pt x="1470" y="1036"/>
                  </a:lnTo>
                  <a:lnTo>
                    <a:pt x="1470" y="1036"/>
                  </a:lnTo>
                  <a:lnTo>
                    <a:pt x="1358" y="813"/>
                  </a:lnTo>
                  <a:lnTo>
                    <a:pt x="1292" y="702"/>
                  </a:lnTo>
                  <a:lnTo>
                    <a:pt x="1225" y="591"/>
                  </a:lnTo>
                  <a:lnTo>
                    <a:pt x="1147" y="479"/>
                  </a:lnTo>
                  <a:lnTo>
                    <a:pt x="1069" y="390"/>
                  </a:lnTo>
                  <a:lnTo>
                    <a:pt x="969" y="301"/>
                  </a:lnTo>
                  <a:lnTo>
                    <a:pt x="868" y="234"/>
                  </a:lnTo>
                  <a:lnTo>
                    <a:pt x="868" y="234"/>
                  </a:lnTo>
                  <a:lnTo>
                    <a:pt x="735" y="179"/>
                  </a:lnTo>
                  <a:lnTo>
                    <a:pt x="601" y="134"/>
                  </a:lnTo>
                  <a:lnTo>
                    <a:pt x="334" y="67"/>
                  </a:lnTo>
                  <a:lnTo>
                    <a:pt x="334" y="67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8"/>
            <p:cNvSpPr/>
            <p:nvPr/>
          </p:nvSpPr>
          <p:spPr>
            <a:xfrm>
              <a:off x="6936778" y="2362483"/>
              <a:ext cx="16732" cy="7345"/>
            </a:xfrm>
            <a:custGeom>
              <a:avLst/>
              <a:gdLst/>
              <a:ahLst/>
              <a:cxnLst/>
              <a:rect l="l" t="t" r="r" b="b"/>
              <a:pathLst>
                <a:path w="713" h="313" extrusionOk="0">
                  <a:moveTo>
                    <a:pt x="23" y="1"/>
                  </a:moveTo>
                  <a:lnTo>
                    <a:pt x="12" y="12"/>
                  </a:lnTo>
                  <a:lnTo>
                    <a:pt x="0" y="23"/>
                  </a:lnTo>
                  <a:lnTo>
                    <a:pt x="0" y="34"/>
                  </a:lnTo>
                  <a:lnTo>
                    <a:pt x="12" y="45"/>
                  </a:lnTo>
                  <a:lnTo>
                    <a:pt x="179" y="101"/>
                  </a:lnTo>
                  <a:lnTo>
                    <a:pt x="346" y="156"/>
                  </a:lnTo>
                  <a:lnTo>
                    <a:pt x="501" y="234"/>
                  </a:lnTo>
                  <a:lnTo>
                    <a:pt x="579" y="268"/>
                  </a:lnTo>
                  <a:lnTo>
                    <a:pt x="657" y="312"/>
                  </a:lnTo>
                  <a:lnTo>
                    <a:pt x="668" y="312"/>
                  </a:lnTo>
                  <a:lnTo>
                    <a:pt x="691" y="301"/>
                  </a:lnTo>
                  <a:lnTo>
                    <a:pt x="713" y="279"/>
                  </a:lnTo>
                  <a:lnTo>
                    <a:pt x="713" y="257"/>
                  </a:lnTo>
                  <a:lnTo>
                    <a:pt x="702" y="234"/>
                  </a:lnTo>
                  <a:lnTo>
                    <a:pt x="635" y="190"/>
                  </a:lnTo>
                  <a:lnTo>
                    <a:pt x="557" y="145"/>
                  </a:lnTo>
                  <a:lnTo>
                    <a:pt x="468" y="101"/>
                  </a:lnTo>
                  <a:lnTo>
                    <a:pt x="379" y="67"/>
                  </a:lnTo>
                  <a:lnTo>
                    <a:pt x="201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8"/>
            <p:cNvSpPr/>
            <p:nvPr/>
          </p:nvSpPr>
          <p:spPr>
            <a:xfrm>
              <a:off x="6936778" y="2362483"/>
              <a:ext cx="16732" cy="7345"/>
            </a:xfrm>
            <a:custGeom>
              <a:avLst/>
              <a:gdLst/>
              <a:ahLst/>
              <a:cxnLst/>
              <a:rect l="l" t="t" r="r" b="b"/>
              <a:pathLst>
                <a:path w="713" h="313" fill="none" extrusionOk="0">
                  <a:moveTo>
                    <a:pt x="23" y="1"/>
                  </a:moveTo>
                  <a:lnTo>
                    <a:pt x="23" y="1"/>
                  </a:lnTo>
                  <a:lnTo>
                    <a:pt x="12" y="12"/>
                  </a:lnTo>
                  <a:lnTo>
                    <a:pt x="0" y="23"/>
                  </a:lnTo>
                  <a:lnTo>
                    <a:pt x="0" y="34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79" y="101"/>
                  </a:lnTo>
                  <a:lnTo>
                    <a:pt x="346" y="156"/>
                  </a:lnTo>
                  <a:lnTo>
                    <a:pt x="346" y="156"/>
                  </a:lnTo>
                  <a:lnTo>
                    <a:pt x="501" y="234"/>
                  </a:lnTo>
                  <a:lnTo>
                    <a:pt x="579" y="268"/>
                  </a:lnTo>
                  <a:lnTo>
                    <a:pt x="657" y="312"/>
                  </a:lnTo>
                  <a:lnTo>
                    <a:pt x="657" y="312"/>
                  </a:lnTo>
                  <a:lnTo>
                    <a:pt x="668" y="312"/>
                  </a:lnTo>
                  <a:lnTo>
                    <a:pt x="668" y="312"/>
                  </a:lnTo>
                  <a:lnTo>
                    <a:pt x="691" y="301"/>
                  </a:lnTo>
                  <a:lnTo>
                    <a:pt x="713" y="279"/>
                  </a:lnTo>
                  <a:lnTo>
                    <a:pt x="713" y="257"/>
                  </a:lnTo>
                  <a:lnTo>
                    <a:pt x="702" y="234"/>
                  </a:lnTo>
                  <a:lnTo>
                    <a:pt x="702" y="234"/>
                  </a:lnTo>
                  <a:lnTo>
                    <a:pt x="635" y="190"/>
                  </a:lnTo>
                  <a:lnTo>
                    <a:pt x="557" y="145"/>
                  </a:lnTo>
                  <a:lnTo>
                    <a:pt x="468" y="101"/>
                  </a:lnTo>
                  <a:lnTo>
                    <a:pt x="379" y="67"/>
                  </a:lnTo>
                  <a:lnTo>
                    <a:pt x="201" y="23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8"/>
            <p:cNvSpPr/>
            <p:nvPr/>
          </p:nvSpPr>
          <p:spPr>
            <a:xfrm>
              <a:off x="6895756" y="2419955"/>
              <a:ext cx="44964" cy="10232"/>
            </a:xfrm>
            <a:custGeom>
              <a:avLst/>
              <a:gdLst/>
              <a:ahLst/>
              <a:cxnLst/>
              <a:rect l="l" t="t" r="r" b="b"/>
              <a:pathLst>
                <a:path w="1916" h="436" extrusionOk="0">
                  <a:moveTo>
                    <a:pt x="23" y="1"/>
                  </a:moveTo>
                  <a:lnTo>
                    <a:pt x="12" y="12"/>
                  </a:lnTo>
                  <a:lnTo>
                    <a:pt x="1" y="34"/>
                  </a:lnTo>
                  <a:lnTo>
                    <a:pt x="1" y="57"/>
                  </a:lnTo>
                  <a:lnTo>
                    <a:pt x="12" y="68"/>
                  </a:lnTo>
                  <a:lnTo>
                    <a:pt x="168" y="134"/>
                  </a:lnTo>
                  <a:lnTo>
                    <a:pt x="335" y="190"/>
                  </a:lnTo>
                  <a:lnTo>
                    <a:pt x="669" y="290"/>
                  </a:lnTo>
                  <a:lnTo>
                    <a:pt x="1003" y="368"/>
                  </a:lnTo>
                  <a:lnTo>
                    <a:pt x="1348" y="413"/>
                  </a:lnTo>
                  <a:lnTo>
                    <a:pt x="1459" y="424"/>
                  </a:lnTo>
                  <a:lnTo>
                    <a:pt x="1570" y="435"/>
                  </a:lnTo>
                  <a:lnTo>
                    <a:pt x="1659" y="424"/>
                  </a:lnTo>
                  <a:lnTo>
                    <a:pt x="1748" y="413"/>
                  </a:lnTo>
                  <a:lnTo>
                    <a:pt x="1838" y="391"/>
                  </a:lnTo>
                  <a:lnTo>
                    <a:pt x="1915" y="357"/>
                  </a:lnTo>
                  <a:lnTo>
                    <a:pt x="1849" y="257"/>
                  </a:lnTo>
                  <a:lnTo>
                    <a:pt x="1771" y="279"/>
                  </a:lnTo>
                  <a:lnTo>
                    <a:pt x="1704" y="301"/>
                  </a:lnTo>
                  <a:lnTo>
                    <a:pt x="1537" y="313"/>
                  </a:lnTo>
                  <a:lnTo>
                    <a:pt x="1337" y="301"/>
                  </a:lnTo>
                  <a:lnTo>
                    <a:pt x="1158" y="279"/>
                  </a:lnTo>
                  <a:lnTo>
                    <a:pt x="869" y="235"/>
                  </a:lnTo>
                  <a:lnTo>
                    <a:pt x="591" y="179"/>
                  </a:lnTo>
                  <a:lnTo>
                    <a:pt x="312" y="101"/>
                  </a:lnTo>
                  <a:lnTo>
                    <a:pt x="34" y="1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8"/>
            <p:cNvSpPr/>
            <p:nvPr/>
          </p:nvSpPr>
          <p:spPr>
            <a:xfrm>
              <a:off x="6895756" y="2419955"/>
              <a:ext cx="44964" cy="10232"/>
            </a:xfrm>
            <a:custGeom>
              <a:avLst/>
              <a:gdLst/>
              <a:ahLst/>
              <a:cxnLst/>
              <a:rect l="l" t="t" r="r" b="b"/>
              <a:pathLst>
                <a:path w="1916" h="436" fill="none" extrusionOk="0">
                  <a:moveTo>
                    <a:pt x="23" y="1"/>
                  </a:moveTo>
                  <a:lnTo>
                    <a:pt x="23" y="1"/>
                  </a:lnTo>
                  <a:lnTo>
                    <a:pt x="12" y="12"/>
                  </a:lnTo>
                  <a:lnTo>
                    <a:pt x="1" y="34"/>
                  </a:lnTo>
                  <a:lnTo>
                    <a:pt x="1" y="57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68" y="134"/>
                  </a:lnTo>
                  <a:lnTo>
                    <a:pt x="335" y="190"/>
                  </a:lnTo>
                  <a:lnTo>
                    <a:pt x="669" y="290"/>
                  </a:lnTo>
                  <a:lnTo>
                    <a:pt x="1003" y="368"/>
                  </a:lnTo>
                  <a:lnTo>
                    <a:pt x="1348" y="413"/>
                  </a:lnTo>
                  <a:lnTo>
                    <a:pt x="1348" y="413"/>
                  </a:lnTo>
                  <a:lnTo>
                    <a:pt x="1459" y="424"/>
                  </a:lnTo>
                  <a:lnTo>
                    <a:pt x="1570" y="435"/>
                  </a:lnTo>
                  <a:lnTo>
                    <a:pt x="1570" y="435"/>
                  </a:lnTo>
                  <a:lnTo>
                    <a:pt x="1659" y="424"/>
                  </a:lnTo>
                  <a:lnTo>
                    <a:pt x="1748" y="413"/>
                  </a:lnTo>
                  <a:lnTo>
                    <a:pt x="1838" y="391"/>
                  </a:lnTo>
                  <a:lnTo>
                    <a:pt x="1915" y="357"/>
                  </a:lnTo>
                  <a:lnTo>
                    <a:pt x="1915" y="357"/>
                  </a:lnTo>
                  <a:lnTo>
                    <a:pt x="1849" y="257"/>
                  </a:lnTo>
                  <a:lnTo>
                    <a:pt x="1849" y="257"/>
                  </a:lnTo>
                  <a:lnTo>
                    <a:pt x="1771" y="279"/>
                  </a:lnTo>
                  <a:lnTo>
                    <a:pt x="1704" y="301"/>
                  </a:lnTo>
                  <a:lnTo>
                    <a:pt x="1537" y="313"/>
                  </a:lnTo>
                  <a:lnTo>
                    <a:pt x="1537" y="313"/>
                  </a:lnTo>
                  <a:lnTo>
                    <a:pt x="1337" y="301"/>
                  </a:lnTo>
                  <a:lnTo>
                    <a:pt x="1158" y="279"/>
                  </a:lnTo>
                  <a:lnTo>
                    <a:pt x="1158" y="279"/>
                  </a:lnTo>
                  <a:lnTo>
                    <a:pt x="869" y="235"/>
                  </a:lnTo>
                  <a:lnTo>
                    <a:pt x="591" y="179"/>
                  </a:lnTo>
                  <a:lnTo>
                    <a:pt x="312" y="101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8"/>
            <p:cNvSpPr/>
            <p:nvPr/>
          </p:nvSpPr>
          <p:spPr>
            <a:xfrm>
              <a:off x="6939124" y="2418406"/>
              <a:ext cx="6829" cy="9950"/>
            </a:xfrm>
            <a:custGeom>
              <a:avLst/>
              <a:gdLst/>
              <a:ahLst/>
              <a:cxnLst/>
              <a:rect l="l" t="t" r="r" b="b"/>
              <a:pathLst>
                <a:path w="291" h="424" extrusionOk="0">
                  <a:moveTo>
                    <a:pt x="234" y="0"/>
                  </a:moveTo>
                  <a:lnTo>
                    <a:pt x="223" y="22"/>
                  </a:lnTo>
                  <a:lnTo>
                    <a:pt x="212" y="78"/>
                  </a:lnTo>
                  <a:lnTo>
                    <a:pt x="190" y="123"/>
                  </a:lnTo>
                  <a:lnTo>
                    <a:pt x="168" y="178"/>
                  </a:lnTo>
                  <a:lnTo>
                    <a:pt x="145" y="212"/>
                  </a:lnTo>
                  <a:lnTo>
                    <a:pt x="79" y="278"/>
                  </a:lnTo>
                  <a:lnTo>
                    <a:pt x="1" y="323"/>
                  </a:lnTo>
                  <a:lnTo>
                    <a:pt x="67" y="423"/>
                  </a:lnTo>
                  <a:lnTo>
                    <a:pt x="90" y="412"/>
                  </a:lnTo>
                  <a:lnTo>
                    <a:pt x="134" y="379"/>
                  </a:lnTo>
                  <a:lnTo>
                    <a:pt x="179" y="334"/>
                  </a:lnTo>
                  <a:lnTo>
                    <a:pt x="212" y="290"/>
                  </a:lnTo>
                  <a:lnTo>
                    <a:pt x="246" y="245"/>
                  </a:lnTo>
                  <a:lnTo>
                    <a:pt x="268" y="189"/>
                  </a:lnTo>
                  <a:lnTo>
                    <a:pt x="279" y="134"/>
                  </a:lnTo>
                  <a:lnTo>
                    <a:pt x="290" y="78"/>
                  </a:lnTo>
                  <a:lnTo>
                    <a:pt x="279" y="22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8"/>
            <p:cNvSpPr/>
            <p:nvPr/>
          </p:nvSpPr>
          <p:spPr>
            <a:xfrm>
              <a:off x="6939124" y="2418406"/>
              <a:ext cx="6829" cy="9950"/>
            </a:xfrm>
            <a:custGeom>
              <a:avLst/>
              <a:gdLst/>
              <a:ahLst/>
              <a:cxnLst/>
              <a:rect l="l" t="t" r="r" b="b"/>
              <a:pathLst>
                <a:path w="291" h="424" fill="none" extrusionOk="0">
                  <a:moveTo>
                    <a:pt x="257" y="0"/>
                  </a:moveTo>
                  <a:lnTo>
                    <a:pt x="257" y="0"/>
                  </a:lnTo>
                  <a:lnTo>
                    <a:pt x="234" y="0"/>
                  </a:lnTo>
                  <a:lnTo>
                    <a:pt x="223" y="22"/>
                  </a:lnTo>
                  <a:lnTo>
                    <a:pt x="223" y="22"/>
                  </a:lnTo>
                  <a:lnTo>
                    <a:pt x="212" y="78"/>
                  </a:lnTo>
                  <a:lnTo>
                    <a:pt x="190" y="123"/>
                  </a:lnTo>
                  <a:lnTo>
                    <a:pt x="168" y="178"/>
                  </a:lnTo>
                  <a:lnTo>
                    <a:pt x="145" y="212"/>
                  </a:lnTo>
                  <a:lnTo>
                    <a:pt x="79" y="278"/>
                  </a:lnTo>
                  <a:lnTo>
                    <a:pt x="1" y="323"/>
                  </a:lnTo>
                  <a:lnTo>
                    <a:pt x="1" y="323"/>
                  </a:lnTo>
                  <a:lnTo>
                    <a:pt x="67" y="423"/>
                  </a:lnTo>
                  <a:lnTo>
                    <a:pt x="67" y="423"/>
                  </a:lnTo>
                  <a:lnTo>
                    <a:pt x="90" y="412"/>
                  </a:lnTo>
                  <a:lnTo>
                    <a:pt x="90" y="412"/>
                  </a:lnTo>
                  <a:lnTo>
                    <a:pt x="134" y="379"/>
                  </a:lnTo>
                  <a:lnTo>
                    <a:pt x="179" y="334"/>
                  </a:lnTo>
                  <a:lnTo>
                    <a:pt x="212" y="290"/>
                  </a:lnTo>
                  <a:lnTo>
                    <a:pt x="246" y="245"/>
                  </a:lnTo>
                  <a:lnTo>
                    <a:pt x="268" y="189"/>
                  </a:lnTo>
                  <a:lnTo>
                    <a:pt x="279" y="134"/>
                  </a:lnTo>
                  <a:lnTo>
                    <a:pt x="290" y="78"/>
                  </a:lnTo>
                  <a:lnTo>
                    <a:pt x="279" y="22"/>
                  </a:lnTo>
                  <a:lnTo>
                    <a:pt x="279" y="22"/>
                  </a:lnTo>
                  <a:lnTo>
                    <a:pt x="268" y="0"/>
                  </a:lnTo>
                  <a:lnTo>
                    <a:pt x="25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8"/>
            <p:cNvSpPr/>
            <p:nvPr/>
          </p:nvSpPr>
          <p:spPr>
            <a:xfrm>
              <a:off x="6899159" y="2434082"/>
              <a:ext cx="51230" cy="24829"/>
            </a:xfrm>
            <a:custGeom>
              <a:avLst/>
              <a:gdLst/>
              <a:ahLst/>
              <a:cxnLst/>
              <a:rect l="l" t="t" r="r" b="b"/>
              <a:pathLst>
                <a:path w="2183" h="1058" extrusionOk="0">
                  <a:moveTo>
                    <a:pt x="1993" y="0"/>
                  </a:moveTo>
                  <a:lnTo>
                    <a:pt x="1982" y="22"/>
                  </a:lnTo>
                  <a:lnTo>
                    <a:pt x="1982" y="33"/>
                  </a:lnTo>
                  <a:lnTo>
                    <a:pt x="1982" y="45"/>
                  </a:lnTo>
                  <a:lnTo>
                    <a:pt x="2027" y="111"/>
                  </a:lnTo>
                  <a:lnTo>
                    <a:pt x="2060" y="178"/>
                  </a:lnTo>
                  <a:lnTo>
                    <a:pt x="2071" y="245"/>
                  </a:lnTo>
                  <a:lnTo>
                    <a:pt x="2071" y="323"/>
                  </a:lnTo>
                  <a:lnTo>
                    <a:pt x="2071" y="390"/>
                  </a:lnTo>
                  <a:lnTo>
                    <a:pt x="2049" y="468"/>
                  </a:lnTo>
                  <a:lnTo>
                    <a:pt x="2027" y="534"/>
                  </a:lnTo>
                  <a:lnTo>
                    <a:pt x="1993" y="601"/>
                  </a:lnTo>
                  <a:lnTo>
                    <a:pt x="1937" y="657"/>
                  </a:lnTo>
                  <a:lnTo>
                    <a:pt x="1882" y="713"/>
                  </a:lnTo>
                  <a:lnTo>
                    <a:pt x="1826" y="768"/>
                  </a:lnTo>
                  <a:lnTo>
                    <a:pt x="1748" y="802"/>
                  </a:lnTo>
                  <a:lnTo>
                    <a:pt x="1681" y="835"/>
                  </a:lnTo>
                  <a:lnTo>
                    <a:pt x="1603" y="857"/>
                  </a:lnTo>
                  <a:lnTo>
                    <a:pt x="1448" y="902"/>
                  </a:lnTo>
                  <a:lnTo>
                    <a:pt x="1236" y="935"/>
                  </a:lnTo>
                  <a:lnTo>
                    <a:pt x="1025" y="946"/>
                  </a:lnTo>
                  <a:lnTo>
                    <a:pt x="902" y="935"/>
                  </a:lnTo>
                  <a:lnTo>
                    <a:pt x="780" y="924"/>
                  </a:lnTo>
                  <a:lnTo>
                    <a:pt x="657" y="913"/>
                  </a:lnTo>
                  <a:lnTo>
                    <a:pt x="535" y="891"/>
                  </a:lnTo>
                  <a:lnTo>
                    <a:pt x="412" y="857"/>
                  </a:lnTo>
                  <a:lnTo>
                    <a:pt x="290" y="813"/>
                  </a:lnTo>
                  <a:lnTo>
                    <a:pt x="167" y="768"/>
                  </a:lnTo>
                  <a:lnTo>
                    <a:pt x="56" y="724"/>
                  </a:lnTo>
                  <a:lnTo>
                    <a:pt x="34" y="713"/>
                  </a:lnTo>
                  <a:lnTo>
                    <a:pt x="11" y="724"/>
                  </a:lnTo>
                  <a:lnTo>
                    <a:pt x="0" y="746"/>
                  </a:lnTo>
                  <a:lnTo>
                    <a:pt x="0" y="768"/>
                  </a:lnTo>
                  <a:lnTo>
                    <a:pt x="23" y="791"/>
                  </a:lnTo>
                  <a:lnTo>
                    <a:pt x="145" y="846"/>
                  </a:lnTo>
                  <a:lnTo>
                    <a:pt x="267" y="902"/>
                  </a:lnTo>
                  <a:lnTo>
                    <a:pt x="401" y="946"/>
                  </a:lnTo>
                  <a:lnTo>
                    <a:pt x="535" y="991"/>
                  </a:lnTo>
                  <a:lnTo>
                    <a:pt x="679" y="1013"/>
                  </a:lnTo>
                  <a:lnTo>
                    <a:pt x="813" y="1035"/>
                  </a:lnTo>
                  <a:lnTo>
                    <a:pt x="958" y="1058"/>
                  </a:lnTo>
                  <a:lnTo>
                    <a:pt x="1236" y="1058"/>
                  </a:lnTo>
                  <a:lnTo>
                    <a:pt x="1381" y="1035"/>
                  </a:lnTo>
                  <a:lnTo>
                    <a:pt x="1514" y="1013"/>
                  </a:lnTo>
                  <a:lnTo>
                    <a:pt x="1648" y="969"/>
                  </a:lnTo>
                  <a:lnTo>
                    <a:pt x="1726" y="946"/>
                  </a:lnTo>
                  <a:lnTo>
                    <a:pt x="1804" y="902"/>
                  </a:lnTo>
                  <a:lnTo>
                    <a:pt x="1871" y="868"/>
                  </a:lnTo>
                  <a:lnTo>
                    <a:pt x="1937" y="813"/>
                  </a:lnTo>
                  <a:lnTo>
                    <a:pt x="2004" y="757"/>
                  </a:lnTo>
                  <a:lnTo>
                    <a:pt x="2060" y="690"/>
                  </a:lnTo>
                  <a:lnTo>
                    <a:pt x="2104" y="624"/>
                  </a:lnTo>
                  <a:lnTo>
                    <a:pt x="2138" y="546"/>
                  </a:lnTo>
                  <a:lnTo>
                    <a:pt x="2171" y="445"/>
                  </a:lnTo>
                  <a:lnTo>
                    <a:pt x="2182" y="334"/>
                  </a:lnTo>
                  <a:lnTo>
                    <a:pt x="2171" y="234"/>
                  </a:lnTo>
                  <a:lnTo>
                    <a:pt x="2138" y="134"/>
                  </a:lnTo>
                  <a:lnTo>
                    <a:pt x="1993" y="0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8"/>
            <p:cNvSpPr/>
            <p:nvPr/>
          </p:nvSpPr>
          <p:spPr>
            <a:xfrm>
              <a:off x="6899159" y="2434082"/>
              <a:ext cx="51230" cy="24829"/>
            </a:xfrm>
            <a:custGeom>
              <a:avLst/>
              <a:gdLst/>
              <a:ahLst/>
              <a:cxnLst/>
              <a:rect l="l" t="t" r="r" b="b"/>
              <a:pathLst>
                <a:path w="2183" h="1058" fill="none" extrusionOk="0">
                  <a:moveTo>
                    <a:pt x="1993" y="0"/>
                  </a:moveTo>
                  <a:lnTo>
                    <a:pt x="1993" y="0"/>
                  </a:lnTo>
                  <a:lnTo>
                    <a:pt x="1982" y="22"/>
                  </a:lnTo>
                  <a:lnTo>
                    <a:pt x="1982" y="33"/>
                  </a:lnTo>
                  <a:lnTo>
                    <a:pt x="1982" y="45"/>
                  </a:lnTo>
                  <a:lnTo>
                    <a:pt x="1982" y="45"/>
                  </a:lnTo>
                  <a:lnTo>
                    <a:pt x="2027" y="111"/>
                  </a:lnTo>
                  <a:lnTo>
                    <a:pt x="2060" y="178"/>
                  </a:lnTo>
                  <a:lnTo>
                    <a:pt x="2071" y="245"/>
                  </a:lnTo>
                  <a:lnTo>
                    <a:pt x="2071" y="323"/>
                  </a:lnTo>
                  <a:lnTo>
                    <a:pt x="2071" y="390"/>
                  </a:lnTo>
                  <a:lnTo>
                    <a:pt x="2049" y="468"/>
                  </a:lnTo>
                  <a:lnTo>
                    <a:pt x="2027" y="534"/>
                  </a:lnTo>
                  <a:lnTo>
                    <a:pt x="1993" y="601"/>
                  </a:lnTo>
                  <a:lnTo>
                    <a:pt x="1993" y="601"/>
                  </a:lnTo>
                  <a:lnTo>
                    <a:pt x="1937" y="657"/>
                  </a:lnTo>
                  <a:lnTo>
                    <a:pt x="1882" y="713"/>
                  </a:lnTo>
                  <a:lnTo>
                    <a:pt x="1826" y="768"/>
                  </a:lnTo>
                  <a:lnTo>
                    <a:pt x="1748" y="802"/>
                  </a:lnTo>
                  <a:lnTo>
                    <a:pt x="1681" y="835"/>
                  </a:lnTo>
                  <a:lnTo>
                    <a:pt x="1603" y="857"/>
                  </a:lnTo>
                  <a:lnTo>
                    <a:pt x="1448" y="902"/>
                  </a:lnTo>
                  <a:lnTo>
                    <a:pt x="1448" y="902"/>
                  </a:lnTo>
                  <a:lnTo>
                    <a:pt x="1236" y="935"/>
                  </a:lnTo>
                  <a:lnTo>
                    <a:pt x="1025" y="946"/>
                  </a:lnTo>
                  <a:lnTo>
                    <a:pt x="1025" y="946"/>
                  </a:lnTo>
                  <a:lnTo>
                    <a:pt x="902" y="935"/>
                  </a:lnTo>
                  <a:lnTo>
                    <a:pt x="780" y="924"/>
                  </a:lnTo>
                  <a:lnTo>
                    <a:pt x="657" y="913"/>
                  </a:lnTo>
                  <a:lnTo>
                    <a:pt x="535" y="891"/>
                  </a:lnTo>
                  <a:lnTo>
                    <a:pt x="412" y="857"/>
                  </a:lnTo>
                  <a:lnTo>
                    <a:pt x="290" y="813"/>
                  </a:lnTo>
                  <a:lnTo>
                    <a:pt x="167" y="768"/>
                  </a:lnTo>
                  <a:lnTo>
                    <a:pt x="56" y="724"/>
                  </a:lnTo>
                  <a:lnTo>
                    <a:pt x="56" y="724"/>
                  </a:lnTo>
                  <a:lnTo>
                    <a:pt x="34" y="713"/>
                  </a:lnTo>
                  <a:lnTo>
                    <a:pt x="34" y="713"/>
                  </a:lnTo>
                  <a:lnTo>
                    <a:pt x="11" y="724"/>
                  </a:lnTo>
                  <a:lnTo>
                    <a:pt x="0" y="746"/>
                  </a:lnTo>
                  <a:lnTo>
                    <a:pt x="0" y="768"/>
                  </a:lnTo>
                  <a:lnTo>
                    <a:pt x="23" y="791"/>
                  </a:lnTo>
                  <a:lnTo>
                    <a:pt x="23" y="791"/>
                  </a:lnTo>
                  <a:lnTo>
                    <a:pt x="145" y="846"/>
                  </a:lnTo>
                  <a:lnTo>
                    <a:pt x="267" y="902"/>
                  </a:lnTo>
                  <a:lnTo>
                    <a:pt x="401" y="946"/>
                  </a:lnTo>
                  <a:lnTo>
                    <a:pt x="535" y="991"/>
                  </a:lnTo>
                  <a:lnTo>
                    <a:pt x="679" y="1013"/>
                  </a:lnTo>
                  <a:lnTo>
                    <a:pt x="813" y="1035"/>
                  </a:lnTo>
                  <a:lnTo>
                    <a:pt x="958" y="1058"/>
                  </a:lnTo>
                  <a:lnTo>
                    <a:pt x="1102" y="1058"/>
                  </a:lnTo>
                  <a:lnTo>
                    <a:pt x="1102" y="1058"/>
                  </a:lnTo>
                  <a:lnTo>
                    <a:pt x="1236" y="1058"/>
                  </a:lnTo>
                  <a:lnTo>
                    <a:pt x="1381" y="1035"/>
                  </a:lnTo>
                  <a:lnTo>
                    <a:pt x="1514" y="1013"/>
                  </a:lnTo>
                  <a:lnTo>
                    <a:pt x="1648" y="969"/>
                  </a:lnTo>
                  <a:lnTo>
                    <a:pt x="1648" y="969"/>
                  </a:lnTo>
                  <a:lnTo>
                    <a:pt x="1726" y="946"/>
                  </a:lnTo>
                  <a:lnTo>
                    <a:pt x="1804" y="902"/>
                  </a:lnTo>
                  <a:lnTo>
                    <a:pt x="1871" y="868"/>
                  </a:lnTo>
                  <a:lnTo>
                    <a:pt x="1937" y="813"/>
                  </a:lnTo>
                  <a:lnTo>
                    <a:pt x="2004" y="757"/>
                  </a:lnTo>
                  <a:lnTo>
                    <a:pt x="2060" y="690"/>
                  </a:lnTo>
                  <a:lnTo>
                    <a:pt x="2104" y="624"/>
                  </a:lnTo>
                  <a:lnTo>
                    <a:pt x="2138" y="546"/>
                  </a:lnTo>
                  <a:lnTo>
                    <a:pt x="2138" y="546"/>
                  </a:lnTo>
                  <a:lnTo>
                    <a:pt x="2171" y="445"/>
                  </a:lnTo>
                  <a:lnTo>
                    <a:pt x="2182" y="334"/>
                  </a:lnTo>
                  <a:lnTo>
                    <a:pt x="2171" y="234"/>
                  </a:lnTo>
                  <a:lnTo>
                    <a:pt x="2138" y="134"/>
                  </a:lnTo>
                  <a:lnTo>
                    <a:pt x="2138" y="134"/>
                  </a:lnTo>
                  <a:lnTo>
                    <a:pt x="199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8"/>
            <p:cNvSpPr/>
            <p:nvPr/>
          </p:nvSpPr>
          <p:spPr>
            <a:xfrm>
              <a:off x="6945930" y="2433801"/>
              <a:ext cx="3403" cy="3426"/>
            </a:xfrm>
            <a:custGeom>
              <a:avLst/>
              <a:gdLst/>
              <a:ahLst/>
              <a:cxnLst/>
              <a:rect l="l" t="t" r="r" b="b"/>
              <a:pathLst>
                <a:path w="145" h="146" extrusionOk="0">
                  <a:moveTo>
                    <a:pt x="11" y="1"/>
                  </a:moveTo>
                  <a:lnTo>
                    <a:pt x="0" y="12"/>
                  </a:lnTo>
                  <a:lnTo>
                    <a:pt x="145" y="146"/>
                  </a:lnTo>
                  <a:lnTo>
                    <a:pt x="100" y="79"/>
                  </a:lnTo>
                  <a:lnTo>
                    <a:pt x="34" y="1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8"/>
            <p:cNvSpPr/>
            <p:nvPr/>
          </p:nvSpPr>
          <p:spPr>
            <a:xfrm>
              <a:off x="6945930" y="2433801"/>
              <a:ext cx="3403" cy="3426"/>
            </a:xfrm>
            <a:custGeom>
              <a:avLst/>
              <a:gdLst/>
              <a:ahLst/>
              <a:cxnLst/>
              <a:rect l="l" t="t" r="r" b="b"/>
              <a:pathLst>
                <a:path w="145" h="146" fill="none" extrusionOk="0">
                  <a:moveTo>
                    <a:pt x="11" y="1"/>
                  </a:moveTo>
                  <a:lnTo>
                    <a:pt x="11" y="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45" y="146"/>
                  </a:lnTo>
                  <a:lnTo>
                    <a:pt x="145" y="146"/>
                  </a:lnTo>
                  <a:lnTo>
                    <a:pt x="100" y="79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1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8"/>
            <p:cNvSpPr/>
            <p:nvPr/>
          </p:nvSpPr>
          <p:spPr>
            <a:xfrm>
              <a:off x="6959236" y="2471161"/>
              <a:ext cx="821" cy="1854"/>
            </a:xfrm>
            <a:custGeom>
              <a:avLst/>
              <a:gdLst/>
              <a:ahLst/>
              <a:cxnLst/>
              <a:rect l="l" t="t" r="r" b="b"/>
              <a:pathLst>
                <a:path w="35" h="79" extrusionOk="0">
                  <a:moveTo>
                    <a:pt x="1" y="1"/>
                  </a:moveTo>
                  <a:lnTo>
                    <a:pt x="1" y="79"/>
                  </a:lnTo>
                  <a:lnTo>
                    <a:pt x="34" y="6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BD0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8"/>
            <p:cNvSpPr/>
            <p:nvPr/>
          </p:nvSpPr>
          <p:spPr>
            <a:xfrm>
              <a:off x="6959236" y="2471161"/>
              <a:ext cx="821" cy="1854"/>
            </a:xfrm>
            <a:custGeom>
              <a:avLst/>
              <a:gdLst/>
              <a:ahLst/>
              <a:cxnLst/>
              <a:rect l="l" t="t" r="r" b="b"/>
              <a:pathLst>
                <a:path w="35" h="79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8"/>
            <p:cNvSpPr/>
            <p:nvPr/>
          </p:nvSpPr>
          <p:spPr>
            <a:xfrm>
              <a:off x="6946704" y="2453678"/>
              <a:ext cx="14644" cy="19337"/>
            </a:xfrm>
            <a:custGeom>
              <a:avLst/>
              <a:gdLst/>
              <a:ahLst/>
              <a:cxnLst/>
              <a:rect l="l" t="t" r="r" b="b"/>
              <a:pathLst>
                <a:path w="624" h="824" extrusionOk="0">
                  <a:moveTo>
                    <a:pt x="34" y="0"/>
                  </a:moveTo>
                  <a:lnTo>
                    <a:pt x="23" y="11"/>
                  </a:lnTo>
                  <a:lnTo>
                    <a:pt x="1" y="45"/>
                  </a:lnTo>
                  <a:lnTo>
                    <a:pt x="1" y="78"/>
                  </a:lnTo>
                  <a:lnTo>
                    <a:pt x="12" y="100"/>
                  </a:lnTo>
                  <a:lnTo>
                    <a:pt x="23" y="111"/>
                  </a:lnTo>
                  <a:lnTo>
                    <a:pt x="123" y="167"/>
                  </a:lnTo>
                  <a:lnTo>
                    <a:pt x="201" y="234"/>
                  </a:lnTo>
                  <a:lnTo>
                    <a:pt x="279" y="312"/>
                  </a:lnTo>
                  <a:lnTo>
                    <a:pt x="335" y="401"/>
                  </a:lnTo>
                  <a:lnTo>
                    <a:pt x="379" y="490"/>
                  </a:lnTo>
                  <a:lnTo>
                    <a:pt x="412" y="590"/>
                  </a:lnTo>
                  <a:lnTo>
                    <a:pt x="435" y="690"/>
                  </a:lnTo>
                  <a:lnTo>
                    <a:pt x="446" y="735"/>
                  </a:lnTo>
                  <a:lnTo>
                    <a:pt x="468" y="791"/>
                  </a:lnTo>
                  <a:lnTo>
                    <a:pt x="502" y="813"/>
                  </a:lnTo>
                  <a:lnTo>
                    <a:pt x="535" y="824"/>
                  </a:lnTo>
                  <a:lnTo>
                    <a:pt x="535" y="746"/>
                  </a:lnTo>
                  <a:lnTo>
                    <a:pt x="568" y="813"/>
                  </a:lnTo>
                  <a:lnTo>
                    <a:pt x="591" y="791"/>
                  </a:lnTo>
                  <a:lnTo>
                    <a:pt x="613" y="735"/>
                  </a:lnTo>
                  <a:lnTo>
                    <a:pt x="624" y="668"/>
                  </a:lnTo>
                  <a:lnTo>
                    <a:pt x="613" y="601"/>
                  </a:lnTo>
                  <a:lnTo>
                    <a:pt x="602" y="534"/>
                  </a:lnTo>
                  <a:lnTo>
                    <a:pt x="546" y="401"/>
                  </a:lnTo>
                  <a:lnTo>
                    <a:pt x="479" y="301"/>
                  </a:lnTo>
                  <a:lnTo>
                    <a:pt x="401" y="200"/>
                  </a:lnTo>
                  <a:lnTo>
                    <a:pt x="301" y="111"/>
                  </a:lnTo>
                  <a:lnTo>
                    <a:pt x="190" y="4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DB9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8"/>
            <p:cNvSpPr/>
            <p:nvPr/>
          </p:nvSpPr>
          <p:spPr>
            <a:xfrm>
              <a:off x="6946704" y="2453678"/>
              <a:ext cx="14644" cy="19337"/>
            </a:xfrm>
            <a:custGeom>
              <a:avLst/>
              <a:gdLst/>
              <a:ahLst/>
              <a:cxnLst/>
              <a:rect l="l" t="t" r="r" b="b"/>
              <a:pathLst>
                <a:path w="624" h="824" fill="none" extrusionOk="0">
                  <a:moveTo>
                    <a:pt x="56" y="0"/>
                  </a:moveTo>
                  <a:lnTo>
                    <a:pt x="56" y="0"/>
                  </a:lnTo>
                  <a:lnTo>
                    <a:pt x="34" y="0"/>
                  </a:lnTo>
                  <a:lnTo>
                    <a:pt x="23" y="11"/>
                  </a:lnTo>
                  <a:lnTo>
                    <a:pt x="1" y="45"/>
                  </a:lnTo>
                  <a:lnTo>
                    <a:pt x="1" y="78"/>
                  </a:lnTo>
                  <a:lnTo>
                    <a:pt x="12" y="100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123" y="167"/>
                  </a:lnTo>
                  <a:lnTo>
                    <a:pt x="201" y="234"/>
                  </a:lnTo>
                  <a:lnTo>
                    <a:pt x="279" y="312"/>
                  </a:lnTo>
                  <a:lnTo>
                    <a:pt x="335" y="401"/>
                  </a:lnTo>
                  <a:lnTo>
                    <a:pt x="335" y="401"/>
                  </a:lnTo>
                  <a:lnTo>
                    <a:pt x="379" y="490"/>
                  </a:lnTo>
                  <a:lnTo>
                    <a:pt x="412" y="590"/>
                  </a:lnTo>
                  <a:lnTo>
                    <a:pt x="412" y="590"/>
                  </a:lnTo>
                  <a:lnTo>
                    <a:pt x="435" y="690"/>
                  </a:lnTo>
                  <a:lnTo>
                    <a:pt x="446" y="735"/>
                  </a:lnTo>
                  <a:lnTo>
                    <a:pt x="468" y="791"/>
                  </a:lnTo>
                  <a:lnTo>
                    <a:pt x="468" y="791"/>
                  </a:lnTo>
                  <a:lnTo>
                    <a:pt x="502" y="813"/>
                  </a:lnTo>
                  <a:lnTo>
                    <a:pt x="535" y="824"/>
                  </a:lnTo>
                  <a:lnTo>
                    <a:pt x="535" y="824"/>
                  </a:lnTo>
                  <a:lnTo>
                    <a:pt x="535" y="824"/>
                  </a:lnTo>
                  <a:lnTo>
                    <a:pt x="535" y="824"/>
                  </a:lnTo>
                  <a:lnTo>
                    <a:pt x="535" y="746"/>
                  </a:lnTo>
                  <a:lnTo>
                    <a:pt x="535" y="746"/>
                  </a:lnTo>
                  <a:lnTo>
                    <a:pt x="568" y="813"/>
                  </a:lnTo>
                  <a:lnTo>
                    <a:pt x="568" y="813"/>
                  </a:lnTo>
                  <a:lnTo>
                    <a:pt x="591" y="791"/>
                  </a:lnTo>
                  <a:lnTo>
                    <a:pt x="591" y="791"/>
                  </a:lnTo>
                  <a:lnTo>
                    <a:pt x="613" y="735"/>
                  </a:lnTo>
                  <a:lnTo>
                    <a:pt x="624" y="668"/>
                  </a:lnTo>
                  <a:lnTo>
                    <a:pt x="613" y="601"/>
                  </a:lnTo>
                  <a:lnTo>
                    <a:pt x="602" y="534"/>
                  </a:lnTo>
                  <a:lnTo>
                    <a:pt x="546" y="401"/>
                  </a:lnTo>
                  <a:lnTo>
                    <a:pt x="479" y="301"/>
                  </a:lnTo>
                  <a:lnTo>
                    <a:pt x="479" y="301"/>
                  </a:lnTo>
                  <a:lnTo>
                    <a:pt x="401" y="200"/>
                  </a:lnTo>
                  <a:lnTo>
                    <a:pt x="301" y="111"/>
                  </a:lnTo>
                  <a:lnTo>
                    <a:pt x="190" y="45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5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8"/>
            <p:cNvSpPr/>
            <p:nvPr/>
          </p:nvSpPr>
          <p:spPr>
            <a:xfrm>
              <a:off x="7067163" y="4009550"/>
              <a:ext cx="149723" cy="162794"/>
            </a:xfrm>
            <a:custGeom>
              <a:avLst/>
              <a:gdLst/>
              <a:ahLst/>
              <a:cxnLst/>
              <a:rect l="l" t="t" r="r" b="b"/>
              <a:pathLst>
                <a:path w="6380" h="6937" extrusionOk="0">
                  <a:moveTo>
                    <a:pt x="6302" y="0"/>
                  </a:moveTo>
                  <a:lnTo>
                    <a:pt x="0" y="2438"/>
                  </a:lnTo>
                  <a:lnTo>
                    <a:pt x="456" y="6346"/>
                  </a:lnTo>
                  <a:lnTo>
                    <a:pt x="646" y="6402"/>
                  </a:lnTo>
                  <a:lnTo>
                    <a:pt x="1147" y="6535"/>
                  </a:lnTo>
                  <a:lnTo>
                    <a:pt x="1503" y="6625"/>
                  </a:lnTo>
                  <a:lnTo>
                    <a:pt x="1893" y="6714"/>
                  </a:lnTo>
                  <a:lnTo>
                    <a:pt x="2338" y="6792"/>
                  </a:lnTo>
                  <a:lnTo>
                    <a:pt x="2795" y="6858"/>
                  </a:lnTo>
                  <a:lnTo>
                    <a:pt x="3284" y="6914"/>
                  </a:lnTo>
                  <a:lnTo>
                    <a:pt x="3529" y="6925"/>
                  </a:lnTo>
                  <a:lnTo>
                    <a:pt x="3774" y="6936"/>
                  </a:lnTo>
                  <a:lnTo>
                    <a:pt x="4275" y="6936"/>
                  </a:lnTo>
                  <a:lnTo>
                    <a:pt x="4520" y="6914"/>
                  </a:lnTo>
                  <a:lnTo>
                    <a:pt x="4754" y="6892"/>
                  </a:lnTo>
                  <a:lnTo>
                    <a:pt x="4988" y="6858"/>
                  </a:lnTo>
                  <a:lnTo>
                    <a:pt x="5222" y="6814"/>
                  </a:lnTo>
                  <a:lnTo>
                    <a:pt x="5433" y="6747"/>
                  </a:lnTo>
                  <a:lnTo>
                    <a:pt x="5645" y="6680"/>
                  </a:lnTo>
                  <a:lnTo>
                    <a:pt x="5845" y="6591"/>
                  </a:lnTo>
                  <a:lnTo>
                    <a:pt x="6034" y="6491"/>
                  </a:lnTo>
                  <a:lnTo>
                    <a:pt x="6212" y="6368"/>
                  </a:lnTo>
                  <a:lnTo>
                    <a:pt x="6379" y="6235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B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7067163" y="4009550"/>
              <a:ext cx="149723" cy="162794"/>
            </a:xfrm>
            <a:custGeom>
              <a:avLst/>
              <a:gdLst/>
              <a:ahLst/>
              <a:cxnLst/>
              <a:rect l="l" t="t" r="r" b="b"/>
              <a:pathLst>
                <a:path w="6380" h="6937" fill="none" extrusionOk="0">
                  <a:moveTo>
                    <a:pt x="0" y="2438"/>
                  </a:moveTo>
                  <a:lnTo>
                    <a:pt x="456" y="6346"/>
                  </a:lnTo>
                  <a:lnTo>
                    <a:pt x="456" y="6346"/>
                  </a:lnTo>
                  <a:lnTo>
                    <a:pt x="646" y="6402"/>
                  </a:lnTo>
                  <a:lnTo>
                    <a:pt x="1147" y="6535"/>
                  </a:lnTo>
                  <a:lnTo>
                    <a:pt x="1503" y="6625"/>
                  </a:lnTo>
                  <a:lnTo>
                    <a:pt x="1893" y="6714"/>
                  </a:lnTo>
                  <a:lnTo>
                    <a:pt x="2338" y="6792"/>
                  </a:lnTo>
                  <a:lnTo>
                    <a:pt x="2795" y="6858"/>
                  </a:lnTo>
                  <a:lnTo>
                    <a:pt x="3284" y="6914"/>
                  </a:lnTo>
                  <a:lnTo>
                    <a:pt x="3529" y="6925"/>
                  </a:lnTo>
                  <a:lnTo>
                    <a:pt x="3774" y="6936"/>
                  </a:lnTo>
                  <a:lnTo>
                    <a:pt x="4030" y="6936"/>
                  </a:lnTo>
                  <a:lnTo>
                    <a:pt x="4275" y="6936"/>
                  </a:lnTo>
                  <a:lnTo>
                    <a:pt x="4520" y="6914"/>
                  </a:lnTo>
                  <a:lnTo>
                    <a:pt x="4754" y="6892"/>
                  </a:lnTo>
                  <a:lnTo>
                    <a:pt x="4988" y="6858"/>
                  </a:lnTo>
                  <a:lnTo>
                    <a:pt x="5222" y="6814"/>
                  </a:lnTo>
                  <a:lnTo>
                    <a:pt x="5433" y="6747"/>
                  </a:lnTo>
                  <a:lnTo>
                    <a:pt x="5645" y="6680"/>
                  </a:lnTo>
                  <a:lnTo>
                    <a:pt x="5845" y="6591"/>
                  </a:lnTo>
                  <a:lnTo>
                    <a:pt x="6034" y="6491"/>
                  </a:lnTo>
                  <a:lnTo>
                    <a:pt x="6212" y="6368"/>
                  </a:lnTo>
                  <a:lnTo>
                    <a:pt x="6379" y="6235"/>
                  </a:lnTo>
                  <a:lnTo>
                    <a:pt x="630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6885572" y="2844271"/>
              <a:ext cx="1020813" cy="1237934"/>
            </a:xfrm>
            <a:custGeom>
              <a:avLst/>
              <a:gdLst/>
              <a:ahLst/>
              <a:cxnLst/>
              <a:rect l="l" t="t" r="r" b="b"/>
              <a:pathLst>
                <a:path w="43499" h="52751" extrusionOk="0">
                  <a:moveTo>
                    <a:pt x="36863" y="0"/>
                  </a:moveTo>
                  <a:lnTo>
                    <a:pt x="36818" y="12"/>
                  </a:lnTo>
                  <a:lnTo>
                    <a:pt x="36796" y="12"/>
                  </a:lnTo>
                  <a:lnTo>
                    <a:pt x="36774" y="23"/>
                  </a:lnTo>
                  <a:lnTo>
                    <a:pt x="35382" y="279"/>
                  </a:lnTo>
                  <a:lnTo>
                    <a:pt x="33790" y="579"/>
                  </a:lnTo>
                  <a:lnTo>
                    <a:pt x="31742" y="969"/>
                  </a:lnTo>
                  <a:lnTo>
                    <a:pt x="29326" y="1448"/>
                  </a:lnTo>
                  <a:lnTo>
                    <a:pt x="26654" y="1993"/>
                  </a:lnTo>
                  <a:lnTo>
                    <a:pt x="23826" y="2583"/>
                  </a:lnTo>
                  <a:lnTo>
                    <a:pt x="22390" y="2906"/>
                  </a:lnTo>
                  <a:lnTo>
                    <a:pt x="20942" y="3229"/>
                  </a:lnTo>
                  <a:lnTo>
                    <a:pt x="20107" y="3418"/>
                  </a:lnTo>
                  <a:lnTo>
                    <a:pt x="19161" y="3652"/>
                  </a:lnTo>
                  <a:lnTo>
                    <a:pt x="17925" y="3964"/>
                  </a:lnTo>
                  <a:lnTo>
                    <a:pt x="16467" y="4354"/>
                  </a:lnTo>
                  <a:lnTo>
                    <a:pt x="15665" y="4576"/>
                  </a:lnTo>
                  <a:lnTo>
                    <a:pt x="14819" y="4821"/>
                  </a:lnTo>
                  <a:lnTo>
                    <a:pt x="13950" y="5077"/>
                  </a:lnTo>
                  <a:lnTo>
                    <a:pt x="13060" y="5356"/>
                  </a:lnTo>
                  <a:lnTo>
                    <a:pt x="12147" y="5645"/>
                  </a:lnTo>
                  <a:lnTo>
                    <a:pt x="11223" y="5946"/>
                  </a:lnTo>
                  <a:lnTo>
                    <a:pt x="10299" y="6257"/>
                  </a:lnTo>
                  <a:lnTo>
                    <a:pt x="9375" y="6591"/>
                  </a:lnTo>
                  <a:lnTo>
                    <a:pt x="8462" y="6937"/>
                  </a:lnTo>
                  <a:lnTo>
                    <a:pt x="7560" y="7293"/>
                  </a:lnTo>
                  <a:lnTo>
                    <a:pt x="6680" y="7660"/>
                  </a:lnTo>
                  <a:lnTo>
                    <a:pt x="5823" y="8028"/>
                  </a:lnTo>
                  <a:lnTo>
                    <a:pt x="5010" y="8417"/>
                  </a:lnTo>
                  <a:lnTo>
                    <a:pt x="4621" y="8618"/>
                  </a:lnTo>
                  <a:lnTo>
                    <a:pt x="4242" y="8818"/>
                  </a:lnTo>
                  <a:lnTo>
                    <a:pt x="3875" y="9018"/>
                  </a:lnTo>
                  <a:lnTo>
                    <a:pt x="3518" y="9219"/>
                  </a:lnTo>
                  <a:lnTo>
                    <a:pt x="3173" y="9419"/>
                  </a:lnTo>
                  <a:lnTo>
                    <a:pt x="2839" y="9631"/>
                  </a:lnTo>
                  <a:lnTo>
                    <a:pt x="2528" y="9842"/>
                  </a:lnTo>
                  <a:lnTo>
                    <a:pt x="2238" y="10054"/>
                  </a:lnTo>
                  <a:lnTo>
                    <a:pt x="1960" y="10265"/>
                  </a:lnTo>
                  <a:lnTo>
                    <a:pt x="1693" y="10477"/>
                  </a:lnTo>
                  <a:lnTo>
                    <a:pt x="1459" y="10688"/>
                  </a:lnTo>
                  <a:lnTo>
                    <a:pt x="1236" y="10911"/>
                  </a:lnTo>
                  <a:lnTo>
                    <a:pt x="1036" y="11123"/>
                  </a:lnTo>
                  <a:lnTo>
                    <a:pt x="846" y="11345"/>
                  </a:lnTo>
                  <a:lnTo>
                    <a:pt x="691" y="11568"/>
                  </a:lnTo>
                  <a:lnTo>
                    <a:pt x="557" y="11791"/>
                  </a:lnTo>
                  <a:lnTo>
                    <a:pt x="446" y="12013"/>
                  </a:lnTo>
                  <a:lnTo>
                    <a:pt x="357" y="12236"/>
                  </a:lnTo>
                  <a:lnTo>
                    <a:pt x="268" y="12537"/>
                  </a:lnTo>
                  <a:lnTo>
                    <a:pt x="190" y="12882"/>
                  </a:lnTo>
                  <a:lnTo>
                    <a:pt x="134" y="13271"/>
                  </a:lnTo>
                  <a:lnTo>
                    <a:pt x="78" y="13694"/>
                  </a:lnTo>
                  <a:lnTo>
                    <a:pt x="45" y="14151"/>
                  </a:lnTo>
                  <a:lnTo>
                    <a:pt x="11" y="14641"/>
                  </a:lnTo>
                  <a:lnTo>
                    <a:pt x="0" y="15153"/>
                  </a:lnTo>
                  <a:lnTo>
                    <a:pt x="0" y="15710"/>
                  </a:lnTo>
                  <a:lnTo>
                    <a:pt x="11" y="16289"/>
                  </a:lnTo>
                  <a:lnTo>
                    <a:pt x="23" y="16901"/>
                  </a:lnTo>
                  <a:lnTo>
                    <a:pt x="56" y="17535"/>
                  </a:lnTo>
                  <a:lnTo>
                    <a:pt x="89" y="18192"/>
                  </a:lnTo>
                  <a:lnTo>
                    <a:pt x="145" y="18871"/>
                  </a:lnTo>
                  <a:lnTo>
                    <a:pt x="201" y="19584"/>
                  </a:lnTo>
                  <a:lnTo>
                    <a:pt x="334" y="21054"/>
                  </a:lnTo>
                  <a:lnTo>
                    <a:pt x="501" y="22601"/>
                  </a:lnTo>
                  <a:lnTo>
                    <a:pt x="702" y="24204"/>
                  </a:lnTo>
                  <a:lnTo>
                    <a:pt x="924" y="25863"/>
                  </a:lnTo>
                  <a:lnTo>
                    <a:pt x="1158" y="27567"/>
                  </a:lnTo>
                  <a:lnTo>
                    <a:pt x="1425" y="29292"/>
                  </a:lnTo>
                  <a:lnTo>
                    <a:pt x="1704" y="31040"/>
                  </a:lnTo>
                  <a:lnTo>
                    <a:pt x="1993" y="32788"/>
                  </a:lnTo>
                  <a:lnTo>
                    <a:pt x="2283" y="34525"/>
                  </a:lnTo>
                  <a:lnTo>
                    <a:pt x="2594" y="36262"/>
                  </a:lnTo>
                  <a:lnTo>
                    <a:pt x="2895" y="37965"/>
                  </a:lnTo>
                  <a:lnTo>
                    <a:pt x="3507" y="41238"/>
                  </a:lnTo>
                  <a:lnTo>
                    <a:pt x="4097" y="44278"/>
                  </a:lnTo>
                  <a:lnTo>
                    <a:pt x="4632" y="46983"/>
                  </a:lnTo>
                  <a:lnTo>
                    <a:pt x="5456" y="51047"/>
                  </a:lnTo>
                  <a:lnTo>
                    <a:pt x="5701" y="52238"/>
                  </a:lnTo>
                  <a:lnTo>
                    <a:pt x="5767" y="52572"/>
                  </a:lnTo>
                  <a:lnTo>
                    <a:pt x="5790" y="52739"/>
                  </a:lnTo>
                  <a:lnTo>
                    <a:pt x="6324" y="52750"/>
                  </a:lnTo>
                  <a:lnTo>
                    <a:pt x="6870" y="52750"/>
                  </a:lnTo>
                  <a:lnTo>
                    <a:pt x="7404" y="52739"/>
                  </a:lnTo>
                  <a:lnTo>
                    <a:pt x="7938" y="52717"/>
                  </a:lnTo>
                  <a:lnTo>
                    <a:pt x="8462" y="52695"/>
                  </a:lnTo>
                  <a:lnTo>
                    <a:pt x="8974" y="52661"/>
                  </a:lnTo>
                  <a:lnTo>
                    <a:pt x="9965" y="52583"/>
                  </a:lnTo>
                  <a:lnTo>
                    <a:pt x="10900" y="52483"/>
                  </a:lnTo>
                  <a:lnTo>
                    <a:pt x="11746" y="52383"/>
                  </a:lnTo>
                  <a:lnTo>
                    <a:pt x="12514" y="52272"/>
                  </a:lnTo>
                  <a:lnTo>
                    <a:pt x="13160" y="52171"/>
                  </a:lnTo>
                  <a:lnTo>
                    <a:pt x="13661" y="52082"/>
                  </a:lnTo>
                  <a:lnTo>
                    <a:pt x="14040" y="52015"/>
                  </a:lnTo>
                  <a:lnTo>
                    <a:pt x="14362" y="51960"/>
                  </a:lnTo>
                  <a:lnTo>
                    <a:pt x="14396" y="51180"/>
                  </a:lnTo>
                  <a:lnTo>
                    <a:pt x="14474" y="48998"/>
                  </a:lnTo>
                  <a:lnTo>
                    <a:pt x="14518" y="47473"/>
                  </a:lnTo>
                  <a:lnTo>
                    <a:pt x="14552" y="45681"/>
                  </a:lnTo>
                  <a:lnTo>
                    <a:pt x="14585" y="43665"/>
                  </a:lnTo>
                  <a:lnTo>
                    <a:pt x="14607" y="41461"/>
                  </a:lnTo>
                  <a:lnTo>
                    <a:pt x="14618" y="39090"/>
                  </a:lnTo>
                  <a:lnTo>
                    <a:pt x="14596" y="36574"/>
                  </a:lnTo>
                  <a:lnTo>
                    <a:pt x="14574" y="35282"/>
                  </a:lnTo>
                  <a:lnTo>
                    <a:pt x="14552" y="33968"/>
                  </a:lnTo>
                  <a:lnTo>
                    <a:pt x="14518" y="32632"/>
                  </a:lnTo>
                  <a:lnTo>
                    <a:pt x="14474" y="31285"/>
                  </a:lnTo>
                  <a:lnTo>
                    <a:pt x="14429" y="29938"/>
                  </a:lnTo>
                  <a:lnTo>
                    <a:pt x="14374" y="28569"/>
                  </a:lnTo>
                  <a:lnTo>
                    <a:pt x="14296" y="27199"/>
                  </a:lnTo>
                  <a:lnTo>
                    <a:pt x="14218" y="25841"/>
                  </a:lnTo>
                  <a:lnTo>
                    <a:pt x="14129" y="24483"/>
                  </a:lnTo>
                  <a:lnTo>
                    <a:pt x="14028" y="23124"/>
                  </a:lnTo>
                  <a:lnTo>
                    <a:pt x="13906" y="21788"/>
                  </a:lnTo>
                  <a:lnTo>
                    <a:pt x="13783" y="20464"/>
                  </a:lnTo>
                  <a:lnTo>
                    <a:pt x="13783" y="20464"/>
                  </a:lnTo>
                  <a:lnTo>
                    <a:pt x="14875" y="20497"/>
                  </a:lnTo>
                  <a:lnTo>
                    <a:pt x="16166" y="20530"/>
                  </a:lnTo>
                  <a:lnTo>
                    <a:pt x="17647" y="20564"/>
                  </a:lnTo>
                  <a:lnTo>
                    <a:pt x="19317" y="20586"/>
                  </a:lnTo>
                  <a:lnTo>
                    <a:pt x="20219" y="20597"/>
                  </a:lnTo>
                  <a:lnTo>
                    <a:pt x="21154" y="20586"/>
                  </a:lnTo>
                  <a:lnTo>
                    <a:pt x="22145" y="20575"/>
                  </a:lnTo>
                  <a:lnTo>
                    <a:pt x="23180" y="20553"/>
                  </a:lnTo>
                  <a:lnTo>
                    <a:pt x="24249" y="20519"/>
                  </a:lnTo>
                  <a:lnTo>
                    <a:pt x="25351" y="20475"/>
                  </a:lnTo>
                  <a:lnTo>
                    <a:pt x="26498" y="20408"/>
                  </a:lnTo>
                  <a:lnTo>
                    <a:pt x="27689" y="20330"/>
                  </a:lnTo>
                  <a:lnTo>
                    <a:pt x="28557" y="20263"/>
                  </a:lnTo>
                  <a:lnTo>
                    <a:pt x="29437" y="20196"/>
                  </a:lnTo>
                  <a:lnTo>
                    <a:pt x="30328" y="20107"/>
                  </a:lnTo>
                  <a:lnTo>
                    <a:pt x="31252" y="20018"/>
                  </a:lnTo>
                  <a:lnTo>
                    <a:pt x="32176" y="19918"/>
                  </a:lnTo>
                  <a:lnTo>
                    <a:pt x="33133" y="19807"/>
                  </a:lnTo>
                  <a:lnTo>
                    <a:pt x="34102" y="19684"/>
                  </a:lnTo>
                  <a:lnTo>
                    <a:pt x="35082" y="19539"/>
                  </a:lnTo>
                  <a:lnTo>
                    <a:pt x="36084" y="19395"/>
                  </a:lnTo>
                  <a:lnTo>
                    <a:pt x="37097" y="19228"/>
                  </a:lnTo>
                  <a:lnTo>
                    <a:pt x="38121" y="19061"/>
                  </a:lnTo>
                  <a:lnTo>
                    <a:pt x="39168" y="18871"/>
                  </a:lnTo>
                  <a:lnTo>
                    <a:pt x="40236" y="18671"/>
                  </a:lnTo>
                  <a:lnTo>
                    <a:pt x="41305" y="18448"/>
                  </a:lnTo>
                  <a:lnTo>
                    <a:pt x="42396" y="18215"/>
                  </a:lnTo>
                  <a:lnTo>
                    <a:pt x="43499" y="17970"/>
                  </a:lnTo>
                  <a:lnTo>
                    <a:pt x="43042" y="16222"/>
                  </a:lnTo>
                  <a:lnTo>
                    <a:pt x="42619" y="14585"/>
                  </a:lnTo>
                  <a:lnTo>
                    <a:pt x="42207" y="13071"/>
                  </a:lnTo>
                  <a:lnTo>
                    <a:pt x="41806" y="11657"/>
                  </a:lnTo>
                  <a:lnTo>
                    <a:pt x="41428" y="10354"/>
                  </a:lnTo>
                  <a:lnTo>
                    <a:pt x="41060" y="9152"/>
                  </a:lnTo>
                  <a:lnTo>
                    <a:pt x="40715" y="8039"/>
                  </a:lnTo>
                  <a:lnTo>
                    <a:pt x="40392" y="7026"/>
                  </a:lnTo>
                  <a:lnTo>
                    <a:pt x="40069" y="6102"/>
                  </a:lnTo>
                  <a:lnTo>
                    <a:pt x="39769" y="5255"/>
                  </a:lnTo>
                  <a:lnTo>
                    <a:pt x="39490" y="4498"/>
                  </a:lnTo>
                  <a:lnTo>
                    <a:pt x="39223" y="3808"/>
                  </a:lnTo>
                  <a:lnTo>
                    <a:pt x="38967" y="3196"/>
                  </a:lnTo>
                  <a:lnTo>
                    <a:pt x="38733" y="2661"/>
                  </a:lnTo>
                  <a:lnTo>
                    <a:pt x="38511" y="2183"/>
                  </a:lnTo>
                  <a:lnTo>
                    <a:pt x="38299" y="1759"/>
                  </a:lnTo>
                  <a:lnTo>
                    <a:pt x="38110" y="1403"/>
                  </a:lnTo>
                  <a:lnTo>
                    <a:pt x="37932" y="1091"/>
                  </a:lnTo>
                  <a:lnTo>
                    <a:pt x="37765" y="835"/>
                  </a:lnTo>
                  <a:lnTo>
                    <a:pt x="37609" y="613"/>
                  </a:lnTo>
                  <a:lnTo>
                    <a:pt x="37475" y="435"/>
                  </a:lnTo>
                  <a:lnTo>
                    <a:pt x="37353" y="301"/>
                  </a:lnTo>
                  <a:lnTo>
                    <a:pt x="37242" y="190"/>
                  </a:lnTo>
                  <a:lnTo>
                    <a:pt x="37141" y="112"/>
                  </a:lnTo>
                  <a:lnTo>
                    <a:pt x="37052" y="56"/>
                  </a:lnTo>
                  <a:lnTo>
                    <a:pt x="36974" y="23"/>
                  </a:lnTo>
                  <a:lnTo>
                    <a:pt x="36908" y="12"/>
                  </a:lnTo>
                  <a:lnTo>
                    <a:pt x="36863" y="0"/>
                  </a:lnTo>
                  <a:close/>
                </a:path>
              </a:pathLst>
            </a:custGeom>
            <a:solidFill>
              <a:srgbClr val="312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8"/>
            <p:cNvSpPr/>
            <p:nvPr/>
          </p:nvSpPr>
          <p:spPr>
            <a:xfrm>
              <a:off x="6819464" y="4134162"/>
              <a:ext cx="429549" cy="222378"/>
            </a:xfrm>
            <a:custGeom>
              <a:avLst/>
              <a:gdLst/>
              <a:ahLst/>
              <a:cxnLst/>
              <a:rect l="l" t="t" r="r" b="b"/>
              <a:pathLst>
                <a:path w="18304" h="9476" extrusionOk="0">
                  <a:moveTo>
                    <a:pt x="11089" y="1"/>
                  </a:moveTo>
                  <a:lnTo>
                    <a:pt x="10989" y="34"/>
                  </a:lnTo>
                  <a:lnTo>
                    <a:pt x="10945" y="56"/>
                  </a:lnTo>
                  <a:lnTo>
                    <a:pt x="10900" y="90"/>
                  </a:lnTo>
                  <a:lnTo>
                    <a:pt x="10577" y="413"/>
                  </a:lnTo>
                  <a:lnTo>
                    <a:pt x="9909" y="1047"/>
                  </a:lnTo>
                  <a:lnTo>
                    <a:pt x="9475" y="1459"/>
                  </a:lnTo>
                  <a:lnTo>
                    <a:pt x="8985" y="1905"/>
                  </a:lnTo>
                  <a:lnTo>
                    <a:pt x="8451" y="2383"/>
                  </a:lnTo>
                  <a:lnTo>
                    <a:pt x="7872" y="2884"/>
                  </a:lnTo>
                  <a:lnTo>
                    <a:pt x="7271" y="3385"/>
                  </a:lnTo>
                  <a:lnTo>
                    <a:pt x="6636" y="3875"/>
                  </a:lnTo>
                  <a:lnTo>
                    <a:pt x="6313" y="4120"/>
                  </a:lnTo>
                  <a:lnTo>
                    <a:pt x="5990" y="4354"/>
                  </a:lnTo>
                  <a:lnTo>
                    <a:pt x="5656" y="4577"/>
                  </a:lnTo>
                  <a:lnTo>
                    <a:pt x="5333" y="4799"/>
                  </a:lnTo>
                  <a:lnTo>
                    <a:pt x="5011" y="5000"/>
                  </a:lnTo>
                  <a:lnTo>
                    <a:pt x="4677" y="5200"/>
                  </a:lnTo>
                  <a:lnTo>
                    <a:pt x="4354" y="5378"/>
                  </a:lnTo>
                  <a:lnTo>
                    <a:pt x="4042" y="5545"/>
                  </a:lnTo>
                  <a:lnTo>
                    <a:pt x="3730" y="5690"/>
                  </a:lnTo>
                  <a:lnTo>
                    <a:pt x="3419" y="5812"/>
                  </a:lnTo>
                  <a:lnTo>
                    <a:pt x="3118" y="5924"/>
                  </a:lnTo>
                  <a:lnTo>
                    <a:pt x="2828" y="6013"/>
                  </a:lnTo>
                  <a:lnTo>
                    <a:pt x="2428" y="6124"/>
                  </a:lnTo>
                  <a:lnTo>
                    <a:pt x="2060" y="6236"/>
                  </a:lnTo>
                  <a:lnTo>
                    <a:pt x="1737" y="6358"/>
                  </a:lnTo>
                  <a:lnTo>
                    <a:pt x="1448" y="6492"/>
                  </a:lnTo>
                  <a:lnTo>
                    <a:pt x="1192" y="6625"/>
                  </a:lnTo>
                  <a:lnTo>
                    <a:pt x="958" y="6759"/>
                  </a:lnTo>
                  <a:lnTo>
                    <a:pt x="758" y="6892"/>
                  </a:lnTo>
                  <a:lnTo>
                    <a:pt x="591" y="7037"/>
                  </a:lnTo>
                  <a:lnTo>
                    <a:pt x="435" y="7182"/>
                  </a:lnTo>
                  <a:lnTo>
                    <a:pt x="312" y="7327"/>
                  </a:lnTo>
                  <a:lnTo>
                    <a:pt x="212" y="7471"/>
                  </a:lnTo>
                  <a:lnTo>
                    <a:pt x="134" y="7616"/>
                  </a:lnTo>
                  <a:lnTo>
                    <a:pt x="78" y="7750"/>
                  </a:lnTo>
                  <a:lnTo>
                    <a:pt x="34" y="7894"/>
                  </a:lnTo>
                  <a:lnTo>
                    <a:pt x="12" y="8039"/>
                  </a:lnTo>
                  <a:lnTo>
                    <a:pt x="1" y="8173"/>
                  </a:lnTo>
                  <a:lnTo>
                    <a:pt x="1" y="8273"/>
                  </a:lnTo>
                  <a:lnTo>
                    <a:pt x="12" y="8373"/>
                  </a:lnTo>
                  <a:lnTo>
                    <a:pt x="45" y="8562"/>
                  </a:lnTo>
                  <a:lnTo>
                    <a:pt x="90" y="8741"/>
                  </a:lnTo>
                  <a:lnTo>
                    <a:pt x="156" y="8908"/>
                  </a:lnTo>
                  <a:lnTo>
                    <a:pt x="190" y="8952"/>
                  </a:lnTo>
                  <a:lnTo>
                    <a:pt x="223" y="8997"/>
                  </a:lnTo>
                  <a:lnTo>
                    <a:pt x="279" y="9041"/>
                  </a:lnTo>
                  <a:lnTo>
                    <a:pt x="335" y="9086"/>
                  </a:lnTo>
                  <a:lnTo>
                    <a:pt x="479" y="9164"/>
                  </a:lnTo>
                  <a:lnTo>
                    <a:pt x="657" y="9230"/>
                  </a:lnTo>
                  <a:lnTo>
                    <a:pt x="869" y="9286"/>
                  </a:lnTo>
                  <a:lnTo>
                    <a:pt x="1114" y="9342"/>
                  </a:lnTo>
                  <a:lnTo>
                    <a:pt x="1381" y="9375"/>
                  </a:lnTo>
                  <a:lnTo>
                    <a:pt x="1682" y="9409"/>
                  </a:lnTo>
                  <a:lnTo>
                    <a:pt x="1993" y="9442"/>
                  </a:lnTo>
                  <a:lnTo>
                    <a:pt x="2327" y="9464"/>
                  </a:lnTo>
                  <a:lnTo>
                    <a:pt x="2684" y="9475"/>
                  </a:lnTo>
                  <a:lnTo>
                    <a:pt x="3819" y="9475"/>
                  </a:lnTo>
                  <a:lnTo>
                    <a:pt x="4621" y="9453"/>
                  </a:lnTo>
                  <a:lnTo>
                    <a:pt x="5423" y="9409"/>
                  </a:lnTo>
                  <a:lnTo>
                    <a:pt x="6224" y="9342"/>
                  </a:lnTo>
                  <a:lnTo>
                    <a:pt x="6981" y="9264"/>
                  </a:lnTo>
                  <a:lnTo>
                    <a:pt x="7683" y="9186"/>
                  </a:lnTo>
                  <a:lnTo>
                    <a:pt x="8317" y="9086"/>
                  </a:lnTo>
                  <a:lnTo>
                    <a:pt x="8852" y="8985"/>
                  </a:lnTo>
                  <a:lnTo>
                    <a:pt x="9085" y="8941"/>
                  </a:lnTo>
                  <a:lnTo>
                    <a:pt x="9275" y="8885"/>
                  </a:lnTo>
                  <a:lnTo>
                    <a:pt x="9442" y="8841"/>
                  </a:lnTo>
                  <a:lnTo>
                    <a:pt x="9564" y="8785"/>
                  </a:lnTo>
                  <a:lnTo>
                    <a:pt x="9976" y="8596"/>
                  </a:lnTo>
                  <a:lnTo>
                    <a:pt x="10366" y="8418"/>
                  </a:lnTo>
                  <a:lnTo>
                    <a:pt x="10722" y="8273"/>
                  </a:lnTo>
                  <a:lnTo>
                    <a:pt x="11023" y="8150"/>
                  </a:lnTo>
                  <a:lnTo>
                    <a:pt x="11479" y="7983"/>
                  </a:lnTo>
                  <a:lnTo>
                    <a:pt x="11646" y="7928"/>
                  </a:lnTo>
                  <a:lnTo>
                    <a:pt x="12002" y="8607"/>
                  </a:lnTo>
                  <a:lnTo>
                    <a:pt x="12336" y="8618"/>
                  </a:lnTo>
                  <a:lnTo>
                    <a:pt x="12737" y="8618"/>
                  </a:lnTo>
                  <a:lnTo>
                    <a:pt x="13183" y="8607"/>
                  </a:lnTo>
                  <a:lnTo>
                    <a:pt x="13661" y="8574"/>
                  </a:lnTo>
                  <a:lnTo>
                    <a:pt x="14162" y="8540"/>
                  </a:lnTo>
                  <a:lnTo>
                    <a:pt x="14674" y="8484"/>
                  </a:lnTo>
                  <a:lnTo>
                    <a:pt x="15699" y="8362"/>
                  </a:lnTo>
                  <a:lnTo>
                    <a:pt x="16645" y="8240"/>
                  </a:lnTo>
                  <a:lnTo>
                    <a:pt x="17435" y="8128"/>
                  </a:lnTo>
                  <a:lnTo>
                    <a:pt x="18170" y="8017"/>
                  </a:lnTo>
                  <a:lnTo>
                    <a:pt x="18204" y="7828"/>
                  </a:lnTo>
                  <a:lnTo>
                    <a:pt x="18226" y="7572"/>
                  </a:lnTo>
                  <a:lnTo>
                    <a:pt x="18259" y="7204"/>
                  </a:lnTo>
                  <a:lnTo>
                    <a:pt x="18293" y="6714"/>
                  </a:lnTo>
                  <a:lnTo>
                    <a:pt x="18304" y="6102"/>
                  </a:lnTo>
                  <a:lnTo>
                    <a:pt x="18304" y="5345"/>
                  </a:lnTo>
                  <a:lnTo>
                    <a:pt x="18282" y="4432"/>
                  </a:lnTo>
                  <a:lnTo>
                    <a:pt x="18259" y="4053"/>
                  </a:lnTo>
                  <a:lnTo>
                    <a:pt x="18215" y="3697"/>
                  </a:lnTo>
                  <a:lnTo>
                    <a:pt x="18170" y="3352"/>
                  </a:lnTo>
                  <a:lnTo>
                    <a:pt x="18103" y="3029"/>
                  </a:lnTo>
                  <a:lnTo>
                    <a:pt x="18026" y="2728"/>
                  </a:lnTo>
                  <a:lnTo>
                    <a:pt x="17948" y="2439"/>
                  </a:lnTo>
                  <a:lnTo>
                    <a:pt x="17859" y="2172"/>
                  </a:lnTo>
                  <a:lnTo>
                    <a:pt x="17758" y="1927"/>
                  </a:lnTo>
                  <a:lnTo>
                    <a:pt x="17658" y="1693"/>
                  </a:lnTo>
                  <a:lnTo>
                    <a:pt x="17569" y="1482"/>
                  </a:lnTo>
                  <a:lnTo>
                    <a:pt x="17469" y="1292"/>
                  </a:lnTo>
                  <a:lnTo>
                    <a:pt x="17369" y="1125"/>
                  </a:lnTo>
                  <a:lnTo>
                    <a:pt x="17202" y="847"/>
                  </a:lnTo>
                  <a:lnTo>
                    <a:pt x="17057" y="647"/>
                  </a:lnTo>
                  <a:lnTo>
                    <a:pt x="16957" y="524"/>
                  </a:lnTo>
                  <a:lnTo>
                    <a:pt x="16923" y="480"/>
                  </a:lnTo>
                  <a:lnTo>
                    <a:pt x="16790" y="602"/>
                  </a:lnTo>
                  <a:lnTo>
                    <a:pt x="16656" y="713"/>
                  </a:lnTo>
                  <a:lnTo>
                    <a:pt x="16511" y="814"/>
                  </a:lnTo>
                  <a:lnTo>
                    <a:pt x="16367" y="903"/>
                  </a:lnTo>
                  <a:lnTo>
                    <a:pt x="16211" y="981"/>
                  </a:lnTo>
                  <a:lnTo>
                    <a:pt x="16055" y="1047"/>
                  </a:lnTo>
                  <a:lnTo>
                    <a:pt x="15888" y="1114"/>
                  </a:lnTo>
                  <a:lnTo>
                    <a:pt x="15721" y="1159"/>
                  </a:lnTo>
                  <a:lnTo>
                    <a:pt x="15554" y="1203"/>
                  </a:lnTo>
                  <a:lnTo>
                    <a:pt x="15387" y="1237"/>
                  </a:lnTo>
                  <a:lnTo>
                    <a:pt x="15220" y="1259"/>
                  </a:lnTo>
                  <a:lnTo>
                    <a:pt x="15042" y="1281"/>
                  </a:lnTo>
                  <a:lnTo>
                    <a:pt x="14708" y="1303"/>
                  </a:lnTo>
                  <a:lnTo>
                    <a:pt x="14374" y="1292"/>
                  </a:lnTo>
                  <a:lnTo>
                    <a:pt x="14062" y="1270"/>
                  </a:lnTo>
                  <a:lnTo>
                    <a:pt x="13761" y="1237"/>
                  </a:lnTo>
                  <a:lnTo>
                    <a:pt x="13494" y="1181"/>
                  </a:lnTo>
                  <a:lnTo>
                    <a:pt x="13249" y="1114"/>
                  </a:lnTo>
                  <a:lnTo>
                    <a:pt x="13038" y="1047"/>
                  </a:lnTo>
                  <a:lnTo>
                    <a:pt x="12882" y="969"/>
                  </a:lnTo>
                  <a:lnTo>
                    <a:pt x="12759" y="891"/>
                  </a:lnTo>
                  <a:lnTo>
                    <a:pt x="12726" y="858"/>
                  </a:lnTo>
                  <a:lnTo>
                    <a:pt x="12704" y="825"/>
                  </a:lnTo>
                  <a:lnTo>
                    <a:pt x="12659" y="758"/>
                  </a:lnTo>
                  <a:lnTo>
                    <a:pt x="12581" y="680"/>
                  </a:lnTo>
                  <a:lnTo>
                    <a:pt x="12503" y="602"/>
                  </a:lnTo>
                  <a:lnTo>
                    <a:pt x="12392" y="513"/>
                  </a:lnTo>
                  <a:lnTo>
                    <a:pt x="12281" y="435"/>
                  </a:lnTo>
                  <a:lnTo>
                    <a:pt x="12147" y="346"/>
                  </a:lnTo>
                  <a:lnTo>
                    <a:pt x="12013" y="268"/>
                  </a:lnTo>
                  <a:lnTo>
                    <a:pt x="11880" y="190"/>
                  </a:lnTo>
                  <a:lnTo>
                    <a:pt x="11735" y="134"/>
                  </a:lnTo>
                  <a:lnTo>
                    <a:pt x="11590" y="79"/>
                  </a:lnTo>
                  <a:lnTo>
                    <a:pt x="11457" y="34"/>
                  </a:lnTo>
                  <a:lnTo>
                    <a:pt x="11323" y="1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8"/>
            <p:cNvSpPr/>
            <p:nvPr/>
          </p:nvSpPr>
          <p:spPr>
            <a:xfrm>
              <a:off x="6819464" y="4205245"/>
              <a:ext cx="429549" cy="151295"/>
            </a:xfrm>
            <a:custGeom>
              <a:avLst/>
              <a:gdLst/>
              <a:ahLst/>
              <a:cxnLst/>
              <a:rect l="l" t="t" r="r" b="b"/>
              <a:pathLst>
                <a:path w="18304" h="6447" extrusionOk="0">
                  <a:moveTo>
                    <a:pt x="18103" y="0"/>
                  </a:moveTo>
                  <a:lnTo>
                    <a:pt x="17948" y="312"/>
                  </a:lnTo>
                  <a:lnTo>
                    <a:pt x="17781" y="601"/>
                  </a:lnTo>
                  <a:lnTo>
                    <a:pt x="17602" y="880"/>
                  </a:lnTo>
                  <a:lnTo>
                    <a:pt x="17413" y="1136"/>
                  </a:lnTo>
                  <a:lnTo>
                    <a:pt x="17213" y="1381"/>
                  </a:lnTo>
                  <a:lnTo>
                    <a:pt x="17012" y="1603"/>
                  </a:lnTo>
                  <a:lnTo>
                    <a:pt x="16801" y="1815"/>
                  </a:lnTo>
                  <a:lnTo>
                    <a:pt x="16578" y="2004"/>
                  </a:lnTo>
                  <a:lnTo>
                    <a:pt x="16356" y="2193"/>
                  </a:lnTo>
                  <a:lnTo>
                    <a:pt x="16122" y="2360"/>
                  </a:lnTo>
                  <a:lnTo>
                    <a:pt x="15888" y="2505"/>
                  </a:lnTo>
                  <a:lnTo>
                    <a:pt x="15643" y="2650"/>
                  </a:lnTo>
                  <a:lnTo>
                    <a:pt x="15398" y="2772"/>
                  </a:lnTo>
                  <a:lnTo>
                    <a:pt x="15153" y="2895"/>
                  </a:lnTo>
                  <a:lnTo>
                    <a:pt x="14908" y="2995"/>
                  </a:lnTo>
                  <a:lnTo>
                    <a:pt x="14663" y="3084"/>
                  </a:lnTo>
                  <a:lnTo>
                    <a:pt x="14407" y="3173"/>
                  </a:lnTo>
                  <a:lnTo>
                    <a:pt x="14162" y="3240"/>
                  </a:lnTo>
                  <a:lnTo>
                    <a:pt x="13917" y="3307"/>
                  </a:lnTo>
                  <a:lnTo>
                    <a:pt x="13661" y="3362"/>
                  </a:lnTo>
                  <a:lnTo>
                    <a:pt x="13427" y="3407"/>
                  </a:lnTo>
                  <a:lnTo>
                    <a:pt x="13183" y="3440"/>
                  </a:lnTo>
                  <a:lnTo>
                    <a:pt x="12949" y="3474"/>
                  </a:lnTo>
                  <a:lnTo>
                    <a:pt x="12715" y="3496"/>
                  </a:lnTo>
                  <a:lnTo>
                    <a:pt x="12270" y="3518"/>
                  </a:lnTo>
                  <a:lnTo>
                    <a:pt x="11858" y="3518"/>
                  </a:lnTo>
                  <a:lnTo>
                    <a:pt x="11468" y="3496"/>
                  </a:lnTo>
                  <a:lnTo>
                    <a:pt x="11123" y="3463"/>
                  </a:lnTo>
                  <a:lnTo>
                    <a:pt x="10755" y="3663"/>
                  </a:lnTo>
                  <a:lnTo>
                    <a:pt x="10388" y="3852"/>
                  </a:lnTo>
                  <a:lnTo>
                    <a:pt x="10009" y="4019"/>
                  </a:lnTo>
                  <a:lnTo>
                    <a:pt x="9631" y="4186"/>
                  </a:lnTo>
                  <a:lnTo>
                    <a:pt x="9252" y="4331"/>
                  </a:lnTo>
                  <a:lnTo>
                    <a:pt x="8863" y="4465"/>
                  </a:lnTo>
                  <a:lnTo>
                    <a:pt x="8484" y="4598"/>
                  </a:lnTo>
                  <a:lnTo>
                    <a:pt x="8095" y="4710"/>
                  </a:lnTo>
                  <a:lnTo>
                    <a:pt x="7716" y="4810"/>
                  </a:lnTo>
                  <a:lnTo>
                    <a:pt x="7326" y="4899"/>
                  </a:lnTo>
                  <a:lnTo>
                    <a:pt x="6948" y="4988"/>
                  </a:lnTo>
                  <a:lnTo>
                    <a:pt x="6558" y="5055"/>
                  </a:lnTo>
                  <a:lnTo>
                    <a:pt x="6180" y="5121"/>
                  </a:lnTo>
                  <a:lnTo>
                    <a:pt x="5801" y="5177"/>
                  </a:lnTo>
                  <a:lnTo>
                    <a:pt x="5423" y="5222"/>
                  </a:lnTo>
                  <a:lnTo>
                    <a:pt x="5055" y="5255"/>
                  </a:lnTo>
                  <a:lnTo>
                    <a:pt x="4688" y="5288"/>
                  </a:lnTo>
                  <a:lnTo>
                    <a:pt x="4320" y="5311"/>
                  </a:lnTo>
                  <a:lnTo>
                    <a:pt x="3608" y="5344"/>
                  </a:lnTo>
                  <a:lnTo>
                    <a:pt x="2918" y="5344"/>
                  </a:lnTo>
                  <a:lnTo>
                    <a:pt x="2261" y="5333"/>
                  </a:lnTo>
                  <a:lnTo>
                    <a:pt x="1637" y="5300"/>
                  </a:lnTo>
                  <a:lnTo>
                    <a:pt x="1047" y="5255"/>
                  </a:lnTo>
                  <a:lnTo>
                    <a:pt x="502" y="5199"/>
                  </a:lnTo>
                  <a:lnTo>
                    <a:pt x="1" y="5144"/>
                  </a:lnTo>
                  <a:lnTo>
                    <a:pt x="1" y="5244"/>
                  </a:lnTo>
                  <a:lnTo>
                    <a:pt x="12" y="5344"/>
                  </a:lnTo>
                  <a:lnTo>
                    <a:pt x="45" y="5533"/>
                  </a:lnTo>
                  <a:lnTo>
                    <a:pt x="90" y="5712"/>
                  </a:lnTo>
                  <a:lnTo>
                    <a:pt x="156" y="5879"/>
                  </a:lnTo>
                  <a:lnTo>
                    <a:pt x="190" y="5923"/>
                  </a:lnTo>
                  <a:lnTo>
                    <a:pt x="223" y="5968"/>
                  </a:lnTo>
                  <a:lnTo>
                    <a:pt x="279" y="6012"/>
                  </a:lnTo>
                  <a:lnTo>
                    <a:pt x="335" y="6057"/>
                  </a:lnTo>
                  <a:lnTo>
                    <a:pt x="479" y="6135"/>
                  </a:lnTo>
                  <a:lnTo>
                    <a:pt x="657" y="6201"/>
                  </a:lnTo>
                  <a:lnTo>
                    <a:pt x="869" y="6257"/>
                  </a:lnTo>
                  <a:lnTo>
                    <a:pt x="1114" y="6313"/>
                  </a:lnTo>
                  <a:lnTo>
                    <a:pt x="1381" y="6346"/>
                  </a:lnTo>
                  <a:lnTo>
                    <a:pt x="1682" y="6380"/>
                  </a:lnTo>
                  <a:lnTo>
                    <a:pt x="1993" y="6413"/>
                  </a:lnTo>
                  <a:lnTo>
                    <a:pt x="2327" y="6435"/>
                  </a:lnTo>
                  <a:lnTo>
                    <a:pt x="2684" y="6446"/>
                  </a:lnTo>
                  <a:lnTo>
                    <a:pt x="3819" y="6446"/>
                  </a:lnTo>
                  <a:lnTo>
                    <a:pt x="4621" y="6424"/>
                  </a:lnTo>
                  <a:lnTo>
                    <a:pt x="5423" y="6380"/>
                  </a:lnTo>
                  <a:lnTo>
                    <a:pt x="6224" y="6313"/>
                  </a:lnTo>
                  <a:lnTo>
                    <a:pt x="6981" y="6235"/>
                  </a:lnTo>
                  <a:lnTo>
                    <a:pt x="7683" y="6157"/>
                  </a:lnTo>
                  <a:lnTo>
                    <a:pt x="8317" y="6057"/>
                  </a:lnTo>
                  <a:lnTo>
                    <a:pt x="8852" y="5956"/>
                  </a:lnTo>
                  <a:lnTo>
                    <a:pt x="9085" y="5912"/>
                  </a:lnTo>
                  <a:lnTo>
                    <a:pt x="9275" y="5856"/>
                  </a:lnTo>
                  <a:lnTo>
                    <a:pt x="9442" y="5812"/>
                  </a:lnTo>
                  <a:lnTo>
                    <a:pt x="9564" y="5756"/>
                  </a:lnTo>
                  <a:lnTo>
                    <a:pt x="9976" y="5567"/>
                  </a:lnTo>
                  <a:lnTo>
                    <a:pt x="10366" y="5389"/>
                  </a:lnTo>
                  <a:lnTo>
                    <a:pt x="10722" y="5244"/>
                  </a:lnTo>
                  <a:lnTo>
                    <a:pt x="11023" y="5121"/>
                  </a:lnTo>
                  <a:lnTo>
                    <a:pt x="11479" y="4954"/>
                  </a:lnTo>
                  <a:lnTo>
                    <a:pt x="11646" y="4899"/>
                  </a:lnTo>
                  <a:lnTo>
                    <a:pt x="12002" y="5578"/>
                  </a:lnTo>
                  <a:lnTo>
                    <a:pt x="12336" y="5589"/>
                  </a:lnTo>
                  <a:lnTo>
                    <a:pt x="12737" y="5589"/>
                  </a:lnTo>
                  <a:lnTo>
                    <a:pt x="13183" y="5578"/>
                  </a:lnTo>
                  <a:lnTo>
                    <a:pt x="13661" y="5545"/>
                  </a:lnTo>
                  <a:lnTo>
                    <a:pt x="14162" y="5511"/>
                  </a:lnTo>
                  <a:lnTo>
                    <a:pt x="14674" y="5455"/>
                  </a:lnTo>
                  <a:lnTo>
                    <a:pt x="15699" y="5333"/>
                  </a:lnTo>
                  <a:lnTo>
                    <a:pt x="16645" y="5211"/>
                  </a:lnTo>
                  <a:lnTo>
                    <a:pt x="17435" y="5099"/>
                  </a:lnTo>
                  <a:lnTo>
                    <a:pt x="18170" y="4988"/>
                  </a:lnTo>
                  <a:lnTo>
                    <a:pt x="18204" y="4799"/>
                  </a:lnTo>
                  <a:lnTo>
                    <a:pt x="18226" y="4543"/>
                  </a:lnTo>
                  <a:lnTo>
                    <a:pt x="18259" y="4175"/>
                  </a:lnTo>
                  <a:lnTo>
                    <a:pt x="18293" y="3685"/>
                  </a:lnTo>
                  <a:lnTo>
                    <a:pt x="18304" y="3073"/>
                  </a:lnTo>
                  <a:lnTo>
                    <a:pt x="18304" y="2316"/>
                  </a:lnTo>
                  <a:lnTo>
                    <a:pt x="18282" y="1403"/>
                  </a:lnTo>
                  <a:lnTo>
                    <a:pt x="18259" y="1024"/>
                  </a:lnTo>
                  <a:lnTo>
                    <a:pt x="18215" y="668"/>
                  </a:lnTo>
                  <a:lnTo>
                    <a:pt x="18170" y="323"/>
                  </a:lnTo>
                  <a:lnTo>
                    <a:pt x="18103" y="0"/>
                  </a:lnTo>
                  <a:close/>
                </a:path>
              </a:pathLst>
            </a:custGeom>
            <a:solidFill>
              <a:srgbClr val="EFE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8"/>
            <p:cNvSpPr/>
            <p:nvPr/>
          </p:nvSpPr>
          <p:spPr>
            <a:xfrm>
              <a:off x="7134304" y="3248193"/>
              <a:ext cx="441048" cy="820424"/>
            </a:xfrm>
            <a:custGeom>
              <a:avLst/>
              <a:gdLst/>
              <a:ahLst/>
              <a:cxnLst/>
              <a:rect l="l" t="t" r="r" b="b"/>
              <a:pathLst>
                <a:path w="18794" h="34960" extrusionOk="0">
                  <a:moveTo>
                    <a:pt x="18793" y="1"/>
                  </a:moveTo>
                  <a:lnTo>
                    <a:pt x="18226" y="34"/>
                  </a:lnTo>
                  <a:lnTo>
                    <a:pt x="16678" y="145"/>
                  </a:lnTo>
                  <a:lnTo>
                    <a:pt x="14407" y="279"/>
                  </a:lnTo>
                  <a:lnTo>
                    <a:pt x="13071" y="357"/>
                  </a:lnTo>
                  <a:lnTo>
                    <a:pt x="11635" y="435"/>
                  </a:lnTo>
                  <a:lnTo>
                    <a:pt x="10143" y="502"/>
                  </a:lnTo>
                  <a:lnTo>
                    <a:pt x="8618" y="568"/>
                  </a:lnTo>
                  <a:lnTo>
                    <a:pt x="7092" y="613"/>
                  </a:lnTo>
                  <a:lnTo>
                    <a:pt x="5589" y="646"/>
                  </a:lnTo>
                  <a:lnTo>
                    <a:pt x="4153" y="669"/>
                  </a:lnTo>
                  <a:lnTo>
                    <a:pt x="2806" y="669"/>
                  </a:lnTo>
                  <a:lnTo>
                    <a:pt x="2171" y="657"/>
                  </a:lnTo>
                  <a:lnTo>
                    <a:pt x="1570" y="635"/>
                  </a:lnTo>
                  <a:lnTo>
                    <a:pt x="1002" y="613"/>
                  </a:lnTo>
                  <a:lnTo>
                    <a:pt x="479" y="580"/>
                  </a:lnTo>
                  <a:lnTo>
                    <a:pt x="379" y="580"/>
                  </a:lnTo>
                  <a:lnTo>
                    <a:pt x="290" y="613"/>
                  </a:lnTo>
                  <a:lnTo>
                    <a:pt x="201" y="657"/>
                  </a:lnTo>
                  <a:lnTo>
                    <a:pt x="123" y="724"/>
                  </a:lnTo>
                  <a:lnTo>
                    <a:pt x="67" y="813"/>
                  </a:lnTo>
                  <a:lnTo>
                    <a:pt x="23" y="902"/>
                  </a:lnTo>
                  <a:lnTo>
                    <a:pt x="0" y="1003"/>
                  </a:lnTo>
                  <a:lnTo>
                    <a:pt x="0" y="1114"/>
                  </a:lnTo>
                  <a:lnTo>
                    <a:pt x="268" y="3541"/>
                  </a:lnTo>
                  <a:lnTo>
                    <a:pt x="657" y="7404"/>
                  </a:lnTo>
                  <a:lnTo>
                    <a:pt x="1136" y="12247"/>
                  </a:lnTo>
                  <a:lnTo>
                    <a:pt x="1381" y="14897"/>
                  </a:lnTo>
                  <a:lnTo>
                    <a:pt x="1637" y="17602"/>
                  </a:lnTo>
                  <a:lnTo>
                    <a:pt x="1871" y="20330"/>
                  </a:lnTo>
                  <a:lnTo>
                    <a:pt x="2082" y="23002"/>
                  </a:lnTo>
                  <a:lnTo>
                    <a:pt x="2283" y="25563"/>
                  </a:lnTo>
                  <a:lnTo>
                    <a:pt x="2439" y="27968"/>
                  </a:lnTo>
                  <a:lnTo>
                    <a:pt x="2494" y="29081"/>
                  </a:lnTo>
                  <a:lnTo>
                    <a:pt x="2550" y="30139"/>
                  </a:lnTo>
                  <a:lnTo>
                    <a:pt x="2594" y="31129"/>
                  </a:lnTo>
                  <a:lnTo>
                    <a:pt x="2617" y="32031"/>
                  </a:lnTo>
                  <a:lnTo>
                    <a:pt x="2628" y="32855"/>
                  </a:lnTo>
                  <a:lnTo>
                    <a:pt x="2628" y="33579"/>
                  </a:lnTo>
                  <a:lnTo>
                    <a:pt x="2617" y="34213"/>
                  </a:lnTo>
                  <a:lnTo>
                    <a:pt x="2583" y="34737"/>
                  </a:lnTo>
                  <a:lnTo>
                    <a:pt x="2561" y="34959"/>
                  </a:lnTo>
                  <a:lnTo>
                    <a:pt x="3062" y="34870"/>
                  </a:lnTo>
                  <a:lnTo>
                    <a:pt x="3441" y="34803"/>
                  </a:lnTo>
                  <a:lnTo>
                    <a:pt x="3763" y="34748"/>
                  </a:lnTo>
                  <a:lnTo>
                    <a:pt x="3797" y="33980"/>
                  </a:lnTo>
                  <a:lnTo>
                    <a:pt x="3875" y="31853"/>
                  </a:lnTo>
                  <a:lnTo>
                    <a:pt x="3919" y="30350"/>
                  </a:lnTo>
                  <a:lnTo>
                    <a:pt x="3953" y="28602"/>
                  </a:lnTo>
                  <a:lnTo>
                    <a:pt x="3986" y="26632"/>
                  </a:lnTo>
                  <a:lnTo>
                    <a:pt x="4008" y="24461"/>
                  </a:lnTo>
                  <a:lnTo>
                    <a:pt x="4019" y="22123"/>
                  </a:lnTo>
                  <a:lnTo>
                    <a:pt x="3997" y="19662"/>
                  </a:lnTo>
                  <a:lnTo>
                    <a:pt x="3964" y="17090"/>
                  </a:lnTo>
                  <a:lnTo>
                    <a:pt x="3930" y="15788"/>
                  </a:lnTo>
                  <a:lnTo>
                    <a:pt x="3897" y="14452"/>
                  </a:lnTo>
                  <a:lnTo>
                    <a:pt x="3841" y="13116"/>
                  </a:lnTo>
                  <a:lnTo>
                    <a:pt x="3786" y="11769"/>
                  </a:lnTo>
                  <a:lnTo>
                    <a:pt x="3719" y="10421"/>
                  </a:lnTo>
                  <a:lnTo>
                    <a:pt x="3652" y="9063"/>
                  </a:lnTo>
                  <a:lnTo>
                    <a:pt x="3563" y="7727"/>
                  </a:lnTo>
                  <a:lnTo>
                    <a:pt x="3463" y="6380"/>
                  </a:lnTo>
                  <a:lnTo>
                    <a:pt x="3351" y="5055"/>
                  </a:lnTo>
                  <a:lnTo>
                    <a:pt x="3229" y="3741"/>
                  </a:lnTo>
                  <a:lnTo>
                    <a:pt x="3229" y="3652"/>
                  </a:lnTo>
                  <a:lnTo>
                    <a:pt x="3251" y="3552"/>
                  </a:lnTo>
                  <a:lnTo>
                    <a:pt x="3285" y="3474"/>
                  </a:lnTo>
                  <a:lnTo>
                    <a:pt x="3329" y="3407"/>
                  </a:lnTo>
                  <a:lnTo>
                    <a:pt x="3396" y="3341"/>
                  </a:lnTo>
                  <a:lnTo>
                    <a:pt x="3474" y="3296"/>
                  </a:lnTo>
                  <a:lnTo>
                    <a:pt x="3552" y="3274"/>
                  </a:lnTo>
                  <a:lnTo>
                    <a:pt x="3641" y="3263"/>
                  </a:lnTo>
                  <a:lnTo>
                    <a:pt x="6035" y="3329"/>
                  </a:lnTo>
                  <a:lnTo>
                    <a:pt x="7493" y="3363"/>
                  </a:lnTo>
                  <a:lnTo>
                    <a:pt x="9107" y="3385"/>
                  </a:lnTo>
                  <a:lnTo>
                    <a:pt x="9976" y="3385"/>
                  </a:lnTo>
                  <a:lnTo>
                    <a:pt x="10889" y="3374"/>
                  </a:lnTo>
                  <a:lnTo>
                    <a:pt x="11824" y="3363"/>
                  </a:lnTo>
                  <a:lnTo>
                    <a:pt x="12815" y="3329"/>
                  </a:lnTo>
                  <a:lnTo>
                    <a:pt x="13828" y="3296"/>
                  </a:lnTo>
                  <a:lnTo>
                    <a:pt x="14886" y="3252"/>
                  </a:lnTo>
                  <a:lnTo>
                    <a:pt x="15966" y="3196"/>
                  </a:lnTo>
                  <a:lnTo>
                    <a:pt x="17090" y="3118"/>
                  </a:lnTo>
                  <a:lnTo>
                    <a:pt x="18793" y="1"/>
                  </a:lnTo>
                  <a:close/>
                </a:path>
              </a:pathLst>
            </a:custGeom>
            <a:solidFill>
              <a:srgbClr val="2B1B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8"/>
            <p:cNvSpPr/>
            <p:nvPr/>
          </p:nvSpPr>
          <p:spPr>
            <a:xfrm>
              <a:off x="7797683" y="3968528"/>
              <a:ext cx="170632" cy="183422"/>
            </a:xfrm>
            <a:custGeom>
              <a:avLst/>
              <a:gdLst/>
              <a:ahLst/>
              <a:cxnLst/>
              <a:rect l="l" t="t" r="r" b="b"/>
              <a:pathLst>
                <a:path w="7271" h="7816" extrusionOk="0">
                  <a:moveTo>
                    <a:pt x="4765" y="0"/>
                  </a:moveTo>
                  <a:lnTo>
                    <a:pt x="0" y="4710"/>
                  </a:lnTo>
                  <a:lnTo>
                    <a:pt x="1948" y="7816"/>
                  </a:lnTo>
                  <a:lnTo>
                    <a:pt x="2138" y="7782"/>
                  </a:lnTo>
                  <a:lnTo>
                    <a:pt x="2650" y="7693"/>
                  </a:lnTo>
                  <a:lnTo>
                    <a:pt x="2995" y="7615"/>
                  </a:lnTo>
                  <a:lnTo>
                    <a:pt x="3396" y="7526"/>
                  </a:lnTo>
                  <a:lnTo>
                    <a:pt x="3819" y="7404"/>
                  </a:lnTo>
                  <a:lnTo>
                    <a:pt x="4264" y="7270"/>
                  </a:lnTo>
                  <a:lnTo>
                    <a:pt x="4732" y="7103"/>
                  </a:lnTo>
                  <a:lnTo>
                    <a:pt x="5188" y="6925"/>
                  </a:lnTo>
                  <a:lnTo>
                    <a:pt x="5411" y="6825"/>
                  </a:lnTo>
                  <a:lnTo>
                    <a:pt x="5634" y="6714"/>
                  </a:lnTo>
                  <a:lnTo>
                    <a:pt x="5845" y="6602"/>
                  </a:lnTo>
                  <a:lnTo>
                    <a:pt x="6057" y="6480"/>
                  </a:lnTo>
                  <a:lnTo>
                    <a:pt x="6257" y="6346"/>
                  </a:lnTo>
                  <a:lnTo>
                    <a:pt x="6446" y="6213"/>
                  </a:lnTo>
                  <a:lnTo>
                    <a:pt x="6624" y="6068"/>
                  </a:lnTo>
                  <a:lnTo>
                    <a:pt x="6780" y="5923"/>
                  </a:lnTo>
                  <a:lnTo>
                    <a:pt x="6925" y="5767"/>
                  </a:lnTo>
                  <a:lnTo>
                    <a:pt x="7059" y="5600"/>
                  </a:lnTo>
                  <a:lnTo>
                    <a:pt x="7170" y="5422"/>
                  </a:lnTo>
                  <a:lnTo>
                    <a:pt x="7270" y="5244"/>
                  </a:lnTo>
                  <a:lnTo>
                    <a:pt x="4765" y="0"/>
                  </a:lnTo>
                  <a:close/>
                </a:path>
              </a:pathLst>
            </a:custGeom>
            <a:solidFill>
              <a:srgbClr val="FFB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8"/>
            <p:cNvSpPr/>
            <p:nvPr/>
          </p:nvSpPr>
          <p:spPr>
            <a:xfrm>
              <a:off x="7797683" y="3968528"/>
              <a:ext cx="170632" cy="183422"/>
            </a:xfrm>
            <a:custGeom>
              <a:avLst/>
              <a:gdLst/>
              <a:ahLst/>
              <a:cxnLst/>
              <a:rect l="l" t="t" r="r" b="b"/>
              <a:pathLst>
                <a:path w="7271" h="7816" fill="none" extrusionOk="0">
                  <a:moveTo>
                    <a:pt x="0" y="4710"/>
                  </a:moveTo>
                  <a:lnTo>
                    <a:pt x="1948" y="7816"/>
                  </a:lnTo>
                  <a:lnTo>
                    <a:pt x="1948" y="7816"/>
                  </a:lnTo>
                  <a:lnTo>
                    <a:pt x="2138" y="7782"/>
                  </a:lnTo>
                  <a:lnTo>
                    <a:pt x="2650" y="7693"/>
                  </a:lnTo>
                  <a:lnTo>
                    <a:pt x="2995" y="7615"/>
                  </a:lnTo>
                  <a:lnTo>
                    <a:pt x="3396" y="7526"/>
                  </a:lnTo>
                  <a:lnTo>
                    <a:pt x="3819" y="7404"/>
                  </a:lnTo>
                  <a:lnTo>
                    <a:pt x="4264" y="7270"/>
                  </a:lnTo>
                  <a:lnTo>
                    <a:pt x="4732" y="7103"/>
                  </a:lnTo>
                  <a:lnTo>
                    <a:pt x="5188" y="6925"/>
                  </a:lnTo>
                  <a:lnTo>
                    <a:pt x="5411" y="6825"/>
                  </a:lnTo>
                  <a:lnTo>
                    <a:pt x="5634" y="6714"/>
                  </a:lnTo>
                  <a:lnTo>
                    <a:pt x="5845" y="6602"/>
                  </a:lnTo>
                  <a:lnTo>
                    <a:pt x="6057" y="6480"/>
                  </a:lnTo>
                  <a:lnTo>
                    <a:pt x="6257" y="6346"/>
                  </a:lnTo>
                  <a:lnTo>
                    <a:pt x="6446" y="6213"/>
                  </a:lnTo>
                  <a:lnTo>
                    <a:pt x="6624" y="6068"/>
                  </a:lnTo>
                  <a:lnTo>
                    <a:pt x="6780" y="5923"/>
                  </a:lnTo>
                  <a:lnTo>
                    <a:pt x="6925" y="5767"/>
                  </a:lnTo>
                  <a:lnTo>
                    <a:pt x="7059" y="5600"/>
                  </a:lnTo>
                  <a:lnTo>
                    <a:pt x="7170" y="5422"/>
                  </a:lnTo>
                  <a:lnTo>
                    <a:pt x="7270" y="5244"/>
                  </a:lnTo>
                  <a:lnTo>
                    <a:pt x="47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8"/>
            <p:cNvSpPr/>
            <p:nvPr/>
          </p:nvSpPr>
          <p:spPr>
            <a:xfrm>
              <a:off x="7273818" y="2756995"/>
              <a:ext cx="822254" cy="1353934"/>
            </a:xfrm>
            <a:custGeom>
              <a:avLst/>
              <a:gdLst/>
              <a:ahLst/>
              <a:cxnLst/>
              <a:rect l="l" t="t" r="r" b="b"/>
              <a:pathLst>
                <a:path w="35038" h="57694" extrusionOk="0">
                  <a:moveTo>
                    <a:pt x="28502" y="1"/>
                  </a:moveTo>
                  <a:lnTo>
                    <a:pt x="28424" y="12"/>
                  </a:lnTo>
                  <a:lnTo>
                    <a:pt x="28368" y="23"/>
                  </a:lnTo>
                  <a:lnTo>
                    <a:pt x="28335" y="34"/>
                  </a:lnTo>
                  <a:lnTo>
                    <a:pt x="28279" y="68"/>
                  </a:lnTo>
                  <a:lnTo>
                    <a:pt x="28268" y="90"/>
                  </a:lnTo>
                  <a:lnTo>
                    <a:pt x="27099" y="892"/>
                  </a:lnTo>
                  <a:lnTo>
                    <a:pt x="25774" y="1804"/>
                  </a:lnTo>
                  <a:lnTo>
                    <a:pt x="24071" y="3007"/>
                  </a:lnTo>
                  <a:lnTo>
                    <a:pt x="22067" y="4421"/>
                  </a:lnTo>
                  <a:lnTo>
                    <a:pt x="19851" y="6002"/>
                  </a:lnTo>
                  <a:lnTo>
                    <a:pt x="17525" y="7694"/>
                  </a:lnTo>
                  <a:lnTo>
                    <a:pt x="16344" y="8574"/>
                  </a:lnTo>
                  <a:lnTo>
                    <a:pt x="15153" y="9453"/>
                  </a:lnTo>
                  <a:lnTo>
                    <a:pt x="14474" y="9965"/>
                  </a:lnTo>
                  <a:lnTo>
                    <a:pt x="13706" y="10555"/>
                  </a:lnTo>
                  <a:lnTo>
                    <a:pt x="12715" y="11346"/>
                  </a:lnTo>
                  <a:lnTo>
                    <a:pt x="11535" y="12292"/>
                  </a:lnTo>
                  <a:lnTo>
                    <a:pt x="10232" y="13372"/>
                  </a:lnTo>
                  <a:lnTo>
                    <a:pt x="9542" y="13951"/>
                  </a:lnTo>
                  <a:lnTo>
                    <a:pt x="8840" y="14563"/>
                  </a:lnTo>
                  <a:lnTo>
                    <a:pt x="8128" y="15187"/>
                  </a:lnTo>
                  <a:lnTo>
                    <a:pt x="7404" y="15833"/>
                  </a:lnTo>
                  <a:lnTo>
                    <a:pt x="6692" y="16489"/>
                  </a:lnTo>
                  <a:lnTo>
                    <a:pt x="5979" y="17157"/>
                  </a:lnTo>
                  <a:lnTo>
                    <a:pt x="5278" y="17837"/>
                  </a:lnTo>
                  <a:lnTo>
                    <a:pt x="4599" y="18516"/>
                  </a:lnTo>
                  <a:lnTo>
                    <a:pt x="3942" y="19195"/>
                  </a:lnTo>
                  <a:lnTo>
                    <a:pt x="3318" y="19863"/>
                  </a:lnTo>
                  <a:lnTo>
                    <a:pt x="2739" y="20542"/>
                  </a:lnTo>
                  <a:lnTo>
                    <a:pt x="2461" y="20865"/>
                  </a:lnTo>
                  <a:lnTo>
                    <a:pt x="2183" y="21199"/>
                  </a:lnTo>
                  <a:lnTo>
                    <a:pt x="1938" y="21522"/>
                  </a:lnTo>
                  <a:lnTo>
                    <a:pt x="1693" y="21845"/>
                  </a:lnTo>
                  <a:lnTo>
                    <a:pt x="1459" y="22156"/>
                  </a:lnTo>
                  <a:lnTo>
                    <a:pt x="1247" y="22479"/>
                  </a:lnTo>
                  <a:lnTo>
                    <a:pt x="1047" y="22780"/>
                  </a:lnTo>
                  <a:lnTo>
                    <a:pt x="858" y="23080"/>
                  </a:lnTo>
                  <a:lnTo>
                    <a:pt x="691" y="23381"/>
                  </a:lnTo>
                  <a:lnTo>
                    <a:pt x="535" y="23670"/>
                  </a:lnTo>
                  <a:lnTo>
                    <a:pt x="401" y="23960"/>
                  </a:lnTo>
                  <a:lnTo>
                    <a:pt x="279" y="24227"/>
                  </a:lnTo>
                  <a:lnTo>
                    <a:pt x="190" y="24505"/>
                  </a:lnTo>
                  <a:lnTo>
                    <a:pt x="112" y="24761"/>
                  </a:lnTo>
                  <a:lnTo>
                    <a:pt x="45" y="25018"/>
                  </a:lnTo>
                  <a:lnTo>
                    <a:pt x="12" y="25262"/>
                  </a:lnTo>
                  <a:lnTo>
                    <a:pt x="1" y="25496"/>
                  </a:lnTo>
                  <a:lnTo>
                    <a:pt x="12" y="25719"/>
                  </a:lnTo>
                  <a:lnTo>
                    <a:pt x="45" y="26020"/>
                  </a:lnTo>
                  <a:lnTo>
                    <a:pt x="112" y="26342"/>
                  </a:lnTo>
                  <a:lnTo>
                    <a:pt x="212" y="26699"/>
                  </a:lnTo>
                  <a:lnTo>
                    <a:pt x="323" y="27066"/>
                  </a:lnTo>
                  <a:lnTo>
                    <a:pt x="468" y="27467"/>
                  </a:lnTo>
                  <a:lnTo>
                    <a:pt x="635" y="27901"/>
                  </a:lnTo>
                  <a:lnTo>
                    <a:pt x="824" y="28346"/>
                  </a:lnTo>
                  <a:lnTo>
                    <a:pt x="1047" y="28814"/>
                  </a:lnTo>
                  <a:lnTo>
                    <a:pt x="1281" y="29293"/>
                  </a:lnTo>
                  <a:lnTo>
                    <a:pt x="1537" y="29805"/>
                  </a:lnTo>
                  <a:lnTo>
                    <a:pt x="1804" y="30328"/>
                  </a:lnTo>
                  <a:lnTo>
                    <a:pt x="2105" y="30874"/>
                  </a:lnTo>
                  <a:lnTo>
                    <a:pt x="2416" y="31430"/>
                  </a:lnTo>
                  <a:lnTo>
                    <a:pt x="2739" y="31998"/>
                  </a:lnTo>
                  <a:lnTo>
                    <a:pt x="3441" y="33189"/>
                  </a:lnTo>
                  <a:lnTo>
                    <a:pt x="4198" y="34425"/>
                  </a:lnTo>
                  <a:lnTo>
                    <a:pt x="5011" y="35706"/>
                  </a:lnTo>
                  <a:lnTo>
                    <a:pt x="5857" y="37019"/>
                  </a:lnTo>
                  <a:lnTo>
                    <a:pt x="6747" y="38355"/>
                  </a:lnTo>
                  <a:lnTo>
                    <a:pt x="7660" y="39702"/>
                  </a:lnTo>
                  <a:lnTo>
                    <a:pt x="8596" y="41061"/>
                  </a:lnTo>
                  <a:lnTo>
                    <a:pt x="9542" y="42419"/>
                  </a:lnTo>
                  <a:lnTo>
                    <a:pt x="10499" y="43766"/>
                  </a:lnTo>
                  <a:lnTo>
                    <a:pt x="11446" y="45102"/>
                  </a:lnTo>
                  <a:lnTo>
                    <a:pt x="12392" y="46416"/>
                  </a:lnTo>
                  <a:lnTo>
                    <a:pt x="14229" y="48932"/>
                  </a:lnTo>
                  <a:lnTo>
                    <a:pt x="15955" y="51248"/>
                  </a:lnTo>
                  <a:lnTo>
                    <a:pt x="17502" y="53307"/>
                  </a:lnTo>
                  <a:lnTo>
                    <a:pt x="19840" y="56414"/>
                  </a:lnTo>
                  <a:lnTo>
                    <a:pt x="20531" y="57315"/>
                  </a:lnTo>
                  <a:lnTo>
                    <a:pt x="20720" y="57571"/>
                  </a:lnTo>
                  <a:lnTo>
                    <a:pt x="20809" y="57694"/>
                  </a:lnTo>
                  <a:lnTo>
                    <a:pt x="21299" y="57482"/>
                  </a:lnTo>
                  <a:lnTo>
                    <a:pt x="21789" y="57249"/>
                  </a:lnTo>
                  <a:lnTo>
                    <a:pt x="22267" y="57015"/>
                  </a:lnTo>
                  <a:lnTo>
                    <a:pt x="22746" y="56781"/>
                  </a:lnTo>
                  <a:lnTo>
                    <a:pt x="23203" y="56536"/>
                  </a:lnTo>
                  <a:lnTo>
                    <a:pt x="23659" y="56291"/>
                  </a:lnTo>
                  <a:lnTo>
                    <a:pt x="24527" y="55812"/>
                  </a:lnTo>
                  <a:lnTo>
                    <a:pt x="25340" y="55334"/>
                  </a:lnTo>
                  <a:lnTo>
                    <a:pt x="26075" y="54888"/>
                  </a:lnTo>
                  <a:lnTo>
                    <a:pt x="26721" y="54476"/>
                  </a:lnTo>
                  <a:lnTo>
                    <a:pt x="27277" y="54120"/>
                  </a:lnTo>
                  <a:lnTo>
                    <a:pt x="27700" y="53842"/>
                  </a:lnTo>
                  <a:lnTo>
                    <a:pt x="28012" y="53619"/>
                  </a:lnTo>
                  <a:lnTo>
                    <a:pt x="28279" y="53430"/>
                  </a:lnTo>
                  <a:lnTo>
                    <a:pt x="27890" y="52495"/>
                  </a:lnTo>
                  <a:lnTo>
                    <a:pt x="27433" y="51392"/>
                  </a:lnTo>
                  <a:lnTo>
                    <a:pt x="26810" y="49923"/>
                  </a:lnTo>
                  <a:lnTo>
                    <a:pt x="26654" y="49578"/>
                  </a:lnTo>
                  <a:lnTo>
                    <a:pt x="26376" y="48932"/>
                  </a:lnTo>
                  <a:lnTo>
                    <a:pt x="26220" y="48553"/>
                  </a:lnTo>
                  <a:lnTo>
                    <a:pt x="25351" y="46583"/>
                  </a:lnTo>
                  <a:lnTo>
                    <a:pt x="24360" y="44390"/>
                  </a:lnTo>
                  <a:lnTo>
                    <a:pt x="23826" y="43221"/>
                  </a:lnTo>
                  <a:lnTo>
                    <a:pt x="23258" y="42018"/>
                  </a:lnTo>
                  <a:lnTo>
                    <a:pt x="22679" y="40771"/>
                  </a:lnTo>
                  <a:lnTo>
                    <a:pt x="22067" y="39513"/>
                  </a:lnTo>
                  <a:lnTo>
                    <a:pt x="21544" y="38422"/>
                  </a:lnTo>
                  <a:lnTo>
                    <a:pt x="20720" y="36774"/>
                  </a:lnTo>
                  <a:lnTo>
                    <a:pt x="19874" y="35104"/>
                  </a:lnTo>
                  <a:lnTo>
                    <a:pt x="19328" y="34047"/>
                  </a:lnTo>
                  <a:lnTo>
                    <a:pt x="18771" y="32989"/>
                  </a:lnTo>
                  <a:lnTo>
                    <a:pt x="18115" y="31764"/>
                  </a:lnTo>
                  <a:lnTo>
                    <a:pt x="17502" y="30662"/>
                  </a:lnTo>
                  <a:lnTo>
                    <a:pt x="17202" y="30117"/>
                  </a:lnTo>
                  <a:lnTo>
                    <a:pt x="16890" y="29571"/>
                  </a:lnTo>
                  <a:lnTo>
                    <a:pt x="16278" y="28502"/>
                  </a:lnTo>
                  <a:lnTo>
                    <a:pt x="15643" y="27433"/>
                  </a:lnTo>
                  <a:lnTo>
                    <a:pt x="15409" y="27044"/>
                  </a:lnTo>
                  <a:lnTo>
                    <a:pt x="15821" y="26866"/>
                  </a:lnTo>
                  <a:lnTo>
                    <a:pt x="15832" y="26855"/>
                  </a:lnTo>
                  <a:lnTo>
                    <a:pt x="15955" y="26810"/>
                  </a:lnTo>
                  <a:lnTo>
                    <a:pt x="18159" y="25853"/>
                  </a:lnTo>
                  <a:lnTo>
                    <a:pt x="19484" y="25274"/>
                  </a:lnTo>
                  <a:lnTo>
                    <a:pt x="20942" y="24606"/>
                  </a:lnTo>
                  <a:lnTo>
                    <a:pt x="22535" y="23860"/>
                  </a:lnTo>
                  <a:lnTo>
                    <a:pt x="23370" y="23459"/>
                  </a:lnTo>
                  <a:lnTo>
                    <a:pt x="24238" y="23036"/>
                  </a:lnTo>
                  <a:lnTo>
                    <a:pt x="25140" y="22579"/>
                  </a:lnTo>
                  <a:lnTo>
                    <a:pt x="26064" y="22101"/>
                  </a:lnTo>
                  <a:lnTo>
                    <a:pt x="27010" y="21600"/>
                  </a:lnTo>
                  <a:lnTo>
                    <a:pt x="27979" y="21076"/>
                  </a:lnTo>
                  <a:lnTo>
                    <a:pt x="28502" y="20798"/>
                  </a:lnTo>
                  <a:lnTo>
                    <a:pt x="29025" y="20497"/>
                  </a:lnTo>
                  <a:lnTo>
                    <a:pt x="29437" y="20264"/>
                  </a:lnTo>
                  <a:lnTo>
                    <a:pt x="29838" y="20008"/>
                  </a:lnTo>
                  <a:lnTo>
                    <a:pt x="30228" y="19740"/>
                  </a:lnTo>
                  <a:lnTo>
                    <a:pt x="30595" y="19462"/>
                  </a:lnTo>
                  <a:lnTo>
                    <a:pt x="30951" y="19161"/>
                  </a:lnTo>
                  <a:lnTo>
                    <a:pt x="31285" y="18861"/>
                  </a:lnTo>
                  <a:lnTo>
                    <a:pt x="31619" y="18549"/>
                  </a:lnTo>
                  <a:lnTo>
                    <a:pt x="31931" y="18226"/>
                  </a:lnTo>
                  <a:lnTo>
                    <a:pt x="32221" y="17892"/>
                  </a:lnTo>
                  <a:lnTo>
                    <a:pt x="32510" y="17547"/>
                  </a:lnTo>
                  <a:lnTo>
                    <a:pt x="32777" y="17202"/>
                  </a:lnTo>
                  <a:lnTo>
                    <a:pt x="33033" y="16835"/>
                  </a:lnTo>
                  <a:lnTo>
                    <a:pt x="33267" y="16467"/>
                  </a:lnTo>
                  <a:lnTo>
                    <a:pt x="33490" y="16089"/>
                  </a:lnTo>
                  <a:lnTo>
                    <a:pt x="33701" y="15710"/>
                  </a:lnTo>
                  <a:lnTo>
                    <a:pt x="33891" y="15320"/>
                  </a:lnTo>
                  <a:lnTo>
                    <a:pt x="34069" y="14931"/>
                  </a:lnTo>
                  <a:lnTo>
                    <a:pt x="34236" y="14530"/>
                  </a:lnTo>
                  <a:lnTo>
                    <a:pt x="34381" y="14118"/>
                  </a:lnTo>
                  <a:lnTo>
                    <a:pt x="34514" y="13717"/>
                  </a:lnTo>
                  <a:lnTo>
                    <a:pt x="34637" y="13294"/>
                  </a:lnTo>
                  <a:lnTo>
                    <a:pt x="34737" y="12882"/>
                  </a:lnTo>
                  <a:lnTo>
                    <a:pt x="34826" y="12459"/>
                  </a:lnTo>
                  <a:lnTo>
                    <a:pt x="34893" y="12036"/>
                  </a:lnTo>
                  <a:lnTo>
                    <a:pt x="34948" y="11613"/>
                  </a:lnTo>
                  <a:lnTo>
                    <a:pt x="34993" y="11190"/>
                  </a:lnTo>
                  <a:lnTo>
                    <a:pt x="35026" y="10767"/>
                  </a:lnTo>
                  <a:lnTo>
                    <a:pt x="35037" y="10333"/>
                  </a:lnTo>
                  <a:lnTo>
                    <a:pt x="35026" y="9910"/>
                  </a:lnTo>
                  <a:lnTo>
                    <a:pt x="35015" y="9475"/>
                  </a:lnTo>
                  <a:lnTo>
                    <a:pt x="34982" y="9052"/>
                  </a:lnTo>
                  <a:lnTo>
                    <a:pt x="34926" y="8629"/>
                  </a:lnTo>
                  <a:lnTo>
                    <a:pt x="34882" y="8340"/>
                  </a:lnTo>
                  <a:lnTo>
                    <a:pt x="34837" y="8061"/>
                  </a:lnTo>
                  <a:lnTo>
                    <a:pt x="34781" y="7772"/>
                  </a:lnTo>
                  <a:lnTo>
                    <a:pt x="34715" y="7494"/>
                  </a:lnTo>
                  <a:lnTo>
                    <a:pt x="34648" y="7215"/>
                  </a:lnTo>
                  <a:lnTo>
                    <a:pt x="34570" y="6937"/>
                  </a:lnTo>
                  <a:lnTo>
                    <a:pt x="34492" y="6659"/>
                  </a:lnTo>
                  <a:lnTo>
                    <a:pt x="34392" y="6391"/>
                  </a:lnTo>
                  <a:lnTo>
                    <a:pt x="34303" y="6113"/>
                  </a:lnTo>
                  <a:lnTo>
                    <a:pt x="34191" y="5846"/>
                  </a:lnTo>
                  <a:lnTo>
                    <a:pt x="34080" y="5579"/>
                  </a:lnTo>
                  <a:lnTo>
                    <a:pt x="33957" y="5311"/>
                  </a:lnTo>
                  <a:lnTo>
                    <a:pt x="33835" y="5044"/>
                  </a:lnTo>
                  <a:lnTo>
                    <a:pt x="33701" y="4788"/>
                  </a:lnTo>
                  <a:lnTo>
                    <a:pt x="33557" y="4532"/>
                  </a:lnTo>
                  <a:lnTo>
                    <a:pt x="33412" y="4276"/>
                  </a:lnTo>
                  <a:lnTo>
                    <a:pt x="33256" y="4020"/>
                  </a:lnTo>
                  <a:lnTo>
                    <a:pt x="33100" y="3775"/>
                  </a:lnTo>
                  <a:lnTo>
                    <a:pt x="32933" y="3530"/>
                  </a:lnTo>
                  <a:lnTo>
                    <a:pt x="32755" y="3285"/>
                  </a:lnTo>
                  <a:lnTo>
                    <a:pt x="32566" y="3051"/>
                  </a:lnTo>
                  <a:lnTo>
                    <a:pt x="32377" y="2818"/>
                  </a:lnTo>
                  <a:lnTo>
                    <a:pt x="32187" y="2595"/>
                  </a:lnTo>
                  <a:lnTo>
                    <a:pt x="31976" y="2361"/>
                  </a:lnTo>
                  <a:lnTo>
                    <a:pt x="31764" y="2150"/>
                  </a:lnTo>
                  <a:lnTo>
                    <a:pt x="31541" y="1927"/>
                  </a:lnTo>
                  <a:lnTo>
                    <a:pt x="31319" y="1715"/>
                  </a:lnTo>
                  <a:lnTo>
                    <a:pt x="31085" y="1504"/>
                  </a:lnTo>
                  <a:lnTo>
                    <a:pt x="30840" y="1303"/>
                  </a:lnTo>
                  <a:lnTo>
                    <a:pt x="30595" y="1114"/>
                  </a:lnTo>
                  <a:lnTo>
                    <a:pt x="30339" y="914"/>
                  </a:lnTo>
                  <a:lnTo>
                    <a:pt x="30083" y="736"/>
                  </a:lnTo>
                  <a:lnTo>
                    <a:pt x="29805" y="546"/>
                  </a:lnTo>
                  <a:lnTo>
                    <a:pt x="29560" y="391"/>
                  </a:lnTo>
                  <a:lnTo>
                    <a:pt x="29337" y="268"/>
                  </a:lnTo>
                  <a:lnTo>
                    <a:pt x="29137" y="179"/>
                  </a:lnTo>
                  <a:lnTo>
                    <a:pt x="28970" y="101"/>
                  </a:lnTo>
                  <a:lnTo>
                    <a:pt x="28825" y="57"/>
                  </a:lnTo>
                  <a:lnTo>
                    <a:pt x="28691" y="23"/>
                  </a:lnTo>
                  <a:lnTo>
                    <a:pt x="28591" y="1"/>
                  </a:lnTo>
                  <a:close/>
                </a:path>
              </a:pathLst>
            </a:custGeom>
            <a:solidFill>
              <a:srgbClr val="312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8"/>
            <p:cNvSpPr/>
            <p:nvPr/>
          </p:nvSpPr>
          <p:spPr>
            <a:xfrm>
              <a:off x="7674361" y="4088964"/>
              <a:ext cx="412042" cy="332370"/>
            </a:xfrm>
            <a:custGeom>
              <a:avLst/>
              <a:gdLst/>
              <a:ahLst/>
              <a:cxnLst/>
              <a:rect l="l" t="t" r="r" b="b"/>
              <a:pathLst>
                <a:path w="17558" h="14163" extrusionOk="0">
                  <a:moveTo>
                    <a:pt x="12469" y="1"/>
                  </a:moveTo>
                  <a:lnTo>
                    <a:pt x="12403" y="168"/>
                  </a:lnTo>
                  <a:lnTo>
                    <a:pt x="12336" y="312"/>
                  </a:lnTo>
                  <a:lnTo>
                    <a:pt x="12247" y="457"/>
                  </a:lnTo>
                  <a:lnTo>
                    <a:pt x="12147" y="602"/>
                  </a:lnTo>
                  <a:lnTo>
                    <a:pt x="12046" y="724"/>
                  </a:lnTo>
                  <a:lnTo>
                    <a:pt x="11924" y="847"/>
                  </a:lnTo>
                  <a:lnTo>
                    <a:pt x="11813" y="969"/>
                  </a:lnTo>
                  <a:lnTo>
                    <a:pt x="11679" y="1081"/>
                  </a:lnTo>
                  <a:lnTo>
                    <a:pt x="11545" y="1181"/>
                  </a:lnTo>
                  <a:lnTo>
                    <a:pt x="11412" y="1270"/>
                  </a:lnTo>
                  <a:lnTo>
                    <a:pt x="11267" y="1359"/>
                  </a:lnTo>
                  <a:lnTo>
                    <a:pt x="11122" y="1448"/>
                  </a:lnTo>
                  <a:lnTo>
                    <a:pt x="10833" y="1593"/>
                  </a:lnTo>
                  <a:lnTo>
                    <a:pt x="10532" y="1715"/>
                  </a:lnTo>
                  <a:lnTo>
                    <a:pt x="10243" y="1815"/>
                  </a:lnTo>
                  <a:lnTo>
                    <a:pt x="9964" y="1882"/>
                  </a:lnTo>
                  <a:lnTo>
                    <a:pt x="9697" y="1938"/>
                  </a:lnTo>
                  <a:lnTo>
                    <a:pt x="9441" y="1971"/>
                  </a:lnTo>
                  <a:lnTo>
                    <a:pt x="9230" y="1994"/>
                  </a:lnTo>
                  <a:lnTo>
                    <a:pt x="9052" y="1982"/>
                  </a:lnTo>
                  <a:lnTo>
                    <a:pt x="8907" y="1960"/>
                  </a:lnTo>
                  <a:lnTo>
                    <a:pt x="8862" y="1949"/>
                  </a:lnTo>
                  <a:lnTo>
                    <a:pt x="8818" y="1927"/>
                  </a:lnTo>
                  <a:lnTo>
                    <a:pt x="8740" y="1882"/>
                  </a:lnTo>
                  <a:lnTo>
                    <a:pt x="8640" y="1838"/>
                  </a:lnTo>
                  <a:lnTo>
                    <a:pt x="8517" y="1793"/>
                  </a:lnTo>
                  <a:lnTo>
                    <a:pt x="8372" y="1760"/>
                  </a:lnTo>
                  <a:lnTo>
                    <a:pt x="8217" y="1726"/>
                  </a:lnTo>
                  <a:lnTo>
                    <a:pt x="8061" y="1693"/>
                  </a:lnTo>
                  <a:lnTo>
                    <a:pt x="7894" y="1671"/>
                  </a:lnTo>
                  <a:lnTo>
                    <a:pt x="7716" y="1660"/>
                  </a:lnTo>
                  <a:lnTo>
                    <a:pt x="7382" y="1660"/>
                  </a:lnTo>
                  <a:lnTo>
                    <a:pt x="7237" y="1671"/>
                  </a:lnTo>
                  <a:lnTo>
                    <a:pt x="7092" y="1704"/>
                  </a:lnTo>
                  <a:lnTo>
                    <a:pt x="6970" y="1738"/>
                  </a:lnTo>
                  <a:lnTo>
                    <a:pt x="6858" y="1793"/>
                  </a:lnTo>
                  <a:lnTo>
                    <a:pt x="6814" y="1815"/>
                  </a:lnTo>
                  <a:lnTo>
                    <a:pt x="6780" y="1860"/>
                  </a:lnTo>
                  <a:lnTo>
                    <a:pt x="6747" y="1893"/>
                  </a:lnTo>
                  <a:lnTo>
                    <a:pt x="6725" y="1938"/>
                  </a:lnTo>
                  <a:lnTo>
                    <a:pt x="6569" y="2361"/>
                  </a:lnTo>
                  <a:lnTo>
                    <a:pt x="6235" y="3185"/>
                  </a:lnTo>
                  <a:lnTo>
                    <a:pt x="6023" y="3730"/>
                  </a:lnTo>
                  <a:lnTo>
                    <a:pt x="5767" y="4320"/>
                  </a:lnTo>
                  <a:lnTo>
                    <a:pt x="5478" y="4966"/>
                  </a:lnTo>
                  <a:lnTo>
                    <a:pt x="5166" y="5634"/>
                  </a:lnTo>
                  <a:lnTo>
                    <a:pt x="4821" y="6325"/>
                  </a:lnTo>
                  <a:lnTo>
                    <a:pt x="4442" y="7015"/>
                  </a:lnTo>
                  <a:lnTo>
                    <a:pt x="4253" y="7360"/>
                  </a:lnTo>
                  <a:lnTo>
                    <a:pt x="4053" y="7694"/>
                  </a:lnTo>
                  <a:lnTo>
                    <a:pt x="3852" y="8028"/>
                  </a:lnTo>
                  <a:lnTo>
                    <a:pt x="3641" y="8351"/>
                  </a:lnTo>
                  <a:lnTo>
                    <a:pt x="3429" y="8663"/>
                  </a:lnTo>
                  <a:lnTo>
                    <a:pt x="3206" y="8963"/>
                  </a:lnTo>
                  <a:lnTo>
                    <a:pt x="2984" y="9241"/>
                  </a:lnTo>
                  <a:lnTo>
                    <a:pt x="2750" y="9520"/>
                  </a:lnTo>
                  <a:lnTo>
                    <a:pt x="2516" y="9765"/>
                  </a:lnTo>
                  <a:lnTo>
                    <a:pt x="2282" y="9999"/>
                  </a:lnTo>
                  <a:lnTo>
                    <a:pt x="2049" y="10210"/>
                  </a:lnTo>
                  <a:lnTo>
                    <a:pt x="1804" y="10399"/>
                  </a:lnTo>
                  <a:lnTo>
                    <a:pt x="1514" y="10633"/>
                  </a:lnTo>
                  <a:lnTo>
                    <a:pt x="1247" y="10845"/>
                  </a:lnTo>
                  <a:lnTo>
                    <a:pt x="1013" y="11056"/>
                  </a:lnTo>
                  <a:lnTo>
                    <a:pt x="813" y="11257"/>
                  </a:lnTo>
                  <a:lnTo>
                    <a:pt x="635" y="11457"/>
                  </a:lnTo>
                  <a:lnTo>
                    <a:pt x="479" y="11646"/>
                  </a:lnTo>
                  <a:lnTo>
                    <a:pt x="345" y="11836"/>
                  </a:lnTo>
                  <a:lnTo>
                    <a:pt x="234" y="12014"/>
                  </a:lnTo>
                  <a:lnTo>
                    <a:pt x="156" y="12181"/>
                  </a:lnTo>
                  <a:lnTo>
                    <a:pt x="89" y="12348"/>
                  </a:lnTo>
                  <a:lnTo>
                    <a:pt x="33" y="12515"/>
                  </a:lnTo>
                  <a:lnTo>
                    <a:pt x="11" y="12659"/>
                  </a:lnTo>
                  <a:lnTo>
                    <a:pt x="0" y="12804"/>
                  </a:lnTo>
                  <a:lnTo>
                    <a:pt x="0" y="12949"/>
                  </a:lnTo>
                  <a:lnTo>
                    <a:pt x="11" y="13082"/>
                  </a:lnTo>
                  <a:lnTo>
                    <a:pt x="45" y="13205"/>
                  </a:lnTo>
                  <a:lnTo>
                    <a:pt x="89" y="13339"/>
                  </a:lnTo>
                  <a:lnTo>
                    <a:pt x="145" y="13461"/>
                  </a:lnTo>
                  <a:lnTo>
                    <a:pt x="212" y="13583"/>
                  </a:lnTo>
                  <a:lnTo>
                    <a:pt x="290" y="13695"/>
                  </a:lnTo>
                  <a:lnTo>
                    <a:pt x="367" y="13795"/>
                  </a:lnTo>
                  <a:lnTo>
                    <a:pt x="457" y="13884"/>
                  </a:lnTo>
                  <a:lnTo>
                    <a:pt x="546" y="13973"/>
                  </a:lnTo>
                  <a:lnTo>
                    <a:pt x="646" y="14051"/>
                  </a:lnTo>
                  <a:lnTo>
                    <a:pt x="690" y="14084"/>
                  </a:lnTo>
                  <a:lnTo>
                    <a:pt x="757" y="14118"/>
                  </a:lnTo>
                  <a:lnTo>
                    <a:pt x="824" y="14140"/>
                  </a:lnTo>
                  <a:lnTo>
                    <a:pt x="902" y="14151"/>
                  </a:lnTo>
                  <a:lnTo>
                    <a:pt x="1069" y="14162"/>
                  </a:lnTo>
                  <a:lnTo>
                    <a:pt x="1280" y="14162"/>
                  </a:lnTo>
                  <a:lnTo>
                    <a:pt x="1514" y="14129"/>
                  </a:lnTo>
                  <a:lnTo>
                    <a:pt x="1770" y="14084"/>
                  </a:lnTo>
                  <a:lnTo>
                    <a:pt x="2049" y="14018"/>
                  </a:lnTo>
                  <a:lnTo>
                    <a:pt x="2349" y="13940"/>
                  </a:lnTo>
                  <a:lnTo>
                    <a:pt x="2672" y="13851"/>
                  </a:lnTo>
                  <a:lnTo>
                    <a:pt x="3006" y="13739"/>
                  </a:lnTo>
                  <a:lnTo>
                    <a:pt x="3351" y="13617"/>
                  </a:lnTo>
                  <a:lnTo>
                    <a:pt x="3707" y="13483"/>
                  </a:lnTo>
                  <a:lnTo>
                    <a:pt x="4453" y="13183"/>
                  </a:lnTo>
                  <a:lnTo>
                    <a:pt x="5210" y="12860"/>
                  </a:lnTo>
                  <a:lnTo>
                    <a:pt x="5956" y="12504"/>
                  </a:lnTo>
                  <a:lnTo>
                    <a:pt x="6691" y="12147"/>
                  </a:lnTo>
                  <a:lnTo>
                    <a:pt x="7393" y="11791"/>
                  </a:lnTo>
                  <a:lnTo>
                    <a:pt x="8027" y="11446"/>
                  </a:lnTo>
                  <a:lnTo>
                    <a:pt x="8595" y="11123"/>
                  </a:lnTo>
                  <a:lnTo>
                    <a:pt x="9063" y="10822"/>
                  </a:lnTo>
                  <a:lnTo>
                    <a:pt x="9252" y="10689"/>
                  </a:lnTo>
                  <a:lnTo>
                    <a:pt x="9419" y="10577"/>
                  </a:lnTo>
                  <a:lnTo>
                    <a:pt x="9553" y="10466"/>
                  </a:lnTo>
                  <a:lnTo>
                    <a:pt x="9642" y="10366"/>
                  </a:lnTo>
                  <a:lnTo>
                    <a:pt x="9953" y="10032"/>
                  </a:lnTo>
                  <a:lnTo>
                    <a:pt x="10243" y="9731"/>
                  </a:lnTo>
                  <a:lnTo>
                    <a:pt x="10510" y="9464"/>
                  </a:lnTo>
                  <a:lnTo>
                    <a:pt x="10744" y="9241"/>
                  </a:lnTo>
                  <a:lnTo>
                    <a:pt x="11100" y="8907"/>
                  </a:lnTo>
                  <a:lnTo>
                    <a:pt x="11234" y="8796"/>
                  </a:lnTo>
                  <a:lnTo>
                    <a:pt x="11902" y="9275"/>
                  </a:lnTo>
                  <a:lnTo>
                    <a:pt x="12236" y="9164"/>
                  </a:lnTo>
                  <a:lnTo>
                    <a:pt x="12625" y="9019"/>
                  </a:lnTo>
                  <a:lnTo>
                    <a:pt x="13037" y="8830"/>
                  </a:lnTo>
                  <a:lnTo>
                    <a:pt x="13483" y="8618"/>
                  </a:lnTo>
                  <a:lnTo>
                    <a:pt x="13950" y="8395"/>
                  </a:lnTo>
                  <a:lnTo>
                    <a:pt x="14418" y="8150"/>
                  </a:lnTo>
                  <a:lnTo>
                    <a:pt x="15353" y="7661"/>
                  </a:lnTo>
                  <a:lnTo>
                    <a:pt x="16210" y="7182"/>
                  </a:lnTo>
                  <a:lnTo>
                    <a:pt x="16912" y="6781"/>
                  </a:lnTo>
                  <a:lnTo>
                    <a:pt x="17557" y="6391"/>
                  </a:lnTo>
                  <a:lnTo>
                    <a:pt x="17502" y="6213"/>
                  </a:lnTo>
                  <a:lnTo>
                    <a:pt x="17413" y="5968"/>
                  </a:lnTo>
                  <a:lnTo>
                    <a:pt x="17268" y="5623"/>
                  </a:lnTo>
                  <a:lnTo>
                    <a:pt x="17056" y="5167"/>
                  </a:lnTo>
                  <a:lnTo>
                    <a:pt x="16767" y="4599"/>
                  </a:lnTo>
                  <a:lnTo>
                    <a:pt x="16400" y="3909"/>
                  </a:lnTo>
                  <a:lnTo>
                    <a:pt x="15943" y="3096"/>
                  </a:lnTo>
                  <a:lnTo>
                    <a:pt x="15810" y="2873"/>
                  </a:lnTo>
                  <a:lnTo>
                    <a:pt x="15676" y="2673"/>
                  </a:lnTo>
                  <a:lnTo>
                    <a:pt x="15542" y="2472"/>
                  </a:lnTo>
                  <a:lnTo>
                    <a:pt x="15398" y="2283"/>
                  </a:lnTo>
                  <a:lnTo>
                    <a:pt x="15253" y="2105"/>
                  </a:lnTo>
                  <a:lnTo>
                    <a:pt x="15108" y="1938"/>
                  </a:lnTo>
                  <a:lnTo>
                    <a:pt x="14819" y="1626"/>
                  </a:lnTo>
                  <a:lnTo>
                    <a:pt x="14607" y="1404"/>
                  </a:lnTo>
                  <a:lnTo>
                    <a:pt x="14384" y="1214"/>
                  </a:lnTo>
                  <a:lnTo>
                    <a:pt x="14173" y="1025"/>
                  </a:lnTo>
                  <a:lnTo>
                    <a:pt x="13961" y="869"/>
                  </a:lnTo>
                  <a:lnTo>
                    <a:pt x="13761" y="713"/>
                  </a:lnTo>
                  <a:lnTo>
                    <a:pt x="13561" y="580"/>
                  </a:lnTo>
                  <a:lnTo>
                    <a:pt x="13204" y="368"/>
                  </a:lnTo>
                  <a:lnTo>
                    <a:pt x="12904" y="201"/>
                  </a:lnTo>
                  <a:lnTo>
                    <a:pt x="12681" y="90"/>
                  </a:lnTo>
                  <a:lnTo>
                    <a:pt x="12469" y="1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8"/>
            <p:cNvSpPr/>
            <p:nvPr/>
          </p:nvSpPr>
          <p:spPr>
            <a:xfrm>
              <a:off x="7675394" y="4127122"/>
              <a:ext cx="411010" cy="294212"/>
            </a:xfrm>
            <a:custGeom>
              <a:avLst/>
              <a:gdLst/>
              <a:ahLst/>
              <a:cxnLst/>
              <a:rect l="l" t="t" r="r" b="b"/>
              <a:pathLst>
                <a:path w="17514" h="12537" extrusionOk="0">
                  <a:moveTo>
                    <a:pt x="14775" y="0"/>
                  </a:moveTo>
                  <a:lnTo>
                    <a:pt x="14786" y="301"/>
                  </a:lnTo>
                  <a:lnTo>
                    <a:pt x="14775" y="601"/>
                  </a:lnTo>
                  <a:lnTo>
                    <a:pt x="14741" y="902"/>
                  </a:lnTo>
                  <a:lnTo>
                    <a:pt x="14697" y="1191"/>
                  </a:lnTo>
                  <a:lnTo>
                    <a:pt x="14641" y="1492"/>
                  </a:lnTo>
                  <a:lnTo>
                    <a:pt x="14563" y="1782"/>
                  </a:lnTo>
                  <a:lnTo>
                    <a:pt x="14474" y="2060"/>
                  </a:lnTo>
                  <a:lnTo>
                    <a:pt x="14385" y="2338"/>
                  </a:lnTo>
                  <a:lnTo>
                    <a:pt x="14274" y="2617"/>
                  </a:lnTo>
                  <a:lnTo>
                    <a:pt x="14151" y="2884"/>
                  </a:lnTo>
                  <a:lnTo>
                    <a:pt x="14029" y="3151"/>
                  </a:lnTo>
                  <a:lnTo>
                    <a:pt x="13884" y="3407"/>
                  </a:lnTo>
                  <a:lnTo>
                    <a:pt x="13739" y="3652"/>
                  </a:lnTo>
                  <a:lnTo>
                    <a:pt x="13594" y="3897"/>
                  </a:lnTo>
                  <a:lnTo>
                    <a:pt x="13427" y="4120"/>
                  </a:lnTo>
                  <a:lnTo>
                    <a:pt x="13272" y="4353"/>
                  </a:lnTo>
                  <a:lnTo>
                    <a:pt x="13105" y="4565"/>
                  </a:lnTo>
                  <a:lnTo>
                    <a:pt x="12926" y="4765"/>
                  </a:lnTo>
                  <a:lnTo>
                    <a:pt x="12759" y="4966"/>
                  </a:lnTo>
                  <a:lnTo>
                    <a:pt x="12581" y="5144"/>
                  </a:lnTo>
                  <a:lnTo>
                    <a:pt x="12403" y="5322"/>
                  </a:lnTo>
                  <a:lnTo>
                    <a:pt x="12225" y="5478"/>
                  </a:lnTo>
                  <a:lnTo>
                    <a:pt x="12047" y="5634"/>
                  </a:lnTo>
                  <a:lnTo>
                    <a:pt x="11869" y="5767"/>
                  </a:lnTo>
                  <a:lnTo>
                    <a:pt x="11702" y="5890"/>
                  </a:lnTo>
                  <a:lnTo>
                    <a:pt x="11524" y="6001"/>
                  </a:lnTo>
                  <a:lnTo>
                    <a:pt x="11357" y="6101"/>
                  </a:lnTo>
                  <a:lnTo>
                    <a:pt x="11201" y="6190"/>
                  </a:lnTo>
                  <a:lnTo>
                    <a:pt x="11045" y="6257"/>
                  </a:lnTo>
                  <a:lnTo>
                    <a:pt x="10900" y="6302"/>
                  </a:lnTo>
                  <a:lnTo>
                    <a:pt x="10755" y="6346"/>
                  </a:lnTo>
                  <a:lnTo>
                    <a:pt x="10622" y="6357"/>
                  </a:lnTo>
                  <a:lnTo>
                    <a:pt x="10332" y="6703"/>
                  </a:lnTo>
                  <a:lnTo>
                    <a:pt x="10032" y="7037"/>
                  </a:lnTo>
                  <a:lnTo>
                    <a:pt x="9720" y="7348"/>
                  </a:lnTo>
                  <a:lnTo>
                    <a:pt x="9397" y="7649"/>
                  </a:lnTo>
                  <a:lnTo>
                    <a:pt x="9063" y="7938"/>
                  </a:lnTo>
                  <a:lnTo>
                    <a:pt x="8718" y="8206"/>
                  </a:lnTo>
                  <a:lnTo>
                    <a:pt x="8373" y="8462"/>
                  </a:lnTo>
                  <a:lnTo>
                    <a:pt x="8017" y="8718"/>
                  </a:lnTo>
                  <a:lnTo>
                    <a:pt x="7660" y="8940"/>
                  </a:lnTo>
                  <a:lnTo>
                    <a:pt x="7293" y="9163"/>
                  </a:lnTo>
                  <a:lnTo>
                    <a:pt x="6926" y="9375"/>
                  </a:lnTo>
                  <a:lnTo>
                    <a:pt x="6558" y="9575"/>
                  </a:lnTo>
                  <a:lnTo>
                    <a:pt x="6180" y="9764"/>
                  </a:lnTo>
                  <a:lnTo>
                    <a:pt x="5812" y="9931"/>
                  </a:lnTo>
                  <a:lnTo>
                    <a:pt x="5434" y="10098"/>
                  </a:lnTo>
                  <a:lnTo>
                    <a:pt x="5055" y="10254"/>
                  </a:lnTo>
                  <a:lnTo>
                    <a:pt x="4688" y="10399"/>
                  </a:lnTo>
                  <a:lnTo>
                    <a:pt x="4320" y="10532"/>
                  </a:lnTo>
                  <a:lnTo>
                    <a:pt x="3953" y="10655"/>
                  </a:lnTo>
                  <a:lnTo>
                    <a:pt x="3597" y="10766"/>
                  </a:lnTo>
                  <a:lnTo>
                    <a:pt x="2895" y="10978"/>
                  </a:lnTo>
                  <a:lnTo>
                    <a:pt x="2227" y="11156"/>
                  </a:lnTo>
                  <a:lnTo>
                    <a:pt x="1593" y="11301"/>
                  </a:lnTo>
                  <a:lnTo>
                    <a:pt x="1003" y="11412"/>
                  </a:lnTo>
                  <a:lnTo>
                    <a:pt x="468" y="11512"/>
                  </a:lnTo>
                  <a:lnTo>
                    <a:pt x="1" y="11579"/>
                  </a:lnTo>
                  <a:lnTo>
                    <a:pt x="45" y="11713"/>
                  </a:lnTo>
                  <a:lnTo>
                    <a:pt x="101" y="11835"/>
                  </a:lnTo>
                  <a:lnTo>
                    <a:pt x="168" y="11957"/>
                  </a:lnTo>
                  <a:lnTo>
                    <a:pt x="246" y="12069"/>
                  </a:lnTo>
                  <a:lnTo>
                    <a:pt x="323" y="12169"/>
                  </a:lnTo>
                  <a:lnTo>
                    <a:pt x="413" y="12258"/>
                  </a:lnTo>
                  <a:lnTo>
                    <a:pt x="502" y="12347"/>
                  </a:lnTo>
                  <a:lnTo>
                    <a:pt x="602" y="12425"/>
                  </a:lnTo>
                  <a:lnTo>
                    <a:pt x="646" y="12458"/>
                  </a:lnTo>
                  <a:lnTo>
                    <a:pt x="713" y="12492"/>
                  </a:lnTo>
                  <a:lnTo>
                    <a:pt x="780" y="12514"/>
                  </a:lnTo>
                  <a:lnTo>
                    <a:pt x="858" y="12525"/>
                  </a:lnTo>
                  <a:lnTo>
                    <a:pt x="1025" y="12536"/>
                  </a:lnTo>
                  <a:lnTo>
                    <a:pt x="1236" y="12536"/>
                  </a:lnTo>
                  <a:lnTo>
                    <a:pt x="1470" y="12503"/>
                  </a:lnTo>
                  <a:lnTo>
                    <a:pt x="1726" y="12458"/>
                  </a:lnTo>
                  <a:lnTo>
                    <a:pt x="2005" y="12392"/>
                  </a:lnTo>
                  <a:lnTo>
                    <a:pt x="2305" y="12314"/>
                  </a:lnTo>
                  <a:lnTo>
                    <a:pt x="2628" y="12225"/>
                  </a:lnTo>
                  <a:lnTo>
                    <a:pt x="2962" y="12113"/>
                  </a:lnTo>
                  <a:lnTo>
                    <a:pt x="3307" y="11991"/>
                  </a:lnTo>
                  <a:lnTo>
                    <a:pt x="3663" y="11857"/>
                  </a:lnTo>
                  <a:lnTo>
                    <a:pt x="4409" y="11557"/>
                  </a:lnTo>
                  <a:lnTo>
                    <a:pt x="5166" y="11234"/>
                  </a:lnTo>
                  <a:lnTo>
                    <a:pt x="5912" y="10878"/>
                  </a:lnTo>
                  <a:lnTo>
                    <a:pt x="6647" y="10521"/>
                  </a:lnTo>
                  <a:lnTo>
                    <a:pt x="7349" y="10165"/>
                  </a:lnTo>
                  <a:lnTo>
                    <a:pt x="7983" y="9820"/>
                  </a:lnTo>
                  <a:lnTo>
                    <a:pt x="8551" y="9497"/>
                  </a:lnTo>
                  <a:lnTo>
                    <a:pt x="9019" y="9196"/>
                  </a:lnTo>
                  <a:lnTo>
                    <a:pt x="9208" y="9063"/>
                  </a:lnTo>
                  <a:lnTo>
                    <a:pt x="9375" y="8951"/>
                  </a:lnTo>
                  <a:lnTo>
                    <a:pt x="9509" y="8840"/>
                  </a:lnTo>
                  <a:lnTo>
                    <a:pt x="9598" y="8740"/>
                  </a:lnTo>
                  <a:lnTo>
                    <a:pt x="9909" y="8406"/>
                  </a:lnTo>
                  <a:lnTo>
                    <a:pt x="10199" y="8105"/>
                  </a:lnTo>
                  <a:lnTo>
                    <a:pt x="10466" y="7838"/>
                  </a:lnTo>
                  <a:lnTo>
                    <a:pt x="10700" y="7615"/>
                  </a:lnTo>
                  <a:lnTo>
                    <a:pt x="11056" y="7281"/>
                  </a:lnTo>
                  <a:lnTo>
                    <a:pt x="11190" y="7170"/>
                  </a:lnTo>
                  <a:lnTo>
                    <a:pt x="11858" y="7649"/>
                  </a:lnTo>
                  <a:lnTo>
                    <a:pt x="12192" y="7538"/>
                  </a:lnTo>
                  <a:lnTo>
                    <a:pt x="12581" y="7393"/>
                  </a:lnTo>
                  <a:lnTo>
                    <a:pt x="12993" y="7204"/>
                  </a:lnTo>
                  <a:lnTo>
                    <a:pt x="13439" y="6992"/>
                  </a:lnTo>
                  <a:lnTo>
                    <a:pt x="13906" y="6769"/>
                  </a:lnTo>
                  <a:lnTo>
                    <a:pt x="14374" y="6524"/>
                  </a:lnTo>
                  <a:lnTo>
                    <a:pt x="15309" y="6035"/>
                  </a:lnTo>
                  <a:lnTo>
                    <a:pt x="16166" y="5556"/>
                  </a:lnTo>
                  <a:lnTo>
                    <a:pt x="16868" y="5155"/>
                  </a:lnTo>
                  <a:lnTo>
                    <a:pt x="17513" y="4765"/>
                  </a:lnTo>
                  <a:lnTo>
                    <a:pt x="17458" y="4587"/>
                  </a:lnTo>
                  <a:lnTo>
                    <a:pt x="17369" y="4342"/>
                  </a:lnTo>
                  <a:lnTo>
                    <a:pt x="17224" y="3997"/>
                  </a:lnTo>
                  <a:lnTo>
                    <a:pt x="17012" y="3541"/>
                  </a:lnTo>
                  <a:lnTo>
                    <a:pt x="16723" y="2973"/>
                  </a:lnTo>
                  <a:lnTo>
                    <a:pt x="16356" y="2283"/>
                  </a:lnTo>
                  <a:lnTo>
                    <a:pt x="15899" y="1470"/>
                  </a:lnTo>
                  <a:lnTo>
                    <a:pt x="15766" y="1247"/>
                  </a:lnTo>
                  <a:lnTo>
                    <a:pt x="15632" y="1047"/>
                  </a:lnTo>
                  <a:lnTo>
                    <a:pt x="15498" y="846"/>
                  </a:lnTo>
                  <a:lnTo>
                    <a:pt x="15354" y="657"/>
                  </a:lnTo>
                  <a:lnTo>
                    <a:pt x="15209" y="479"/>
                  </a:lnTo>
                  <a:lnTo>
                    <a:pt x="15064" y="312"/>
                  </a:lnTo>
                  <a:lnTo>
                    <a:pt x="14775" y="0"/>
                  </a:lnTo>
                  <a:close/>
                </a:path>
              </a:pathLst>
            </a:custGeom>
            <a:solidFill>
              <a:srgbClr val="EFE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8"/>
            <p:cNvSpPr/>
            <p:nvPr/>
          </p:nvSpPr>
          <p:spPr>
            <a:xfrm>
              <a:off x="7546581" y="2959496"/>
              <a:ext cx="549492" cy="1067584"/>
            </a:xfrm>
            <a:custGeom>
              <a:avLst/>
              <a:gdLst/>
              <a:ahLst/>
              <a:cxnLst/>
              <a:rect l="l" t="t" r="r" b="b"/>
              <a:pathLst>
                <a:path w="23415" h="45492" extrusionOk="0">
                  <a:moveTo>
                    <a:pt x="23303" y="0"/>
                  </a:moveTo>
                  <a:lnTo>
                    <a:pt x="21310" y="1659"/>
                  </a:lnTo>
                  <a:lnTo>
                    <a:pt x="20030" y="2739"/>
                  </a:lnTo>
                  <a:lnTo>
                    <a:pt x="18582" y="3919"/>
                  </a:lnTo>
                  <a:lnTo>
                    <a:pt x="17013" y="5211"/>
                  </a:lnTo>
                  <a:lnTo>
                    <a:pt x="15354" y="6547"/>
                  </a:lnTo>
                  <a:lnTo>
                    <a:pt x="13628" y="7927"/>
                  </a:lnTo>
                  <a:lnTo>
                    <a:pt x="11858" y="9319"/>
                  </a:lnTo>
                  <a:lnTo>
                    <a:pt x="10099" y="10688"/>
                  </a:lnTo>
                  <a:lnTo>
                    <a:pt x="8373" y="12002"/>
                  </a:lnTo>
                  <a:lnTo>
                    <a:pt x="7527" y="12637"/>
                  </a:lnTo>
                  <a:lnTo>
                    <a:pt x="6692" y="13249"/>
                  </a:lnTo>
                  <a:lnTo>
                    <a:pt x="5890" y="13828"/>
                  </a:lnTo>
                  <a:lnTo>
                    <a:pt x="5111" y="14373"/>
                  </a:lnTo>
                  <a:lnTo>
                    <a:pt x="4365" y="14897"/>
                  </a:lnTo>
                  <a:lnTo>
                    <a:pt x="3653" y="15375"/>
                  </a:lnTo>
                  <a:lnTo>
                    <a:pt x="2973" y="15821"/>
                  </a:lnTo>
                  <a:lnTo>
                    <a:pt x="2339" y="16210"/>
                  </a:lnTo>
                  <a:lnTo>
                    <a:pt x="1749" y="16556"/>
                  </a:lnTo>
                  <a:lnTo>
                    <a:pt x="1203" y="16856"/>
                  </a:lnTo>
                  <a:lnTo>
                    <a:pt x="713" y="17101"/>
                  </a:lnTo>
                  <a:lnTo>
                    <a:pt x="491" y="17201"/>
                  </a:lnTo>
                  <a:lnTo>
                    <a:pt x="290" y="17279"/>
                  </a:lnTo>
                  <a:lnTo>
                    <a:pt x="201" y="17335"/>
                  </a:lnTo>
                  <a:lnTo>
                    <a:pt x="123" y="17402"/>
                  </a:lnTo>
                  <a:lnTo>
                    <a:pt x="68" y="17468"/>
                  </a:lnTo>
                  <a:lnTo>
                    <a:pt x="23" y="17558"/>
                  </a:lnTo>
                  <a:lnTo>
                    <a:pt x="1" y="17658"/>
                  </a:lnTo>
                  <a:lnTo>
                    <a:pt x="1" y="17747"/>
                  </a:lnTo>
                  <a:lnTo>
                    <a:pt x="23" y="17847"/>
                  </a:lnTo>
                  <a:lnTo>
                    <a:pt x="68" y="17936"/>
                  </a:lnTo>
                  <a:lnTo>
                    <a:pt x="1248" y="19873"/>
                  </a:lnTo>
                  <a:lnTo>
                    <a:pt x="3129" y="22979"/>
                  </a:lnTo>
                  <a:lnTo>
                    <a:pt x="5456" y="26876"/>
                  </a:lnTo>
                  <a:lnTo>
                    <a:pt x="6714" y="29014"/>
                  </a:lnTo>
                  <a:lnTo>
                    <a:pt x="8006" y="31196"/>
                  </a:lnTo>
                  <a:lnTo>
                    <a:pt x="9286" y="33400"/>
                  </a:lnTo>
                  <a:lnTo>
                    <a:pt x="10533" y="35571"/>
                  </a:lnTo>
                  <a:lnTo>
                    <a:pt x="11713" y="37664"/>
                  </a:lnTo>
                  <a:lnTo>
                    <a:pt x="12793" y="39624"/>
                  </a:lnTo>
                  <a:lnTo>
                    <a:pt x="13294" y="40548"/>
                  </a:lnTo>
                  <a:lnTo>
                    <a:pt x="13751" y="41416"/>
                  </a:lnTo>
                  <a:lnTo>
                    <a:pt x="14174" y="42240"/>
                  </a:lnTo>
                  <a:lnTo>
                    <a:pt x="14552" y="42986"/>
                  </a:lnTo>
                  <a:lnTo>
                    <a:pt x="14886" y="43676"/>
                  </a:lnTo>
                  <a:lnTo>
                    <a:pt x="15176" y="44300"/>
                  </a:lnTo>
                  <a:lnTo>
                    <a:pt x="15398" y="44834"/>
                  </a:lnTo>
                  <a:lnTo>
                    <a:pt x="15576" y="45291"/>
                  </a:lnTo>
                  <a:lnTo>
                    <a:pt x="15610" y="45391"/>
                  </a:lnTo>
                  <a:lnTo>
                    <a:pt x="15654" y="45491"/>
                  </a:lnTo>
                  <a:lnTo>
                    <a:pt x="16077" y="45213"/>
                  </a:lnTo>
                  <a:lnTo>
                    <a:pt x="16389" y="44990"/>
                  </a:lnTo>
                  <a:lnTo>
                    <a:pt x="16656" y="44801"/>
                  </a:lnTo>
                  <a:lnTo>
                    <a:pt x="16267" y="43866"/>
                  </a:lnTo>
                  <a:lnTo>
                    <a:pt x="15810" y="42763"/>
                  </a:lnTo>
                  <a:lnTo>
                    <a:pt x="15187" y="41294"/>
                  </a:lnTo>
                  <a:lnTo>
                    <a:pt x="15031" y="40949"/>
                  </a:lnTo>
                  <a:lnTo>
                    <a:pt x="14753" y="40303"/>
                  </a:lnTo>
                  <a:lnTo>
                    <a:pt x="14597" y="39924"/>
                  </a:lnTo>
                  <a:lnTo>
                    <a:pt x="13728" y="37954"/>
                  </a:lnTo>
                  <a:lnTo>
                    <a:pt x="12737" y="35761"/>
                  </a:lnTo>
                  <a:lnTo>
                    <a:pt x="12203" y="34592"/>
                  </a:lnTo>
                  <a:lnTo>
                    <a:pt x="11635" y="33389"/>
                  </a:lnTo>
                  <a:lnTo>
                    <a:pt x="11056" y="32142"/>
                  </a:lnTo>
                  <a:lnTo>
                    <a:pt x="10444" y="30884"/>
                  </a:lnTo>
                  <a:lnTo>
                    <a:pt x="9921" y="29793"/>
                  </a:lnTo>
                  <a:lnTo>
                    <a:pt x="9097" y="28145"/>
                  </a:lnTo>
                  <a:lnTo>
                    <a:pt x="8251" y="26475"/>
                  </a:lnTo>
                  <a:lnTo>
                    <a:pt x="7705" y="25418"/>
                  </a:lnTo>
                  <a:lnTo>
                    <a:pt x="7148" y="24360"/>
                  </a:lnTo>
                  <a:lnTo>
                    <a:pt x="6492" y="23135"/>
                  </a:lnTo>
                  <a:lnTo>
                    <a:pt x="5879" y="22033"/>
                  </a:lnTo>
                  <a:lnTo>
                    <a:pt x="5579" y="21488"/>
                  </a:lnTo>
                  <a:lnTo>
                    <a:pt x="5267" y="20942"/>
                  </a:lnTo>
                  <a:lnTo>
                    <a:pt x="4655" y="19873"/>
                  </a:lnTo>
                  <a:lnTo>
                    <a:pt x="4020" y="18804"/>
                  </a:lnTo>
                  <a:lnTo>
                    <a:pt x="3987" y="18727"/>
                  </a:lnTo>
                  <a:lnTo>
                    <a:pt x="3964" y="18649"/>
                  </a:lnTo>
                  <a:lnTo>
                    <a:pt x="3964" y="18560"/>
                  </a:lnTo>
                  <a:lnTo>
                    <a:pt x="3987" y="18482"/>
                  </a:lnTo>
                  <a:lnTo>
                    <a:pt x="4009" y="18404"/>
                  </a:lnTo>
                  <a:lnTo>
                    <a:pt x="4065" y="18337"/>
                  </a:lnTo>
                  <a:lnTo>
                    <a:pt x="4120" y="18281"/>
                  </a:lnTo>
                  <a:lnTo>
                    <a:pt x="4198" y="18237"/>
                  </a:lnTo>
                  <a:lnTo>
                    <a:pt x="4209" y="18226"/>
                  </a:lnTo>
                  <a:lnTo>
                    <a:pt x="4332" y="18181"/>
                  </a:lnTo>
                  <a:lnTo>
                    <a:pt x="6536" y="17224"/>
                  </a:lnTo>
                  <a:lnTo>
                    <a:pt x="7861" y="16645"/>
                  </a:lnTo>
                  <a:lnTo>
                    <a:pt x="9319" y="15977"/>
                  </a:lnTo>
                  <a:lnTo>
                    <a:pt x="10912" y="15231"/>
                  </a:lnTo>
                  <a:lnTo>
                    <a:pt x="11747" y="14830"/>
                  </a:lnTo>
                  <a:lnTo>
                    <a:pt x="12615" y="14407"/>
                  </a:lnTo>
                  <a:lnTo>
                    <a:pt x="13517" y="13950"/>
                  </a:lnTo>
                  <a:lnTo>
                    <a:pt x="14441" y="13472"/>
                  </a:lnTo>
                  <a:lnTo>
                    <a:pt x="15387" y="12971"/>
                  </a:lnTo>
                  <a:lnTo>
                    <a:pt x="16356" y="12447"/>
                  </a:lnTo>
                  <a:lnTo>
                    <a:pt x="16879" y="12169"/>
                  </a:lnTo>
                  <a:lnTo>
                    <a:pt x="17402" y="11868"/>
                  </a:lnTo>
                  <a:lnTo>
                    <a:pt x="17814" y="11635"/>
                  </a:lnTo>
                  <a:lnTo>
                    <a:pt x="18215" y="11379"/>
                  </a:lnTo>
                  <a:lnTo>
                    <a:pt x="18605" y="11111"/>
                  </a:lnTo>
                  <a:lnTo>
                    <a:pt x="18972" y="10833"/>
                  </a:lnTo>
                  <a:lnTo>
                    <a:pt x="19328" y="10532"/>
                  </a:lnTo>
                  <a:lnTo>
                    <a:pt x="19662" y="10232"/>
                  </a:lnTo>
                  <a:lnTo>
                    <a:pt x="19996" y="9920"/>
                  </a:lnTo>
                  <a:lnTo>
                    <a:pt x="20308" y="9597"/>
                  </a:lnTo>
                  <a:lnTo>
                    <a:pt x="20598" y="9263"/>
                  </a:lnTo>
                  <a:lnTo>
                    <a:pt x="20887" y="8918"/>
                  </a:lnTo>
                  <a:lnTo>
                    <a:pt x="21154" y="8573"/>
                  </a:lnTo>
                  <a:lnTo>
                    <a:pt x="21410" y="8206"/>
                  </a:lnTo>
                  <a:lnTo>
                    <a:pt x="21644" y="7838"/>
                  </a:lnTo>
                  <a:lnTo>
                    <a:pt x="21867" y="7460"/>
                  </a:lnTo>
                  <a:lnTo>
                    <a:pt x="22078" y="7081"/>
                  </a:lnTo>
                  <a:lnTo>
                    <a:pt x="22268" y="6691"/>
                  </a:lnTo>
                  <a:lnTo>
                    <a:pt x="22446" y="6302"/>
                  </a:lnTo>
                  <a:lnTo>
                    <a:pt x="22613" y="5901"/>
                  </a:lnTo>
                  <a:lnTo>
                    <a:pt x="22758" y="5489"/>
                  </a:lnTo>
                  <a:lnTo>
                    <a:pt x="22891" y="5088"/>
                  </a:lnTo>
                  <a:lnTo>
                    <a:pt x="23014" y="4665"/>
                  </a:lnTo>
                  <a:lnTo>
                    <a:pt x="23114" y="4253"/>
                  </a:lnTo>
                  <a:lnTo>
                    <a:pt x="23203" y="3830"/>
                  </a:lnTo>
                  <a:lnTo>
                    <a:pt x="23270" y="3407"/>
                  </a:lnTo>
                  <a:lnTo>
                    <a:pt x="23325" y="2984"/>
                  </a:lnTo>
                  <a:lnTo>
                    <a:pt x="23370" y="2561"/>
                  </a:lnTo>
                  <a:lnTo>
                    <a:pt x="23403" y="2138"/>
                  </a:lnTo>
                  <a:lnTo>
                    <a:pt x="23414" y="1704"/>
                  </a:lnTo>
                  <a:lnTo>
                    <a:pt x="23403" y="1281"/>
                  </a:lnTo>
                  <a:lnTo>
                    <a:pt x="23392" y="846"/>
                  </a:lnTo>
                  <a:lnTo>
                    <a:pt x="23359" y="423"/>
                  </a:lnTo>
                  <a:lnTo>
                    <a:pt x="23303" y="0"/>
                  </a:lnTo>
                  <a:close/>
                </a:path>
              </a:pathLst>
            </a:custGeom>
            <a:solidFill>
              <a:srgbClr val="2B1B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8"/>
            <p:cNvSpPr/>
            <p:nvPr/>
          </p:nvSpPr>
          <p:spPr>
            <a:xfrm>
              <a:off x="7273818" y="2396980"/>
              <a:ext cx="203041" cy="265981"/>
            </a:xfrm>
            <a:custGeom>
              <a:avLst/>
              <a:gdLst/>
              <a:ahLst/>
              <a:cxnLst/>
              <a:rect l="l" t="t" r="r" b="b"/>
              <a:pathLst>
                <a:path w="8652" h="11334" extrusionOk="0">
                  <a:moveTo>
                    <a:pt x="1025" y="0"/>
                  </a:moveTo>
                  <a:lnTo>
                    <a:pt x="969" y="334"/>
                  </a:lnTo>
                  <a:lnTo>
                    <a:pt x="824" y="1214"/>
                  </a:lnTo>
                  <a:lnTo>
                    <a:pt x="613" y="2494"/>
                  </a:lnTo>
                  <a:lnTo>
                    <a:pt x="502" y="3229"/>
                  </a:lnTo>
                  <a:lnTo>
                    <a:pt x="390" y="4008"/>
                  </a:lnTo>
                  <a:lnTo>
                    <a:pt x="290" y="4799"/>
                  </a:lnTo>
                  <a:lnTo>
                    <a:pt x="190" y="5589"/>
                  </a:lnTo>
                  <a:lnTo>
                    <a:pt x="112" y="6357"/>
                  </a:lnTo>
                  <a:lnTo>
                    <a:pt x="56" y="7081"/>
                  </a:lnTo>
                  <a:lnTo>
                    <a:pt x="12" y="7749"/>
                  </a:lnTo>
                  <a:lnTo>
                    <a:pt x="1" y="8061"/>
                  </a:lnTo>
                  <a:lnTo>
                    <a:pt x="1" y="8339"/>
                  </a:lnTo>
                  <a:lnTo>
                    <a:pt x="12" y="8595"/>
                  </a:lnTo>
                  <a:lnTo>
                    <a:pt x="34" y="8818"/>
                  </a:lnTo>
                  <a:lnTo>
                    <a:pt x="56" y="9018"/>
                  </a:lnTo>
                  <a:lnTo>
                    <a:pt x="101" y="9185"/>
                  </a:lnTo>
                  <a:lnTo>
                    <a:pt x="145" y="9330"/>
                  </a:lnTo>
                  <a:lnTo>
                    <a:pt x="212" y="9475"/>
                  </a:lnTo>
                  <a:lnTo>
                    <a:pt x="290" y="9619"/>
                  </a:lnTo>
                  <a:lnTo>
                    <a:pt x="379" y="9753"/>
                  </a:lnTo>
                  <a:lnTo>
                    <a:pt x="479" y="9887"/>
                  </a:lnTo>
                  <a:lnTo>
                    <a:pt x="602" y="10020"/>
                  </a:lnTo>
                  <a:lnTo>
                    <a:pt x="724" y="10154"/>
                  </a:lnTo>
                  <a:lnTo>
                    <a:pt x="858" y="10276"/>
                  </a:lnTo>
                  <a:lnTo>
                    <a:pt x="1003" y="10388"/>
                  </a:lnTo>
                  <a:lnTo>
                    <a:pt x="1158" y="10499"/>
                  </a:lnTo>
                  <a:lnTo>
                    <a:pt x="1325" y="10610"/>
                  </a:lnTo>
                  <a:lnTo>
                    <a:pt x="1504" y="10710"/>
                  </a:lnTo>
                  <a:lnTo>
                    <a:pt x="1682" y="10811"/>
                  </a:lnTo>
                  <a:lnTo>
                    <a:pt x="1871" y="10900"/>
                  </a:lnTo>
                  <a:lnTo>
                    <a:pt x="2060" y="10978"/>
                  </a:lnTo>
                  <a:lnTo>
                    <a:pt x="2261" y="11044"/>
                  </a:lnTo>
                  <a:lnTo>
                    <a:pt x="2461" y="11111"/>
                  </a:lnTo>
                  <a:lnTo>
                    <a:pt x="2661" y="11178"/>
                  </a:lnTo>
                  <a:lnTo>
                    <a:pt x="2873" y="11223"/>
                  </a:lnTo>
                  <a:lnTo>
                    <a:pt x="3085" y="11267"/>
                  </a:lnTo>
                  <a:lnTo>
                    <a:pt x="3296" y="11300"/>
                  </a:lnTo>
                  <a:lnTo>
                    <a:pt x="3519" y="11323"/>
                  </a:lnTo>
                  <a:lnTo>
                    <a:pt x="3730" y="11334"/>
                  </a:lnTo>
                  <a:lnTo>
                    <a:pt x="3953" y="11334"/>
                  </a:lnTo>
                  <a:lnTo>
                    <a:pt x="4164" y="11323"/>
                  </a:lnTo>
                  <a:lnTo>
                    <a:pt x="4376" y="11300"/>
                  </a:lnTo>
                  <a:lnTo>
                    <a:pt x="4588" y="11278"/>
                  </a:lnTo>
                  <a:lnTo>
                    <a:pt x="4799" y="11234"/>
                  </a:lnTo>
                  <a:lnTo>
                    <a:pt x="5011" y="11178"/>
                  </a:lnTo>
                  <a:lnTo>
                    <a:pt x="5211" y="11111"/>
                  </a:lnTo>
                  <a:lnTo>
                    <a:pt x="5411" y="11033"/>
                  </a:lnTo>
                  <a:lnTo>
                    <a:pt x="5601" y="10933"/>
                  </a:lnTo>
                  <a:lnTo>
                    <a:pt x="5701" y="10889"/>
                  </a:lnTo>
                  <a:lnTo>
                    <a:pt x="5790" y="10822"/>
                  </a:lnTo>
                  <a:lnTo>
                    <a:pt x="5879" y="10744"/>
                  </a:lnTo>
                  <a:lnTo>
                    <a:pt x="5979" y="10666"/>
                  </a:lnTo>
                  <a:lnTo>
                    <a:pt x="6057" y="10577"/>
                  </a:lnTo>
                  <a:lnTo>
                    <a:pt x="6146" y="10477"/>
                  </a:lnTo>
                  <a:lnTo>
                    <a:pt x="6324" y="10254"/>
                  </a:lnTo>
                  <a:lnTo>
                    <a:pt x="6480" y="10009"/>
                  </a:lnTo>
                  <a:lnTo>
                    <a:pt x="6636" y="9731"/>
                  </a:lnTo>
                  <a:lnTo>
                    <a:pt x="6792" y="9430"/>
                  </a:lnTo>
                  <a:lnTo>
                    <a:pt x="6937" y="9118"/>
                  </a:lnTo>
                  <a:lnTo>
                    <a:pt x="7081" y="8784"/>
                  </a:lnTo>
                  <a:lnTo>
                    <a:pt x="7215" y="8428"/>
                  </a:lnTo>
                  <a:lnTo>
                    <a:pt x="7337" y="8061"/>
                  </a:lnTo>
                  <a:lnTo>
                    <a:pt x="7460" y="7682"/>
                  </a:lnTo>
                  <a:lnTo>
                    <a:pt x="7582" y="7304"/>
                  </a:lnTo>
                  <a:lnTo>
                    <a:pt x="7694" y="6914"/>
                  </a:lnTo>
                  <a:lnTo>
                    <a:pt x="7894" y="6135"/>
                  </a:lnTo>
                  <a:lnTo>
                    <a:pt x="8072" y="5366"/>
                  </a:lnTo>
                  <a:lnTo>
                    <a:pt x="8228" y="4643"/>
                  </a:lnTo>
                  <a:lnTo>
                    <a:pt x="8362" y="3964"/>
                  </a:lnTo>
                  <a:lnTo>
                    <a:pt x="8462" y="3362"/>
                  </a:lnTo>
                  <a:lnTo>
                    <a:pt x="8607" y="2461"/>
                  </a:lnTo>
                  <a:lnTo>
                    <a:pt x="8651" y="2127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8"/>
            <p:cNvSpPr/>
            <p:nvPr/>
          </p:nvSpPr>
          <p:spPr>
            <a:xfrm>
              <a:off x="7273818" y="2396980"/>
              <a:ext cx="203041" cy="265981"/>
            </a:xfrm>
            <a:custGeom>
              <a:avLst/>
              <a:gdLst/>
              <a:ahLst/>
              <a:cxnLst/>
              <a:rect l="l" t="t" r="r" b="b"/>
              <a:pathLst>
                <a:path w="8652" h="11334" fill="none" extrusionOk="0">
                  <a:moveTo>
                    <a:pt x="1025" y="0"/>
                  </a:moveTo>
                  <a:lnTo>
                    <a:pt x="1025" y="0"/>
                  </a:lnTo>
                  <a:lnTo>
                    <a:pt x="969" y="334"/>
                  </a:lnTo>
                  <a:lnTo>
                    <a:pt x="824" y="1214"/>
                  </a:lnTo>
                  <a:lnTo>
                    <a:pt x="613" y="2494"/>
                  </a:lnTo>
                  <a:lnTo>
                    <a:pt x="502" y="3229"/>
                  </a:lnTo>
                  <a:lnTo>
                    <a:pt x="390" y="4008"/>
                  </a:lnTo>
                  <a:lnTo>
                    <a:pt x="290" y="4799"/>
                  </a:lnTo>
                  <a:lnTo>
                    <a:pt x="190" y="5589"/>
                  </a:lnTo>
                  <a:lnTo>
                    <a:pt x="112" y="6357"/>
                  </a:lnTo>
                  <a:lnTo>
                    <a:pt x="56" y="7081"/>
                  </a:lnTo>
                  <a:lnTo>
                    <a:pt x="12" y="7749"/>
                  </a:lnTo>
                  <a:lnTo>
                    <a:pt x="1" y="8061"/>
                  </a:lnTo>
                  <a:lnTo>
                    <a:pt x="1" y="8339"/>
                  </a:lnTo>
                  <a:lnTo>
                    <a:pt x="12" y="8595"/>
                  </a:lnTo>
                  <a:lnTo>
                    <a:pt x="34" y="8818"/>
                  </a:lnTo>
                  <a:lnTo>
                    <a:pt x="56" y="9018"/>
                  </a:lnTo>
                  <a:lnTo>
                    <a:pt x="101" y="9185"/>
                  </a:lnTo>
                  <a:lnTo>
                    <a:pt x="101" y="9185"/>
                  </a:lnTo>
                  <a:lnTo>
                    <a:pt x="145" y="9330"/>
                  </a:lnTo>
                  <a:lnTo>
                    <a:pt x="212" y="9475"/>
                  </a:lnTo>
                  <a:lnTo>
                    <a:pt x="290" y="9619"/>
                  </a:lnTo>
                  <a:lnTo>
                    <a:pt x="379" y="9753"/>
                  </a:lnTo>
                  <a:lnTo>
                    <a:pt x="479" y="9887"/>
                  </a:lnTo>
                  <a:lnTo>
                    <a:pt x="602" y="10020"/>
                  </a:lnTo>
                  <a:lnTo>
                    <a:pt x="724" y="10154"/>
                  </a:lnTo>
                  <a:lnTo>
                    <a:pt x="858" y="10276"/>
                  </a:lnTo>
                  <a:lnTo>
                    <a:pt x="1003" y="10388"/>
                  </a:lnTo>
                  <a:lnTo>
                    <a:pt x="1158" y="10499"/>
                  </a:lnTo>
                  <a:lnTo>
                    <a:pt x="1325" y="10610"/>
                  </a:lnTo>
                  <a:lnTo>
                    <a:pt x="1504" y="10710"/>
                  </a:lnTo>
                  <a:lnTo>
                    <a:pt x="1682" y="10811"/>
                  </a:lnTo>
                  <a:lnTo>
                    <a:pt x="1871" y="10900"/>
                  </a:lnTo>
                  <a:lnTo>
                    <a:pt x="2060" y="10978"/>
                  </a:lnTo>
                  <a:lnTo>
                    <a:pt x="2261" y="11044"/>
                  </a:lnTo>
                  <a:lnTo>
                    <a:pt x="2461" y="11111"/>
                  </a:lnTo>
                  <a:lnTo>
                    <a:pt x="2661" y="11178"/>
                  </a:lnTo>
                  <a:lnTo>
                    <a:pt x="2873" y="11223"/>
                  </a:lnTo>
                  <a:lnTo>
                    <a:pt x="3085" y="11267"/>
                  </a:lnTo>
                  <a:lnTo>
                    <a:pt x="3296" y="11300"/>
                  </a:lnTo>
                  <a:lnTo>
                    <a:pt x="3519" y="11323"/>
                  </a:lnTo>
                  <a:lnTo>
                    <a:pt x="3730" y="11334"/>
                  </a:lnTo>
                  <a:lnTo>
                    <a:pt x="3953" y="11334"/>
                  </a:lnTo>
                  <a:lnTo>
                    <a:pt x="4164" y="11323"/>
                  </a:lnTo>
                  <a:lnTo>
                    <a:pt x="4376" y="11300"/>
                  </a:lnTo>
                  <a:lnTo>
                    <a:pt x="4588" y="11278"/>
                  </a:lnTo>
                  <a:lnTo>
                    <a:pt x="4799" y="11234"/>
                  </a:lnTo>
                  <a:lnTo>
                    <a:pt x="5011" y="11178"/>
                  </a:lnTo>
                  <a:lnTo>
                    <a:pt x="5211" y="11111"/>
                  </a:lnTo>
                  <a:lnTo>
                    <a:pt x="5411" y="11033"/>
                  </a:lnTo>
                  <a:lnTo>
                    <a:pt x="5601" y="10933"/>
                  </a:lnTo>
                  <a:lnTo>
                    <a:pt x="5601" y="10933"/>
                  </a:lnTo>
                  <a:lnTo>
                    <a:pt x="5701" y="10889"/>
                  </a:lnTo>
                  <a:lnTo>
                    <a:pt x="5790" y="10822"/>
                  </a:lnTo>
                  <a:lnTo>
                    <a:pt x="5879" y="10744"/>
                  </a:lnTo>
                  <a:lnTo>
                    <a:pt x="5979" y="10666"/>
                  </a:lnTo>
                  <a:lnTo>
                    <a:pt x="6057" y="10577"/>
                  </a:lnTo>
                  <a:lnTo>
                    <a:pt x="6146" y="10477"/>
                  </a:lnTo>
                  <a:lnTo>
                    <a:pt x="6324" y="10254"/>
                  </a:lnTo>
                  <a:lnTo>
                    <a:pt x="6480" y="10009"/>
                  </a:lnTo>
                  <a:lnTo>
                    <a:pt x="6636" y="9731"/>
                  </a:lnTo>
                  <a:lnTo>
                    <a:pt x="6792" y="9430"/>
                  </a:lnTo>
                  <a:lnTo>
                    <a:pt x="6937" y="9118"/>
                  </a:lnTo>
                  <a:lnTo>
                    <a:pt x="7081" y="8784"/>
                  </a:lnTo>
                  <a:lnTo>
                    <a:pt x="7215" y="8428"/>
                  </a:lnTo>
                  <a:lnTo>
                    <a:pt x="7337" y="8061"/>
                  </a:lnTo>
                  <a:lnTo>
                    <a:pt x="7460" y="7682"/>
                  </a:lnTo>
                  <a:lnTo>
                    <a:pt x="7582" y="7304"/>
                  </a:lnTo>
                  <a:lnTo>
                    <a:pt x="7694" y="6914"/>
                  </a:lnTo>
                  <a:lnTo>
                    <a:pt x="7894" y="6135"/>
                  </a:lnTo>
                  <a:lnTo>
                    <a:pt x="8072" y="5366"/>
                  </a:lnTo>
                  <a:lnTo>
                    <a:pt x="8228" y="4643"/>
                  </a:lnTo>
                  <a:lnTo>
                    <a:pt x="8362" y="3964"/>
                  </a:lnTo>
                  <a:lnTo>
                    <a:pt x="8462" y="3362"/>
                  </a:lnTo>
                  <a:lnTo>
                    <a:pt x="8607" y="2461"/>
                  </a:lnTo>
                  <a:lnTo>
                    <a:pt x="8651" y="212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8"/>
            <p:cNvSpPr/>
            <p:nvPr/>
          </p:nvSpPr>
          <p:spPr>
            <a:xfrm>
              <a:off x="7255795" y="1976325"/>
              <a:ext cx="974558" cy="920231"/>
            </a:xfrm>
            <a:custGeom>
              <a:avLst/>
              <a:gdLst/>
              <a:ahLst/>
              <a:cxnLst/>
              <a:rect l="l" t="t" r="r" b="b"/>
              <a:pathLst>
                <a:path w="41528" h="39213" extrusionOk="0">
                  <a:moveTo>
                    <a:pt x="25362" y="0"/>
                  </a:moveTo>
                  <a:lnTo>
                    <a:pt x="17747" y="902"/>
                  </a:lnTo>
                  <a:lnTo>
                    <a:pt x="17413" y="947"/>
                  </a:lnTo>
                  <a:lnTo>
                    <a:pt x="16901" y="1036"/>
                  </a:lnTo>
                  <a:lnTo>
                    <a:pt x="16066" y="1181"/>
                  </a:lnTo>
                  <a:lnTo>
                    <a:pt x="15442" y="1303"/>
                  </a:lnTo>
                  <a:lnTo>
                    <a:pt x="14797" y="1437"/>
                  </a:lnTo>
                  <a:lnTo>
                    <a:pt x="14129" y="1581"/>
                  </a:lnTo>
                  <a:lnTo>
                    <a:pt x="13449" y="1748"/>
                  </a:lnTo>
                  <a:lnTo>
                    <a:pt x="12748" y="1915"/>
                  </a:lnTo>
                  <a:lnTo>
                    <a:pt x="12058" y="2105"/>
                  </a:lnTo>
                  <a:lnTo>
                    <a:pt x="11368" y="2305"/>
                  </a:lnTo>
                  <a:lnTo>
                    <a:pt x="10688" y="2517"/>
                  </a:lnTo>
                  <a:lnTo>
                    <a:pt x="10032" y="2728"/>
                  </a:lnTo>
                  <a:lnTo>
                    <a:pt x="9397" y="2962"/>
                  </a:lnTo>
                  <a:lnTo>
                    <a:pt x="8807" y="3185"/>
                  </a:lnTo>
                  <a:lnTo>
                    <a:pt x="8250" y="3429"/>
                  </a:lnTo>
                  <a:lnTo>
                    <a:pt x="7749" y="3663"/>
                  </a:lnTo>
                  <a:lnTo>
                    <a:pt x="7515" y="3786"/>
                  </a:lnTo>
                  <a:lnTo>
                    <a:pt x="7304" y="3908"/>
                  </a:lnTo>
                  <a:lnTo>
                    <a:pt x="7103" y="4031"/>
                  </a:lnTo>
                  <a:lnTo>
                    <a:pt x="6925" y="4153"/>
                  </a:lnTo>
                  <a:lnTo>
                    <a:pt x="6758" y="4276"/>
                  </a:lnTo>
                  <a:lnTo>
                    <a:pt x="6614" y="4398"/>
                  </a:lnTo>
                  <a:lnTo>
                    <a:pt x="6424" y="4565"/>
                  </a:lnTo>
                  <a:lnTo>
                    <a:pt x="6246" y="4754"/>
                  </a:lnTo>
                  <a:lnTo>
                    <a:pt x="6057" y="4955"/>
                  </a:lnTo>
                  <a:lnTo>
                    <a:pt x="5879" y="5166"/>
                  </a:lnTo>
                  <a:lnTo>
                    <a:pt x="5701" y="5389"/>
                  </a:lnTo>
                  <a:lnTo>
                    <a:pt x="5523" y="5623"/>
                  </a:lnTo>
                  <a:lnTo>
                    <a:pt x="5356" y="5868"/>
                  </a:lnTo>
                  <a:lnTo>
                    <a:pt x="5189" y="6124"/>
                  </a:lnTo>
                  <a:lnTo>
                    <a:pt x="5010" y="6391"/>
                  </a:lnTo>
                  <a:lnTo>
                    <a:pt x="4843" y="6658"/>
                  </a:lnTo>
                  <a:lnTo>
                    <a:pt x="4521" y="7226"/>
                  </a:lnTo>
                  <a:lnTo>
                    <a:pt x="4209" y="7827"/>
                  </a:lnTo>
                  <a:lnTo>
                    <a:pt x="3897" y="8451"/>
                  </a:lnTo>
                  <a:lnTo>
                    <a:pt x="3596" y="9096"/>
                  </a:lnTo>
                  <a:lnTo>
                    <a:pt x="3318" y="9764"/>
                  </a:lnTo>
                  <a:lnTo>
                    <a:pt x="3040" y="10432"/>
                  </a:lnTo>
                  <a:lnTo>
                    <a:pt x="2773" y="11123"/>
                  </a:lnTo>
                  <a:lnTo>
                    <a:pt x="2516" y="11813"/>
                  </a:lnTo>
                  <a:lnTo>
                    <a:pt x="2272" y="12514"/>
                  </a:lnTo>
                  <a:lnTo>
                    <a:pt x="2038" y="13205"/>
                  </a:lnTo>
                  <a:lnTo>
                    <a:pt x="1815" y="13884"/>
                  </a:lnTo>
                  <a:lnTo>
                    <a:pt x="1604" y="14563"/>
                  </a:lnTo>
                  <a:lnTo>
                    <a:pt x="1403" y="15220"/>
                  </a:lnTo>
                  <a:lnTo>
                    <a:pt x="1036" y="16478"/>
                  </a:lnTo>
                  <a:lnTo>
                    <a:pt x="724" y="17636"/>
                  </a:lnTo>
                  <a:lnTo>
                    <a:pt x="468" y="18649"/>
                  </a:lnTo>
                  <a:lnTo>
                    <a:pt x="268" y="19506"/>
                  </a:lnTo>
                  <a:lnTo>
                    <a:pt x="112" y="20141"/>
                  </a:lnTo>
                  <a:lnTo>
                    <a:pt x="0" y="20697"/>
                  </a:lnTo>
                  <a:lnTo>
                    <a:pt x="4164" y="21421"/>
                  </a:lnTo>
                  <a:lnTo>
                    <a:pt x="7059" y="21922"/>
                  </a:lnTo>
                  <a:lnTo>
                    <a:pt x="8439" y="22167"/>
                  </a:lnTo>
                  <a:lnTo>
                    <a:pt x="8439" y="22200"/>
                  </a:lnTo>
                  <a:lnTo>
                    <a:pt x="8439" y="22256"/>
                  </a:lnTo>
                  <a:lnTo>
                    <a:pt x="8439" y="22479"/>
                  </a:lnTo>
                  <a:lnTo>
                    <a:pt x="8373" y="23280"/>
                  </a:lnTo>
                  <a:lnTo>
                    <a:pt x="8172" y="25796"/>
                  </a:lnTo>
                  <a:lnTo>
                    <a:pt x="8061" y="27255"/>
                  </a:lnTo>
                  <a:lnTo>
                    <a:pt x="7972" y="28680"/>
                  </a:lnTo>
                  <a:lnTo>
                    <a:pt x="7938" y="29337"/>
                  </a:lnTo>
                  <a:lnTo>
                    <a:pt x="7916" y="29927"/>
                  </a:lnTo>
                  <a:lnTo>
                    <a:pt x="7916" y="30450"/>
                  </a:lnTo>
                  <a:lnTo>
                    <a:pt x="7927" y="30884"/>
                  </a:lnTo>
                  <a:lnTo>
                    <a:pt x="8016" y="32365"/>
                  </a:lnTo>
                  <a:lnTo>
                    <a:pt x="8105" y="33835"/>
                  </a:lnTo>
                  <a:lnTo>
                    <a:pt x="8150" y="34558"/>
                  </a:lnTo>
                  <a:lnTo>
                    <a:pt x="8183" y="35293"/>
                  </a:lnTo>
                  <a:lnTo>
                    <a:pt x="8206" y="36028"/>
                  </a:lnTo>
                  <a:lnTo>
                    <a:pt x="8206" y="36774"/>
                  </a:lnTo>
                  <a:lnTo>
                    <a:pt x="8217" y="37375"/>
                  </a:lnTo>
                  <a:lnTo>
                    <a:pt x="8239" y="37631"/>
                  </a:lnTo>
                  <a:lnTo>
                    <a:pt x="8261" y="37865"/>
                  </a:lnTo>
                  <a:lnTo>
                    <a:pt x="8295" y="38076"/>
                  </a:lnTo>
                  <a:lnTo>
                    <a:pt x="8339" y="38255"/>
                  </a:lnTo>
                  <a:lnTo>
                    <a:pt x="8406" y="38422"/>
                  </a:lnTo>
                  <a:lnTo>
                    <a:pt x="8484" y="38566"/>
                  </a:lnTo>
                  <a:lnTo>
                    <a:pt x="8540" y="38633"/>
                  </a:lnTo>
                  <a:lnTo>
                    <a:pt x="8584" y="38689"/>
                  </a:lnTo>
                  <a:lnTo>
                    <a:pt x="8651" y="38744"/>
                  </a:lnTo>
                  <a:lnTo>
                    <a:pt x="8707" y="38800"/>
                  </a:lnTo>
                  <a:lnTo>
                    <a:pt x="8785" y="38845"/>
                  </a:lnTo>
                  <a:lnTo>
                    <a:pt x="8863" y="38889"/>
                  </a:lnTo>
                  <a:lnTo>
                    <a:pt x="9030" y="38956"/>
                  </a:lnTo>
                  <a:lnTo>
                    <a:pt x="9230" y="39012"/>
                  </a:lnTo>
                  <a:lnTo>
                    <a:pt x="9464" y="39056"/>
                  </a:lnTo>
                  <a:lnTo>
                    <a:pt x="9720" y="39090"/>
                  </a:lnTo>
                  <a:lnTo>
                    <a:pt x="10020" y="39101"/>
                  </a:lnTo>
                  <a:lnTo>
                    <a:pt x="11846" y="39145"/>
                  </a:lnTo>
                  <a:lnTo>
                    <a:pt x="13683" y="39190"/>
                  </a:lnTo>
                  <a:lnTo>
                    <a:pt x="15721" y="39212"/>
                  </a:lnTo>
                  <a:lnTo>
                    <a:pt x="17769" y="39212"/>
                  </a:lnTo>
                  <a:lnTo>
                    <a:pt x="19807" y="39201"/>
                  </a:lnTo>
                  <a:lnTo>
                    <a:pt x="21844" y="39168"/>
                  </a:lnTo>
                  <a:lnTo>
                    <a:pt x="22657" y="39145"/>
                  </a:lnTo>
                  <a:lnTo>
                    <a:pt x="24216" y="39101"/>
                  </a:lnTo>
                  <a:lnTo>
                    <a:pt x="25184" y="39056"/>
                  </a:lnTo>
                  <a:lnTo>
                    <a:pt x="26242" y="39012"/>
                  </a:lnTo>
                  <a:lnTo>
                    <a:pt x="27366" y="38945"/>
                  </a:lnTo>
                  <a:lnTo>
                    <a:pt x="28502" y="38856"/>
                  </a:lnTo>
                  <a:lnTo>
                    <a:pt x="29626" y="38767"/>
                  </a:lnTo>
                  <a:lnTo>
                    <a:pt x="30717" y="38644"/>
                  </a:lnTo>
                  <a:lnTo>
                    <a:pt x="31241" y="38577"/>
                  </a:lnTo>
                  <a:lnTo>
                    <a:pt x="31731" y="38511"/>
                  </a:lnTo>
                  <a:lnTo>
                    <a:pt x="32198" y="38433"/>
                  </a:lnTo>
                  <a:lnTo>
                    <a:pt x="32632" y="38355"/>
                  </a:lnTo>
                  <a:lnTo>
                    <a:pt x="33033" y="38266"/>
                  </a:lnTo>
                  <a:lnTo>
                    <a:pt x="33401" y="38177"/>
                  </a:lnTo>
                  <a:lnTo>
                    <a:pt x="33723" y="38076"/>
                  </a:lnTo>
                  <a:lnTo>
                    <a:pt x="33991" y="37976"/>
                  </a:lnTo>
                  <a:lnTo>
                    <a:pt x="34113" y="37921"/>
                  </a:lnTo>
                  <a:lnTo>
                    <a:pt x="34213" y="37865"/>
                  </a:lnTo>
                  <a:lnTo>
                    <a:pt x="34302" y="37798"/>
                  </a:lnTo>
                  <a:lnTo>
                    <a:pt x="34380" y="37742"/>
                  </a:lnTo>
                  <a:lnTo>
                    <a:pt x="34436" y="37687"/>
                  </a:lnTo>
                  <a:lnTo>
                    <a:pt x="34481" y="37620"/>
                  </a:lnTo>
                  <a:lnTo>
                    <a:pt x="34514" y="37553"/>
                  </a:lnTo>
                  <a:lnTo>
                    <a:pt x="34525" y="37486"/>
                  </a:lnTo>
                  <a:lnTo>
                    <a:pt x="35783" y="27021"/>
                  </a:lnTo>
                  <a:lnTo>
                    <a:pt x="41528" y="26720"/>
                  </a:lnTo>
                  <a:lnTo>
                    <a:pt x="41483" y="26119"/>
                  </a:lnTo>
                  <a:lnTo>
                    <a:pt x="41361" y="24516"/>
                  </a:lnTo>
                  <a:lnTo>
                    <a:pt x="41272" y="23425"/>
                  </a:lnTo>
                  <a:lnTo>
                    <a:pt x="41149" y="22178"/>
                  </a:lnTo>
                  <a:lnTo>
                    <a:pt x="41016" y="20820"/>
                  </a:lnTo>
                  <a:lnTo>
                    <a:pt x="40849" y="19395"/>
                  </a:lnTo>
                  <a:lnTo>
                    <a:pt x="40671" y="17914"/>
                  </a:lnTo>
                  <a:lnTo>
                    <a:pt x="40559" y="17168"/>
                  </a:lnTo>
                  <a:lnTo>
                    <a:pt x="40459" y="16422"/>
                  </a:lnTo>
                  <a:lnTo>
                    <a:pt x="40337" y="15687"/>
                  </a:lnTo>
                  <a:lnTo>
                    <a:pt x="40214" y="14964"/>
                  </a:lnTo>
                  <a:lnTo>
                    <a:pt x="40092" y="14251"/>
                  </a:lnTo>
                  <a:lnTo>
                    <a:pt x="39958" y="13561"/>
                  </a:lnTo>
                  <a:lnTo>
                    <a:pt x="39813" y="12893"/>
                  </a:lnTo>
                  <a:lnTo>
                    <a:pt x="39669" y="12247"/>
                  </a:lnTo>
                  <a:lnTo>
                    <a:pt x="39513" y="11635"/>
                  </a:lnTo>
                  <a:lnTo>
                    <a:pt x="39357" y="11067"/>
                  </a:lnTo>
                  <a:lnTo>
                    <a:pt x="39179" y="10533"/>
                  </a:lnTo>
                  <a:lnTo>
                    <a:pt x="39012" y="10043"/>
                  </a:lnTo>
                  <a:lnTo>
                    <a:pt x="38923" y="9820"/>
                  </a:lnTo>
                  <a:lnTo>
                    <a:pt x="38823" y="9608"/>
                  </a:lnTo>
                  <a:lnTo>
                    <a:pt x="38733" y="9408"/>
                  </a:lnTo>
                  <a:lnTo>
                    <a:pt x="38633" y="9230"/>
                  </a:lnTo>
                  <a:lnTo>
                    <a:pt x="38344" y="8718"/>
                  </a:lnTo>
                  <a:lnTo>
                    <a:pt x="38043" y="8228"/>
                  </a:lnTo>
                  <a:lnTo>
                    <a:pt x="37720" y="7760"/>
                  </a:lnTo>
                  <a:lnTo>
                    <a:pt x="37375" y="7304"/>
                  </a:lnTo>
                  <a:lnTo>
                    <a:pt x="37030" y="6870"/>
                  </a:lnTo>
                  <a:lnTo>
                    <a:pt x="36674" y="6458"/>
                  </a:lnTo>
                  <a:lnTo>
                    <a:pt x="36295" y="6057"/>
                  </a:lnTo>
                  <a:lnTo>
                    <a:pt x="35917" y="5667"/>
                  </a:lnTo>
                  <a:lnTo>
                    <a:pt x="35516" y="5300"/>
                  </a:lnTo>
                  <a:lnTo>
                    <a:pt x="35115" y="4944"/>
                  </a:lnTo>
                  <a:lnTo>
                    <a:pt x="34714" y="4610"/>
                  </a:lnTo>
                  <a:lnTo>
                    <a:pt x="34302" y="4276"/>
                  </a:lnTo>
                  <a:lnTo>
                    <a:pt x="33879" y="3975"/>
                  </a:lnTo>
                  <a:lnTo>
                    <a:pt x="33456" y="3674"/>
                  </a:lnTo>
                  <a:lnTo>
                    <a:pt x="33033" y="3396"/>
                  </a:lnTo>
                  <a:lnTo>
                    <a:pt x="32610" y="3129"/>
                  </a:lnTo>
                  <a:lnTo>
                    <a:pt x="32176" y="2873"/>
                  </a:lnTo>
                  <a:lnTo>
                    <a:pt x="31753" y="2628"/>
                  </a:lnTo>
                  <a:lnTo>
                    <a:pt x="31330" y="2394"/>
                  </a:lnTo>
                  <a:lnTo>
                    <a:pt x="30907" y="2171"/>
                  </a:lnTo>
                  <a:lnTo>
                    <a:pt x="30484" y="1971"/>
                  </a:lnTo>
                  <a:lnTo>
                    <a:pt x="30072" y="1771"/>
                  </a:lnTo>
                  <a:lnTo>
                    <a:pt x="29660" y="1592"/>
                  </a:lnTo>
                  <a:lnTo>
                    <a:pt x="29259" y="1414"/>
                  </a:lnTo>
                  <a:lnTo>
                    <a:pt x="28480" y="1091"/>
                  </a:lnTo>
                  <a:lnTo>
                    <a:pt x="27745" y="813"/>
                  </a:lnTo>
                  <a:lnTo>
                    <a:pt x="27055" y="557"/>
                  </a:lnTo>
                  <a:lnTo>
                    <a:pt x="26420" y="346"/>
                  </a:lnTo>
                  <a:lnTo>
                    <a:pt x="25585" y="67"/>
                  </a:lnTo>
                  <a:lnTo>
                    <a:pt x="25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8"/>
            <p:cNvSpPr/>
            <p:nvPr/>
          </p:nvSpPr>
          <p:spPr>
            <a:xfrm>
              <a:off x="7255795" y="1976325"/>
              <a:ext cx="974558" cy="920231"/>
            </a:xfrm>
            <a:custGeom>
              <a:avLst/>
              <a:gdLst/>
              <a:ahLst/>
              <a:cxnLst/>
              <a:rect l="l" t="t" r="r" b="b"/>
              <a:pathLst>
                <a:path w="41528" h="39213" fill="none" extrusionOk="0">
                  <a:moveTo>
                    <a:pt x="38633" y="9230"/>
                  </a:moveTo>
                  <a:lnTo>
                    <a:pt x="38633" y="9230"/>
                  </a:lnTo>
                  <a:lnTo>
                    <a:pt x="38344" y="8718"/>
                  </a:lnTo>
                  <a:lnTo>
                    <a:pt x="38043" y="8228"/>
                  </a:lnTo>
                  <a:lnTo>
                    <a:pt x="37720" y="7760"/>
                  </a:lnTo>
                  <a:lnTo>
                    <a:pt x="37375" y="7304"/>
                  </a:lnTo>
                  <a:lnTo>
                    <a:pt x="37030" y="6870"/>
                  </a:lnTo>
                  <a:lnTo>
                    <a:pt x="36674" y="6458"/>
                  </a:lnTo>
                  <a:lnTo>
                    <a:pt x="36295" y="6057"/>
                  </a:lnTo>
                  <a:lnTo>
                    <a:pt x="35917" y="5667"/>
                  </a:lnTo>
                  <a:lnTo>
                    <a:pt x="35516" y="5300"/>
                  </a:lnTo>
                  <a:lnTo>
                    <a:pt x="35115" y="4944"/>
                  </a:lnTo>
                  <a:lnTo>
                    <a:pt x="34714" y="4610"/>
                  </a:lnTo>
                  <a:lnTo>
                    <a:pt x="34302" y="4276"/>
                  </a:lnTo>
                  <a:lnTo>
                    <a:pt x="33879" y="3975"/>
                  </a:lnTo>
                  <a:lnTo>
                    <a:pt x="33456" y="3674"/>
                  </a:lnTo>
                  <a:lnTo>
                    <a:pt x="33033" y="3396"/>
                  </a:lnTo>
                  <a:lnTo>
                    <a:pt x="32610" y="3129"/>
                  </a:lnTo>
                  <a:lnTo>
                    <a:pt x="32176" y="2873"/>
                  </a:lnTo>
                  <a:lnTo>
                    <a:pt x="31753" y="2628"/>
                  </a:lnTo>
                  <a:lnTo>
                    <a:pt x="31330" y="2394"/>
                  </a:lnTo>
                  <a:lnTo>
                    <a:pt x="30907" y="2171"/>
                  </a:lnTo>
                  <a:lnTo>
                    <a:pt x="30484" y="1971"/>
                  </a:lnTo>
                  <a:lnTo>
                    <a:pt x="30072" y="1771"/>
                  </a:lnTo>
                  <a:lnTo>
                    <a:pt x="29660" y="1592"/>
                  </a:lnTo>
                  <a:lnTo>
                    <a:pt x="29259" y="1414"/>
                  </a:lnTo>
                  <a:lnTo>
                    <a:pt x="28480" y="1091"/>
                  </a:lnTo>
                  <a:lnTo>
                    <a:pt x="27745" y="813"/>
                  </a:lnTo>
                  <a:lnTo>
                    <a:pt x="27055" y="557"/>
                  </a:lnTo>
                  <a:lnTo>
                    <a:pt x="26420" y="346"/>
                  </a:lnTo>
                  <a:lnTo>
                    <a:pt x="26420" y="346"/>
                  </a:lnTo>
                  <a:lnTo>
                    <a:pt x="25585" y="67"/>
                  </a:lnTo>
                  <a:lnTo>
                    <a:pt x="25362" y="0"/>
                  </a:lnTo>
                  <a:lnTo>
                    <a:pt x="17747" y="902"/>
                  </a:lnTo>
                  <a:lnTo>
                    <a:pt x="17747" y="902"/>
                  </a:lnTo>
                  <a:lnTo>
                    <a:pt x="17413" y="947"/>
                  </a:lnTo>
                  <a:lnTo>
                    <a:pt x="16901" y="1036"/>
                  </a:lnTo>
                  <a:lnTo>
                    <a:pt x="16066" y="1181"/>
                  </a:lnTo>
                  <a:lnTo>
                    <a:pt x="16066" y="1181"/>
                  </a:lnTo>
                  <a:lnTo>
                    <a:pt x="15442" y="1303"/>
                  </a:lnTo>
                  <a:lnTo>
                    <a:pt x="14797" y="1437"/>
                  </a:lnTo>
                  <a:lnTo>
                    <a:pt x="14129" y="1581"/>
                  </a:lnTo>
                  <a:lnTo>
                    <a:pt x="13449" y="1748"/>
                  </a:lnTo>
                  <a:lnTo>
                    <a:pt x="12748" y="1915"/>
                  </a:lnTo>
                  <a:lnTo>
                    <a:pt x="12058" y="2105"/>
                  </a:lnTo>
                  <a:lnTo>
                    <a:pt x="11368" y="2305"/>
                  </a:lnTo>
                  <a:lnTo>
                    <a:pt x="10688" y="2517"/>
                  </a:lnTo>
                  <a:lnTo>
                    <a:pt x="10032" y="2728"/>
                  </a:lnTo>
                  <a:lnTo>
                    <a:pt x="9397" y="2962"/>
                  </a:lnTo>
                  <a:lnTo>
                    <a:pt x="8807" y="3185"/>
                  </a:lnTo>
                  <a:lnTo>
                    <a:pt x="8250" y="3429"/>
                  </a:lnTo>
                  <a:lnTo>
                    <a:pt x="7749" y="3663"/>
                  </a:lnTo>
                  <a:lnTo>
                    <a:pt x="7515" y="3786"/>
                  </a:lnTo>
                  <a:lnTo>
                    <a:pt x="7304" y="3908"/>
                  </a:lnTo>
                  <a:lnTo>
                    <a:pt x="7103" y="4031"/>
                  </a:lnTo>
                  <a:lnTo>
                    <a:pt x="6925" y="4153"/>
                  </a:lnTo>
                  <a:lnTo>
                    <a:pt x="6758" y="4276"/>
                  </a:lnTo>
                  <a:lnTo>
                    <a:pt x="6614" y="4398"/>
                  </a:lnTo>
                  <a:lnTo>
                    <a:pt x="6614" y="4398"/>
                  </a:lnTo>
                  <a:lnTo>
                    <a:pt x="6424" y="4565"/>
                  </a:lnTo>
                  <a:lnTo>
                    <a:pt x="6246" y="4754"/>
                  </a:lnTo>
                  <a:lnTo>
                    <a:pt x="6057" y="4955"/>
                  </a:lnTo>
                  <a:lnTo>
                    <a:pt x="5879" y="5166"/>
                  </a:lnTo>
                  <a:lnTo>
                    <a:pt x="5701" y="5389"/>
                  </a:lnTo>
                  <a:lnTo>
                    <a:pt x="5523" y="5623"/>
                  </a:lnTo>
                  <a:lnTo>
                    <a:pt x="5356" y="5868"/>
                  </a:lnTo>
                  <a:lnTo>
                    <a:pt x="5189" y="6124"/>
                  </a:lnTo>
                  <a:lnTo>
                    <a:pt x="5010" y="6391"/>
                  </a:lnTo>
                  <a:lnTo>
                    <a:pt x="4843" y="6658"/>
                  </a:lnTo>
                  <a:lnTo>
                    <a:pt x="4521" y="7226"/>
                  </a:lnTo>
                  <a:lnTo>
                    <a:pt x="4209" y="7827"/>
                  </a:lnTo>
                  <a:lnTo>
                    <a:pt x="3897" y="8451"/>
                  </a:lnTo>
                  <a:lnTo>
                    <a:pt x="3596" y="9096"/>
                  </a:lnTo>
                  <a:lnTo>
                    <a:pt x="3318" y="9764"/>
                  </a:lnTo>
                  <a:lnTo>
                    <a:pt x="3040" y="10432"/>
                  </a:lnTo>
                  <a:lnTo>
                    <a:pt x="2773" y="11123"/>
                  </a:lnTo>
                  <a:lnTo>
                    <a:pt x="2516" y="11813"/>
                  </a:lnTo>
                  <a:lnTo>
                    <a:pt x="2272" y="12514"/>
                  </a:lnTo>
                  <a:lnTo>
                    <a:pt x="2038" y="13205"/>
                  </a:lnTo>
                  <a:lnTo>
                    <a:pt x="1815" y="13884"/>
                  </a:lnTo>
                  <a:lnTo>
                    <a:pt x="1604" y="14563"/>
                  </a:lnTo>
                  <a:lnTo>
                    <a:pt x="1403" y="15220"/>
                  </a:lnTo>
                  <a:lnTo>
                    <a:pt x="1036" y="16478"/>
                  </a:lnTo>
                  <a:lnTo>
                    <a:pt x="724" y="17636"/>
                  </a:lnTo>
                  <a:lnTo>
                    <a:pt x="468" y="18649"/>
                  </a:lnTo>
                  <a:lnTo>
                    <a:pt x="268" y="19506"/>
                  </a:lnTo>
                  <a:lnTo>
                    <a:pt x="112" y="20141"/>
                  </a:lnTo>
                  <a:lnTo>
                    <a:pt x="0" y="20697"/>
                  </a:lnTo>
                  <a:lnTo>
                    <a:pt x="0" y="20697"/>
                  </a:lnTo>
                  <a:lnTo>
                    <a:pt x="4164" y="21421"/>
                  </a:lnTo>
                  <a:lnTo>
                    <a:pt x="7059" y="21922"/>
                  </a:lnTo>
                  <a:lnTo>
                    <a:pt x="8439" y="22167"/>
                  </a:lnTo>
                  <a:lnTo>
                    <a:pt x="8439" y="22167"/>
                  </a:lnTo>
                  <a:lnTo>
                    <a:pt x="8439" y="22200"/>
                  </a:lnTo>
                  <a:lnTo>
                    <a:pt x="8439" y="22256"/>
                  </a:lnTo>
                  <a:lnTo>
                    <a:pt x="8439" y="22479"/>
                  </a:lnTo>
                  <a:lnTo>
                    <a:pt x="8373" y="23280"/>
                  </a:lnTo>
                  <a:lnTo>
                    <a:pt x="8172" y="25796"/>
                  </a:lnTo>
                  <a:lnTo>
                    <a:pt x="8061" y="27255"/>
                  </a:lnTo>
                  <a:lnTo>
                    <a:pt x="7972" y="28680"/>
                  </a:lnTo>
                  <a:lnTo>
                    <a:pt x="7938" y="29337"/>
                  </a:lnTo>
                  <a:lnTo>
                    <a:pt x="7916" y="29927"/>
                  </a:lnTo>
                  <a:lnTo>
                    <a:pt x="7916" y="30450"/>
                  </a:lnTo>
                  <a:lnTo>
                    <a:pt x="7927" y="30884"/>
                  </a:lnTo>
                  <a:lnTo>
                    <a:pt x="7927" y="30884"/>
                  </a:lnTo>
                  <a:lnTo>
                    <a:pt x="8016" y="32365"/>
                  </a:lnTo>
                  <a:lnTo>
                    <a:pt x="8105" y="33835"/>
                  </a:lnTo>
                  <a:lnTo>
                    <a:pt x="8150" y="34558"/>
                  </a:lnTo>
                  <a:lnTo>
                    <a:pt x="8183" y="35293"/>
                  </a:lnTo>
                  <a:lnTo>
                    <a:pt x="8206" y="36028"/>
                  </a:lnTo>
                  <a:lnTo>
                    <a:pt x="8206" y="36774"/>
                  </a:lnTo>
                  <a:lnTo>
                    <a:pt x="8206" y="36774"/>
                  </a:lnTo>
                  <a:lnTo>
                    <a:pt x="8217" y="37375"/>
                  </a:lnTo>
                  <a:lnTo>
                    <a:pt x="8239" y="37631"/>
                  </a:lnTo>
                  <a:lnTo>
                    <a:pt x="8261" y="37865"/>
                  </a:lnTo>
                  <a:lnTo>
                    <a:pt x="8295" y="38076"/>
                  </a:lnTo>
                  <a:lnTo>
                    <a:pt x="8339" y="38255"/>
                  </a:lnTo>
                  <a:lnTo>
                    <a:pt x="8406" y="38422"/>
                  </a:lnTo>
                  <a:lnTo>
                    <a:pt x="8484" y="38566"/>
                  </a:lnTo>
                  <a:lnTo>
                    <a:pt x="8540" y="38633"/>
                  </a:lnTo>
                  <a:lnTo>
                    <a:pt x="8584" y="38689"/>
                  </a:lnTo>
                  <a:lnTo>
                    <a:pt x="8651" y="38744"/>
                  </a:lnTo>
                  <a:lnTo>
                    <a:pt x="8707" y="38800"/>
                  </a:lnTo>
                  <a:lnTo>
                    <a:pt x="8785" y="38845"/>
                  </a:lnTo>
                  <a:lnTo>
                    <a:pt x="8863" y="38889"/>
                  </a:lnTo>
                  <a:lnTo>
                    <a:pt x="9030" y="38956"/>
                  </a:lnTo>
                  <a:lnTo>
                    <a:pt x="9230" y="39012"/>
                  </a:lnTo>
                  <a:lnTo>
                    <a:pt x="9464" y="39056"/>
                  </a:lnTo>
                  <a:lnTo>
                    <a:pt x="9720" y="39090"/>
                  </a:lnTo>
                  <a:lnTo>
                    <a:pt x="10020" y="39101"/>
                  </a:lnTo>
                  <a:lnTo>
                    <a:pt x="10020" y="39101"/>
                  </a:lnTo>
                  <a:lnTo>
                    <a:pt x="11846" y="39145"/>
                  </a:lnTo>
                  <a:lnTo>
                    <a:pt x="13683" y="39190"/>
                  </a:lnTo>
                  <a:lnTo>
                    <a:pt x="13683" y="39190"/>
                  </a:lnTo>
                  <a:lnTo>
                    <a:pt x="15721" y="39212"/>
                  </a:lnTo>
                  <a:lnTo>
                    <a:pt x="17769" y="39212"/>
                  </a:lnTo>
                  <a:lnTo>
                    <a:pt x="19807" y="39201"/>
                  </a:lnTo>
                  <a:lnTo>
                    <a:pt x="21844" y="39168"/>
                  </a:lnTo>
                  <a:lnTo>
                    <a:pt x="21844" y="39168"/>
                  </a:lnTo>
                  <a:lnTo>
                    <a:pt x="22657" y="39145"/>
                  </a:lnTo>
                  <a:lnTo>
                    <a:pt x="24216" y="39101"/>
                  </a:lnTo>
                  <a:lnTo>
                    <a:pt x="25184" y="39056"/>
                  </a:lnTo>
                  <a:lnTo>
                    <a:pt x="26242" y="39012"/>
                  </a:lnTo>
                  <a:lnTo>
                    <a:pt x="27366" y="38945"/>
                  </a:lnTo>
                  <a:lnTo>
                    <a:pt x="28502" y="38856"/>
                  </a:lnTo>
                  <a:lnTo>
                    <a:pt x="29626" y="38767"/>
                  </a:lnTo>
                  <a:lnTo>
                    <a:pt x="30717" y="38644"/>
                  </a:lnTo>
                  <a:lnTo>
                    <a:pt x="31241" y="38577"/>
                  </a:lnTo>
                  <a:lnTo>
                    <a:pt x="31731" y="38511"/>
                  </a:lnTo>
                  <a:lnTo>
                    <a:pt x="32198" y="38433"/>
                  </a:lnTo>
                  <a:lnTo>
                    <a:pt x="32632" y="38355"/>
                  </a:lnTo>
                  <a:lnTo>
                    <a:pt x="33033" y="38266"/>
                  </a:lnTo>
                  <a:lnTo>
                    <a:pt x="33401" y="38177"/>
                  </a:lnTo>
                  <a:lnTo>
                    <a:pt x="33723" y="38076"/>
                  </a:lnTo>
                  <a:lnTo>
                    <a:pt x="33991" y="37976"/>
                  </a:lnTo>
                  <a:lnTo>
                    <a:pt x="34113" y="37921"/>
                  </a:lnTo>
                  <a:lnTo>
                    <a:pt x="34213" y="37865"/>
                  </a:lnTo>
                  <a:lnTo>
                    <a:pt x="34302" y="37798"/>
                  </a:lnTo>
                  <a:lnTo>
                    <a:pt x="34380" y="37742"/>
                  </a:lnTo>
                  <a:lnTo>
                    <a:pt x="34436" y="37687"/>
                  </a:lnTo>
                  <a:lnTo>
                    <a:pt x="34481" y="37620"/>
                  </a:lnTo>
                  <a:lnTo>
                    <a:pt x="34514" y="37553"/>
                  </a:lnTo>
                  <a:lnTo>
                    <a:pt x="34525" y="37486"/>
                  </a:lnTo>
                  <a:lnTo>
                    <a:pt x="35783" y="27021"/>
                  </a:lnTo>
                  <a:lnTo>
                    <a:pt x="41528" y="26720"/>
                  </a:lnTo>
                  <a:lnTo>
                    <a:pt x="41528" y="26720"/>
                  </a:lnTo>
                  <a:lnTo>
                    <a:pt x="41483" y="26119"/>
                  </a:lnTo>
                  <a:lnTo>
                    <a:pt x="41361" y="24516"/>
                  </a:lnTo>
                  <a:lnTo>
                    <a:pt x="41272" y="23425"/>
                  </a:lnTo>
                  <a:lnTo>
                    <a:pt x="41149" y="22178"/>
                  </a:lnTo>
                  <a:lnTo>
                    <a:pt x="41016" y="20820"/>
                  </a:lnTo>
                  <a:lnTo>
                    <a:pt x="40849" y="19395"/>
                  </a:lnTo>
                  <a:lnTo>
                    <a:pt x="40671" y="17914"/>
                  </a:lnTo>
                  <a:lnTo>
                    <a:pt x="40559" y="17168"/>
                  </a:lnTo>
                  <a:lnTo>
                    <a:pt x="40459" y="16422"/>
                  </a:lnTo>
                  <a:lnTo>
                    <a:pt x="40337" y="15687"/>
                  </a:lnTo>
                  <a:lnTo>
                    <a:pt x="40214" y="14964"/>
                  </a:lnTo>
                  <a:lnTo>
                    <a:pt x="40092" y="14251"/>
                  </a:lnTo>
                  <a:lnTo>
                    <a:pt x="39958" y="13561"/>
                  </a:lnTo>
                  <a:lnTo>
                    <a:pt x="39813" y="12893"/>
                  </a:lnTo>
                  <a:lnTo>
                    <a:pt x="39669" y="12247"/>
                  </a:lnTo>
                  <a:lnTo>
                    <a:pt x="39513" y="11635"/>
                  </a:lnTo>
                  <a:lnTo>
                    <a:pt x="39357" y="11067"/>
                  </a:lnTo>
                  <a:lnTo>
                    <a:pt x="39179" y="10533"/>
                  </a:lnTo>
                  <a:lnTo>
                    <a:pt x="39012" y="10043"/>
                  </a:lnTo>
                  <a:lnTo>
                    <a:pt x="38923" y="9820"/>
                  </a:lnTo>
                  <a:lnTo>
                    <a:pt x="38823" y="9608"/>
                  </a:lnTo>
                  <a:lnTo>
                    <a:pt x="38733" y="9408"/>
                  </a:lnTo>
                  <a:lnTo>
                    <a:pt x="38633" y="923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8"/>
            <p:cNvSpPr/>
            <p:nvPr/>
          </p:nvSpPr>
          <p:spPr>
            <a:xfrm>
              <a:off x="7991266" y="2607038"/>
              <a:ext cx="164108" cy="108960"/>
            </a:xfrm>
            <a:custGeom>
              <a:avLst/>
              <a:gdLst/>
              <a:ahLst/>
              <a:cxnLst/>
              <a:rect l="l" t="t" r="r" b="b"/>
              <a:pathLst>
                <a:path w="6993" h="4643" extrusionOk="0">
                  <a:moveTo>
                    <a:pt x="6993" y="0"/>
                  </a:moveTo>
                  <a:lnTo>
                    <a:pt x="1" y="134"/>
                  </a:lnTo>
                  <a:lnTo>
                    <a:pt x="57" y="4309"/>
                  </a:lnTo>
                  <a:lnTo>
                    <a:pt x="6091" y="4643"/>
                  </a:lnTo>
                  <a:lnTo>
                    <a:pt x="6993" y="0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8"/>
            <p:cNvSpPr/>
            <p:nvPr/>
          </p:nvSpPr>
          <p:spPr>
            <a:xfrm>
              <a:off x="7991266" y="2607038"/>
              <a:ext cx="164108" cy="108960"/>
            </a:xfrm>
            <a:custGeom>
              <a:avLst/>
              <a:gdLst/>
              <a:ahLst/>
              <a:cxnLst/>
              <a:rect l="l" t="t" r="r" b="b"/>
              <a:pathLst>
                <a:path w="6993" h="4643" fill="none" extrusionOk="0">
                  <a:moveTo>
                    <a:pt x="1" y="134"/>
                  </a:moveTo>
                  <a:lnTo>
                    <a:pt x="57" y="4309"/>
                  </a:lnTo>
                  <a:lnTo>
                    <a:pt x="6091" y="4643"/>
                  </a:lnTo>
                  <a:lnTo>
                    <a:pt x="699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8"/>
            <p:cNvSpPr/>
            <p:nvPr/>
          </p:nvSpPr>
          <p:spPr>
            <a:xfrm>
              <a:off x="7437386" y="2636818"/>
              <a:ext cx="712239" cy="214258"/>
            </a:xfrm>
            <a:custGeom>
              <a:avLst/>
              <a:gdLst/>
              <a:ahLst/>
              <a:cxnLst/>
              <a:rect l="l" t="t" r="r" b="b"/>
              <a:pathLst>
                <a:path w="30350" h="9130" extrusionOk="0">
                  <a:moveTo>
                    <a:pt x="30350" y="1"/>
                  </a:moveTo>
                  <a:lnTo>
                    <a:pt x="26609" y="1648"/>
                  </a:lnTo>
                  <a:lnTo>
                    <a:pt x="23636" y="1526"/>
                  </a:lnTo>
                  <a:lnTo>
                    <a:pt x="23636" y="1559"/>
                  </a:lnTo>
                  <a:lnTo>
                    <a:pt x="23647" y="1671"/>
                  </a:lnTo>
                  <a:lnTo>
                    <a:pt x="23636" y="1826"/>
                  </a:lnTo>
                  <a:lnTo>
                    <a:pt x="23625" y="1915"/>
                  </a:lnTo>
                  <a:lnTo>
                    <a:pt x="23603" y="2016"/>
                  </a:lnTo>
                  <a:lnTo>
                    <a:pt x="23569" y="2116"/>
                  </a:lnTo>
                  <a:lnTo>
                    <a:pt x="23536" y="2227"/>
                  </a:lnTo>
                  <a:lnTo>
                    <a:pt x="23480" y="2327"/>
                  </a:lnTo>
                  <a:lnTo>
                    <a:pt x="23414" y="2428"/>
                  </a:lnTo>
                  <a:lnTo>
                    <a:pt x="23336" y="2517"/>
                  </a:lnTo>
                  <a:lnTo>
                    <a:pt x="23247" y="2606"/>
                  </a:lnTo>
                  <a:lnTo>
                    <a:pt x="23124" y="2695"/>
                  </a:lnTo>
                  <a:lnTo>
                    <a:pt x="22991" y="2762"/>
                  </a:lnTo>
                  <a:lnTo>
                    <a:pt x="22824" y="2817"/>
                  </a:lnTo>
                  <a:lnTo>
                    <a:pt x="22623" y="2884"/>
                  </a:lnTo>
                  <a:lnTo>
                    <a:pt x="22389" y="2940"/>
                  </a:lnTo>
                  <a:lnTo>
                    <a:pt x="22122" y="2995"/>
                  </a:lnTo>
                  <a:lnTo>
                    <a:pt x="21499" y="3107"/>
                  </a:lnTo>
                  <a:lnTo>
                    <a:pt x="20775" y="3229"/>
                  </a:lnTo>
                  <a:lnTo>
                    <a:pt x="19083" y="3496"/>
                  </a:lnTo>
                  <a:lnTo>
                    <a:pt x="18136" y="3652"/>
                  </a:lnTo>
                  <a:lnTo>
                    <a:pt x="17168" y="3830"/>
                  </a:lnTo>
                  <a:lnTo>
                    <a:pt x="15765" y="4109"/>
                  </a:lnTo>
                  <a:lnTo>
                    <a:pt x="14518" y="4365"/>
                  </a:lnTo>
                  <a:lnTo>
                    <a:pt x="12414" y="4810"/>
                  </a:lnTo>
                  <a:lnTo>
                    <a:pt x="11512" y="5011"/>
                  </a:lnTo>
                  <a:lnTo>
                    <a:pt x="10677" y="5178"/>
                  </a:lnTo>
                  <a:lnTo>
                    <a:pt x="9887" y="5311"/>
                  </a:lnTo>
                  <a:lnTo>
                    <a:pt x="9508" y="5367"/>
                  </a:lnTo>
                  <a:lnTo>
                    <a:pt x="9129" y="5422"/>
                  </a:lnTo>
                  <a:lnTo>
                    <a:pt x="8762" y="5456"/>
                  </a:lnTo>
                  <a:lnTo>
                    <a:pt x="8283" y="5489"/>
                  </a:lnTo>
                  <a:lnTo>
                    <a:pt x="7215" y="5534"/>
                  </a:lnTo>
                  <a:lnTo>
                    <a:pt x="6302" y="5567"/>
                  </a:lnTo>
                  <a:lnTo>
                    <a:pt x="5912" y="5578"/>
                  </a:lnTo>
                  <a:lnTo>
                    <a:pt x="4208" y="5523"/>
                  </a:lnTo>
                  <a:lnTo>
                    <a:pt x="3819" y="5523"/>
                  </a:lnTo>
                  <a:lnTo>
                    <a:pt x="3451" y="5545"/>
                  </a:lnTo>
                  <a:lnTo>
                    <a:pt x="3106" y="5578"/>
                  </a:lnTo>
                  <a:lnTo>
                    <a:pt x="2795" y="5634"/>
                  </a:lnTo>
                  <a:lnTo>
                    <a:pt x="2494" y="5701"/>
                  </a:lnTo>
                  <a:lnTo>
                    <a:pt x="2227" y="5790"/>
                  </a:lnTo>
                  <a:lnTo>
                    <a:pt x="1971" y="5879"/>
                  </a:lnTo>
                  <a:lnTo>
                    <a:pt x="1737" y="5990"/>
                  </a:lnTo>
                  <a:lnTo>
                    <a:pt x="1525" y="6113"/>
                  </a:lnTo>
                  <a:lnTo>
                    <a:pt x="1325" y="6235"/>
                  </a:lnTo>
                  <a:lnTo>
                    <a:pt x="1147" y="6369"/>
                  </a:lnTo>
                  <a:lnTo>
                    <a:pt x="991" y="6514"/>
                  </a:lnTo>
                  <a:lnTo>
                    <a:pt x="835" y="6658"/>
                  </a:lnTo>
                  <a:lnTo>
                    <a:pt x="713" y="6814"/>
                  </a:lnTo>
                  <a:lnTo>
                    <a:pt x="590" y="6970"/>
                  </a:lnTo>
                  <a:lnTo>
                    <a:pt x="490" y="7137"/>
                  </a:lnTo>
                  <a:lnTo>
                    <a:pt x="401" y="7293"/>
                  </a:lnTo>
                  <a:lnTo>
                    <a:pt x="323" y="7449"/>
                  </a:lnTo>
                  <a:lnTo>
                    <a:pt x="256" y="7616"/>
                  </a:lnTo>
                  <a:lnTo>
                    <a:pt x="189" y="7772"/>
                  </a:lnTo>
                  <a:lnTo>
                    <a:pt x="145" y="7916"/>
                  </a:lnTo>
                  <a:lnTo>
                    <a:pt x="111" y="8061"/>
                  </a:lnTo>
                  <a:lnTo>
                    <a:pt x="45" y="8339"/>
                  </a:lnTo>
                  <a:lnTo>
                    <a:pt x="11" y="8584"/>
                  </a:lnTo>
                  <a:lnTo>
                    <a:pt x="0" y="8774"/>
                  </a:lnTo>
                  <a:lnTo>
                    <a:pt x="0" y="9007"/>
                  </a:lnTo>
                  <a:lnTo>
                    <a:pt x="0" y="9030"/>
                  </a:lnTo>
                  <a:lnTo>
                    <a:pt x="11" y="9041"/>
                  </a:lnTo>
                  <a:lnTo>
                    <a:pt x="56" y="9074"/>
                  </a:lnTo>
                  <a:lnTo>
                    <a:pt x="123" y="9108"/>
                  </a:lnTo>
                  <a:lnTo>
                    <a:pt x="212" y="9119"/>
                  </a:lnTo>
                  <a:lnTo>
                    <a:pt x="323" y="9130"/>
                  </a:lnTo>
                  <a:lnTo>
                    <a:pt x="779" y="9130"/>
                  </a:lnTo>
                  <a:lnTo>
                    <a:pt x="1637" y="9074"/>
                  </a:lnTo>
                  <a:lnTo>
                    <a:pt x="2160" y="9041"/>
                  </a:lnTo>
                  <a:lnTo>
                    <a:pt x="2728" y="9007"/>
                  </a:lnTo>
                  <a:lnTo>
                    <a:pt x="3251" y="8963"/>
                  </a:lnTo>
                  <a:lnTo>
                    <a:pt x="3863" y="8907"/>
                  </a:lnTo>
                  <a:lnTo>
                    <a:pt x="4520" y="8829"/>
                  </a:lnTo>
                  <a:lnTo>
                    <a:pt x="5199" y="8740"/>
                  </a:lnTo>
                  <a:lnTo>
                    <a:pt x="6457" y="8551"/>
                  </a:lnTo>
                  <a:lnTo>
                    <a:pt x="7393" y="8395"/>
                  </a:lnTo>
                  <a:lnTo>
                    <a:pt x="7426" y="8462"/>
                  </a:lnTo>
                  <a:lnTo>
                    <a:pt x="15375" y="8239"/>
                  </a:lnTo>
                  <a:lnTo>
                    <a:pt x="16990" y="8172"/>
                  </a:lnTo>
                  <a:lnTo>
                    <a:pt x="18682" y="8106"/>
                  </a:lnTo>
                  <a:lnTo>
                    <a:pt x="20675" y="8017"/>
                  </a:lnTo>
                  <a:lnTo>
                    <a:pt x="22757" y="7905"/>
                  </a:lnTo>
                  <a:lnTo>
                    <a:pt x="23770" y="7838"/>
                  </a:lnTo>
                  <a:lnTo>
                    <a:pt x="24727" y="7772"/>
                  </a:lnTo>
                  <a:lnTo>
                    <a:pt x="25596" y="7705"/>
                  </a:lnTo>
                  <a:lnTo>
                    <a:pt x="26364" y="7638"/>
                  </a:lnTo>
                  <a:lnTo>
                    <a:pt x="26987" y="7571"/>
                  </a:lnTo>
                  <a:lnTo>
                    <a:pt x="27244" y="7538"/>
                  </a:lnTo>
                  <a:lnTo>
                    <a:pt x="27444" y="7493"/>
                  </a:lnTo>
                  <a:lnTo>
                    <a:pt x="27533" y="7471"/>
                  </a:lnTo>
                  <a:lnTo>
                    <a:pt x="27633" y="7449"/>
                  </a:lnTo>
                  <a:lnTo>
                    <a:pt x="27722" y="7404"/>
                  </a:lnTo>
                  <a:lnTo>
                    <a:pt x="27800" y="7349"/>
                  </a:lnTo>
                  <a:lnTo>
                    <a:pt x="27889" y="7293"/>
                  </a:lnTo>
                  <a:lnTo>
                    <a:pt x="27978" y="7226"/>
                  </a:lnTo>
                  <a:lnTo>
                    <a:pt x="28134" y="7070"/>
                  </a:lnTo>
                  <a:lnTo>
                    <a:pt x="28290" y="6881"/>
                  </a:lnTo>
                  <a:lnTo>
                    <a:pt x="28446" y="6669"/>
                  </a:lnTo>
                  <a:lnTo>
                    <a:pt x="28591" y="6424"/>
                  </a:lnTo>
                  <a:lnTo>
                    <a:pt x="28735" y="6168"/>
                  </a:lnTo>
                  <a:lnTo>
                    <a:pt x="28869" y="5890"/>
                  </a:lnTo>
                  <a:lnTo>
                    <a:pt x="28991" y="5589"/>
                  </a:lnTo>
                  <a:lnTo>
                    <a:pt x="29114" y="5278"/>
                  </a:lnTo>
                  <a:lnTo>
                    <a:pt x="29236" y="4955"/>
                  </a:lnTo>
                  <a:lnTo>
                    <a:pt x="29348" y="4632"/>
                  </a:lnTo>
                  <a:lnTo>
                    <a:pt x="29448" y="4287"/>
                  </a:lnTo>
                  <a:lnTo>
                    <a:pt x="29637" y="3608"/>
                  </a:lnTo>
                  <a:lnTo>
                    <a:pt x="29804" y="2929"/>
                  </a:lnTo>
                  <a:lnTo>
                    <a:pt x="29949" y="2272"/>
                  </a:lnTo>
                  <a:lnTo>
                    <a:pt x="30071" y="1659"/>
                  </a:lnTo>
                  <a:lnTo>
                    <a:pt x="30172" y="1114"/>
                  </a:lnTo>
                  <a:lnTo>
                    <a:pt x="30305" y="312"/>
                  </a:lnTo>
                  <a:lnTo>
                    <a:pt x="30350" y="1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8"/>
            <p:cNvSpPr/>
            <p:nvPr/>
          </p:nvSpPr>
          <p:spPr>
            <a:xfrm>
              <a:off x="7632800" y="1743528"/>
              <a:ext cx="251384" cy="302848"/>
            </a:xfrm>
            <a:custGeom>
              <a:avLst/>
              <a:gdLst/>
              <a:ahLst/>
              <a:cxnLst/>
              <a:rect l="l" t="t" r="r" b="b"/>
              <a:pathLst>
                <a:path w="10712" h="12905" extrusionOk="0">
                  <a:moveTo>
                    <a:pt x="10054" y="1"/>
                  </a:moveTo>
                  <a:lnTo>
                    <a:pt x="10021" y="12"/>
                  </a:lnTo>
                  <a:lnTo>
                    <a:pt x="713" y="2717"/>
                  </a:lnTo>
                  <a:lnTo>
                    <a:pt x="780" y="2918"/>
                  </a:lnTo>
                  <a:lnTo>
                    <a:pt x="858" y="3162"/>
                  </a:lnTo>
                  <a:lnTo>
                    <a:pt x="958" y="3496"/>
                  </a:lnTo>
                  <a:lnTo>
                    <a:pt x="1070" y="3897"/>
                  </a:lnTo>
                  <a:lnTo>
                    <a:pt x="1192" y="4376"/>
                  </a:lnTo>
                  <a:lnTo>
                    <a:pt x="1315" y="4922"/>
                  </a:lnTo>
                  <a:lnTo>
                    <a:pt x="1426" y="5523"/>
                  </a:lnTo>
                  <a:lnTo>
                    <a:pt x="1504" y="5957"/>
                  </a:lnTo>
                  <a:lnTo>
                    <a:pt x="1571" y="6425"/>
                  </a:lnTo>
                  <a:lnTo>
                    <a:pt x="1615" y="6903"/>
                  </a:lnTo>
                  <a:lnTo>
                    <a:pt x="1660" y="7415"/>
                  </a:lnTo>
                  <a:lnTo>
                    <a:pt x="1671" y="7727"/>
                  </a:lnTo>
                  <a:lnTo>
                    <a:pt x="1682" y="8028"/>
                  </a:lnTo>
                  <a:lnTo>
                    <a:pt x="1682" y="8384"/>
                  </a:lnTo>
                  <a:lnTo>
                    <a:pt x="1682" y="8540"/>
                  </a:lnTo>
                  <a:lnTo>
                    <a:pt x="1693" y="8740"/>
                  </a:lnTo>
                  <a:lnTo>
                    <a:pt x="1727" y="9152"/>
                  </a:lnTo>
                  <a:lnTo>
                    <a:pt x="1738" y="9353"/>
                  </a:lnTo>
                  <a:lnTo>
                    <a:pt x="1738" y="9542"/>
                  </a:lnTo>
                  <a:lnTo>
                    <a:pt x="1727" y="9709"/>
                  </a:lnTo>
                  <a:lnTo>
                    <a:pt x="1704" y="9842"/>
                  </a:lnTo>
                  <a:lnTo>
                    <a:pt x="1682" y="9920"/>
                  </a:lnTo>
                  <a:lnTo>
                    <a:pt x="1637" y="10009"/>
                  </a:lnTo>
                  <a:lnTo>
                    <a:pt x="1593" y="10099"/>
                  </a:lnTo>
                  <a:lnTo>
                    <a:pt x="1537" y="10188"/>
                  </a:lnTo>
                  <a:lnTo>
                    <a:pt x="1470" y="10277"/>
                  </a:lnTo>
                  <a:lnTo>
                    <a:pt x="1393" y="10366"/>
                  </a:lnTo>
                  <a:lnTo>
                    <a:pt x="1303" y="10466"/>
                  </a:lnTo>
                  <a:lnTo>
                    <a:pt x="1203" y="10555"/>
                  </a:lnTo>
                  <a:lnTo>
                    <a:pt x="1092" y="10644"/>
                  </a:lnTo>
                  <a:lnTo>
                    <a:pt x="969" y="10722"/>
                  </a:lnTo>
                  <a:lnTo>
                    <a:pt x="836" y="10800"/>
                  </a:lnTo>
                  <a:lnTo>
                    <a:pt x="691" y="10878"/>
                  </a:lnTo>
                  <a:lnTo>
                    <a:pt x="535" y="10945"/>
                  </a:lnTo>
                  <a:lnTo>
                    <a:pt x="368" y="11011"/>
                  </a:lnTo>
                  <a:lnTo>
                    <a:pt x="190" y="11056"/>
                  </a:lnTo>
                  <a:lnTo>
                    <a:pt x="1" y="11101"/>
                  </a:lnTo>
                  <a:lnTo>
                    <a:pt x="45" y="11201"/>
                  </a:lnTo>
                  <a:lnTo>
                    <a:pt x="101" y="11312"/>
                  </a:lnTo>
                  <a:lnTo>
                    <a:pt x="190" y="11446"/>
                  </a:lnTo>
                  <a:lnTo>
                    <a:pt x="324" y="11613"/>
                  </a:lnTo>
                  <a:lnTo>
                    <a:pt x="491" y="11791"/>
                  </a:lnTo>
                  <a:lnTo>
                    <a:pt x="591" y="11891"/>
                  </a:lnTo>
                  <a:lnTo>
                    <a:pt x="702" y="11980"/>
                  </a:lnTo>
                  <a:lnTo>
                    <a:pt x="825" y="12080"/>
                  </a:lnTo>
                  <a:lnTo>
                    <a:pt x="958" y="12169"/>
                  </a:lnTo>
                  <a:lnTo>
                    <a:pt x="1103" y="12270"/>
                  </a:lnTo>
                  <a:lnTo>
                    <a:pt x="1270" y="12359"/>
                  </a:lnTo>
                  <a:lnTo>
                    <a:pt x="1448" y="12448"/>
                  </a:lnTo>
                  <a:lnTo>
                    <a:pt x="1637" y="12526"/>
                  </a:lnTo>
                  <a:lnTo>
                    <a:pt x="1838" y="12604"/>
                  </a:lnTo>
                  <a:lnTo>
                    <a:pt x="2061" y="12670"/>
                  </a:lnTo>
                  <a:lnTo>
                    <a:pt x="2294" y="12737"/>
                  </a:lnTo>
                  <a:lnTo>
                    <a:pt x="2550" y="12793"/>
                  </a:lnTo>
                  <a:lnTo>
                    <a:pt x="2829" y="12837"/>
                  </a:lnTo>
                  <a:lnTo>
                    <a:pt x="3118" y="12871"/>
                  </a:lnTo>
                  <a:lnTo>
                    <a:pt x="3419" y="12893"/>
                  </a:lnTo>
                  <a:lnTo>
                    <a:pt x="3742" y="12904"/>
                  </a:lnTo>
                  <a:lnTo>
                    <a:pt x="4087" y="12904"/>
                  </a:lnTo>
                  <a:lnTo>
                    <a:pt x="4454" y="12882"/>
                  </a:lnTo>
                  <a:lnTo>
                    <a:pt x="4844" y="12848"/>
                  </a:lnTo>
                  <a:lnTo>
                    <a:pt x="5245" y="12804"/>
                  </a:lnTo>
                  <a:lnTo>
                    <a:pt x="5645" y="12748"/>
                  </a:lnTo>
                  <a:lnTo>
                    <a:pt x="6024" y="12681"/>
                  </a:lnTo>
                  <a:lnTo>
                    <a:pt x="6380" y="12615"/>
                  </a:lnTo>
                  <a:lnTo>
                    <a:pt x="6725" y="12537"/>
                  </a:lnTo>
                  <a:lnTo>
                    <a:pt x="7048" y="12459"/>
                  </a:lnTo>
                  <a:lnTo>
                    <a:pt x="7349" y="12370"/>
                  </a:lnTo>
                  <a:lnTo>
                    <a:pt x="7649" y="12281"/>
                  </a:lnTo>
                  <a:lnTo>
                    <a:pt x="7917" y="12192"/>
                  </a:lnTo>
                  <a:lnTo>
                    <a:pt x="8184" y="12091"/>
                  </a:lnTo>
                  <a:lnTo>
                    <a:pt x="8429" y="11991"/>
                  </a:lnTo>
                  <a:lnTo>
                    <a:pt x="8652" y="11891"/>
                  </a:lnTo>
                  <a:lnTo>
                    <a:pt x="8874" y="11791"/>
                  </a:lnTo>
                  <a:lnTo>
                    <a:pt x="9075" y="11691"/>
                  </a:lnTo>
                  <a:lnTo>
                    <a:pt x="9264" y="11590"/>
                  </a:lnTo>
                  <a:lnTo>
                    <a:pt x="9598" y="11379"/>
                  </a:lnTo>
                  <a:lnTo>
                    <a:pt x="9876" y="11190"/>
                  </a:lnTo>
                  <a:lnTo>
                    <a:pt x="10121" y="11000"/>
                  </a:lnTo>
                  <a:lnTo>
                    <a:pt x="10310" y="10833"/>
                  </a:lnTo>
                  <a:lnTo>
                    <a:pt x="10455" y="10677"/>
                  </a:lnTo>
                  <a:lnTo>
                    <a:pt x="10578" y="10555"/>
                  </a:lnTo>
                  <a:lnTo>
                    <a:pt x="10644" y="10466"/>
                  </a:lnTo>
                  <a:lnTo>
                    <a:pt x="10711" y="10377"/>
                  </a:lnTo>
                  <a:lnTo>
                    <a:pt x="10399" y="10377"/>
                  </a:lnTo>
                  <a:lnTo>
                    <a:pt x="10166" y="10355"/>
                  </a:lnTo>
                  <a:lnTo>
                    <a:pt x="10077" y="10343"/>
                  </a:lnTo>
                  <a:lnTo>
                    <a:pt x="10021" y="10332"/>
                  </a:lnTo>
                  <a:lnTo>
                    <a:pt x="9932" y="10277"/>
                  </a:lnTo>
                  <a:lnTo>
                    <a:pt x="9843" y="10199"/>
                  </a:lnTo>
                  <a:lnTo>
                    <a:pt x="9765" y="10121"/>
                  </a:lnTo>
                  <a:lnTo>
                    <a:pt x="9698" y="10021"/>
                  </a:lnTo>
                  <a:lnTo>
                    <a:pt x="9631" y="9920"/>
                  </a:lnTo>
                  <a:lnTo>
                    <a:pt x="9564" y="9809"/>
                  </a:lnTo>
                  <a:lnTo>
                    <a:pt x="9453" y="9564"/>
                  </a:lnTo>
                  <a:lnTo>
                    <a:pt x="9353" y="9297"/>
                  </a:lnTo>
                  <a:lnTo>
                    <a:pt x="9253" y="9052"/>
                  </a:lnTo>
                  <a:lnTo>
                    <a:pt x="9164" y="8807"/>
                  </a:lnTo>
                  <a:lnTo>
                    <a:pt x="9075" y="8607"/>
                  </a:lnTo>
                  <a:lnTo>
                    <a:pt x="9063" y="8529"/>
                  </a:lnTo>
                  <a:lnTo>
                    <a:pt x="9041" y="8351"/>
                  </a:lnTo>
                  <a:lnTo>
                    <a:pt x="9019" y="8106"/>
                  </a:lnTo>
                  <a:lnTo>
                    <a:pt x="9008" y="7794"/>
                  </a:lnTo>
                  <a:lnTo>
                    <a:pt x="8997" y="7415"/>
                  </a:lnTo>
                  <a:lnTo>
                    <a:pt x="8986" y="6992"/>
                  </a:lnTo>
                  <a:lnTo>
                    <a:pt x="8997" y="6514"/>
                  </a:lnTo>
                  <a:lnTo>
                    <a:pt x="9008" y="6001"/>
                  </a:lnTo>
                  <a:lnTo>
                    <a:pt x="9019" y="5445"/>
                  </a:lnTo>
                  <a:lnTo>
                    <a:pt x="9052" y="4877"/>
                  </a:lnTo>
                  <a:lnTo>
                    <a:pt x="9108" y="4287"/>
                  </a:lnTo>
                  <a:lnTo>
                    <a:pt x="9164" y="3697"/>
                  </a:lnTo>
                  <a:lnTo>
                    <a:pt x="9242" y="3096"/>
                  </a:lnTo>
                  <a:lnTo>
                    <a:pt x="9331" y="2506"/>
                  </a:lnTo>
                  <a:lnTo>
                    <a:pt x="9442" y="1927"/>
                  </a:lnTo>
                  <a:lnTo>
                    <a:pt x="9576" y="1370"/>
                  </a:lnTo>
                  <a:lnTo>
                    <a:pt x="9665" y="1047"/>
                  </a:lnTo>
                  <a:lnTo>
                    <a:pt x="9765" y="724"/>
                  </a:lnTo>
                  <a:lnTo>
                    <a:pt x="9876" y="424"/>
                  </a:lnTo>
                  <a:lnTo>
                    <a:pt x="9988" y="145"/>
                  </a:lnTo>
                  <a:lnTo>
                    <a:pt x="10054" y="1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8"/>
            <p:cNvSpPr/>
            <p:nvPr/>
          </p:nvSpPr>
          <p:spPr>
            <a:xfrm>
              <a:off x="7649533" y="1743786"/>
              <a:ext cx="218435" cy="196493"/>
            </a:xfrm>
            <a:custGeom>
              <a:avLst/>
              <a:gdLst/>
              <a:ahLst/>
              <a:cxnLst/>
              <a:rect l="l" t="t" r="r" b="b"/>
              <a:pathLst>
                <a:path w="9308" h="8373" extrusionOk="0">
                  <a:moveTo>
                    <a:pt x="9308" y="1"/>
                  </a:moveTo>
                  <a:lnTo>
                    <a:pt x="0" y="2706"/>
                  </a:lnTo>
                  <a:lnTo>
                    <a:pt x="67" y="2907"/>
                  </a:lnTo>
                  <a:lnTo>
                    <a:pt x="145" y="3151"/>
                  </a:lnTo>
                  <a:lnTo>
                    <a:pt x="245" y="3485"/>
                  </a:lnTo>
                  <a:lnTo>
                    <a:pt x="357" y="3886"/>
                  </a:lnTo>
                  <a:lnTo>
                    <a:pt x="479" y="4365"/>
                  </a:lnTo>
                  <a:lnTo>
                    <a:pt x="602" y="4911"/>
                  </a:lnTo>
                  <a:lnTo>
                    <a:pt x="713" y="5512"/>
                  </a:lnTo>
                  <a:lnTo>
                    <a:pt x="791" y="5946"/>
                  </a:lnTo>
                  <a:lnTo>
                    <a:pt x="858" y="6414"/>
                  </a:lnTo>
                  <a:lnTo>
                    <a:pt x="902" y="6892"/>
                  </a:lnTo>
                  <a:lnTo>
                    <a:pt x="947" y="7404"/>
                  </a:lnTo>
                  <a:lnTo>
                    <a:pt x="958" y="7716"/>
                  </a:lnTo>
                  <a:lnTo>
                    <a:pt x="969" y="8017"/>
                  </a:lnTo>
                  <a:lnTo>
                    <a:pt x="969" y="8373"/>
                  </a:lnTo>
                  <a:lnTo>
                    <a:pt x="1258" y="8262"/>
                  </a:lnTo>
                  <a:lnTo>
                    <a:pt x="1548" y="8150"/>
                  </a:lnTo>
                  <a:lnTo>
                    <a:pt x="1826" y="8028"/>
                  </a:lnTo>
                  <a:lnTo>
                    <a:pt x="2105" y="7894"/>
                  </a:lnTo>
                  <a:lnTo>
                    <a:pt x="2383" y="7750"/>
                  </a:lnTo>
                  <a:lnTo>
                    <a:pt x="2650" y="7594"/>
                  </a:lnTo>
                  <a:lnTo>
                    <a:pt x="2917" y="7438"/>
                  </a:lnTo>
                  <a:lnTo>
                    <a:pt x="3185" y="7271"/>
                  </a:lnTo>
                  <a:lnTo>
                    <a:pt x="3441" y="7093"/>
                  </a:lnTo>
                  <a:lnTo>
                    <a:pt x="3697" y="6915"/>
                  </a:lnTo>
                  <a:lnTo>
                    <a:pt x="4187" y="6547"/>
                  </a:lnTo>
                  <a:lnTo>
                    <a:pt x="4665" y="6157"/>
                  </a:lnTo>
                  <a:lnTo>
                    <a:pt x="5122" y="5768"/>
                  </a:lnTo>
                  <a:lnTo>
                    <a:pt x="5801" y="5155"/>
                  </a:lnTo>
                  <a:lnTo>
                    <a:pt x="6413" y="4577"/>
                  </a:lnTo>
                  <a:lnTo>
                    <a:pt x="6703" y="4287"/>
                  </a:lnTo>
                  <a:lnTo>
                    <a:pt x="6970" y="4020"/>
                  </a:lnTo>
                  <a:lnTo>
                    <a:pt x="7226" y="3742"/>
                  </a:lnTo>
                  <a:lnTo>
                    <a:pt x="7460" y="3474"/>
                  </a:lnTo>
                  <a:lnTo>
                    <a:pt x="7682" y="3207"/>
                  </a:lnTo>
                  <a:lnTo>
                    <a:pt x="7894" y="2951"/>
                  </a:lnTo>
                  <a:lnTo>
                    <a:pt x="8083" y="2684"/>
                  </a:lnTo>
                  <a:lnTo>
                    <a:pt x="8273" y="2428"/>
                  </a:lnTo>
                  <a:lnTo>
                    <a:pt x="8440" y="2161"/>
                  </a:lnTo>
                  <a:lnTo>
                    <a:pt x="8595" y="1893"/>
                  </a:lnTo>
                  <a:lnTo>
                    <a:pt x="8729" y="1626"/>
                  </a:lnTo>
                  <a:lnTo>
                    <a:pt x="8863" y="1359"/>
                  </a:lnTo>
                  <a:lnTo>
                    <a:pt x="8985" y="1058"/>
                  </a:lnTo>
                  <a:lnTo>
                    <a:pt x="9096" y="758"/>
                  </a:lnTo>
                  <a:lnTo>
                    <a:pt x="9197" y="446"/>
                  </a:lnTo>
                  <a:lnTo>
                    <a:pt x="9275" y="134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rgbClr val="EAA4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8"/>
            <p:cNvSpPr/>
            <p:nvPr/>
          </p:nvSpPr>
          <p:spPr>
            <a:xfrm>
              <a:off x="7522034" y="1439154"/>
              <a:ext cx="379117" cy="479183"/>
            </a:xfrm>
            <a:custGeom>
              <a:avLst/>
              <a:gdLst/>
              <a:ahLst/>
              <a:cxnLst/>
              <a:rect l="l" t="t" r="r" b="b"/>
              <a:pathLst>
                <a:path w="16155" h="20419" extrusionOk="0">
                  <a:moveTo>
                    <a:pt x="6758" y="0"/>
                  </a:moveTo>
                  <a:lnTo>
                    <a:pt x="6435" y="11"/>
                  </a:lnTo>
                  <a:lnTo>
                    <a:pt x="6113" y="34"/>
                  </a:lnTo>
                  <a:lnTo>
                    <a:pt x="5801" y="67"/>
                  </a:lnTo>
                  <a:lnTo>
                    <a:pt x="5489" y="123"/>
                  </a:lnTo>
                  <a:lnTo>
                    <a:pt x="5177" y="178"/>
                  </a:lnTo>
                  <a:lnTo>
                    <a:pt x="4877" y="245"/>
                  </a:lnTo>
                  <a:lnTo>
                    <a:pt x="4576" y="334"/>
                  </a:lnTo>
                  <a:lnTo>
                    <a:pt x="4276" y="434"/>
                  </a:lnTo>
                  <a:lnTo>
                    <a:pt x="3986" y="535"/>
                  </a:lnTo>
                  <a:lnTo>
                    <a:pt x="3708" y="657"/>
                  </a:lnTo>
                  <a:lnTo>
                    <a:pt x="3429" y="802"/>
                  </a:lnTo>
                  <a:lnTo>
                    <a:pt x="3162" y="947"/>
                  </a:lnTo>
                  <a:lnTo>
                    <a:pt x="2895" y="1102"/>
                  </a:lnTo>
                  <a:lnTo>
                    <a:pt x="2650" y="1281"/>
                  </a:lnTo>
                  <a:lnTo>
                    <a:pt x="2405" y="1470"/>
                  </a:lnTo>
                  <a:lnTo>
                    <a:pt x="2171" y="1670"/>
                  </a:lnTo>
                  <a:lnTo>
                    <a:pt x="1937" y="1893"/>
                  </a:lnTo>
                  <a:lnTo>
                    <a:pt x="1726" y="2116"/>
                  </a:lnTo>
                  <a:lnTo>
                    <a:pt x="1526" y="2360"/>
                  </a:lnTo>
                  <a:lnTo>
                    <a:pt x="1325" y="2617"/>
                  </a:lnTo>
                  <a:lnTo>
                    <a:pt x="1147" y="2895"/>
                  </a:lnTo>
                  <a:lnTo>
                    <a:pt x="969" y="3173"/>
                  </a:lnTo>
                  <a:lnTo>
                    <a:pt x="813" y="3474"/>
                  </a:lnTo>
                  <a:lnTo>
                    <a:pt x="668" y="3797"/>
                  </a:lnTo>
                  <a:lnTo>
                    <a:pt x="535" y="4120"/>
                  </a:lnTo>
                  <a:lnTo>
                    <a:pt x="423" y="4465"/>
                  </a:lnTo>
                  <a:lnTo>
                    <a:pt x="357" y="4687"/>
                  </a:lnTo>
                  <a:lnTo>
                    <a:pt x="301" y="4910"/>
                  </a:lnTo>
                  <a:lnTo>
                    <a:pt x="256" y="5133"/>
                  </a:lnTo>
                  <a:lnTo>
                    <a:pt x="212" y="5355"/>
                  </a:lnTo>
                  <a:lnTo>
                    <a:pt x="156" y="5812"/>
                  </a:lnTo>
                  <a:lnTo>
                    <a:pt x="112" y="6257"/>
                  </a:lnTo>
                  <a:lnTo>
                    <a:pt x="78" y="6892"/>
                  </a:lnTo>
                  <a:lnTo>
                    <a:pt x="34" y="7671"/>
                  </a:lnTo>
                  <a:lnTo>
                    <a:pt x="11" y="8573"/>
                  </a:lnTo>
                  <a:lnTo>
                    <a:pt x="0" y="9564"/>
                  </a:lnTo>
                  <a:lnTo>
                    <a:pt x="11" y="10087"/>
                  </a:lnTo>
                  <a:lnTo>
                    <a:pt x="23" y="10633"/>
                  </a:lnTo>
                  <a:lnTo>
                    <a:pt x="45" y="11189"/>
                  </a:lnTo>
                  <a:lnTo>
                    <a:pt x="67" y="11746"/>
                  </a:lnTo>
                  <a:lnTo>
                    <a:pt x="112" y="12314"/>
                  </a:lnTo>
                  <a:lnTo>
                    <a:pt x="167" y="12893"/>
                  </a:lnTo>
                  <a:lnTo>
                    <a:pt x="234" y="13460"/>
                  </a:lnTo>
                  <a:lnTo>
                    <a:pt x="312" y="14028"/>
                  </a:lnTo>
                  <a:lnTo>
                    <a:pt x="368" y="14362"/>
                  </a:lnTo>
                  <a:lnTo>
                    <a:pt x="434" y="14685"/>
                  </a:lnTo>
                  <a:lnTo>
                    <a:pt x="568" y="15331"/>
                  </a:lnTo>
                  <a:lnTo>
                    <a:pt x="679" y="15765"/>
                  </a:lnTo>
                  <a:lnTo>
                    <a:pt x="791" y="16177"/>
                  </a:lnTo>
                  <a:lnTo>
                    <a:pt x="924" y="16589"/>
                  </a:lnTo>
                  <a:lnTo>
                    <a:pt x="1069" y="16979"/>
                  </a:lnTo>
                  <a:lnTo>
                    <a:pt x="1225" y="17357"/>
                  </a:lnTo>
                  <a:lnTo>
                    <a:pt x="1392" y="17725"/>
                  </a:lnTo>
                  <a:lnTo>
                    <a:pt x="1570" y="18070"/>
                  </a:lnTo>
                  <a:lnTo>
                    <a:pt x="1770" y="18404"/>
                  </a:lnTo>
                  <a:lnTo>
                    <a:pt x="1982" y="18704"/>
                  </a:lnTo>
                  <a:lnTo>
                    <a:pt x="2093" y="18849"/>
                  </a:lnTo>
                  <a:lnTo>
                    <a:pt x="2216" y="18994"/>
                  </a:lnTo>
                  <a:lnTo>
                    <a:pt x="2338" y="19127"/>
                  </a:lnTo>
                  <a:lnTo>
                    <a:pt x="2461" y="19261"/>
                  </a:lnTo>
                  <a:lnTo>
                    <a:pt x="2594" y="19383"/>
                  </a:lnTo>
                  <a:lnTo>
                    <a:pt x="2728" y="19495"/>
                  </a:lnTo>
                  <a:lnTo>
                    <a:pt x="2862" y="19606"/>
                  </a:lnTo>
                  <a:lnTo>
                    <a:pt x="3006" y="19706"/>
                  </a:lnTo>
                  <a:lnTo>
                    <a:pt x="3151" y="19806"/>
                  </a:lnTo>
                  <a:lnTo>
                    <a:pt x="3296" y="19896"/>
                  </a:lnTo>
                  <a:lnTo>
                    <a:pt x="3452" y="19973"/>
                  </a:lnTo>
                  <a:lnTo>
                    <a:pt x="3619" y="20040"/>
                  </a:lnTo>
                  <a:lnTo>
                    <a:pt x="3786" y="20107"/>
                  </a:lnTo>
                  <a:lnTo>
                    <a:pt x="3953" y="20163"/>
                  </a:lnTo>
                  <a:lnTo>
                    <a:pt x="4231" y="20252"/>
                  </a:lnTo>
                  <a:lnTo>
                    <a:pt x="4509" y="20307"/>
                  </a:lnTo>
                  <a:lnTo>
                    <a:pt x="4788" y="20363"/>
                  </a:lnTo>
                  <a:lnTo>
                    <a:pt x="5055" y="20397"/>
                  </a:lnTo>
                  <a:lnTo>
                    <a:pt x="5333" y="20419"/>
                  </a:lnTo>
                  <a:lnTo>
                    <a:pt x="5868" y="20419"/>
                  </a:lnTo>
                  <a:lnTo>
                    <a:pt x="6135" y="20397"/>
                  </a:lnTo>
                  <a:lnTo>
                    <a:pt x="6402" y="20374"/>
                  </a:lnTo>
                  <a:lnTo>
                    <a:pt x="6669" y="20330"/>
                  </a:lnTo>
                  <a:lnTo>
                    <a:pt x="6936" y="20274"/>
                  </a:lnTo>
                  <a:lnTo>
                    <a:pt x="7192" y="20207"/>
                  </a:lnTo>
                  <a:lnTo>
                    <a:pt x="7449" y="20140"/>
                  </a:lnTo>
                  <a:lnTo>
                    <a:pt x="7705" y="20051"/>
                  </a:lnTo>
                  <a:lnTo>
                    <a:pt x="7950" y="19962"/>
                  </a:lnTo>
                  <a:lnTo>
                    <a:pt x="8206" y="19862"/>
                  </a:lnTo>
                  <a:lnTo>
                    <a:pt x="8451" y="19751"/>
                  </a:lnTo>
                  <a:lnTo>
                    <a:pt x="8695" y="19639"/>
                  </a:lnTo>
                  <a:lnTo>
                    <a:pt x="8940" y="19517"/>
                  </a:lnTo>
                  <a:lnTo>
                    <a:pt x="9174" y="19383"/>
                  </a:lnTo>
                  <a:lnTo>
                    <a:pt x="9642" y="19105"/>
                  </a:lnTo>
                  <a:lnTo>
                    <a:pt x="10098" y="18804"/>
                  </a:lnTo>
                  <a:lnTo>
                    <a:pt x="10544" y="18493"/>
                  </a:lnTo>
                  <a:lnTo>
                    <a:pt x="10967" y="18159"/>
                  </a:lnTo>
                  <a:lnTo>
                    <a:pt x="11379" y="17825"/>
                  </a:lnTo>
                  <a:lnTo>
                    <a:pt x="11779" y="17480"/>
                  </a:lnTo>
                  <a:lnTo>
                    <a:pt x="12492" y="16845"/>
                  </a:lnTo>
                  <a:lnTo>
                    <a:pt x="13127" y="16233"/>
                  </a:lnTo>
                  <a:lnTo>
                    <a:pt x="13416" y="15943"/>
                  </a:lnTo>
                  <a:lnTo>
                    <a:pt x="13694" y="15654"/>
                  </a:lnTo>
                  <a:lnTo>
                    <a:pt x="13950" y="15375"/>
                  </a:lnTo>
                  <a:lnTo>
                    <a:pt x="14195" y="15097"/>
                  </a:lnTo>
                  <a:lnTo>
                    <a:pt x="14429" y="14819"/>
                  </a:lnTo>
                  <a:lnTo>
                    <a:pt x="14641" y="14552"/>
                  </a:lnTo>
                  <a:lnTo>
                    <a:pt x="14830" y="14273"/>
                  </a:lnTo>
                  <a:lnTo>
                    <a:pt x="15019" y="13995"/>
                  </a:lnTo>
                  <a:lnTo>
                    <a:pt x="15186" y="13728"/>
                  </a:lnTo>
                  <a:lnTo>
                    <a:pt x="15342" y="13449"/>
                  </a:lnTo>
                  <a:lnTo>
                    <a:pt x="15476" y="13160"/>
                  </a:lnTo>
                  <a:lnTo>
                    <a:pt x="15598" y="12882"/>
                  </a:lnTo>
                  <a:lnTo>
                    <a:pt x="15710" y="12592"/>
                  </a:lnTo>
                  <a:lnTo>
                    <a:pt x="15810" y="12291"/>
                  </a:lnTo>
                  <a:lnTo>
                    <a:pt x="15899" y="11991"/>
                  </a:lnTo>
                  <a:lnTo>
                    <a:pt x="15966" y="11679"/>
                  </a:lnTo>
                  <a:lnTo>
                    <a:pt x="16032" y="11356"/>
                  </a:lnTo>
                  <a:lnTo>
                    <a:pt x="16077" y="11022"/>
                  </a:lnTo>
                  <a:lnTo>
                    <a:pt x="16110" y="10688"/>
                  </a:lnTo>
                  <a:lnTo>
                    <a:pt x="16133" y="10332"/>
                  </a:lnTo>
                  <a:lnTo>
                    <a:pt x="16155" y="9965"/>
                  </a:lnTo>
                  <a:lnTo>
                    <a:pt x="16155" y="9586"/>
                  </a:lnTo>
                  <a:lnTo>
                    <a:pt x="16144" y="9196"/>
                  </a:lnTo>
                  <a:lnTo>
                    <a:pt x="16121" y="8784"/>
                  </a:lnTo>
                  <a:lnTo>
                    <a:pt x="16088" y="8361"/>
                  </a:lnTo>
                  <a:lnTo>
                    <a:pt x="16055" y="7916"/>
                  </a:lnTo>
                  <a:lnTo>
                    <a:pt x="15999" y="7448"/>
                  </a:lnTo>
                  <a:lnTo>
                    <a:pt x="15943" y="6970"/>
                  </a:lnTo>
                  <a:lnTo>
                    <a:pt x="15888" y="6636"/>
                  </a:lnTo>
                  <a:lnTo>
                    <a:pt x="15821" y="6302"/>
                  </a:lnTo>
                  <a:lnTo>
                    <a:pt x="15732" y="5979"/>
                  </a:lnTo>
                  <a:lnTo>
                    <a:pt x="15632" y="5656"/>
                  </a:lnTo>
                  <a:lnTo>
                    <a:pt x="15520" y="5344"/>
                  </a:lnTo>
                  <a:lnTo>
                    <a:pt x="15387" y="5044"/>
                  </a:lnTo>
                  <a:lnTo>
                    <a:pt x="15253" y="4754"/>
                  </a:lnTo>
                  <a:lnTo>
                    <a:pt x="15097" y="4465"/>
                  </a:lnTo>
                  <a:lnTo>
                    <a:pt x="14930" y="4186"/>
                  </a:lnTo>
                  <a:lnTo>
                    <a:pt x="14752" y="3908"/>
                  </a:lnTo>
                  <a:lnTo>
                    <a:pt x="14552" y="3641"/>
                  </a:lnTo>
                  <a:lnTo>
                    <a:pt x="14351" y="3385"/>
                  </a:lnTo>
                  <a:lnTo>
                    <a:pt x="14140" y="3140"/>
                  </a:lnTo>
                  <a:lnTo>
                    <a:pt x="13917" y="2906"/>
                  </a:lnTo>
                  <a:lnTo>
                    <a:pt x="13683" y="2672"/>
                  </a:lnTo>
                  <a:lnTo>
                    <a:pt x="13438" y="2450"/>
                  </a:lnTo>
                  <a:lnTo>
                    <a:pt x="13193" y="2238"/>
                  </a:lnTo>
                  <a:lnTo>
                    <a:pt x="12926" y="2026"/>
                  </a:lnTo>
                  <a:lnTo>
                    <a:pt x="12670" y="1837"/>
                  </a:lnTo>
                  <a:lnTo>
                    <a:pt x="12392" y="1648"/>
                  </a:lnTo>
                  <a:lnTo>
                    <a:pt x="12113" y="1470"/>
                  </a:lnTo>
                  <a:lnTo>
                    <a:pt x="11824" y="1303"/>
                  </a:lnTo>
                  <a:lnTo>
                    <a:pt x="11523" y="1147"/>
                  </a:lnTo>
                  <a:lnTo>
                    <a:pt x="11234" y="991"/>
                  </a:lnTo>
                  <a:lnTo>
                    <a:pt x="10922" y="857"/>
                  </a:lnTo>
                  <a:lnTo>
                    <a:pt x="10622" y="724"/>
                  </a:lnTo>
                  <a:lnTo>
                    <a:pt x="10310" y="613"/>
                  </a:lnTo>
                  <a:lnTo>
                    <a:pt x="9987" y="501"/>
                  </a:lnTo>
                  <a:lnTo>
                    <a:pt x="9675" y="401"/>
                  </a:lnTo>
                  <a:lnTo>
                    <a:pt x="9352" y="312"/>
                  </a:lnTo>
                  <a:lnTo>
                    <a:pt x="9029" y="234"/>
                  </a:lnTo>
                  <a:lnTo>
                    <a:pt x="8707" y="167"/>
                  </a:lnTo>
                  <a:lnTo>
                    <a:pt x="8384" y="112"/>
                  </a:lnTo>
                  <a:lnTo>
                    <a:pt x="8050" y="67"/>
                  </a:lnTo>
                  <a:lnTo>
                    <a:pt x="7727" y="34"/>
                  </a:lnTo>
                  <a:lnTo>
                    <a:pt x="7404" y="11"/>
                  </a:lnTo>
                  <a:lnTo>
                    <a:pt x="7081" y="0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8"/>
            <p:cNvSpPr/>
            <p:nvPr/>
          </p:nvSpPr>
          <p:spPr>
            <a:xfrm>
              <a:off x="7467683" y="1400996"/>
              <a:ext cx="458039" cy="392470"/>
            </a:xfrm>
            <a:custGeom>
              <a:avLst/>
              <a:gdLst/>
              <a:ahLst/>
              <a:cxnLst/>
              <a:rect l="l" t="t" r="r" b="b"/>
              <a:pathLst>
                <a:path w="19518" h="16724" extrusionOk="0">
                  <a:moveTo>
                    <a:pt x="9631" y="1"/>
                  </a:moveTo>
                  <a:lnTo>
                    <a:pt x="9386" y="12"/>
                  </a:lnTo>
                  <a:lnTo>
                    <a:pt x="9141" y="23"/>
                  </a:lnTo>
                  <a:lnTo>
                    <a:pt x="8907" y="56"/>
                  </a:lnTo>
                  <a:lnTo>
                    <a:pt x="8662" y="90"/>
                  </a:lnTo>
                  <a:lnTo>
                    <a:pt x="8429" y="134"/>
                  </a:lnTo>
                  <a:lnTo>
                    <a:pt x="8184" y="190"/>
                  </a:lnTo>
                  <a:lnTo>
                    <a:pt x="7950" y="257"/>
                  </a:lnTo>
                  <a:lnTo>
                    <a:pt x="7716" y="324"/>
                  </a:lnTo>
                  <a:lnTo>
                    <a:pt x="7427" y="435"/>
                  </a:lnTo>
                  <a:lnTo>
                    <a:pt x="7126" y="546"/>
                  </a:lnTo>
                  <a:lnTo>
                    <a:pt x="6814" y="669"/>
                  </a:lnTo>
                  <a:lnTo>
                    <a:pt x="6514" y="813"/>
                  </a:lnTo>
                  <a:lnTo>
                    <a:pt x="6213" y="958"/>
                  </a:lnTo>
                  <a:lnTo>
                    <a:pt x="5924" y="1114"/>
                  </a:lnTo>
                  <a:lnTo>
                    <a:pt x="5634" y="1270"/>
                  </a:lnTo>
                  <a:lnTo>
                    <a:pt x="5367" y="1426"/>
                  </a:lnTo>
                  <a:lnTo>
                    <a:pt x="5100" y="1604"/>
                  </a:lnTo>
                  <a:lnTo>
                    <a:pt x="4832" y="1782"/>
                  </a:lnTo>
                  <a:lnTo>
                    <a:pt x="4320" y="2172"/>
                  </a:lnTo>
                  <a:lnTo>
                    <a:pt x="4053" y="2350"/>
                  </a:lnTo>
                  <a:lnTo>
                    <a:pt x="3786" y="2528"/>
                  </a:lnTo>
                  <a:lnTo>
                    <a:pt x="3508" y="2684"/>
                  </a:lnTo>
                  <a:lnTo>
                    <a:pt x="3363" y="2751"/>
                  </a:lnTo>
                  <a:lnTo>
                    <a:pt x="3218" y="2817"/>
                  </a:lnTo>
                  <a:lnTo>
                    <a:pt x="3062" y="2873"/>
                  </a:lnTo>
                  <a:lnTo>
                    <a:pt x="2906" y="2907"/>
                  </a:lnTo>
                  <a:lnTo>
                    <a:pt x="2739" y="2940"/>
                  </a:lnTo>
                  <a:lnTo>
                    <a:pt x="2583" y="2962"/>
                  </a:lnTo>
                  <a:lnTo>
                    <a:pt x="2416" y="2973"/>
                  </a:lnTo>
                  <a:lnTo>
                    <a:pt x="2249" y="2973"/>
                  </a:lnTo>
                  <a:lnTo>
                    <a:pt x="2082" y="2951"/>
                  </a:lnTo>
                  <a:lnTo>
                    <a:pt x="1927" y="2929"/>
                  </a:lnTo>
                  <a:lnTo>
                    <a:pt x="1771" y="2884"/>
                  </a:lnTo>
                  <a:lnTo>
                    <a:pt x="1626" y="2829"/>
                  </a:lnTo>
                  <a:lnTo>
                    <a:pt x="1481" y="2762"/>
                  </a:lnTo>
                  <a:lnTo>
                    <a:pt x="1359" y="2684"/>
                  </a:lnTo>
                  <a:lnTo>
                    <a:pt x="1236" y="2584"/>
                  </a:lnTo>
                  <a:lnTo>
                    <a:pt x="1125" y="2483"/>
                  </a:lnTo>
                  <a:lnTo>
                    <a:pt x="1036" y="2361"/>
                  </a:lnTo>
                  <a:lnTo>
                    <a:pt x="958" y="2216"/>
                  </a:lnTo>
                  <a:lnTo>
                    <a:pt x="802" y="2394"/>
                  </a:lnTo>
                  <a:lnTo>
                    <a:pt x="657" y="2573"/>
                  </a:lnTo>
                  <a:lnTo>
                    <a:pt x="568" y="2706"/>
                  </a:lnTo>
                  <a:lnTo>
                    <a:pt x="479" y="2829"/>
                  </a:lnTo>
                  <a:lnTo>
                    <a:pt x="412" y="2973"/>
                  </a:lnTo>
                  <a:lnTo>
                    <a:pt x="335" y="3107"/>
                  </a:lnTo>
                  <a:lnTo>
                    <a:pt x="279" y="3252"/>
                  </a:lnTo>
                  <a:lnTo>
                    <a:pt x="223" y="3396"/>
                  </a:lnTo>
                  <a:lnTo>
                    <a:pt x="168" y="3541"/>
                  </a:lnTo>
                  <a:lnTo>
                    <a:pt x="123" y="3697"/>
                  </a:lnTo>
                  <a:lnTo>
                    <a:pt x="56" y="3998"/>
                  </a:lnTo>
                  <a:lnTo>
                    <a:pt x="23" y="4309"/>
                  </a:lnTo>
                  <a:lnTo>
                    <a:pt x="1" y="4632"/>
                  </a:lnTo>
                  <a:lnTo>
                    <a:pt x="12" y="4944"/>
                  </a:lnTo>
                  <a:lnTo>
                    <a:pt x="34" y="5267"/>
                  </a:lnTo>
                  <a:lnTo>
                    <a:pt x="90" y="5579"/>
                  </a:lnTo>
                  <a:lnTo>
                    <a:pt x="168" y="5901"/>
                  </a:lnTo>
                  <a:lnTo>
                    <a:pt x="268" y="6202"/>
                  </a:lnTo>
                  <a:lnTo>
                    <a:pt x="390" y="6503"/>
                  </a:lnTo>
                  <a:lnTo>
                    <a:pt x="535" y="6792"/>
                  </a:lnTo>
                  <a:lnTo>
                    <a:pt x="702" y="7059"/>
                  </a:lnTo>
                  <a:lnTo>
                    <a:pt x="880" y="7326"/>
                  </a:lnTo>
                  <a:lnTo>
                    <a:pt x="1069" y="7560"/>
                  </a:lnTo>
                  <a:lnTo>
                    <a:pt x="1281" y="7772"/>
                  </a:lnTo>
                  <a:lnTo>
                    <a:pt x="1515" y="7972"/>
                  </a:lnTo>
                  <a:lnTo>
                    <a:pt x="1626" y="8061"/>
                  </a:lnTo>
                  <a:lnTo>
                    <a:pt x="1748" y="8150"/>
                  </a:lnTo>
                  <a:lnTo>
                    <a:pt x="1927" y="8262"/>
                  </a:lnTo>
                  <a:lnTo>
                    <a:pt x="2116" y="8351"/>
                  </a:lnTo>
                  <a:lnTo>
                    <a:pt x="2305" y="8440"/>
                  </a:lnTo>
                  <a:lnTo>
                    <a:pt x="2494" y="8507"/>
                  </a:lnTo>
                  <a:lnTo>
                    <a:pt x="2695" y="8573"/>
                  </a:lnTo>
                  <a:lnTo>
                    <a:pt x="2895" y="8618"/>
                  </a:lnTo>
                  <a:lnTo>
                    <a:pt x="3096" y="8662"/>
                  </a:lnTo>
                  <a:lnTo>
                    <a:pt x="3307" y="8696"/>
                  </a:lnTo>
                  <a:lnTo>
                    <a:pt x="3508" y="8718"/>
                  </a:lnTo>
                  <a:lnTo>
                    <a:pt x="3719" y="8740"/>
                  </a:lnTo>
                  <a:lnTo>
                    <a:pt x="3931" y="8740"/>
                  </a:lnTo>
                  <a:lnTo>
                    <a:pt x="4142" y="8752"/>
                  </a:lnTo>
                  <a:lnTo>
                    <a:pt x="4565" y="8740"/>
                  </a:lnTo>
                  <a:lnTo>
                    <a:pt x="4988" y="8707"/>
                  </a:lnTo>
                  <a:lnTo>
                    <a:pt x="5311" y="8674"/>
                  </a:lnTo>
                  <a:lnTo>
                    <a:pt x="5623" y="8629"/>
                  </a:lnTo>
                  <a:lnTo>
                    <a:pt x="5946" y="8585"/>
                  </a:lnTo>
                  <a:lnTo>
                    <a:pt x="6269" y="8529"/>
                  </a:lnTo>
                  <a:lnTo>
                    <a:pt x="6580" y="8462"/>
                  </a:lnTo>
                  <a:lnTo>
                    <a:pt x="6892" y="8384"/>
                  </a:lnTo>
                  <a:lnTo>
                    <a:pt x="7204" y="8284"/>
                  </a:lnTo>
                  <a:lnTo>
                    <a:pt x="7504" y="8184"/>
                  </a:lnTo>
                  <a:lnTo>
                    <a:pt x="7660" y="8128"/>
                  </a:lnTo>
                  <a:lnTo>
                    <a:pt x="7816" y="8061"/>
                  </a:lnTo>
                  <a:lnTo>
                    <a:pt x="8095" y="7917"/>
                  </a:lnTo>
                  <a:lnTo>
                    <a:pt x="8373" y="7761"/>
                  </a:lnTo>
                  <a:lnTo>
                    <a:pt x="8640" y="7594"/>
                  </a:lnTo>
                  <a:lnTo>
                    <a:pt x="8907" y="7416"/>
                  </a:lnTo>
                  <a:lnTo>
                    <a:pt x="9163" y="7249"/>
                  </a:lnTo>
                  <a:lnTo>
                    <a:pt x="9442" y="7093"/>
                  </a:lnTo>
                  <a:lnTo>
                    <a:pt x="9575" y="7026"/>
                  </a:lnTo>
                  <a:lnTo>
                    <a:pt x="9720" y="6959"/>
                  </a:lnTo>
                  <a:lnTo>
                    <a:pt x="9865" y="6903"/>
                  </a:lnTo>
                  <a:lnTo>
                    <a:pt x="9976" y="6859"/>
                  </a:lnTo>
                  <a:lnTo>
                    <a:pt x="10076" y="6825"/>
                  </a:lnTo>
                  <a:lnTo>
                    <a:pt x="10154" y="6814"/>
                  </a:lnTo>
                  <a:lnTo>
                    <a:pt x="10221" y="6825"/>
                  </a:lnTo>
                  <a:lnTo>
                    <a:pt x="10254" y="6837"/>
                  </a:lnTo>
                  <a:lnTo>
                    <a:pt x="10288" y="6870"/>
                  </a:lnTo>
                  <a:lnTo>
                    <a:pt x="10310" y="6915"/>
                  </a:lnTo>
                  <a:lnTo>
                    <a:pt x="10310" y="6981"/>
                  </a:lnTo>
                  <a:lnTo>
                    <a:pt x="10310" y="7048"/>
                  </a:lnTo>
                  <a:lnTo>
                    <a:pt x="10277" y="7226"/>
                  </a:lnTo>
                  <a:lnTo>
                    <a:pt x="10232" y="7449"/>
                  </a:lnTo>
                  <a:lnTo>
                    <a:pt x="10199" y="7705"/>
                  </a:lnTo>
                  <a:lnTo>
                    <a:pt x="10165" y="7994"/>
                  </a:lnTo>
                  <a:lnTo>
                    <a:pt x="10143" y="8284"/>
                  </a:lnTo>
                  <a:lnTo>
                    <a:pt x="10132" y="8573"/>
                  </a:lnTo>
                  <a:lnTo>
                    <a:pt x="10143" y="8863"/>
                  </a:lnTo>
                  <a:lnTo>
                    <a:pt x="10176" y="9152"/>
                  </a:lnTo>
                  <a:lnTo>
                    <a:pt x="10232" y="9442"/>
                  </a:lnTo>
                  <a:lnTo>
                    <a:pt x="10310" y="9720"/>
                  </a:lnTo>
                  <a:lnTo>
                    <a:pt x="10355" y="9854"/>
                  </a:lnTo>
                  <a:lnTo>
                    <a:pt x="10410" y="9987"/>
                  </a:lnTo>
                  <a:lnTo>
                    <a:pt x="10533" y="10266"/>
                  </a:lnTo>
                  <a:lnTo>
                    <a:pt x="10666" y="10522"/>
                  </a:lnTo>
                  <a:lnTo>
                    <a:pt x="10911" y="11000"/>
                  </a:lnTo>
                  <a:lnTo>
                    <a:pt x="11167" y="11446"/>
                  </a:lnTo>
                  <a:lnTo>
                    <a:pt x="11401" y="11847"/>
                  </a:lnTo>
                  <a:lnTo>
                    <a:pt x="11602" y="12225"/>
                  </a:lnTo>
                  <a:lnTo>
                    <a:pt x="11691" y="12403"/>
                  </a:lnTo>
                  <a:lnTo>
                    <a:pt x="11780" y="12581"/>
                  </a:lnTo>
                  <a:lnTo>
                    <a:pt x="11846" y="12760"/>
                  </a:lnTo>
                  <a:lnTo>
                    <a:pt x="11913" y="12938"/>
                  </a:lnTo>
                  <a:lnTo>
                    <a:pt x="11958" y="13116"/>
                  </a:lnTo>
                  <a:lnTo>
                    <a:pt x="11991" y="13305"/>
                  </a:lnTo>
                  <a:lnTo>
                    <a:pt x="12715" y="12982"/>
                  </a:lnTo>
                  <a:lnTo>
                    <a:pt x="12737" y="12882"/>
                  </a:lnTo>
                  <a:lnTo>
                    <a:pt x="12759" y="12760"/>
                  </a:lnTo>
                  <a:lnTo>
                    <a:pt x="12793" y="12615"/>
                  </a:lnTo>
                  <a:lnTo>
                    <a:pt x="12848" y="12437"/>
                  </a:lnTo>
                  <a:lnTo>
                    <a:pt x="12915" y="12247"/>
                  </a:lnTo>
                  <a:lnTo>
                    <a:pt x="13004" y="12047"/>
                  </a:lnTo>
                  <a:lnTo>
                    <a:pt x="13116" y="11847"/>
                  </a:lnTo>
                  <a:lnTo>
                    <a:pt x="13171" y="11746"/>
                  </a:lnTo>
                  <a:lnTo>
                    <a:pt x="13249" y="11646"/>
                  </a:lnTo>
                  <a:lnTo>
                    <a:pt x="13327" y="11546"/>
                  </a:lnTo>
                  <a:lnTo>
                    <a:pt x="13405" y="11457"/>
                  </a:lnTo>
                  <a:lnTo>
                    <a:pt x="13494" y="11379"/>
                  </a:lnTo>
                  <a:lnTo>
                    <a:pt x="13594" y="11290"/>
                  </a:lnTo>
                  <a:lnTo>
                    <a:pt x="13706" y="11223"/>
                  </a:lnTo>
                  <a:lnTo>
                    <a:pt x="13817" y="11156"/>
                  </a:lnTo>
                  <a:lnTo>
                    <a:pt x="13940" y="11101"/>
                  </a:lnTo>
                  <a:lnTo>
                    <a:pt x="14073" y="11056"/>
                  </a:lnTo>
                  <a:lnTo>
                    <a:pt x="14207" y="11023"/>
                  </a:lnTo>
                  <a:lnTo>
                    <a:pt x="14363" y="10989"/>
                  </a:lnTo>
                  <a:lnTo>
                    <a:pt x="14518" y="10978"/>
                  </a:lnTo>
                  <a:lnTo>
                    <a:pt x="14685" y="10989"/>
                  </a:lnTo>
                  <a:lnTo>
                    <a:pt x="14864" y="11000"/>
                  </a:lnTo>
                  <a:lnTo>
                    <a:pt x="15053" y="11034"/>
                  </a:lnTo>
                  <a:lnTo>
                    <a:pt x="15142" y="11056"/>
                  </a:lnTo>
                  <a:lnTo>
                    <a:pt x="15231" y="11090"/>
                  </a:lnTo>
                  <a:lnTo>
                    <a:pt x="15320" y="11123"/>
                  </a:lnTo>
                  <a:lnTo>
                    <a:pt x="15398" y="11167"/>
                  </a:lnTo>
                  <a:lnTo>
                    <a:pt x="15476" y="11223"/>
                  </a:lnTo>
                  <a:lnTo>
                    <a:pt x="15543" y="11279"/>
                  </a:lnTo>
                  <a:lnTo>
                    <a:pt x="15621" y="11334"/>
                  </a:lnTo>
                  <a:lnTo>
                    <a:pt x="15676" y="11401"/>
                  </a:lnTo>
                  <a:lnTo>
                    <a:pt x="15799" y="11546"/>
                  </a:lnTo>
                  <a:lnTo>
                    <a:pt x="15899" y="11713"/>
                  </a:lnTo>
                  <a:lnTo>
                    <a:pt x="15999" y="11902"/>
                  </a:lnTo>
                  <a:lnTo>
                    <a:pt x="16077" y="12103"/>
                  </a:lnTo>
                  <a:lnTo>
                    <a:pt x="16144" y="12314"/>
                  </a:lnTo>
                  <a:lnTo>
                    <a:pt x="16200" y="12537"/>
                  </a:lnTo>
                  <a:lnTo>
                    <a:pt x="16244" y="12782"/>
                  </a:lnTo>
                  <a:lnTo>
                    <a:pt x="16278" y="13016"/>
                  </a:lnTo>
                  <a:lnTo>
                    <a:pt x="16311" y="13272"/>
                  </a:lnTo>
                  <a:lnTo>
                    <a:pt x="16333" y="13517"/>
                  </a:lnTo>
                  <a:lnTo>
                    <a:pt x="16356" y="14029"/>
                  </a:lnTo>
                  <a:lnTo>
                    <a:pt x="16356" y="14541"/>
                  </a:lnTo>
                  <a:lnTo>
                    <a:pt x="16356" y="15031"/>
                  </a:lnTo>
                  <a:lnTo>
                    <a:pt x="16322" y="15888"/>
                  </a:lnTo>
                  <a:lnTo>
                    <a:pt x="16322" y="16222"/>
                  </a:lnTo>
                  <a:lnTo>
                    <a:pt x="16333" y="16489"/>
                  </a:lnTo>
                  <a:lnTo>
                    <a:pt x="16356" y="16589"/>
                  </a:lnTo>
                  <a:lnTo>
                    <a:pt x="16378" y="16656"/>
                  </a:lnTo>
                  <a:lnTo>
                    <a:pt x="16400" y="16701"/>
                  </a:lnTo>
                  <a:lnTo>
                    <a:pt x="16422" y="16712"/>
                  </a:lnTo>
                  <a:lnTo>
                    <a:pt x="16433" y="16723"/>
                  </a:lnTo>
                  <a:lnTo>
                    <a:pt x="16478" y="16712"/>
                  </a:lnTo>
                  <a:lnTo>
                    <a:pt x="16534" y="16690"/>
                  </a:lnTo>
                  <a:lnTo>
                    <a:pt x="16589" y="16645"/>
                  </a:lnTo>
                  <a:lnTo>
                    <a:pt x="16667" y="16578"/>
                  </a:lnTo>
                  <a:lnTo>
                    <a:pt x="16823" y="16411"/>
                  </a:lnTo>
                  <a:lnTo>
                    <a:pt x="17001" y="16189"/>
                  </a:lnTo>
                  <a:lnTo>
                    <a:pt x="17191" y="15899"/>
                  </a:lnTo>
                  <a:lnTo>
                    <a:pt x="17402" y="15565"/>
                  </a:lnTo>
                  <a:lnTo>
                    <a:pt x="17625" y="15176"/>
                  </a:lnTo>
                  <a:lnTo>
                    <a:pt x="17847" y="14741"/>
                  </a:lnTo>
                  <a:lnTo>
                    <a:pt x="18081" y="14263"/>
                  </a:lnTo>
                  <a:lnTo>
                    <a:pt x="18304" y="13739"/>
                  </a:lnTo>
                  <a:lnTo>
                    <a:pt x="18527" y="13183"/>
                  </a:lnTo>
                  <a:lnTo>
                    <a:pt x="18727" y="12604"/>
                  </a:lnTo>
                  <a:lnTo>
                    <a:pt x="18927" y="11980"/>
                  </a:lnTo>
                  <a:lnTo>
                    <a:pt x="19016" y="11669"/>
                  </a:lnTo>
                  <a:lnTo>
                    <a:pt x="19094" y="11346"/>
                  </a:lnTo>
                  <a:lnTo>
                    <a:pt x="19172" y="11012"/>
                  </a:lnTo>
                  <a:lnTo>
                    <a:pt x="19239" y="10678"/>
                  </a:lnTo>
                  <a:lnTo>
                    <a:pt x="19306" y="10344"/>
                  </a:lnTo>
                  <a:lnTo>
                    <a:pt x="19362" y="9998"/>
                  </a:lnTo>
                  <a:lnTo>
                    <a:pt x="19417" y="9653"/>
                  </a:lnTo>
                  <a:lnTo>
                    <a:pt x="19451" y="9330"/>
                  </a:lnTo>
                  <a:lnTo>
                    <a:pt x="19484" y="9008"/>
                  </a:lnTo>
                  <a:lnTo>
                    <a:pt x="19506" y="8696"/>
                  </a:lnTo>
                  <a:lnTo>
                    <a:pt x="19517" y="8395"/>
                  </a:lnTo>
                  <a:lnTo>
                    <a:pt x="19517" y="8095"/>
                  </a:lnTo>
                  <a:lnTo>
                    <a:pt x="19506" y="7816"/>
                  </a:lnTo>
                  <a:lnTo>
                    <a:pt x="19495" y="7538"/>
                  </a:lnTo>
                  <a:lnTo>
                    <a:pt x="19473" y="7271"/>
                  </a:lnTo>
                  <a:lnTo>
                    <a:pt x="19428" y="7015"/>
                  </a:lnTo>
                  <a:lnTo>
                    <a:pt x="19384" y="6770"/>
                  </a:lnTo>
                  <a:lnTo>
                    <a:pt x="19339" y="6525"/>
                  </a:lnTo>
                  <a:lnTo>
                    <a:pt x="19272" y="6291"/>
                  </a:lnTo>
                  <a:lnTo>
                    <a:pt x="19195" y="6068"/>
                  </a:lnTo>
                  <a:lnTo>
                    <a:pt x="19117" y="5857"/>
                  </a:lnTo>
                  <a:lnTo>
                    <a:pt x="19016" y="5645"/>
                  </a:lnTo>
                  <a:lnTo>
                    <a:pt x="18916" y="5445"/>
                  </a:lnTo>
                  <a:lnTo>
                    <a:pt x="18805" y="5256"/>
                  </a:lnTo>
                  <a:lnTo>
                    <a:pt x="18671" y="5078"/>
                  </a:lnTo>
                  <a:lnTo>
                    <a:pt x="18538" y="4899"/>
                  </a:lnTo>
                  <a:lnTo>
                    <a:pt x="18393" y="4732"/>
                  </a:lnTo>
                  <a:lnTo>
                    <a:pt x="18237" y="4577"/>
                  </a:lnTo>
                  <a:lnTo>
                    <a:pt x="18070" y="4421"/>
                  </a:lnTo>
                  <a:lnTo>
                    <a:pt x="17892" y="4276"/>
                  </a:lnTo>
                  <a:lnTo>
                    <a:pt x="17703" y="4142"/>
                  </a:lnTo>
                  <a:lnTo>
                    <a:pt x="17502" y="4009"/>
                  </a:lnTo>
                  <a:lnTo>
                    <a:pt x="17302" y="3886"/>
                  </a:lnTo>
                  <a:lnTo>
                    <a:pt x="17079" y="3775"/>
                  </a:lnTo>
                  <a:lnTo>
                    <a:pt x="16845" y="3664"/>
                  </a:lnTo>
                  <a:lnTo>
                    <a:pt x="16600" y="3563"/>
                  </a:lnTo>
                  <a:lnTo>
                    <a:pt x="16344" y="3463"/>
                  </a:lnTo>
                  <a:lnTo>
                    <a:pt x="16077" y="3374"/>
                  </a:lnTo>
                  <a:lnTo>
                    <a:pt x="16033" y="3352"/>
                  </a:lnTo>
                  <a:lnTo>
                    <a:pt x="15977" y="3296"/>
                  </a:lnTo>
                  <a:lnTo>
                    <a:pt x="15832" y="3151"/>
                  </a:lnTo>
                  <a:lnTo>
                    <a:pt x="15610" y="2873"/>
                  </a:lnTo>
                  <a:lnTo>
                    <a:pt x="15342" y="2606"/>
                  </a:lnTo>
                  <a:lnTo>
                    <a:pt x="15064" y="2350"/>
                  </a:lnTo>
                  <a:lnTo>
                    <a:pt x="14775" y="2094"/>
                  </a:lnTo>
                  <a:lnTo>
                    <a:pt x="14485" y="1849"/>
                  </a:lnTo>
                  <a:lnTo>
                    <a:pt x="14184" y="1615"/>
                  </a:lnTo>
                  <a:lnTo>
                    <a:pt x="13873" y="1392"/>
                  </a:lnTo>
                  <a:lnTo>
                    <a:pt x="13561" y="1181"/>
                  </a:lnTo>
                  <a:lnTo>
                    <a:pt x="13238" y="980"/>
                  </a:lnTo>
                  <a:lnTo>
                    <a:pt x="12904" y="802"/>
                  </a:lnTo>
                  <a:lnTo>
                    <a:pt x="12570" y="635"/>
                  </a:lnTo>
                  <a:lnTo>
                    <a:pt x="12225" y="491"/>
                  </a:lnTo>
                  <a:lnTo>
                    <a:pt x="11869" y="357"/>
                  </a:lnTo>
                  <a:lnTo>
                    <a:pt x="11512" y="246"/>
                  </a:lnTo>
                  <a:lnTo>
                    <a:pt x="11145" y="145"/>
                  </a:lnTo>
                  <a:lnTo>
                    <a:pt x="10778" y="79"/>
                  </a:lnTo>
                  <a:lnTo>
                    <a:pt x="10399" y="23"/>
                  </a:lnTo>
                  <a:lnTo>
                    <a:pt x="100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8"/>
            <p:cNvSpPr/>
            <p:nvPr/>
          </p:nvSpPr>
          <p:spPr>
            <a:xfrm>
              <a:off x="7584997" y="1712691"/>
              <a:ext cx="20651" cy="77372"/>
            </a:xfrm>
            <a:custGeom>
              <a:avLst/>
              <a:gdLst/>
              <a:ahLst/>
              <a:cxnLst/>
              <a:rect l="l" t="t" r="r" b="b"/>
              <a:pathLst>
                <a:path w="880" h="3297" fill="none" extrusionOk="0">
                  <a:moveTo>
                    <a:pt x="880" y="1"/>
                  </a:moveTo>
                  <a:lnTo>
                    <a:pt x="880" y="1"/>
                  </a:lnTo>
                  <a:lnTo>
                    <a:pt x="880" y="79"/>
                  </a:lnTo>
                  <a:lnTo>
                    <a:pt x="858" y="301"/>
                  </a:lnTo>
                  <a:lnTo>
                    <a:pt x="813" y="635"/>
                  </a:lnTo>
                  <a:lnTo>
                    <a:pt x="746" y="1036"/>
                  </a:lnTo>
                  <a:lnTo>
                    <a:pt x="691" y="1259"/>
                  </a:lnTo>
                  <a:lnTo>
                    <a:pt x="635" y="1482"/>
                  </a:lnTo>
                  <a:lnTo>
                    <a:pt x="557" y="1704"/>
                  </a:lnTo>
                  <a:lnTo>
                    <a:pt x="479" y="1927"/>
                  </a:lnTo>
                  <a:lnTo>
                    <a:pt x="379" y="2138"/>
                  </a:lnTo>
                  <a:lnTo>
                    <a:pt x="268" y="2350"/>
                  </a:lnTo>
                  <a:lnTo>
                    <a:pt x="145" y="2539"/>
                  </a:lnTo>
                  <a:lnTo>
                    <a:pt x="78" y="2617"/>
                  </a:lnTo>
                  <a:lnTo>
                    <a:pt x="0" y="2706"/>
                  </a:lnTo>
                  <a:lnTo>
                    <a:pt x="0" y="2706"/>
                  </a:lnTo>
                  <a:lnTo>
                    <a:pt x="223" y="2873"/>
                  </a:lnTo>
                  <a:lnTo>
                    <a:pt x="479" y="3063"/>
                  </a:lnTo>
                  <a:lnTo>
                    <a:pt x="835" y="3296"/>
                  </a:lnTo>
                </a:path>
              </a:pathLst>
            </a:custGeom>
            <a:noFill/>
            <a:ln w="4175" cap="rnd" cmpd="sng">
              <a:solidFill>
                <a:srgbClr val="C96B4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8"/>
            <p:cNvSpPr/>
            <p:nvPr/>
          </p:nvSpPr>
          <p:spPr>
            <a:xfrm>
              <a:off x="7666241" y="1712691"/>
              <a:ext cx="23022" cy="32174"/>
            </a:xfrm>
            <a:custGeom>
              <a:avLst/>
              <a:gdLst/>
              <a:ahLst/>
              <a:cxnLst/>
              <a:rect l="l" t="t" r="r" b="b"/>
              <a:pathLst>
                <a:path w="981" h="1371" extrusionOk="0">
                  <a:moveTo>
                    <a:pt x="524" y="1"/>
                  </a:moveTo>
                  <a:lnTo>
                    <a:pt x="469" y="12"/>
                  </a:lnTo>
                  <a:lnTo>
                    <a:pt x="379" y="34"/>
                  </a:lnTo>
                  <a:lnTo>
                    <a:pt x="290" y="90"/>
                  </a:lnTo>
                  <a:lnTo>
                    <a:pt x="201" y="168"/>
                  </a:lnTo>
                  <a:lnTo>
                    <a:pt x="135" y="257"/>
                  </a:lnTo>
                  <a:lnTo>
                    <a:pt x="79" y="368"/>
                  </a:lnTo>
                  <a:lnTo>
                    <a:pt x="34" y="491"/>
                  </a:lnTo>
                  <a:lnTo>
                    <a:pt x="12" y="635"/>
                  </a:lnTo>
                  <a:lnTo>
                    <a:pt x="1" y="769"/>
                  </a:lnTo>
                  <a:lnTo>
                    <a:pt x="12" y="903"/>
                  </a:lnTo>
                  <a:lnTo>
                    <a:pt x="45" y="1025"/>
                  </a:lnTo>
                  <a:lnTo>
                    <a:pt x="90" y="1136"/>
                  </a:lnTo>
                  <a:lnTo>
                    <a:pt x="157" y="1226"/>
                  </a:lnTo>
                  <a:lnTo>
                    <a:pt x="235" y="1292"/>
                  </a:lnTo>
                  <a:lnTo>
                    <a:pt x="313" y="1348"/>
                  </a:lnTo>
                  <a:lnTo>
                    <a:pt x="368" y="1359"/>
                  </a:lnTo>
                  <a:lnTo>
                    <a:pt x="413" y="1370"/>
                  </a:lnTo>
                  <a:lnTo>
                    <a:pt x="513" y="1370"/>
                  </a:lnTo>
                  <a:lnTo>
                    <a:pt x="613" y="1337"/>
                  </a:lnTo>
                  <a:lnTo>
                    <a:pt x="702" y="1292"/>
                  </a:lnTo>
                  <a:lnTo>
                    <a:pt x="780" y="1214"/>
                  </a:lnTo>
                  <a:lnTo>
                    <a:pt x="847" y="1114"/>
                  </a:lnTo>
                  <a:lnTo>
                    <a:pt x="914" y="1003"/>
                  </a:lnTo>
                  <a:lnTo>
                    <a:pt x="958" y="880"/>
                  </a:lnTo>
                  <a:lnTo>
                    <a:pt x="981" y="747"/>
                  </a:lnTo>
                  <a:lnTo>
                    <a:pt x="981" y="602"/>
                  </a:lnTo>
                  <a:lnTo>
                    <a:pt x="970" y="480"/>
                  </a:lnTo>
                  <a:lnTo>
                    <a:pt x="936" y="357"/>
                  </a:lnTo>
                  <a:lnTo>
                    <a:pt x="892" y="246"/>
                  </a:lnTo>
                  <a:lnTo>
                    <a:pt x="836" y="157"/>
                  </a:lnTo>
                  <a:lnTo>
                    <a:pt x="758" y="79"/>
                  </a:lnTo>
                  <a:lnTo>
                    <a:pt x="669" y="34"/>
                  </a:lnTo>
                  <a:lnTo>
                    <a:pt x="624" y="12"/>
                  </a:lnTo>
                  <a:lnTo>
                    <a:pt x="569" y="1"/>
                  </a:lnTo>
                  <a:close/>
                </a:path>
              </a:pathLst>
            </a:custGeom>
            <a:solidFill>
              <a:srgbClr val="382F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8"/>
            <p:cNvSpPr/>
            <p:nvPr/>
          </p:nvSpPr>
          <p:spPr>
            <a:xfrm>
              <a:off x="7654484" y="1656276"/>
              <a:ext cx="56721" cy="10983"/>
            </a:xfrm>
            <a:custGeom>
              <a:avLst/>
              <a:gdLst/>
              <a:ahLst/>
              <a:cxnLst/>
              <a:rect l="l" t="t" r="r" b="b"/>
              <a:pathLst>
                <a:path w="2417" h="468" fill="none" extrusionOk="0">
                  <a:moveTo>
                    <a:pt x="1" y="301"/>
                  </a:moveTo>
                  <a:lnTo>
                    <a:pt x="1" y="301"/>
                  </a:lnTo>
                  <a:lnTo>
                    <a:pt x="68" y="289"/>
                  </a:lnTo>
                  <a:lnTo>
                    <a:pt x="246" y="245"/>
                  </a:lnTo>
                  <a:lnTo>
                    <a:pt x="524" y="189"/>
                  </a:lnTo>
                  <a:lnTo>
                    <a:pt x="691" y="167"/>
                  </a:lnTo>
                  <a:lnTo>
                    <a:pt x="869" y="156"/>
                  </a:lnTo>
                  <a:lnTo>
                    <a:pt x="1059" y="145"/>
                  </a:lnTo>
                  <a:lnTo>
                    <a:pt x="1259" y="145"/>
                  </a:lnTo>
                  <a:lnTo>
                    <a:pt x="1459" y="156"/>
                  </a:lnTo>
                  <a:lnTo>
                    <a:pt x="1660" y="178"/>
                  </a:lnTo>
                  <a:lnTo>
                    <a:pt x="1860" y="223"/>
                  </a:lnTo>
                  <a:lnTo>
                    <a:pt x="2049" y="289"/>
                  </a:lnTo>
                  <a:lnTo>
                    <a:pt x="2239" y="367"/>
                  </a:lnTo>
                  <a:lnTo>
                    <a:pt x="2328" y="412"/>
                  </a:lnTo>
                  <a:lnTo>
                    <a:pt x="2417" y="468"/>
                  </a:lnTo>
                  <a:lnTo>
                    <a:pt x="2417" y="468"/>
                  </a:lnTo>
                  <a:lnTo>
                    <a:pt x="2372" y="434"/>
                  </a:lnTo>
                  <a:lnTo>
                    <a:pt x="2239" y="334"/>
                  </a:lnTo>
                  <a:lnTo>
                    <a:pt x="2139" y="278"/>
                  </a:lnTo>
                  <a:lnTo>
                    <a:pt x="2027" y="223"/>
                  </a:lnTo>
                  <a:lnTo>
                    <a:pt x="1894" y="156"/>
                  </a:lnTo>
                  <a:lnTo>
                    <a:pt x="1738" y="100"/>
                  </a:lnTo>
                  <a:lnTo>
                    <a:pt x="1571" y="56"/>
                  </a:lnTo>
                  <a:lnTo>
                    <a:pt x="1393" y="22"/>
                  </a:lnTo>
                  <a:lnTo>
                    <a:pt x="1192" y="0"/>
                  </a:lnTo>
                  <a:lnTo>
                    <a:pt x="981" y="11"/>
                  </a:lnTo>
                  <a:lnTo>
                    <a:pt x="747" y="33"/>
                  </a:lnTo>
                  <a:lnTo>
                    <a:pt x="636" y="56"/>
                  </a:lnTo>
                  <a:lnTo>
                    <a:pt x="513" y="89"/>
                  </a:lnTo>
                  <a:lnTo>
                    <a:pt x="391" y="134"/>
                  </a:lnTo>
                  <a:lnTo>
                    <a:pt x="257" y="178"/>
                  </a:lnTo>
                  <a:lnTo>
                    <a:pt x="135" y="234"/>
                  </a:lnTo>
                  <a:lnTo>
                    <a:pt x="1" y="301"/>
                  </a:lnTo>
                  <a:lnTo>
                    <a:pt x="1" y="301"/>
                  </a:lnTo>
                  <a:close/>
                </a:path>
              </a:pathLst>
            </a:custGeom>
            <a:noFill/>
            <a:ln w="6125" cap="rnd" cmpd="sng">
              <a:solidFill>
                <a:srgbClr val="4310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8"/>
            <p:cNvSpPr/>
            <p:nvPr/>
          </p:nvSpPr>
          <p:spPr>
            <a:xfrm>
              <a:off x="7571409" y="1825828"/>
              <a:ext cx="81808" cy="47052"/>
            </a:xfrm>
            <a:custGeom>
              <a:avLst/>
              <a:gdLst/>
              <a:ahLst/>
              <a:cxnLst/>
              <a:rect l="l" t="t" r="r" b="b"/>
              <a:pathLst>
                <a:path w="3486" h="2005" extrusionOk="0">
                  <a:moveTo>
                    <a:pt x="234" y="1"/>
                  </a:moveTo>
                  <a:lnTo>
                    <a:pt x="179" y="12"/>
                  </a:lnTo>
                  <a:lnTo>
                    <a:pt x="145" y="23"/>
                  </a:lnTo>
                  <a:lnTo>
                    <a:pt x="112" y="45"/>
                  </a:lnTo>
                  <a:lnTo>
                    <a:pt x="67" y="112"/>
                  </a:lnTo>
                  <a:lnTo>
                    <a:pt x="34" y="190"/>
                  </a:lnTo>
                  <a:lnTo>
                    <a:pt x="12" y="279"/>
                  </a:lnTo>
                  <a:lnTo>
                    <a:pt x="0" y="368"/>
                  </a:lnTo>
                  <a:lnTo>
                    <a:pt x="0" y="457"/>
                  </a:lnTo>
                  <a:lnTo>
                    <a:pt x="0" y="546"/>
                  </a:lnTo>
                  <a:lnTo>
                    <a:pt x="12" y="624"/>
                  </a:lnTo>
                  <a:lnTo>
                    <a:pt x="67" y="813"/>
                  </a:lnTo>
                  <a:lnTo>
                    <a:pt x="145" y="1003"/>
                  </a:lnTo>
                  <a:lnTo>
                    <a:pt x="234" y="1181"/>
                  </a:lnTo>
                  <a:lnTo>
                    <a:pt x="357" y="1348"/>
                  </a:lnTo>
                  <a:lnTo>
                    <a:pt x="490" y="1492"/>
                  </a:lnTo>
                  <a:lnTo>
                    <a:pt x="635" y="1626"/>
                  </a:lnTo>
                  <a:lnTo>
                    <a:pt x="802" y="1737"/>
                  </a:lnTo>
                  <a:lnTo>
                    <a:pt x="980" y="1826"/>
                  </a:lnTo>
                  <a:lnTo>
                    <a:pt x="1158" y="1904"/>
                  </a:lnTo>
                  <a:lnTo>
                    <a:pt x="1348" y="1960"/>
                  </a:lnTo>
                  <a:lnTo>
                    <a:pt x="1548" y="1993"/>
                  </a:lnTo>
                  <a:lnTo>
                    <a:pt x="1748" y="2005"/>
                  </a:lnTo>
                  <a:lnTo>
                    <a:pt x="1860" y="1993"/>
                  </a:lnTo>
                  <a:lnTo>
                    <a:pt x="1982" y="1982"/>
                  </a:lnTo>
                  <a:lnTo>
                    <a:pt x="2094" y="1960"/>
                  </a:lnTo>
                  <a:lnTo>
                    <a:pt x="2216" y="1938"/>
                  </a:lnTo>
                  <a:lnTo>
                    <a:pt x="2327" y="1904"/>
                  </a:lnTo>
                  <a:lnTo>
                    <a:pt x="2439" y="1860"/>
                  </a:lnTo>
                  <a:lnTo>
                    <a:pt x="2539" y="1804"/>
                  </a:lnTo>
                  <a:lnTo>
                    <a:pt x="2639" y="1749"/>
                  </a:lnTo>
                  <a:lnTo>
                    <a:pt x="2739" y="1682"/>
                  </a:lnTo>
                  <a:lnTo>
                    <a:pt x="2840" y="1615"/>
                  </a:lnTo>
                  <a:lnTo>
                    <a:pt x="2929" y="1537"/>
                  </a:lnTo>
                  <a:lnTo>
                    <a:pt x="3007" y="1459"/>
                  </a:lnTo>
                  <a:lnTo>
                    <a:pt x="3096" y="1370"/>
                  </a:lnTo>
                  <a:lnTo>
                    <a:pt x="3162" y="1281"/>
                  </a:lnTo>
                  <a:lnTo>
                    <a:pt x="3229" y="1181"/>
                  </a:lnTo>
                  <a:lnTo>
                    <a:pt x="3296" y="1081"/>
                  </a:lnTo>
                  <a:lnTo>
                    <a:pt x="3385" y="869"/>
                  </a:lnTo>
                  <a:lnTo>
                    <a:pt x="3430" y="758"/>
                  </a:lnTo>
                  <a:lnTo>
                    <a:pt x="3463" y="635"/>
                  </a:lnTo>
                  <a:lnTo>
                    <a:pt x="3485" y="513"/>
                  </a:lnTo>
                  <a:lnTo>
                    <a:pt x="3485" y="401"/>
                  </a:lnTo>
                  <a:lnTo>
                    <a:pt x="3474" y="290"/>
                  </a:lnTo>
                  <a:lnTo>
                    <a:pt x="3452" y="234"/>
                  </a:lnTo>
                  <a:lnTo>
                    <a:pt x="3430" y="190"/>
                  </a:lnTo>
                  <a:lnTo>
                    <a:pt x="3396" y="145"/>
                  </a:lnTo>
                  <a:lnTo>
                    <a:pt x="3363" y="101"/>
                  </a:lnTo>
                  <a:lnTo>
                    <a:pt x="3329" y="79"/>
                  </a:lnTo>
                  <a:lnTo>
                    <a:pt x="3296" y="56"/>
                  </a:lnTo>
                  <a:lnTo>
                    <a:pt x="3207" y="23"/>
                  </a:lnTo>
                  <a:lnTo>
                    <a:pt x="3118" y="12"/>
                  </a:lnTo>
                  <a:lnTo>
                    <a:pt x="3029" y="23"/>
                  </a:lnTo>
                  <a:lnTo>
                    <a:pt x="2929" y="34"/>
                  </a:lnTo>
                  <a:lnTo>
                    <a:pt x="2739" y="56"/>
                  </a:lnTo>
                  <a:lnTo>
                    <a:pt x="2472" y="90"/>
                  </a:lnTo>
                  <a:lnTo>
                    <a:pt x="2205" y="123"/>
                  </a:lnTo>
                  <a:lnTo>
                    <a:pt x="1938" y="134"/>
                  </a:lnTo>
                  <a:lnTo>
                    <a:pt x="1236" y="134"/>
                  </a:lnTo>
                  <a:lnTo>
                    <a:pt x="813" y="101"/>
                  </a:lnTo>
                  <a:lnTo>
                    <a:pt x="669" y="67"/>
                  </a:lnTo>
                  <a:lnTo>
                    <a:pt x="490" y="34"/>
                  </a:lnTo>
                  <a:lnTo>
                    <a:pt x="3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8"/>
            <p:cNvSpPr/>
            <p:nvPr/>
          </p:nvSpPr>
          <p:spPr>
            <a:xfrm>
              <a:off x="7540573" y="1712691"/>
              <a:ext cx="23022" cy="32432"/>
            </a:xfrm>
            <a:custGeom>
              <a:avLst/>
              <a:gdLst/>
              <a:ahLst/>
              <a:cxnLst/>
              <a:rect l="l" t="t" r="r" b="b"/>
              <a:pathLst>
                <a:path w="981" h="1382" extrusionOk="0">
                  <a:moveTo>
                    <a:pt x="446" y="1"/>
                  </a:moveTo>
                  <a:lnTo>
                    <a:pt x="402" y="12"/>
                  </a:lnTo>
                  <a:lnTo>
                    <a:pt x="357" y="23"/>
                  </a:lnTo>
                  <a:lnTo>
                    <a:pt x="268" y="68"/>
                  </a:lnTo>
                  <a:lnTo>
                    <a:pt x="179" y="134"/>
                  </a:lnTo>
                  <a:lnTo>
                    <a:pt x="112" y="224"/>
                  </a:lnTo>
                  <a:lnTo>
                    <a:pt x="68" y="324"/>
                  </a:lnTo>
                  <a:lnTo>
                    <a:pt x="23" y="446"/>
                  </a:lnTo>
                  <a:lnTo>
                    <a:pt x="1" y="580"/>
                  </a:lnTo>
                  <a:lnTo>
                    <a:pt x="1" y="713"/>
                  </a:lnTo>
                  <a:lnTo>
                    <a:pt x="23" y="858"/>
                  </a:lnTo>
                  <a:lnTo>
                    <a:pt x="56" y="981"/>
                  </a:lnTo>
                  <a:lnTo>
                    <a:pt x="101" y="1092"/>
                  </a:lnTo>
                  <a:lnTo>
                    <a:pt x="168" y="1192"/>
                  </a:lnTo>
                  <a:lnTo>
                    <a:pt x="246" y="1270"/>
                  </a:lnTo>
                  <a:lnTo>
                    <a:pt x="335" y="1337"/>
                  </a:lnTo>
                  <a:lnTo>
                    <a:pt x="424" y="1370"/>
                  </a:lnTo>
                  <a:lnTo>
                    <a:pt x="479" y="1370"/>
                  </a:lnTo>
                  <a:lnTo>
                    <a:pt x="524" y="1381"/>
                  </a:lnTo>
                  <a:lnTo>
                    <a:pt x="580" y="1370"/>
                  </a:lnTo>
                  <a:lnTo>
                    <a:pt x="624" y="1359"/>
                  </a:lnTo>
                  <a:lnTo>
                    <a:pt x="713" y="1315"/>
                  </a:lnTo>
                  <a:lnTo>
                    <a:pt x="791" y="1248"/>
                  </a:lnTo>
                  <a:lnTo>
                    <a:pt x="858" y="1159"/>
                  </a:lnTo>
                  <a:lnTo>
                    <a:pt x="914" y="1047"/>
                  </a:lnTo>
                  <a:lnTo>
                    <a:pt x="958" y="936"/>
                  </a:lnTo>
                  <a:lnTo>
                    <a:pt x="969" y="802"/>
                  </a:lnTo>
                  <a:lnTo>
                    <a:pt x="980" y="658"/>
                  </a:lnTo>
                  <a:lnTo>
                    <a:pt x="958" y="524"/>
                  </a:lnTo>
                  <a:lnTo>
                    <a:pt x="925" y="391"/>
                  </a:lnTo>
                  <a:lnTo>
                    <a:pt x="869" y="279"/>
                  </a:lnTo>
                  <a:lnTo>
                    <a:pt x="802" y="179"/>
                  </a:lnTo>
                  <a:lnTo>
                    <a:pt x="724" y="101"/>
                  </a:lnTo>
                  <a:lnTo>
                    <a:pt x="646" y="45"/>
                  </a:lnTo>
                  <a:lnTo>
                    <a:pt x="546" y="12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rgbClr val="382F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8"/>
            <p:cNvSpPr/>
            <p:nvPr/>
          </p:nvSpPr>
          <p:spPr>
            <a:xfrm>
              <a:off x="7532477" y="1657308"/>
              <a:ext cx="49657" cy="9950"/>
            </a:xfrm>
            <a:custGeom>
              <a:avLst/>
              <a:gdLst/>
              <a:ahLst/>
              <a:cxnLst/>
              <a:rect l="l" t="t" r="r" b="b"/>
              <a:pathLst>
                <a:path w="2116" h="424" fill="none" extrusionOk="0">
                  <a:moveTo>
                    <a:pt x="2116" y="234"/>
                  </a:moveTo>
                  <a:lnTo>
                    <a:pt x="2116" y="234"/>
                  </a:lnTo>
                  <a:lnTo>
                    <a:pt x="1893" y="190"/>
                  </a:lnTo>
                  <a:lnTo>
                    <a:pt x="1648" y="156"/>
                  </a:lnTo>
                  <a:lnTo>
                    <a:pt x="1348" y="123"/>
                  </a:lnTo>
                  <a:lnTo>
                    <a:pt x="1181" y="123"/>
                  </a:lnTo>
                  <a:lnTo>
                    <a:pt x="1003" y="123"/>
                  </a:lnTo>
                  <a:lnTo>
                    <a:pt x="824" y="145"/>
                  </a:lnTo>
                  <a:lnTo>
                    <a:pt x="646" y="168"/>
                  </a:lnTo>
                  <a:lnTo>
                    <a:pt x="479" y="212"/>
                  </a:lnTo>
                  <a:lnTo>
                    <a:pt x="312" y="268"/>
                  </a:lnTo>
                  <a:lnTo>
                    <a:pt x="145" y="335"/>
                  </a:lnTo>
                  <a:lnTo>
                    <a:pt x="1" y="424"/>
                  </a:lnTo>
                  <a:lnTo>
                    <a:pt x="1" y="424"/>
                  </a:lnTo>
                  <a:lnTo>
                    <a:pt x="34" y="390"/>
                  </a:lnTo>
                  <a:lnTo>
                    <a:pt x="145" y="312"/>
                  </a:lnTo>
                  <a:lnTo>
                    <a:pt x="223" y="257"/>
                  </a:lnTo>
                  <a:lnTo>
                    <a:pt x="323" y="201"/>
                  </a:lnTo>
                  <a:lnTo>
                    <a:pt x="446" y="145"/>
                  </a:lnTo>
                  <a:lnTo>
                    <a:pt x="568" y="101"/>
                  </a:lnTo>
                  <a:lnTo>
                    <a:pt x="724" y="56"/>
                  </a:lnTo>
                  <a:lnTo>
                    <a:pt x="880" y="23"/>
                  </a:lnTo>
                  <a:lnTo>
                    <a:pt x="1058" y="12"/>
                  </a:lnTo>
                  <a:lnTo>
                    <a:pt x="1248" y="1"/>
                  </a:lnTo>
                  <a:lnTo>
                    <a:pt x="1448" y="23"/>
                  </a:lnTo>
                  <a:lnTo>
                    <a:pt x="1659" y="67"/>
                  </a:lnTo>
                  <a:lnTo>
                    <a:pt x="1882" y="134"/>
                  </a:lnTo>
                  <a:lnTo>
                    <a:pt x="2116" y="234"/>
                  </a:lnTo>
                  <a:lnTo>
                    <a:pt x="2116" y="234"/>
                  </a:lnTo>
                  <a:close/>
                </a:path>
              </a:pathLst>
            </a:custGeom>
            <a:noFill/>
            <a:ln w="6125" cap="rnd" cmpd="sng">
              <a:solidFill>
                <a:srgbClr val="4310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8"/>
            <p:cNvSpPr/>
            <p:nvPr/>
          </p:nvSpPr>
          <p:spPr>
            <a:xfrm>
              <a:off x="7677740" y="1767300"/>
              <a:ext cx="61696" cy="31892"/>
            </a:xfrm>
            <a:custGeom>
              <a:avLst/>
              <a:gdLst/>
              <a:ahLst/>
              <a:cxnLst/>
              <a:rect l="l" t="t" r="r" b="b"/>
              <a:pathLst>
                <a:path w="2629" h="1359" extrusionOk="0">
                  <a:moveTo>
                    <a:pt x="1181" y="1"/>
                  </a:moveTo>
                  <a:lnTo>
                    <a:pt x="1047" y="12"/>
                  </a:lnTo>
                  <a:lnTo>
                    <a:pt x="925" y="34"/>
                  </a:lnTo>
                  <a:lnTo>
                    <a:pt x="802" y="56"/>
                  </a:lnTo>
                  <a:lnTo>
                    <a:pt x="691" y="79"/>
                  </a:lnTo>
                  <a:lnTo>
                    <a:pt x="580" y="112"/>
                  </a:lnTo>
                  <a:lnTo>
                    <a:pt x="480" y="157"/>
                  </a:lnTo>
                  <a:lnTo>
                    <a:pt x="390" y="201"/>
                  </a:lnTo>
                  <a:lnTo>
                    <a:pt x="301" y="246"/>
                  </a:lnTo>
                  <a:lnTo>
                    <a:pt x="223" y="301"/>
                  </a:lnTo>
                  <a:lnTo>
                    <a:pt x="157" y="357"/>
                  </a:lnTo>
                  <a:lnTo>
                    <a:pt x="112" y="413"/>
                  </a:lnTo>
                  <a:lnTo>
                    <a:pt x="68" y="479"/>
                  </a:lnTo>
                  <a:lnTo>
                    <a:pt x="34" y="546"/>
                  </a:lnTo>
                  <a:lnTo>
                    <a:pt x="12" y="613"/>
                  </a:lnTo>
                  <a:lnTo>
                    <a:pt x="1" y="680"/>
                  </a:lnTo>
                  <a:lnTo>
                    <a:pt x="12" y="747"/>
                  </a:lnTo>
                  <a:lnTo>
                    <a:pt x="34" y="813"/>
                  </a:lnTo>
                  <a:lnTo>
                    <a:pt x="68" y="880"/>
                  </a:lnTo>
                  <a:lnTo>
                    <a:pt x="112" y="947"/>
                  </a:lnTo>
                  <a:lnTo>
                    <a:pt x="157" y="1003"/>
                  </a:lnTo>
                  <a:lnTo>
                    <a:pt x="223" y="1058"/>
                  </a:lnTo>
                  <a:lnTo>
                    <a:pt x="301" y="1114"/>
                  </a:lnTo>
                  <a:lnTo>
                    <a:pt x="390" y="1159"/>
                  </a:lnTo>
                  <a:lnTo>
                    <a:pt x="480" y="1203"/>
                  </a:lnTo>
                  <a:lnTo>
                    <a:pt x="580" y="1248"/>
                  </a:lnTo>
                  <a:lnTo>
                    <a:pt x="691" y="1281"/>
                  </a:lnTo>
                  <a:lnTo>
                    <a:pt x="802" y="1303"/>
                  </a:lnTo>
                  <a:lnTo>
                    <a:pt x="925" y="1326"/>
                  </a:lnTo>
                  <a:lnTo>
                    <a:pt x="1047" y="1348"/>
                  </a:lnTo>
                  <a:lnTo>
                    <a:pt x="1181" y="1359"/>
                  </a:lnTo>
                  <a:lnTo>
                    <a:pt x="1448" y="1359"/>
                  </a:lnTo>
                  <a:lnTo>
                    <a:pt x="1582" y="1348"/>
                  </a:lnTo>
                  <a:lnTo>
                    <a:pt x="1704" y="1326"/>
                  </a:lnTo>
                  <a:lnTo>
                    <a:pt x="1827" y="1303"/>
                  </a:lnTo>
                  <a:lnTo>
                    <a:pt x="1949" y="1281"/>
                  </a:lnTo>
                  <a:lnTo>
                    <a:pt x="2049" y="1248"/>
                  </a:lnTo>
                  <a:lnTo>
                    <a:pt x="2150" y="1203"/>
                  </a:lnTo>
                  <a:lnTo>
                    <a:pt x="2250" y="1159"/>
                  </a:lnTo>
                  <a:lnTo>
                    <a:pt x="2328" y="1114"/>
                  </a:lnTo>
                  <a:lnTo>
                    <a:pt x="2406" y="1058"/>
                  </a:lnTo>
                  <a:lnTo>
                    <a:pt x="2472" y="1003"/>
                  </a:lnTo>
                  <a:lnTo>
                    <a:pt x="2528" y="947"/>
                  </a:lnTo>
                  <a:lnTo>
                    <a:pt x="2573" y="880"/>
                  </a:lnTo>
                  <a:lnTo>
                    <a:pt x="2606" y="813"/>
                  </a:lnTo>
                  <a:lnTo>
                    <a:pt x="2628" y="747"/>
                  </a:lnTo>
                  <a:lnTo>
                    <a:pt x="2628" y="680"/>
                  </a:lnTo>
                  <a:lnTo>
                    <a:pt x="2628" y="613"/>
                  </a:lnTo>
                  <a:lnTo>
                    <a:pt x="2606" y="546"/>
                  </a:lnTo>
                  <a:lnTo>
                    <a:pt x="2573" y="479"/>
                  </a:lnTo>
                  <a:lnTo>
                    <a:pt x="2528" y="413"/>
                  </a:lnTo>
                  <a:lnTo>
                    <a:pt x="2472" y="357"/>
                  </a:lnTo>
                  <a:lnTo>
                    <a:pt x="2406" y="301"/>
                  </a:lnTo>
                  <a:lnTo>
                    <a:pt x="2328" y="246"/>
                  </a:lnTo>
                  <a:lnTo>
                    <a:pt x="2250" y="201"/>
                  </a:lnTo>
                  <a:lnTo>
                    <a:pt x="2150" y="157"/>
                  </a:lnTo>
                  <a:lnTo>
                    <a:pt x="2049" y="112"/>
                  </a:lnTo>
                  <a:lnTo>
                    <a:pt x="1949" y="79"/>
                  </a:lnTo>
                  <a:lnTo>
                    <a:pt x="1827" y="56"/>
                  </a:lnTo>
                  <a:lnTo>
                    <a:pt x="1704" y="34"/>
                  </a:lnTo>
                  <a:lnTo>
                    <a:pt x="1582" y="12"/>
                  </a:lnTo>
                  <a:lnTo>
                    <a:pt x="1448" y="1"/>
                  </a:lnTo>
                  <a:close/>
                </a:path>
              </a:pathLst>
            </a:custGeom>
            <a:solidFill>
              <a:srgbClr val="FF9C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8"/>
            <p:cNvSpPr/>
            <p:nvPr/>
          </p:nvSpPr>
          <p:spPr>
            <a:xfrm>
              <a:off x="7529355" y="1767300"/>
              <a:ext cx="42077" cy="31892"/>
            </a:xfrm>
            <a:custGeom>
              <a:avLst/>
              <a:gdLst/>
              <a:ahLst/>
              <a:cxnLst/>
              <a:rect l="l" t="t" r="r" b="b"/>
              <a:pathLst>
                <a:path w="1793" h="1359" extrusionOk="0">
                  <a:moveTo>
                    <a:pt x="479" y="1"/>
                  </a:moveTo>
                  <a:lnTo>
                    <a:pt x="234" y="12"/>
                  </a:lnTo>
                  <a:lnTo>
                    <a:pt x="122" y="23"/>
                  </a:lnTo>
                  <a:lnTo>
                    <a:pt x="0" y="45"/>
                  </a:lnTo>
                  <a:lnTo>
                    <a:pt x="56" y="379"/>
                  </a:lnTo>
                  <a:lnTo>
                    <a:pt x="122" y="702"/>
                  </a:lnTo>
                  <a:lnTo>
                    <a:pt x="256" y="1348"/>
                  </a:lnTo>
                  <a:lnTo>
                    <a:pt x="479" y="1359"/>
                  </a:lnTo>
                  <a:lnTo>
                    <a:pt x="612" y="1359"/>
                  </a:lnTo>
                  <a:lnTo>
                    <a:pt x="746" y="1348"/>
                  </a:lnTo>
                  <a:lnTo>
                    <a:pt x="868" y="1326"/>
                  </a:lnTo>
                  <a:lnTo>
                    <a:pt x="991" y="1303"/>
                  </a:lnTo>
                  <a:lnTo>
                    <a:pt x="1102" y="1281"/>
                  </a:lnTo>
                  <a:lnTo>
                    <a:pt x="1214" y="1248"/>
                  </a:lnTo>
                  <a:lnTo>
                    <a:pt x="1314" y="1203"/>
                  </a:lnTo>
                  <a:lnTo>
                    <a:pt x="1403" y="1159"/>
                  </a:lnTo>
                  <a:lnTo>
                    <a:pt x="1492" y="1114"/>
                  </a:lnTo>
                  <a:lnTo>
                    <a:pt x="1570" y="1058"/>
                  </a:lnTo>
                  <a:lnTo>
                    <a:pt x="1637" y="1003"/>
                  </a:lnTo>
                  <a:lnTo>
                    <a:pt x="1692" y="947"/>
                  </a:lnTo>
                  <a:lnTo>
                    <a:pt x="1737" y="880"/>
                  </a:lnTo>
                  <a:lnTo>
                    <a:pt x="1770" y="813"/>
                  </a:lnTo>
                  <a:lnTo>
                    <a:pt x="1781" y="747"/>
                  </a:lnTo>
                  <a:lnTo>
                    <a:pt x="1792" y="680"/>
                  </a:lnTo>
                  <a:lnTo>
                    <a:pt x="1781" y="613"/>
                  </a:lnTo>
                  <a:lnTo>
                    <a:pt x="1770" y="546"/>
                  </a:lnTo>
                  <a:lnTo>
                    <a:pt x="1737" y="479"/>
                  </a:lnTo>
                  <a:lnTo>
                    <a:pt x="1692" y="413"/>
                  </a:lnTo>
                  <a:lnTo>
                    <a:pt x="1637" y="357"/>
                  </a:lnTo>
                  <a:lnTo>
                    <a:pt x="1570" y="301"/>
                  </a:lnTo>
                  <a:lnTo>
                    <a:pt x="1492" y="246"/>
                  </a:lnTo>
                  <a:lnTo>
                    <a:pt x="1403" y="201"/>
                  </a:lnTo>
                  <a:lnTo>
                    <a:pt x="1314" y="157"/>
                  </a:lnTo>
                  <a:lnTo>
                    <a:pt x="1214" y="112"/>
                  </a:lnTo>
                  <a:lnTo>
                    <a:pt x="1102" y="79"/>
                  </a:lnTo>
                  <a:lnTo>
                    <a:pt x="991" y="56"/>
                  </a:lnTo>
                  <a:lnTo>
                    <a:pt x="868" y="34"/>
                  </a:lnTo>
                  <a:lnTo>
                    <a:pt x="746" y="12"/>
                  </a:lnTo>
                  <a:lnTo>
                    <a:pt x="612" y="1"/>
                  </a:lnTo>
                  <a:close/>
                </a:path>
              </a:pathLst>
            </a:custGeom>
            <a:solidFill>
              <a:srgbClr val="FF9C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8"/>
            <p:cNvSpPr/>
            <p:nvPr/>
          </p:nvSpPr>
          <p:spPr>
            <a:xfrm>
              <a:off x="7526469" y="1499231"/>
              <a:ext cx="134328" cy="41584"/>
            </a:xfrm>
            <a:custGeom>
              <a:avLst/>
              <a:gdLst/>
              <a:ahLst/>
              <a:cxnLst/>
              <a:rect l="l" t="t" r="r" b="b"/>
              <a:pathLst>
                <a:path w="5724" h="1772" extrusionOk="0">
                  <a:moveTo>
                    <a:pt x="145" y="1"/>
                  </a:moveTo>
                  <a:lnTo>
                    <a:pt x="112" y="23"/>
                  </a:lnTo>
                  <a:lnTo>
                    <a:pt x="56" y="90"/>
                  </a:lnTo>
                  <a:lnTo>
                    <a:pt x="23" y="168"/>
                  </a:lnTo>
                  <a:lnTo>
                    <a:pt x="1" y="257"/>
                  </a:lnTo>
                  <a:lnTo>
                    <a:pt x="1" y="335"/>
                  </a:lnTo>
                  <a:lnTo>
                    <a:pt x="12" y="424"/>
                  </a:lnTo>
                  <a:lnTo>
                    <a:pt x="34" y="502"/>
                  </a:lnTo>
                  <a:lnTo>
                    <a:pt x="67" y="580"/>
                  </a:lnTo>
                  <a:lnTo>
                    <a:pt x="101" y="658"/>
                  </a:lnTo>
                  <a:lnTo>
                    <a:pt x="145" y="725"/>
                  </a:lnTo>
                  <a:lnTo>
                    <a:pt x="190" y="780"/>
                  </a:lnTo>
                  <a:lnTo>
                    <a:pt x="290" y="892"/>
                  </a:lnTo>
                  <a:lnTo>
                    <a:pt x="412" y="992"/>
                  </a:lnTo>
                  <a:lnTo>
                    <a:pt x="535" y="1081"/>
                  </a:lnTo>
                  <a:lnTo>
                    <a:pt x="657" y="1170"/>
                  </a:lnTo>
                  <a:lnTo>
                    <a:pt x="791" y="1259"/>
                  </a:lnTo>
                  <a:lnTo>
                    <a:pt x="925" y="1326"/>
                  </a:lnTo>
                  <a:lnTo>
                    <a:pt x="1058" y="1404"/>
                  </a:lnTo>
                  <a:lnTo>
                    <a:pt x="1203" y="1459"/>
                  </a:lnTo>
                  <a:lnTo>
                    <a:pt x="1348" y="1526"/>
                  </a:lnTo>
                  <a:lnTo>
                    <a:pt x="1637" y="1615"/>
                  </a:lnTo>
                  <a:lnTo>
                    <a:pt x="1793" y="1660"/>
                  </a:lnTo>
                  <a:lnTo>
                    <a:pt x="1949" y="1693"/>
                  </a:lnTo>
                  <a:lnTo>
                    <a:pt x="2116" y="1727"/>
                  </a:lnTo>
                  <a:lnTo>
                    <a:pt x="2272" y="1738"/>
                  </a:lnTo>
                  <a:lnTo>
                    <a:pt x="2595" y="1771"/>
                  </a:lnTo>
                  <a:lnTo>
                    <a:pt x="2929" y="1760"/>
                  </a:lnTo>
                  <a:lnTo>
                    <a:pt x="3252" y="1738"/>
                  </a:lnTo>
                  <a:lnTo>
                    <a:pt x="3574" y="1693"/>
                  </a:lnTo>
                  <a:lnTo>
                    <a:pt x="3897" y="1626"/>
                  </a:lnTo>
                  <a:lnTo>
                    <a:pt x="4209" y="1548"/>
                  </a:lnTo>
                  <a:lnTo>
                    <a:pt x="4576" y="1426"/>
                  </a:lnTo>
                  <a:lnTo>
                    <a:pt x="4944" y="1281"/>
                  </a:lnTo>
                  <a:lnTo>
                    <a:pt x="5300" y="1125"/>
                  </a:lnTo>
                  <a:lnTo>
                    <a:pt x="5656" y="947"/>
                  </a:lnTo>
                  <a:lnTo>
                    <a:pt x="5679" y="925"/>
                  </a:lnTo>
                  <a:lnTo>
                    <a:pt x="5701" y="903"/>
                  </a:lnTo>
                  <a:lnTo>
                    <a:pt x="5712" y="869"/>
                  </a:lnTo>
                  <a:lnTo>
                    <a:pt x="5723" y="836"/>
                  </a:lnTo>
                  <a:lnTo>
                    <a:pt x="5723" y="747"/>
                  </a:lnTo>
                  <a:lnTo>
                    <a:pt x="5701" y="669"/>
                  </a:lnTo>
                  <a:lnTo>
                    <a:pt x="5667" y="591"/>
                  </a:lnTo>
                  <a:lnTo>
                    <a:pt x="5612" y="535"/>
                  </a:lnTo>
                  <a:lnTo>
                    <a:pt x="5590" y="513"/>
                  </a:lnTo>
                  <a:lnTo>
                    <a:pt x="5556" y="502"/>
                  </a:lnTo>
                  <a:lnTo>
                    <a:pt x="5523" y="502"/>
                  </a:lnTo>
                  <a:lnTo>
                    <a:pt x="5489" y="524"/>
                  </a:lnTo>
                  <a:lnTo>
                    <a:pt x="5233" y="647"/>
                  </a:lnTo>
                  <a:lnTo>
                    <a:pt x="4977" y="758"/>
                  </a:lnTo>
                  <a:lnTo>
                    <a:pt x="4710" y="869"/>
                  </a:lnTo>
                  <a:lnTo>
                    <a:pt x="4443" y="969"/>
                  </a:lnTo>
                  <a:lnTo>
                    <a:pt x="4176" y="1059"/>
                  </a:lnTo>
                  <a:lnTo>
                    <a:pt x="3897" y="1136"/>
                  </a:lnTo>
                  <a:lnTo>
                    <a:pt x="3619" y="1203"/>
                  </a:lnTo>
                  <a:lnTo>
                    <a:pt x="3341" y="1259"/>
                  </a:lnTo>
                  <a:lnTo>
                    <a:pt x="3051" y="1292"/>
                  </a:lnTo>
                  <a:lnTo>
                    <a:pt x="2773" y="1303"/>
                  </a:lnTo>
                  <a:lnTo>
                    <a:pt x="2494" y="1303"/>
                  </a:lnTo>
                  <a:lnTo>
                    <a:pt x="2216" y="1281"/>
                  </a:lnTo>
                  <a:lnTo>
                    <a:pt x="1938" y="1237"/>
                  </a:lnTo>
                  <a:lnTo>
                    <a:pt x="1659" y="1170"/>
                  </a:lnTo>
                  <a:lnTo>
                    <a:pt x="1381" y="1081"/>
                  </a:lnTo>
                  <a:lnTo>
                    <a:pt x="1114" y="969"/>
                  </a:lnTo>
                  <a:lnTo>
                    <a:pt x="980" y="903"/>
                  </a:lnTo>
                  <a:lnTo>
                    <a:pt x="847" y="836"/>
                  </a:lnTo>
                  <a:lnTo>
                    <a:pt x="724" y="758"/>
                  </a:lnTo>
                  <a:lnTo>
                    <a:pt x="602" y="669"/>
                  </a:lnTo>
                  <a:lnTo>
                    <a:pt x="490" y="580"/>
                  </a:lnTo>
                  <a:lnTo>
                    <a:pt x="390" y="491"/>
                  </a:lnTo>
                  <a:lnTo>
                    <a:pt x="346" y="446"/>
                  </a:lnTo>
                  <a:lnTo>
                    <a:pt x="315" y="416"/>
                  </a:lnTo>
                  <a:lnTo>
                    <a:pt x="323" y="391"/>
                  </a:lnTo>
                  <a:lnTo>
                    <a:pt x="346" y="313"/>
                  </a:lnTo>
                  <a:lnTo>
                    <a:pt x="335" y="224"/>
                  </a:lnTo>
                  <a:lnTo>
                    <a:pt x="312" y="146"/>
                  </a:lnTo>
                  <a:lnTo>
                    <a:pt x="290" y="101"/>
                  </a:lnTo>
                  <a:lnTo>
                    <a:pt x="234" y="34"/>
                  </a:lnTo>
                  <a:lnTo>
                    <a:pt x="201" y="12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631A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8"/>
            <p:cNvSpPr/>
            <p:nvPr/>
          </p:nvSpPr>
          <p:spPr>
            <a:xfrm>
              <a:off x="7494084" y="1496626"/>
              <a:ext cx="109218" cy="94081"/>
            </a:xfrm>
            <a:custGeom>
              <a:avLst/>
              <a:gdLst/>
              <a:ahLst/>
              <a:cxnLst/>
              <a:rect l="l" t="t" r="r" b="b"/>
              <a:pathLst>
                <a:path w="4654" h="4009" extrusionOk="0">
                  <a:moveTo>
                    <a:pt x="401" y="1"/>
                  </a:moveTo>
                  <a:lnTo>
                    <a:pt x="367" y="23"/>
                  </a:lnTo>
                  <a:lnTo>
                    <a:pt x="345" y="45"/>
                  </a:lnTo>
                  <a:lnTo>
                    <a:pt x="256" y="201"/>
                  </a:lnTo>
                  <a:lnTo>
                    <a:pt x="178" y="357"/>
                  </a:lnTo>
                  <a:lnTo>
                    <a:pt x="122" y="524"/>
                  </a:lnTo>
                  <a:lnTo>
                    <a:pt x="67" y="691"/>
                  </a:lnTo>
                  <a:lnTo>
                    <a:pt x="33" y="858"/>
                  </a:lnTo>
                  <a:lnTo>
                    <a:pt x="11" y="1036"/>
                  </a:lnTo>
                  <a:lnTo>
                    <a:pt x="0" y="1214"/>
                  </a:lnTo>
                  <a:lnTo>
                    <a:pt x="0" y="1392"/>
                  </a:lnTo>
                  <a:lnTo>
                    <a:pt x="11" y="1559"/>
                  </a:lnTo>
                  <a:lnTo>
                    <a:pt x="45" y="1737"/>
                  </a:lnTo>
                  <a:lnTo>
                    <a:pt x="78" y="1915"/>
                  </a:lnTo>
                  <a:lnTo>
                    <a:pt x="122" y="2082"/>
                  </a:lnTo>
                  <a:lnTo>
                    <a:pt x="178" y="2249"/>
                  </a:lnTo>
                  <a:lnTo>
                    <a:pt x="245" y="2416"/>
                  </a:lnTo>
                  <a:lnTo>
                    <a:pt x="323" y="2572"/>
                  </a:lnTo>
                  <a:lnTo>
                    <a:pt x="401" y="2728"/>
                  </a:lnTo>
                  <a:lnTo>
                    <a:pt x="512" y="2884"/>
                  </a:lnTo>
                  <a:lnTo>
                    <a:pt x="623" y="3040"/>
                  </a:lnTo>
                  <a:lnTo>
                    <a:pt x="746" y="3174"/>
                  </a:lnTo>
                  <a:lnTo>
                    <a:pt x="880" y="3307"/>
                  </a:lnTo>
                  <a:lnTo>
                    <a:pt x="1013" y="3418"/>
                  </a:lnTo>
                  <a:lnTo>
                    <a:pt x="1169" y="3530"/>
                  </a:lnTo>
                  <a:lnTo>
                    <a:pt x="1325" y="3630"/>
                  </a:lnTo>
                  <a:lnTo>
                    <a:pt x="1481" y="3719"/>
                  </a:lnTo>
                  <a:lnTo>
                    <a:pt x="1648" y="3786"/>
                  </a:lnTo>
                  <a:lnTo>
                    <a:pt x="1815" y="3853"/>
                  </a:lnTo>
                  <a:lnTo>
                    <a:pt x="1993" y="3908"/>
                  </a:lnTo>
                  <a:lnTo>
                    <a:pt x="2171" y="3953"/>
                  </a:lnTo>
                  <a:lnTo>
                    <a:pt x="2360" y="3975"/>
                  </a:lnTo>
                  <a:lnTo>
                    <a:pt x="2538" y="3997"/>
                  </a:lnTo>
                  <a:lnTo>
                    <a:pt x="2728" y="4009"/>
                  </a:lnTo>
                  <a:lnTo>
                    <a:pt x="2917" y="4009"/>
                  </a:lnTo>
                  <a:lnTo>
                    <a:pt x="3140" y="3997"/>
                  </a:lnTo>
                  <a:lnTo>
                    <a:pt x="3362" y="3964"/>
                  </a:lnTo>
                  <a:lnTo>
                    <a:pt x="3574" y="3919"/>
                  </a:lnTo>
                  <a:lnTo>
                    <a:pt x="3785" y="3853"/>
                  </a:lnTo>
                  <a:lnTo>
                    <a:pt x="3997" y="3786"/>
                  </a:lnTo>
                  <a:lnTo>
                    <a:pt x="4197" y="3697"/>
                  </a:lnTo>
                  <a:lnTo>
                    <a:pt x="4398" y="3597"/>
                  </a:lnTo>
                  <a:lnTo>
                    <a:pt x="4598" y="3485"/>
                  </a:lnTo>
                  <a:lnTo>
                    <a:pt x="4620" y="3474"/>
                  </a:lnTo>
                  <a:lnTo>
                    <a:pt x="4632" y="3441"/>
                  </a:lnTo>
                  <a:lnTo>
                    <a:pt x="4654" y="3407"/>
                  </a:lnTo>
                  <a:lnTo>
                    <a:pt x="4654" y="3363"/>
                  </a:lnTo>
                  <a:lnTo>
                    <a:pt x="4654" y="3285"/>
                  </a:lnTo>
                  <a:lnTo>
                    <a:pt x="4632" y="3196"/>
                  </a:lnTo>
                  <a:lnTo>
                    <a:pt x="4598" y="3118"/>
                  </a:lnTo>
                  <a:lnTo>
                    <a:pt x="4542" y="3062"/>
                  </a:lnTo>
                  <a:lnTo>
                    <a:pt x="4520" y="3051"/>
                  </a:lnTo>
                  <a:lnTo>
                    <a:pt x="4487" y="3040"/>
                  </a:lnTo>
                  <a:lnTo>
                    <a:pt x="4453" y="3051"/>
                  </a:lnTo>
                  <a:lnTo>
                    <a:pt x="4420" y="3062"/>
                  </a:lnTo>
                  <a:lnTo>
                    <a:pt x="4275" y="3151"/>
                  </a:lnTo>
                  <a:lnTo>
                    <a:pt x="4119" y="3229"/>
                  </a:lnTo>
                  <a:lnTo>
                    <a:pt x="3952" y="3296"/>
                  </a:lnTo>
                  <a:lnTo>
                    <a:pt x="3785" y="3363"/>
                  </a:lnTo>
                  <a:lnTo>
                    <a:pt x="3618" y="3418"/>
                  </a:lnTo>
                  <a:lnTo>
                    <a:pt x="3451" y="3463"/>
                  </a:lnTo>
                  <a:lnTo>
                    <a:pt x="3273" y="3496"/>
                  </a:lnTo>
                  <a:lnTo>
                    <a:pt x="3106" y="3519"/>
                  </a:lnTo>
                  <a:lnTo>
                    <a:pt x="2928" y="3541"/>
                  </a:lnTo>
                  <a:lnTo>
                    <a:pt x="2750" y="3552"/>
                  </a:lnTo>
                  <a:lnTo>
                    <a:pt x="2572" y="3541"/>
                  </a:lnTo>
                  <a:lnTo>
                    <a:pt x="2405" y="3530"/>
                  </a:lnTo>
                  <a:lnTo>
                    <a:pt x="2227" y="3508"/>
                  </a:lnTo>
                  <a:lnTo>
                    <a:pt x="2049" y="3474"/>
                  </a:lnTo>
                  <a:lnTo>
                    <a:pt x="1882" y="3430"/>
                  </a:lnTo>
                  <a:lnTo>
                    <a:pt x="1715" y="3374"/>
                  </a:lnTo>
                  <a:lnTo>
                    <a:pt x="1581" y="3318"/>
                  </a:lnTo>
                  <a:lnTo>
                    <a:pt x="1447" y="3251"/>
                  </a:lnTo>
                  <a:lnTo>
                    <a:pt x="1314" y="3174"/>
                  </a:lnTo>
                  <a:lnTo>
                    <a:pt x="1191" y="3096"/>
                  </a:lnTo>
                  <a:lnTo>
                    <a:pt x="1080" y="3007"/>
                  </a:lnTo>
                  <a:lnTo>
                    <a:pt x="969" y="2906"/>
                  </a:lnTo>
                  <a:lnTo>
                    <a:pt x="868" y="2795"/>
                  </a:lnTo>
                  <a:lnTo>
                    <a:pt x="768" y="2695"/>
                  </a:lnTo>
                  <a:lnTo>
                    <a:pt x="679" y="2572"/>
                  </a:lnTo>
                  <a:lnTo>
                    <a:pt x="601" y="2450"/>
                  </a:lnTo>
                  <a:lnTo>
                    <a:pt x="523" y="2327"/>
                  </a:lnTo>
                  <a:lnTo>
                    <a:pt x="468" y="2194"/>
                  </a:lnTo>
                  <a:lnTo>
                    <a:pt x="412" y="2060"/>
                  </a:lnTo>
                  <a:lnTo>
                    <a:pt x="367" y="1927"/>
                  </a:lnTo>
                  <a:lnTo>
                    <a:pt x="334" y="1782"/>
                  </a:lnTo>
                  <a:lnTo>
                    <a:pt x="312" y="1637"/>
                  </a:lnTo>
                  <a:lnTo>
                    <a:pt x="289" y="1481"/>
                  </a:lnTo>
                  <a:lnTo>
                    <a:pt x="289" y="1314"/>
                  </a:lnTo>
                  <a:lnTo>
                    <a:pt x="301" y="1158"/>
                  </a:lnTo>
                  <a:lnTo>
                    <a:pt x="334" y="1003"/>
                  </a:lnTo>
                  <a:lnTo>
                    <a:pt x="367" y="847"/>
                  </a:lnTo>
                  <a:lnTo>
                    <a:pt x="423" y="702"/>
                  </a:lnTo>
                  <a:lnTo>
                    <a:pt x="490" y="557"/>
                  </a:lnTo>
                  <a:lnTo>
                    <a:pt x="568" y="412"/>
                  </a:lnTo>
                  <a:lnTo>
                    <a:pt x="590" y="379"/>
                  </a:lnTo>
                  <a:lnTo>
                    <a:pt x="601" y="335"/>
                  </a:lnTo>
                  <a:lnTo>
                    <a:pt x="601" y="245"/>
                  </a:lnTo>
                  <a:lnTo>
                    <a:pt x="590" y="168"/>
                  </a:lnTo>
                  <a:lnTo>
                    <a:pt x="557" y="90"/>
                  </a:lnTo>
                  <a:lnTo>
                    <a:pt x="512" y="34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rgbClr val="33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8"/>
            <p:cNvSpPr/>
            <p:nvPr/>
          </p:nvSpPr>
          <p:spPr>
            <a:xfrm>
              <a:off x="7728172" y="1547316"/>
              <a:ext cx="27715" cy="104266"/>
            </a:xfrm>
            <a:custGeom>
              <a:avLst/>
              <a:gdLst/>
              <a:ahLst/>
              <a:cxnLst/>
              <a:rect l="l" t="t" r="r" b="b"/>
              <a:pathLst>
                <a:path w="1181" h="4443" extrusionOk="0">
                  <a:moveTo>
                    <a:pt x="624" y="0"/>
                  </a:moveTo>
                  <a:lnTo>
                    <a:pt x="524" y="56"/>
                  </a:lnTo>
                  <a:lnTo>
                    <a:pt x="435" y="123"/>
                  </a:lnTo>
                  <a:lnTo>
                    <a:pt x="368" y="201"/>
                  </a:lnTo>
                  <a:lnTo>
                    <a:pt x="301" y="279"/>
                  </a:lnTo>
                  <a:lnTo>
                    <a:pt x="245" y="379"/>
                  </a:lnTo>
                  <a:lnTo>
                    <a:pt x="201" y="468"/>
                  </a:lnTo>
                  <a:lnTo>
                    <a:pt x="156" y="568"/>
                  </a:lnTo>
                  <a:lnTo>
                    <a:pt x="123" y="680"/>
                  </a:lnTo>
                  <a:lnTo>
                    <a:pt x="78" y="913"/>
                  </a:lnTo>
                  <a:lnTo>
                    <a:pt x="34" y="1147"/>
                  </a:lnTo>
                  <a:lnTo>
                    <a:pt x="12" y="1381"/>
                  </a:lnTo>
                  <a:lnTo>
                    <a:pt x="1" y="1615"/>
                  </a:lnTo>
                  <a:lnTo>
                    <a:pt x="1" y="1860"/>
                  </a:lnTo>
                  <a:lnTo>
                    <a:pt x="23" y="2093"/>
                  </a:lnTo>
                  <a:lnTo>
                    <a:pt x="45" y="2327"/>
                  </a:lnTo>
                  <a:lnTo>
                    <a:pt x="90" y="2572"/>
                  </a:lnTo>
                  <a:lnTo>
                    <a:pt x="145" y="2806"/>
                  </a:lnTo>
                  <a:lnTo>
                    <a:pt x="212" y="3029"/>
                  </a:lnTo>
                  <a:lnTo>
                    <a:pt x="301" y="3251"/>
                  </a:lnTo>
                  <a:lnTo>
                    <a:pt x="390" y="3474"/>
                  </a:lnTo>
                  <a:lnTo>
                    <a:pt x="513" y="3719"/>
                  </a:lnTo>
                  <a:lnTo>
                    <a:pt x="657" y="3953"/>
                  </a:lnTo>
                  <a:lnTo>
                    <a:pt x="813" y="4187"/>
                  </a:lnTo>
                  <a:lnTo>
                    <a:pt x="980" y="4398"/>
                  </a:lnTo>
                  <a:lnTo>
                    <a:pt x="1003" y="4420"/>
                  </a:lnTo>
                  <a:lnTo>
                    <a:pt x="1036" y="4443"/>
                  </a:lnTo>
                  <a:lnTo>
                    <a:pt x="1092" y="4443"/>
                  </a:lnTo>
                  <a:lnTo>
                    <a:pt x="1114" y="4431"/>
                  </a:lnTo>
                  <a:lnTo>
                    <a:pt x="1136" y="4409"/>
                  </a:lnTo>
                  <a:lnTo>
                    <a:pt x="1158" y="4387"/>
                  </a:lnTo>
                  <a:lnTo>
                    <a:pt x="1170" y="4354"/>
                  </a:lnTo>
                  <a:lnTo>
                    <a:pt x="1181" y="4320"/>
                  </a:lnTo>
                  <a:lnTo>
                    <a:pt x="1181" y="4276"/>
                  </a:lnTo>
                  <a:lnTo>
                    <a:pt x="1181" y="4187"/>
                  </a:lnTo>
                  <a:lnTo>
                    <a:pt x="1147" y="4109"/>
                  </a:lnTo>
                  <a:lnTo>
                    <a:pt x="1103" y="4031"/>
                  </a:lnTo>
                  <a:lnTo>
                    <a:pt x="947" y="3841"/>
                  </a:lnTo>
                  <a:lnTo>
                    <a:pt x="813" y="3630"/>
                  </a:lnTo>
                  <a:lnTo>
                    <a:pt x="691" y="3418"/>
                  </a:lnTo>
                  <a:lnTo>
                    <a:pt x="579" y="3196"/>
                  </a:lnTo>
                  <a:lnTo>
                    <a:pt x="490" y="2962"/>
                  </a:lnTo>
                  <a:lnTo>
                    <a:pt x="424" y="2728"/>
                  </a:lnTo>
                  <a:lnTo>
                    <a:pt x="357" y="2494"/>
                  </a:lnTo>
                  <a:lnTo>
                    <a:pt x="323" y="2249"/>
                  </a:lnTo>
                  <a:lnTo>
                    <a:pt x="301" y="1993"/>
                  </a:lnTo>
                  <a:lnTo>
                    <a:pt x="290" y="1748"/>
                  </a:lnTo>
                  <a:lnTo>
                    <a:pt x="301" y="1503"/>
                  </a:lnTo>
                  <a:lnTo>
                    <a:pt x="335" y="1247"/>
                  </a:lnTo>
                  <a:lnTo>
                    <a:pt x="368" y="1036"/>
                  </a:lnTo>
                  <a:lnTo>
                    <a:pt x="401" y="913"/>
                  </a:lnTo>
                  <a:lnTo>
                    <a:pt x="435" y="802"/>
                  </a:lnTo>
                  <a:lnTo>
                    <a:pt x="490" y="702"/>
                  </a:lnTo>
                  <a:lnTo>
                    <a:pt x="546" y="602"/>
                  </a:lnTo>
                  <a:lnTo>
                    <a:pt x="624" y="524"/>
                  </a:lnTo>
                  <a:lnTo>
                    <a:pt x="669" y="490"/>
                  </a:lnTo>
                  <a:lnTo>
                    <a:pt x="724" y="468"/>
                  </a:lnTo>
                  <a:lnTo>
                    <a:pt x="758" y="446"/>
                  </a:lnTo>
                  <a:lnTo>
                    <a:pt x="780" y="423"/>
                  </a:lnTo>
                  <a:lnTo>
                    <a:pt x="802" y="390"/>
                  </a:lnTo>
                  <a:lnTo>
                    <a:pt x="813" y="357"/>
                  </a:lnTo>
                  <a:lnTo>
                    <a:pt x="813" y="279"/>
                  </a:lnTo>
                  <a:lnTo>
                    <a:pt x="813" y="201"/>
                  </a:lnTo>
                  <a:lnTo>
                    <a:pt x="791" y="145"/>
                  </a:lnTo>
                  <a:lnTo>
                    <a:pt x="746" y="67"/>
                  </a:lnTo>
                  <a:lnTo>
                    <a:pt x="724" y="34"/>
                  </a:lnTo>
                  <a:lnTo>
                    <a:pt x="691" y="12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rgbClr val="631A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8"/>
            <p:cNvSpPr/>
            <p:nvPr/>
          </p:nvSpPr>
          <p:spPr>
            <a:xfrm>
              <a:off x="7876839" y="1530584"/>
              <a:ext cx="30602" cy="166713"/>
            </a:xfrm>
            <a:custGeom>
              <a:avLst/>
              <a:gdLst/>
              <a:ahLst/>
              <a:cxnLst/>
              <a:rect l="l" t="t" r="r" b="b"/>
              <a:pathLst>
                <a:path w="1304" h="7104" extrusionOk="0">
                  <a:moveTo>
                    <a:pt x="78" y="1"/>
                  </a:moveTo>
                  <a:lnTo>
                    <a:pt x="56" y="12"/>
                  </a:lnTo>
                  <a:lnTo>
                    <a:pt x="34" y="45"/>
                  </a:lnTo>
                  <a:lnTo>
                    <a:pt x="12" y="79"/>
                  </a:lnTo>
                  <a:lnTo>
                    <a:pt x="0" y="112"/>
                  </a:lnTo>
                  <a:lnTo>
                    <a:pt x="0" y="201"/>
                  </a:lnTo>
                  <a:lnTo>
                    <a:pt x="12" y="290"/>
                  </a:lnTo>
                  <a:lnTo>
                    <a:pt x="45" y="368"/>
                  </a:lnTo>
                  <a:lnTo>
                    <a:pt x="212" y="647"/>
                  </a:lnTo>
                  <a:lnTo>
                    <a:pt x="357" y="925"/>
                  </a:lnTo>
                  <a:lnTo>
                    <a:pt x="490" y="1226"/>
                  </a:lnTo>
                  <a:lnTo>
                    <a:pt x="613" y="1515"/>
                  </a:lnTo>
                  <a:lnTo>
                    <a:pt x="713" y="1816"/>
                  </a:lnTo>
                  <a:lnTo>
                    <a:pt x="802" y="2127"/>
                  </a:lnTo>
                  <a:lnTo>
                    <a:pt x="880" y="2439"/>
                  </a:lnTo>
                  <a:lnTo>
                    <a:pt x="936" y="2751"/>
                  </a:lnTo>
                  <a:lnTo>
                    <a:pt x="980" y="3074"/>
                  </a:lnTo>
                  <a:lnTo>
                    <a:pt x="1014" y="3397"/>
                  </a:lnTo>
                  <a:lnTo>
                    <a:pt x="1025" y="3708"/>
                  </a:lnTo>
                  <a:lnTo>
                    <a:pt x="1025" y="4031"/>
                  </a:lnTo>
                  <a:lnTo>
                    <a:pt x="1002" y="4354"/>
                  </a:lnTo>
                  <a:lnTo>
                    <a:pt x="969" y="4666"/>
                  </a:lnTo>
                  <a:lnTo>
                    <a:pt x="925" y="4989"/>
                  </a:lnTo>
                  <a:lnTo>
                    <a:pt x="858" y="5300"/>
                  </a:lnTo>
                  <a:lnTo>
                    <a:pt x="769" y="5657"/>
                  </a:lnTo>
                  <a:lnTo>
                    <a:pt x="657" y="6013"/>
                  </a:lnTo>
                  <a:lnTo>
                    <a:pt x="524" y="6358"/>
                  </a:lnTo>
                  <a:lnTo>
                    <a:pt x="368" y="6692"/>
                  </a:lnTo>
                  <a:lnTo>
                    <a:pt x="346" y="6770"/>
                  </a:lnTo>
                  <a:lnTo>
                    <a:pt x="346" y="6859"/>
                  </a:lnTo>
                  <a:lnTo>
                    <a:pt x="357" y="6937"/>
                  </a:lnTo>
                  <a:lnTo>
                    <a:pt x="390" y="7015"/>
                  </a:lnTo>
                  <a:lnTo>
                    <a:pt x="435" y="7059"/>
                  </a:lnTo>
                  <a:lnTo>
                    <a:pt x="490" y="7104"/>
                  </a:lnTo>
                  <a:lnTo>
                    <a:pt x="546" y="7104"/>
                  </a:lnTo>
                  <a:lnTo>
                    <a:pt x="579" y="7093"/>
                  </a:lnTo>
                  <a:lnTo>
                    <a:pt x="602" y="7059"/>
                  </a:lnTo>
                  <a:lnTo>
                    <a:pt x="746" y="6737"/>
                  </a:lnTo>
                  <a:lnTo>
                    <a:pt x="880" y="6403"/>
                  </a:lnTo>
                  <a:lnTo>
                    <a:pt x="991" y="6069"/>
                  </a:lnTo>
                  <a:lnTo>
                    <a:pt x="1080" y="5723"/>
                  </a:lnTo>
                  <a:lnTo>
                    <a:pt x="1158" y="5378"/>
                  </a:lnTo>
                  <a:lnTo>
                    <a:pt x="1225" y="5033"/>
                  </a:lnTo>
                  <a:lnTo>
                    <a:pt x="1270" y="4677"/>
                  </a:lnTo>
                  <a:lnTo>
                    <a:pt x="1303" y="4321"/>
                  </a:lnTo>
                  <a:lnTo>
                    <a:pt x="1303" y="3975"/>
                  </a:lnTo>
                  <a:lnTo>
                    <a:pt x="1303" y="3619"/>
                  </a:lnTo>
                  <a:lnTo>
                    <a:pt x="1281" y="3263"/>
                  </a:lnTo>
                  <a:lnTo>
                    <a:pt x="1236" y="2907"/>
                  </a:lnTo>
                  <a:lnTo>
                    <a:pt x="1181" y="2562"/>
                  </a:lnTo>
                  <a:lnTo>
                    <a:pt x="1114" y="2205"/>
                  </a:lnTo>
                  <a:lnTo>
                    <a:pt x="1025" y="1860"/>
                  </a:lnTo>
                  <a:lnTo>
                    <a:pt x="913" y="1526"/>
                  </a:lnTo>
                  <a:lnTo>
                    <a:pt x="780" y="1148"/>
                  </a:lnTo>
                  <a:lnTo>
                    <a:pt x="613" y="780"/>
                  </a:lnTo>
                  <a:lnTo>
                    <a:pt x="435" y="424"/>
                  </a:lnTo>
                  <a:lnTo>
                    <a:pt x="234" y="79"/>
                  </a:lnTo>
                  <a:lnTo>
                    <a:pt x="190" y="34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33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8"/>
            <p:cNvSpPr/>
            <p:nvPr/>
          </p:nvSpPr>
          <p:spPr>
            <a:xfrm>
              <a:off x="7866114" y="1559073"/>
              <a:ext cx="11264" cy="97742"/>
            </a:xfrm>
            <a:custGeom>
              <a:avLst/>
              <a:gdLst/>
              <a:ahLst/>
              <a:cxnLst/>
              <a:rect l="l" t="t" r="r" b="b"/>
              <a:pathLst>
                <a:path w="480" h="4165" extrusionOk="0">
                  <a:moveTo>
                    <a:pt x="90" y="0"/>
                  </a:moveTo>
                  <a:lnTo>
                    <a:pt x="57" y="12"/>
                  </a:lnTo>
                  <a:lnTo>
                    <a:pt x="34" y="34"/>
                  </a:lnTo>
                  <a:lnTo>
                    <a:pt x="12" y="67"/>
                  </a:lnTo>
                  <a:lnTo>
                    <a:pt x="1" y="112"/>
                  </a:lnTo>
                  <a:lnTo>
                    <a:pt x="1" y="190"/>
                  </a:lnTo>
                  <a:lnTo>
                    <a:pt x="1" y="256"/>
                  </a:lnTo>
                  <a:lnTo>
                    <a:pt x="79" y="702"/>
                  </a:lnTo>
                  <a:lnTo>
                    <a:pt x="135" y="1147"/>
                  </a:lnTo>
                  <a:lnTo>
                    <a:pt x="168" y="1604"/>
                  </a:lnTo>
                  <a:lnTo>
                    <a:pt x="190" y="2049"/>
                  </a:lnTo>
                  <a:lnTo>
                    <a:pt x="179" y="2494"/>
                  </a:lnTo>
                  <a:lnTo>
                    <a:pt x="157" y="2951"/>
                  </a:lnTo>
                  <a:lnTo>
                    <a:pt x="112" y="3396"/>
                  </a:lnTo>
                  <a:lnTo>
                    <a:pt x="46" y="3841"/>
                  </a:lnTo>
                  <a:lnTo>
                    <a:pt x="46" y="3930"/>
                  </a:lnTo>
                  <a:lnTo>
                    <a:pt x="68" y="4008"/>
                  </a:lnTo>
                  <a:lnTo>
                    <a:pt x="112" y="4097"/>
                  </a:lnTo>
                  <a:lnTo>
                    <a:pt x="135" y="4120"/>
                  </a:lnTo>
                  <a:lnTo>
                    <a:pt x="168" y="4153"/>
                  </a:lnTo>
                  <a:lnTo>
                    <a:pt x="201" y="4164"/>
                  </a:lnTo>
                  <a:lnTo>
                    <a:pt x="235" y="4164"/>
                  </a:lnTo>
                  <a:lnTo>
                    <a:pt x="257" y="4153"/>
                  </a:lnTo>
                  <a:lnTo>
                    <a:pt x="279" y="4142"/>
                  </a:lnTo>
                  <a:lnTo>
                    <a:pt x="324" y="4086"/>
                  </a:lnTo>
                  <a:lnTo>
                    <a:pt x="335" y="4031"/>
                  </a:lnTo>
                  <a:lnTo>
                    <a:pt x="402" y="3552"/>
                  </a:lnTo>
                  <a:lnTo>
                    <a:pt x="446" y="3073"/>
                  </a:lnTo>
                  <a:lnTo>
                    <a:pt x="469" y="2594"/>
                  </a:lnTo>
                  <a:lnTo>
                    <a:pt x="480" y="2105"/>
                  </a:lnTo>
                  <a:lnTo>
                    <a:pt x="457" y="1626"/>
                  </a:lnTo>
                  <a:lnTo>
                    <a:pt x="413" y="1147"/>
                  </a:lnTo>
                  <a:lnTo>
                    <a:pt x="357" y="668"/>
                  </a:lnTo>
                  <a:lnTo>
                    <a:pt x="279" y="201"/>
                  </a:lnTo>
                  <a:lnTo>
                    <a:pt x="257" y="134"/>
                  </a:lnTo>
                  <a:lnTo>
                    <a:pt x="213" y="56"/>
                  </a:lnTo>
                  <a:lnTo>
                    <a:pt x="190" y="34"/>
                  </a:lnTo>
                  <a:lnTo>
                    <a:pt x="157" y="12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33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8"/>
            <p:cNvSpPr/>
            <p:nvPr/>
          </p:nvSpPr>
          <p:spPr>
            <a:xfrm>
              <a:off x="7629679" y="1525374"/>
              <a:ext cx="45480" cy="35295"/>
            </a:xfrm>
            <a:custGeom>
              <a:avLst/>
              <a:gdLst/>
              <a:ahLst/>
              <a:cxnLst/>
              <a:rect l="l" t="t" r="r" b="b"/>
              <a:pathLst>
                <a:path w="1938" h="1504" extrusionOk="0">
                  <a:moveTo>
                    <a:pt x="1770" y="0"/>
                  </a:moveTo>
                  <a:lnTo>
                    <a:pt x="1748" y="11"/>
                  </a:lnTo>
                  <a:lnTo>
                    <a:pt x="1715" y="22"/>
                  </a:lnTo>
                  <a:lnTo>
                    <a:pt x="1514" y="178"/>
                  </a:lnTo>
                  <a:lnTo>
                    <a:pt x="1325" y="323"/>
                  </a:lnTo>
                  <a:lnTo>
                    <a:pt x="1125" y="457"/>
                  </a:lnTo>
                  <a:lnTo>
                    <a:pt x="913" y="590"/>
                  </a:lnTo>
                  <a:lnTo>
                    <a:pt x="713" y="713"/>
                  </a:lnTo>
                  <a:lnTo>
                    <a:pt x="501" y="835"/>
                  </a:lnTo>
                  <a:lnTo>
                    <a:pt x="279" y="947"/>
                  </a:lnTo>
                  <a:lnTo>
                    <a:pt x="67" y="1058"/>
                  </a:lnTo>
                  <a:lnTo>
                    <a:pt x="34" y="1080"/>
                  </a:lnTo>
                  <a:lnTo>
                    <a:pt x="11" y="1114"/>
                  </a:lnTo>
                  <a:lnTo>
                    <a:pt x="0" y="1158"/>
                  </a:lnTo>
                  <a:lnTo>
                    <a:pt x="0" y="1203"/>
                  </a:lnTo>
                  <a:lnTo>
                    <a:pt x="11" y="1292"/>
                  </a:lnTo>
                  <a:lnTo>
                    <a:pt x="34" y="1358"/>
                  </a:lnTo>
                  <a:lnTo>
                    <a:pt x="67" y="1425"/>
                  </a:lnTo>
                  <a:lnTo>
                    <a:pt x="112" y="1470"/>
                  </a:lnTo>
                  <a:lnTo>
                    <a:pt x="134" y="1492"/>
                  </a:lnTo>
                  <a:lnTo>
                    <a:pt x="167" y="1503"/>
                  </a:lnTo>
                  <a:lnTo>
                    <a:pt x="201" y="1503"/>
                  </a:lnTo>
                  <a:lnTo>
                    <a:pt x="234" y="1492"/>
                  </a:lnTo>
                  <a:lnTo>
                    <a:pt x="446" y="1381"/>
                  </a:lnTo>
                  <a:lnTo>
                    <a:pt x="668" y="1269"/>
                  </a:lnTo>
                  <a:lnTo>
                    <a:pt x="880" y="1147"/>
                  </a:lnTo>
                  <a:lnTo>
                    <a:pt x="1091" y="1013"/>
                  </a:lnTo>
                  <a:lnTo>
                    <a:pt x="1292" y="891"/>
                  </a:lnTo>
                  <a:lnTo>
                    <a:pt x="1492" y="746"/>
                  </a:lnTo>
                  <a:lnTo>
                    <a:pt x="1693" y="601"/>
                  </a:lnTo>
                  <a:lnTo>
                    <a:pt x="1882" y="457"/>
                  </a:lnTo>
                  <a:lnTo>
                    <a:pt x="1904" y="434"/>
                  </a:lnTo>
                  <a:lnTo>
                    <a:pt x="1926" y="401"/>
                  </a:lnTo>
                  <a:lnTo>
                    <a:pt x="1937" y="323"/>
                  </a:lnTo>
                  <a:lnTo>
                    <a:pt x="1937" y="234"/>
                  </a:lnTo>
                  <a:lnTo>
                    <a:pt x="1915" y="156"/>
                  </a:lnTo>
                  <a:lnTo>
                    <a:pt x="1871" y="78"/>
                  </a:lnTo>
                  <a:lnTo>
                    <a:pt x="1826" y="22"/>
                  </a:lnTo>
                  <a:lnTo>
                    <a:pt x="1804" y="11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33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8"/>
            <p:cNvSpPr/>
            <p:nvPr/>
          </p:nvSpPr>
          <p:spPr>
            <a:xfrm>
              <a:off x="7632800" y="1950980"/>
              <a:ext cx="251384" cy="113160"/>
            </a:xfrm>
            <a:custGeom>
              <a:avLst/>
              <a:gdLst/>
              <a:ahLst/>
              <a:cxnLst/>
              <a:rect l="l" t="t" r="r" b="b"/>
              <a:pathLst>
                <a:path w="10712" h="4822" extrusionOk="0">
                  <a:moveTo>
                    <a:pt x="9197" y="0"/>
                  </a:moveTo>
                  <a:lnTo>
                    <a:pt x="8874" y="201"/>
                  </a:lnTo>
                  <a:lnTo>
                    <a:pt x="8551" y="390"/>
                  </a:lnTo>
                  <a:lnTo>
                    <a:pt x="8217" y="557"/>
                  </a:lnTo>
                  <a:lnTo>
                    <a:pt x="7883" y="713"/>
                  </a:lnTo>
                  <a:lnTo>
                    <a:pt x="7549" y="858"/>
                  </a:lnTo>
                  <a:lnTo>
                    <a:pt x="7226" y="991"/>
                  </a:lnTo>
                  <a:lnTo>
                    <a:pt x="6915" y="1103"/>
                  </a:lnTo>
                  <a:lnTo>
                    <a:pt x="6614" y="1214"/>
                  </a:lnTo>
                  <a:lnTo>
                    <a:pt x="6458" y="1270"/>
                  </a:lnTo>
                  <a:lnTo>
                    <a:pt x="6302" y="1348"/>
                  </a:lnTo>
                  <a:lnTo>
                    <a:pt x="6158" y="1426"/>
                  </a:lnTo>
                  <a:lnTo>
                    <a:pt x="6024" y="1515"/>
                  </a:lnTo>
                  <a:lnTo>
                    <a:pt x="5890" y="1615"/>
                  </a:lnTo>
                  <a:lnTo>
                    <a:pt x="5768" y="1726"/>
                  </a:lnTo>
                  <a:lnTo>
                    <a:pt x="5657" y="1849"/>
                  </a:lnTo>
                  <a:lnTo>
                    <a:pt x="5556" y="1971"/>
                  </a:lnTo>
                  <a:lnTo>
                    <a:pt x="5456" y="2105"/>
                  </a:lnTo>
                  <a:lnTo>
                    <a:pt x="5367" y="2249"/>
                  </a:lnTo>
                  <a:lnTo>
                    <a:pt x="5300" y="2394"/>
                  </a:lnTo>
                  <a:lnTo>
                    <a:pt x="5234" y="2539"/>
                  </a:lnTo>
                  <a:lnTo>
                    <a:pt x="5178" y="2695"/>
                  </a:lnTo>
                  <a:lnTo>
                    <a:pt x="5133" y="2862"/>
                  </a:lnTo>
                  <a:lnTo>
                    <a:pt x="5100" y="3018"/>
                  </a:lnTo>
                  <a:lnTo>
                    <a:pt x="5078" y="3185"/>
                  </a:lnTo>
                  <a:lnTo>
                    <a:pt x="4989" y="4120"/>
                  </a:lnTo>
                  <a:lnTo>
                    <a:pt x="4688" y="2962"/>
                  </a:lnTo>
                  <a:lnTo>
                    <a:pt x="4643" y="2806"/>
                  </a:lnTo>
                  <a:lnTo>
                    <a:pt x="4588" y="2650"/>
                  </a:lnTo>
                  <a:lnTo>
                    <a:pt x="4521" y="2517"/>
                  </a:lnTo>
                  <a:lnTo>
                    <a:pt x="4443" y="2372"/>
                  </a:lnTo>
                  <a:lnTo>
                    <a:pt x="4354" y="2249"/>
                  </a:lnTo>
                  <a:lnTo>
                    <a:pt x="4254" y="2116"/>
                  </a:lnTo>
                  <a:lnTo>
                    <a:pt x="4154" y="2004"/>
                  </a:lnTo>
                  <a:lnTo>
                    <a:pt x="4042" y="1893"/>
                  </a:lnTo>
                  <a:lnTo>
                    <a:pt x="3931" y="1782"/>
                  </a:lnTo>
                  <a:lnTo>
                    <a:pt x="3797" y="1682"/>
                  </a:lnTo>
                  <a:lnTo>
                    <a:pt x="3675" y="1581"/>
                  </a:lnTo>
                  <a:lnTo>
                    <a:pt x="3541" y="1492"/>
                  </a:lnTo>
                  <a:lnTo>
                    <a:pt x="3252" y="1325"/>
                  </a:lnTo>
                  <a:lnTo>
                    <a:pt x="2962" y="1192"/>
                  </a:lnTo>
                  <a:lnTo>
                    <a:pt x="1448" y="334"/>
                  </a:lnTo>
                  <a:lnTo>
                    <a:pt x="1448" y="424"/>
                  </a:lnTo>
                  <a:lnTo>
                    <a:pt x="1426" y="680"/>
                  </a:lnTo>
                  <a:lnTo>
                    <a:pt x="1415" y="847"/>
                  </a:lnTo>
                  <a:lnTo>
                    <a:pt x="1381" y="1014"/>
                  </a:lnTo>
                  <a:lnTo>
                    <a:pt x="1348" y="1192"/>
                  </a:lnTo>
                  <a:lnTo>
                    <a:pt x="1292" y="1370"/>
                  </a:lnTo>
                  <a:lnTo>
                    <a:pt x="1248" y="1459"/>
                  </a:lnTo>
                  <a:lnTo>
                    <a:pt x="1192" y="1537"/>
                  </a:lnTo>
                  <a:lnTo>
                    <a:pt x="1114" y="1626"/>
                  </a:lnTo>
                  <a:lnTo>
                    <a:pt x="1014" y="1704"/>
                  </a:lnTo>
                  <a:lnTo>
                    <a:pt x="914" y="1782"/>
                  </a:lnTo>
                  <a:lnTo>
                    <a:pt x="814" y="1849"/>
                  </a:lnTo>
                  <a:lnTo>
                    <a:pt x="580" y="1982"/>
                  </a:lnTo>
                  <a:lnTo>
                    <a:pt x="368" y="2105"/>
                  </a:lnTo>
                  <a:lnTo>
                    <a:pt x="179" y="2183"/>
                  </a:lnTo>
                  <a:lnTo>
                    <a:pt x="1" y="2261"/>
                  </a:lnTo>
                  <a:lnTo>
                    <a:pt x="23" y="2350"/>
                  </a:lnTo>
                  <a:lnTo>
                    <a:pt x="90" y="2572"/>
                  </a:lnTo>
                  <a:lnTo>
                    <a:pt x="146" y="2728"/>
                  </a:lnTo>
                  <a:lnTo>
                    <a:pt x="224" y="2895"/>
                  </a:lnTo>
                  <a:lnTo>
                    <a:pt x="313" y="3084"/>
                  </a:lnTo>
                  <a:lnTo>
                    <a:pt x="413" y="3285"/>
                  </a:lnTo>
                  <a:lnTo>
                    <a:pt x="535" y="3485"/>
                  </a:lnTo>
                  <a:lnTo>
                    <a:pt x="680" y="3686"/>
                  </a:lnTo>
                  <a:lnTo>
                    <a:pt x="847" y="3886"/>
                  </a:lnTo>
                  <a:lnTo>
                    <a:pt x="1025" y="4075"/>
                  </a:lnTo>
                  <a:lnTo>
                    <a:pt x="1125" y="4164"/>
                  </a:lnTo>
                  <a:lnTo>
                    <a:pt x="1226" y="4242"/>
                  </a:lnTo>
                  <a:lnTo>
                    <a:pt x="1337" y="4320"/>
                  </a:lnTo>
                  <a:lnTo>
                    <a:pt x="1448" y="4398"/>
                  </a:lnTo>
                  <a:lnTo>
                    <a:pt x="1571" y="4465"/>
                  </a:lnTo>
                  <a:lnTo>
                    <a:pt x="1693" y="4521"/>
                  </a:lnTo>
                  <a:lnTo>
                    <a:pt x="1827" y="4565"/>
                  </a:lnTo>
                  <a:lnTo>
                    <a:pt x="1971" y="4610"/>
                  </a:lnTo>
                  <a:lnTo>
                    <a:pt x="2272" y="4676"/>
                  </a:lnTo>
                  <a:lnTo>
                    <a:pt x="2606" y="4732"/>
                  </a:lnTo>
                  <a:lnTo>
                    <a:pt x="2962" y="4777"/>
                  </a:lnTo>
                  <a:lnTo>
                    <a:pt x="3341" y="4799"/>
                  </a:lnTo>
                  <a:lnTo>
                    <a:pt x="3742" y="4821"/>
                  </a:lnTo>
                  <a:lnTo>
                    <a:pt x="4154" y="4821"/>
                  </a:lnTo>
                  <a:lnTo>
                    <a:pt x="4577" y="4799"/>
                  </a:lnTo>
                  <a:lnTo>
                    <a:pt x="5000" y="4777"/>
                  </a:lnTo>
                  <a:lnTo>
                    <a:pt x="5423" y="4732"/>
                  </a:lnTo>
                  <a:lnTo>
                    <a:pt x="5846" y="4676"/>
                  </a:lnTo>
                  <a:lnTo>
                    <a:pt x="6258" y="4610"/>
                  </a:lnTo>
                  <a:lnTo>
                    <a:pt x="6659" y="4521"/>
                  </a:lnTo>
                  <a:lnTo>
                    <a:pt x="7037" y="4432"/>
                  </a:lnTo>
                  <a:lnTo>
                    <a:pt x="7405" y="4320"/>
                  </a:lnTo>
                  <a:lnTo>
                    <a:pt x="7739" y="4198"/>
                  </a:lnTo>
                  <a:lnTo>
                    <a:pt x="8039" y="4053"/>
                  </a:lnTo>
                  <a:lnTo>
                    <a:pt x="8318" y="3897"/>
                  </a:lnTo>
                  <a:lnTo>
                    <a:pt x="8596" y="3730"/>
                  </a:lnTo>
                  <a:lnTo>
                    <a:pt x="8852" y="3541"/>
                  </a:lnTo>
                  <a:lnTo>
                    <a:pt x="9097" y="3340"/>
                  </a:lnTo>
                  <a:lnTo>
                    <a:pt x="9331" y="3129"/>
                  </a:lnTo>
                  <a:lnTo>
                    <a:pt x="9553" y="2917"/>
                  </a:lnTo>
                  <a:lnTo>
                    <a:pt x="9754" y="2717"/>
                  </a:lnTo>
                  <a:lnTo>
                    <a:pt x="9943" y="2505"/>
                  </a:lnTo>
                  <a:lnTo>
                    <a:pt x="10266" y="2138"/>
                  </a:lnTo>
                  <a:lnTo>
                    <a:pt x="10500" y="1826"/>
                  </a:lnTo>
                  <a:lnTo>
                    <a:pt x="10656" y="1615"/>
                  </a:lnTo>
                  <a:lnTo>
                    <a:pt x="10711" y="1537"/>
                  </a:lnTo>
                  <a:lnTo>
                    <a:pt x="10522" y="1459"/>
                  </a:lnTo>
                  <a:lnTo>
                    <a:pt x="10344" y="1370"/>
                  </a:lnTo>
                  <a:lnTo>
                    <a:pt x="10188" y="1259"/>
                  </a:lnTo>
                  <a:lnTo>
                    <a:pt x="10043" y="1147"/>
                  </a:lnTo>
                  <a:lnTo>
                    <a:pt x="9910" y="1025"/>
                  </a:lnTo>
                  <a:lnTo>
                    <a:pt x="9776" y="891"/>
                  </a:lnTo>
                  <a:lnTo>
                    <a:pt x="9665" y="769"/>
                  </a:lnTo>
                  <a:lnTo>
                    <a:pt x="9564" y="635"/>
                  </a:lnTo>
                  <a:lnTo>
                    <a:pt x="9409" y="390"/>
                  </a:lnTo>
                  <a:lnTo>
                    <a:pt x="9286" y="190"/>
                  </a:lnTo>
                  <a:lnTo>
                    <a:pt x="9219" y="56"/>
                  </a:lnTo>
                  <a:lnTo>
                    <a:pt x="9197" y="0"/>
                  </a:lnTo>
                  <a:close/>
                </a:path>
              </a:pathLst>
            </a:custGeom>
            <a:solidFill>
              <a:srgbClr val="D6EC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8"/>
            <p:cNvSpPr/>
            <p:nvPr/>
          </p:nvSpPr>
          <p:spPr>
            <a:xfrm>
              <a:off x="7946068" y="2333219"/>
              <a:ext cx="25885" cy="227846"/>
            </a:xfrm>
            <a:custGeom>
              <a:avLst/>
              <a:gdLst/>
              <a:ahLst/>
              <a:cxnLst/>
              <a:rect l="l" t="t" r="r" b="b"/>
              <a:pathLst>
                <a:path w="1103" h="9709" extrusionOk="0">
                  <a:moveTo>
                    <a:pt x="235" y="1"/>
                  </a:moveTo>
                  <a:lnTo>
                    <a:pt x="168" y="12"/>
                  </a:lnTo>
                  <a:lnTo>
                    <a:pt x="112" y="34"/>
                  </a:lnTo>
                  <a:lnTo>
                    <a:pt x="68" y="56"/>
                  </a:lnTo>
                  <a:lnTo>
                    <a:pt x="56" y="67"/>
                  </a:lnTo>
                  <a:lnTo>
                    <a:pt x="45" y="79"/>
                  </a:lnTo>
                  <a:lnTo>
                    <a:pt x="23" y="379"/>
                  </a:lnTo>
                  <a:lnTo>
                    <a:pt x="1" y="680"/>
                  </a:lnTo>
                  <a:lnTo>
                    <a:pt x="1" y="980"/>
                  </a:lnTo>
                  <a:lnTo>
                    <a:pt x="1" y="1281"/>
                  </a:lnTo>
                  <a:lnTo>
                    <a:pt x="12" y="1882"/>
                  </a:lnTo>
                  <a:lnTo>
                    <a:pt x="23" y="2472"/>
                  </a:lnTo>
                  <a:lnTo>
                    <a:pt x="45" y="3073"/>
                  </a:lnTo>
                  <a:lnTo>
                    <a:pt x="79" y="3675"/>
                  </a:lnTo>
                  <a:lnTo>
                    <a:pt x="112" y="4276"/>
                  </a:lnTo>
                  <a:lnTo>
                    <a:pt x="157" y="4877"/>
                  </a:lnTo>
                  <a:lnTo>
                    <a:pt x="212" y="5478"/>
                  </a:lnTo>
                  <a:lnTo>
                    <a:pt x="268" y="6079"/>
                  </a:lnTo>
                  <a:lnTo>
                    <a:pt x="335" y="6681"/>
                  </a:lnTo>
                  <a:lnTo>
                    <a:pt x="413" y="7282"/>
                  </a:lnTo>
                  <a:lnTo>
                    <a:pt x="491" y="7883"/>
                  </a:lnTo>
                  <a:lnTo>
                    <a:pt x="580" y="8473"/>
                  </a:lnTo>
                  <a:lnTo>
                    <a:pt x="780" y="9675"/>
                  </a:lnTo>
                  <a:lnTo>
                    <a:pt x="780" y="9687"/>
                  </a:lnTo>
                  <a:lnTo>
                    <a:pt x="802" y="9698"/>
                  </a:lnTo>
                  <a:lnTo>
                    <a:pt x="858" y="9709"/>
                  </a:lnTo>
                  <a:lnTo>
                    <a:pt x="936" y="9698"/>
                  </a:lnTo>
                  <a:lnTo>
                    <a:pt x="1025" y="9675"/>
                  </a:lnTo>
                  <a:lnTo>
                    <a:pt x="1058" y="9653"/>
                  </a:lnTo>
                  <a:lnTo>
                    <a:pt x="1081" y="9631"/>
                  </a:lnTo>
                  <a:lnTo>
                    <a:pt x="1103" y="9609"/>
                  </a:lnTo>
                  <a:lnTo>
                    <a:pt x="1103" y="9586"/>
                  </a:lnTo>
                  <a:lnTo>
                    <a:pt x="936" y="8395"/>
                  </a:lnTo>
                  <a:lnTo>
                    <a:pt x="791" y="7204"/>
                  </a:lnTo>
                  <a:lnTo>
                    <a:pt x="669" y="6001"/>
                  </a:lnTo>
                  <a:lnTo>
                    <a:pt x="569" y="4810"/>
                  </a:lnTo>
                  <a:lnTo>
                    <a:pt x="524" y="4220"/>
                  </a:lnTo>
                  <a:lnTo>
                    <a:pt x="480" y="3630"/>
                  </a:lnTo>
                  <a:lnTo>
                    <a:pt x="413" y="2461"/>
                  </a:lnTo>
                  <a:lnTo>
                    <a:pt x="390" y="1849"/>
                  </a:lnTo>
                  <a:lnTo>
                    <a:pt x="368" y="1248"/>
                  </a:lnTo>
                  <a:lnTo>
                    <a:pt x="335" y="635"/>
                  </a:lnTo>
                  <a:lnTo>
                    <a:pt x="313" y="335"/>
                  </a:lnTo>
                  <a:lnTo>
                    <a:pt x="290" y="34"/>
                  </a:lnTo>
                  <a:lnTo>
                    <a:pt x="279" y="23"/>
                  </a:lnTo>
                  <a:lnTo>
                    <a:pt x="268" y="12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rgbClr val="D6EC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8"/>
            <p:cNvSpPr/>
            <p:nvPr/>
          </p:nvSpPr>
          <p:spPr>
            <a:xfrm>
              <a:off x="7463764" y="2263732"/>
              <a:ext cx="41819" cy="166173"/>
            </a:xfrm>
            <a:custGeom>
              <a:avLst/>
              <a:gdLst/>
              <a:ahLst/>
              <a:cxnLst/>
              <a:rect l="l" t="t" r="r" b="b"/>
              <a:pathLst>
                <a:path w="1782" h="7081" extrusionOk="0">
                  <a:moveTo>
                    <a:pt x="1737" y="0"/>
                  </a:moveTo>
                  <a:lnTo>
                    <a:pt x="1682" y="11"/>
                  </a:lnTo>
                  <a:lnTo>
                    <a:pt x="1615" y="33"/>
                  </a:lnTo>
                  <a:lnTo>
                    <a:pt x="1570" y="56"/>
                  </a:lnTo>
                  <a:lnTo>
                    <a:pt x="1537" y="78"/>
                  </a:lnTo>
                  <a:lnTo>
                    <a:pt x="1337" y="490"/>
                  </a:lnTo>
                  <a:lnTo>
                    <a:pt x="1170" y="902"/>
                  </a:lnTo>
                  <a:lnTo>
                    <a:pt x="1014" y="1336"/>
                  </a:lnTo>
                  <a:lnTo>
                    <a:pt x="869" y="1770"/>
                  </a:lnTo>
                  <a:lnTo>
                    <a:pt x="746" y="2216"/>
                  </a:lnTo>
                  <a:lnTo>
                    <a:pt x="624" y="2661"/>
                  </a:lnTo>
                  <a:lnTo>
                    <a:pt x="524" y="3106"/>
                  </a:lnTo>
                  <a:lnTo>
                    <a:pt x="424" y="3541"/>
                  </a:lnTo>
                  <a:lnTo>
                    <a:pt x="335" y="3975"/>
                  </a:lnTo>
                  <a:lnTo>
                    <a:pt x="257" y="4409"/>
                  </a:lnTo>
                  <a:lnTo>
                    <a:pt x="190" y="4854"/>
                  </a:lnTo>
                  <a:lnTo>
                    <a:pt x="134" y="5288"/>
                  </a:lnTo>
                  <a:lnTo>
                    <a:pt x="90" y="5734"/>
                  </a:lnTo>
                  <a:lnTo>
                    <a:pt x="56" y="6168"/>
                  </a:lnTo>
                  <a:lnTo>
                    <a:pt x="23" y="6613"/>
                  </a:lnTo>
                  <a:lnTo>
                    <a:pt x="1" y="7059"/>
                  </a:lnTo>
                  <a:lnTo>
                    <a:pt x="12" y="7070"/>
                  </a:lnTo>
                  <a:lnTo>
                    <a:pt x="23" y="7081"/>
                  </a:lnTo>
                  <a:lnTo>
                    <a:pt x="134" y="7081"/>
                  </a:lnTo>
                  <a:lnTo>
                    <a:pt x="201" y="7059"/>
                  </a:lnTo>
                  <a:lnTo>
                    <a:pt x="257" y="7025"/>
                  </a:lnTo>
                  <a:lnTo>
                    <a:pt x="268" y="7003"/>
                  </a:lnTo>
                  <a:lnTo>
                    <a:pt x="279" y="6981"/>
                  </a:lnTo>
                  <a:lnTo>
                    <a:pt x="312" y="6535"/>
                  </a:lnTo>
                  <a:lnTo>
                    <a:pt x="346" y="6090"/>
                  </a:lnTo>
                  <a:lnTo>
                    <a:pt x="390" y="5634"/>
                  </a:lnTo>
                  <a:lnTo>
                    <a:pt x="457" y="5188"/>
                  </a:lnTo>
                  <a:lnTo>
                    <a:pt x="524" y="4743"/>
                  </a:lnTo>
                  <a:lnTo>
                    <a:pt x="602" y="4298"/>
                  </a:lnTo>
                  <a:lnTo>
                    <a:pt x="680" y="3852"/>
                  </a:lnTo>
                  <a:lnTo>
                    <a:pt x="780" y="3407"/>
                  </a:lnTo>
                  <a:lnTo>
                    <a:pt x="869" y="2984"/>
                  </a:lnTo>
                  <a:lnTo>
                    <a:pt x="980" y="2561"/>
                  </a:lnTo>
                  <a:lnTo>
                    <a:pt x="1103" y="2138"/>
                  </a:lnTo>
                  <a:lnTo>
                    <a:pt x="1225" y="1715"/>
                  </a:lnTo>
                  <a:lnTo>
                    <a:pt x="1359" y="1303"/>
                  </a:lnTo>
                  <a:lnTo>
                    <a:pt x="1515" y="880"/>
                  </a:lnTo>
                  <a:lnTo>
                    <a:pt x="1648" y="468"/>
                  </a:lnTo>
                  <a:lnTo>
                    <a:pt x="1782" y="45"/>
                  </a:lnTo>
                  <a:lnTo>
                    <a:pt x="1782" y="22"/>
                  </a:lnTo>
                  <a:lnTo>
                    <a:pt x="1771" y="11"/>
                  </a:lnTo>
                  <a:lnTo>
                    <a:pt x="1737" y="0"/>
                  </a:lnTo>
                  <a:close/>
                </a:path>
              </a:pathLst>
            </a:custGeom>
            <a:solidFill>
              <a:srgbClr val="D6EC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8"/>
            <p:cNvSpPr/>
            <p:nvPr/>
          </p:nvSpPr>
          <p:spPr>
            <a:xfrm>
              <a:off x="7147352" y="2689855"/>
              <a:ext cx="362948" cy="129095"/>
            </a:xfrm>
            <a:custGeom>
              <a:avLst/>
              <a:gdLst/>
              <a:ahLst/>
              <a:cxnLst/>
              <a:rect l="l" t="t" r="r" b="b"/>
              <a:pathLst>
                <a:path w="15466" h="5501" extrusionOk="0">
                  <a:moveTo>
                    <a:pt x="9398" y="1"/>
                  </a:moveTo>
                  <a:lnTo>
                    <a:pt x="9086" y="12"/>
                  </a:lnTo>
                  <a:lnTo>
                    <a:pt x="8774" y="45"/>
                  </a:lnTo>
                  <a:lnTo>
                    <a:pt x="8474" y="112"/>
                  </a:lnTo>
                  <a:lnTo>
                    <a:pt x="8173" y="190"/>
                  </a:lnTo>
                  <a:lnTo>
                    <a:pt x="7883" y="301"/>
                  </a:lnTo>
                  <a:lnTo>
                    <a:pt x="7605" y="435"/>
                  </a:lnTo>
                  <a:lnTo>
                    <a:pt x="7327" y="580"/>
                  </a:lnTo>
                  <a:lnTo>
                    <a:pt x="7193" y="669"/>
                  </a:lnTo>
                  <a:lnTo>
                    <a:pt x="7071" y="758"/>
                  </a:lnTo>
                  <a:lnTo>
                    <a:pt x="6937" y="847"/>
                  </a:lnTo>
                  <a:lnTo>
                    <a:pt x="6870" y="880"/>
                  </a:lnTo>
                  <a:lnTo>
                    <a:pt x="6792" y="902"/>
                  </a:lnTo>
                  <a:lnTo>
                    <a:pt x="6692" y="902"/>
                  </a:lnTo>
                  <a:lnTo>
                    <a:pt x="6581" y="869"/>
                  </a:lnTo>
                  <a:lnTo>
                    <a:pt x="6302" y="780"/>
                  </a:lnTo>
                  <a:lnTo>
                    <a:pt x="6024" y="680"/>
                  </a:lnTo>
                  <a:lnTo>
                    <a:pt x="5746" y="591"/>
                  </a:lnTo>
                  <a:lnTo>
                    <a:pt x="5456" y="513"/>
                  </a:lnTo>
                  <a:lnTo>
                    <a:pt x="5289" y="479"/>
                  </a:lnTo>
                  <a:lnTo>
                    <a:pt x="5122" y="457"/>
                  </a:lnTo>
                  <a:lnTo>
                    <a:pt x="4955" y="446"/>
                  </a:lnTo>
                  <a:lnTo>
                    <a:pt x="4777" y="446"/>
                  </a:lnTo>
                  <a:lnTo>
                    <a:pt x="4610" y="457"/>
                  </a:lnTo>
                  <a:lnTo>
                    <a:pt x="4443" y="479"/>
                  </a:lnTo>
                  <a:lnTo>
                    <a:pt x="4276" y="513"/>
                  </a:lnTo>
                  <a:lnTo>
                    <a:pt x="4109" y="546"/>
                  </a:lnTo>
                  <a:lnTo>
                    <a:pt x="3942" y="602"/>
                  </a:lnTo>
                  <a:lnTo>
                    <a:pt x="3786" y="657"/>
                  </a:lnTo>
                  <a:lnTo>
                    <a:pt x="3630" y="724"/>
                  </a:lnTo>
                  <a:lnTo>
                    <a:pt x="3475" y="802"/>
                  </a:lnTo>
                  <a:lnTo>
                    <a:pt x="3330" y="891"/>
                  </a:lnTo>
                  <a:lnTo>
                    <a:pt x="3185" y="991"/>
                  </a:lnTo>
                  <a:lnTo>
                    <a:pt x="3052" y="1092"/>
                  </a:lnTo>
                  <a:lnTo>
                    <a:pt x="2918" y="1203"/>
                  </a:lnTo>
                  <a:lnTo>
                    <a:pt x="2829" y="1270"/>
                  </a:lnTo>
                  <a:lnTo>
                    <a:pt x="2784" y="1303"/>
                  </a:lnTo>
                  <a:lnTo>
                    <a:pt x="2740" y="1325"/>
                  </a:lnTo>
                  <a:lnTo>
                    <a:pt x="2673" y="1325"/>
                  </a:lnTo>
                  <a:lnTo>
                    <a:pt x="2595" y="1314"/>
                  </a:lnTo>
                  <a:lnTo>
                    <a:pt x="2450" y="1259"/>
                  </a:lnTo>
                  <a:lnTo>
                    <a:pt x="2361" y="1236"/>
                  </a:lnTo>
                  <a:lnTo>
                    <a:pt x="2272" y="1214"/>
                  </a:lnTo>
                  <a:lnTo>
                    <a:pt x="2172" y="1203"/>
                  </a:lnTo>
                  <a:lnTo>
                    <a:pt x="2083" y="1203"/>
                  </a:lnTo>
                  <a:lnTo>
                    <a:pt x="1994" y="1214"/>
                  </a:lnTo>
                  <a:lnTo>
                    <a:pt x="1894" y="1236"/>
                  </a:lnTo>
                  <a:lnTo>
                    <a:pt x="1805" y="1259"/>
                  </a:lnTo>
                  <a:lnTo>
                    <a:pt x="1704" y="1281"/>
                  </a:lnTo>
                  <a:lnTo>
                    <a:pt x="1526" y="1370"/>
                  </a:lnTo>
                  <a:lnTo>
                    <a:pt x="1359" y="1470"/>
                  </a:lnTo>
                  <a:lnTo>
                    <a:pt x="1192" y="1582"/>
                  </a:lnTo>
                  <a:lnTo>
                    <a:pt x="1048" y="1715"/>
                  </a:lnTo>
                  <a:lnTo>
                    <a:pt x="914" y="1849"/>
                  </a:lnTo>
                  <a:lnTo>
                    <a:pt x="780" y="1993"/>
                  </a:lnTo>
                  <a:lnTo>
                    <a:pt x="658" y="2149"/>
                  </a:lnTo>
                  <a:lnTo>
                    <a:pt x="558" y="2305"/>
                  </a:lnTo>
                  <a:lnTo>
                    <a:pt x="457" y="2472"/>
                  </a:lnTo>
                  <a:lnTo>
                    <a:pt x="357" y="2650"/>
                  </a:lnTo>
                  <a:lnTo>
                    <a:pt x="279" y="2817"/>
                  </a:lnTo>
                  <a:lnTo>
                    <a:pt x="213" y="3007"/>
                  </a:lnTo>
                  <a:lnTo>
                    <a:pt x="146" y="3185"/>
                  </a:lnTo>
                  <a:lnTo>
                    <a:pt x="101" y="3374"/>
                  </a:lnTo>
                  <a:lnTo>
                    <a:pt x="57" y="3563"/>
                  </a:lnTo>
                  <a:lnTo>
                    <a:pt x="23" y="3753"/>
                  </a:lnTo>
                  <a:lnTo>
                    <a:pt x="12" y="3953"/>
                  </a:lnTo>
                  <a:lnTo>
                    <a:pt x="1" y="4142"/>
                  </a:lnTo>
                  <a:lnTo>
                    <a:pt x="1" y="4343"/>
                  </a:lnTo>
                  <a:lnTo>
                    <a:pt x="23" y="4532"/>
                  </a:lnTo>
                  <a:lnTo>
                    <a:pt x="4989" y="4988"/>
                  </a:lnTo>
                  <a:lnTo>
                    <a:pt x="5746" y="5122"/>
                  </a:lnTo>
                  <a:lnTo>
                    <a:pt x="6503" y="5244"/>
                  </a:lnTo>
                  <a:lnTo>
                    <a:pt x="7271" y="5333"/>
                  </a:lnTo>
                  <a:lnTo>
                    <a:pt x="8039" y="5411"/>
                  </a:lnTo>
                  <a:lnTo>
                    <a:pt x="8808" y="5456"/>
                  </a:lnTo>
                  <a:lnTo>
                    <a:pt x="9576" y="5489"/>
                  </a:lnTo>
                  <a:lnTo>
                    <a:pt x="10344" y="5500"/>
                  </a:lnTo>
                  <a:lnTo>
                    <a:pt x="11112" y="5478"/>
                  </a:lnTo>
                  <a:lnTo>
                    <a:pt x="11580" y="5467"/>
                  </a:lnTo>
                  <a:lnTo>
                    <a:pt x="12047" y="5434"/>
                  </a:lnTo>
                  <a:lnTo>
                    <a:pt x="12504" y="5389"/>
                  </a:lnTo>
                  <a:lnTo>
                    <a:pt x="12971" y="5333"/>
                  </a:lnTo>
                  <a:lnTo>
                    <a:pt x="13428" y="5267"/>
                  </a:lnTo>
                  <a:lnTo>
                    <a:pt x="13884" y="5178"/>
                  </a:lnTo>
                  <a:lnTo>
                    <a:pt x="14341" y="5077"/>
                  </a:lnTo>
                  <a:lnTo>
                    <a:pt x="14786" y="4944"/>
                  </a:lnTo>
                  <a:lnTo>
                    <a:pt x="14909" y="4910"/>
                  </a:lnTo>
                  <a:lnTo>
                    <a:pt x="15031" y="4855"/>
                  </a:lnTo>
                  <a:lnTo>
                    <a:pt x="15154" y="4799"/>
                  </a:lnTo>
                  <a:lnTo>
                    <a:pt x="15254" y="4710"/>
                  </a:lnTo>
                  <a:lnTo>
                    <a:pt x="15309" y="4643"/>
                  </a:lnTo>
                  <a:lnTo>
                    <a:pt x="15365" y="4565"/>
                  </a:lnTo>
                  <a:lnTo>
                    <a:pt x="15410" y="4476"/>
                  </a:lnTo>
                  <a:lnTo>
                    <a:pt x="15432" y="4387"/>
                  </a:lnTo>
                  <a:lnTo>
                    <a:pt x="15454" y="4298"/>
                  </a:lnTo>
                  <a:lnTo>
                    <a:pt x="15465" y="4198"/>
                  </a:lnTo>
                  <a:lnTo>
                    <a:pt x="15465" y="4098"/>
                  </a:lnTo>
                  <a:lnTo>
                    <a:pt x="15454" y="3997"/>
                  </a:lnTo>
                  <a:lnTo>
                    <a:pt x="15443" y="3908"/>
                  </a:lnTo>
                  <a:lnTo>
                    <a:pt x="15421" y="3808"/>
                  </a:lnTo>
                  <a:lnTo>
                    <a:pt x="15365" y="3630"/>
                  </a:lnTo>
                  <a:lnTo>
                    <a:pt x="15287" y="3452"/>
                  </a:lnTo>
                  <a:lnTo>
                    <a:pt x="15209" y="3274"/>
                  </a:lnTo>
                  <a:lnTo>
                    <a:pt x="14385" y="1459"/>
                  </a:lnTo>
                  <a:lnTo>
                    <a:pt x="14307" y="1303"/>
                  </a:lnTo>
                  <a:lnTo>
                    <a:pt x="14229" y="1147"/>
                  </a:lnTo>
                  <a:lnTo>
                    <a:pt x="14140" y="1003"/>
                  </a:lnTo>
                  <a:lnTo>
                    <a:pt x="14029" y="869"/>
                  </a:lnTo>
                  <a:lnTo>
                    <a:pt x="13940" y="791"/>
                  </a:lnTo>
                  <a:lnTo>
                    <a:pt x="13851" y="713"/>
                  </a:lnTo>
                  <a:lnTo>
                    <a:pt x="13762" y="657"/>
                  </a:lnTo>
                  <a:lnTo>
                    <a:pt x="13662" y="602"/>
                  </a:lnTo>
                  <a:lnTo>
                    <a:pt x="13484" y="535"/>
                  </a:lnTo>
                  <a:lnTo>
                    <a:pt x="13305" y="490"/>
                  </a:lnTo>
                  <a:lnTo>
                    <a:pt x="13127" y="468"/>
                  </a:lnTo>
                  <a:lnTo>
                    <a:pt x="12949" y="479"/>
                  </a:lnTo>
                  <a:lnTo>
                    <a:pt x="12760" y="502"/>
                  </a:lnTo>
                  <a:lnTo>
                    <a:pt x="12582" y="546"/>
                  </a:lnTo>
                  <a:lnTo>
                    <a:pt x="12415" y="613"/>
                  </a:lnTo>
                  <a:lnTo>
                    <a:pt x="12259" y="713"/>
                  </a:lnTo>
                  <a:lnTo>
                    <a:pt x="12125" y="791"/>
                  </a:lnTo>
                  <a:lnTo>
                    <a:pt x="12058" y="824"/>
                  </a:lnTo>
                  <a:lnTo>
                    <a:pt x="11981" y="836"/>
                  </a:lnTo>
                  <a:lnTo>
                    <a:pt x="11914" y="824"/>
                  </a:lnTo>
                  <a:lnTo>
                    <a:pt x="11858" y="802"/>
                  </a:lnTo>
                  <a:lnTo>
                    <a:pt x="11736" y="724"/>
                  </a:lnTo>
                  <a:lnTo>
                    <a:pt x="11602" y="635"/>
                  </a:lnTo>
                  <a:lnTo>
                    <a:pt x="11468" y="546"/>
                  </a:lnTo>
                  <a:lnTo>
                    <a:pt x="11201" y="401"/>
                  </a:lnTo>
                  <a:lnTo>
                    <a:pt x="10912" y="279"/>
                  </a:lnTo>
                  <a:lnTo>
                    <a:pt x="10622" y="168"/>
                  </a:lnTo>
                  <a:lnTo>
                    <a:pt x="10322" y="90"/>
                  </a:lnTo>
                  <a:lnTo>
                    <a:pt x="10010" y="34"/>
                  </a:lnTo>
                  <a:lnTo>
                    <a:pt x="9709" y="1"/>
                  </a:lnTo>
                  <a:close/>
                </a:path>
              </a:pathLst>
            </a:custGeom>
            <a:solidFill>
              <a:srgbClr val="EDB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8"/>
            <p:cNvSpPr/>
            <p:nvPr/>
          </p:nvSpPr>
          <p:spPr>
            <a:xfrm>
              <a:off x="7147352" y="2689855"/>
              <a:ext cx="362948" cy="129095"/>
            </a:xfrm>
            <a:custGeom>
              <a:avLst/>
              <a:gdLst/>
              <a:ahLst/>
              <a:cxnLst/>
              <a:rect l="l" t="t" r="r" b="b"/>
              <a:pathLst>
                <a:path w="15466" h="5501" fill="none" extrusionOk="0">
                  <a:moveTo>
                    <a:pt x="23" y="4532"/>
                  </a:moveTo>
                  <a:lnTo>
                    <a:pt x="23" y="4532"/>
                  </a:lnTo>
                  <a:lnTo>
                    <a:pt x="1" y="4343"/>
                  </a:lnTo>
                  <a:lnTo>
                    <a:pt x="1" y="4142"/>
                  </a:lnTo>
                  <a:lnTo>
                    <a:pt x="12" y="3953"/>
                  </a:lnTo>
                  <a:lnTo>
                    <a:pt x="23" y="3753"/>
                  </a:lnTo>
                  <a:lnTo>
                    <a:pt x="57" y="3563"/>
                  </a:lnTo>
                  <a:lnTo>
                    <a:pt x="101" y="3374"/>
                  </a:lnTo>
                  <a:lnTo>
                    <a:pt x="146" y="3185"/>
                  </a:lnTo>
                  <a:lnTo>
                    <a:pt x="213" y="3007"/>
                  </a:lnTo>
                  <a:lnTo>
                    <a:pt x="279" y="2817"/>
                  </a:lnTo>
                  <a:lnTo>
                    <a:pt x="357" y="2650"/>
                  </a:lnTo>
                  <a:lnTo>
                    <a:pt x="457" y="2472"/>
                  </a:lnTo>
                  <a:lnTo>
                    <a:pt x="558" y="2305"/>
                  </a:lnTo>
                  <a:lnTo>
                    <a:pt x="658" y="2149"/>
                  </a:lnTo>
                  <a:lnTo>
                    <a:pt x="780" y="1993"/>
                  </a:lnTo>
                  <a:lnTo>
                    <a:pt x="914" y="1849"/>
                  </a:lnTo>
                  <a:lnTo>
                    <a:pt x="1048" y="1715"/>
                  </a:lnTo>
                  <a:lnTo>
                    <a:pt x="1048" y="1715"/>
                  </a:lnTo>
                  <a:lnTo>
                    <a:pt x="1192" y="1582"/>
                  </a:lnTo>
                  <a:lnTo>
                    <a:pt x="1359" y="1470"/>
                  </a:lnTo>
                  <a:lnTo>
                    <a:pt x="1526" y="1370"/>
                  </a:lnTo>
                  <a:lnTo>
                    <a:pt x="1704" y="1281"/>
                  </a:lnTo>
                  <a:lnTo>
                    <a:pt x="1805" y="1259"/>
                  </a:lnTo>
                  <a:lnTo>
                    <a:pt x="1894" y="1236"/>
                  </a:lnTo>
                  <a:lnTo>
                    <a:pt x="1994" y="1214"/>
                  </a:lnTo>
                  <a:lnTo>
                    <a:pt x="2083" y="1203"/>
                  </a:lnTo>
                  <a:lnTo>
                    <a:pt x="2172" y="1203"/>
                  </a:lnTo>
                  <a:lnTo>
                    <a:pt x="2272" y="1214"/>
                  </a:lnTo>
                  <a:lnTo>
                    <a:pt x="2361" y="1236"/>
                  </a:lnTo>
                  <a:lnTo>
                    <a:pt x="2450" y="1259"/>
                  </a:lnTo>
                  <a:lnTo>
                    <a:pt x="2450" y="1259"/>
                  </a:lnTo>
                  <a:lnTo>
                    <a:pt x="2595" y="1314"/>
                  </a:lnTo>
                  <a:lnTo>
                    <a:pt x="2673" y="1325"/>
                  </a:lnTo>
                  <a:lnTo>
                    <a:pt x="2740" y="1325"/>
                  </a:lnTo>
                  <a:lnTo>
                    <a:pt x="2740" y="1325"/>
                  </a:lnTo>
                  <a:lnTo>
                    <a:pt x="2784" y="1303"/>
                  </a:lnTo>
                  <a:lnTo>
                    <a:pt x="2829" y="1270"/>
                  </a:lnTo>
                  <a:lnTo>
                    <a:pt x="2918" y="1203"/>
                  </a:lnTo>
                  <a:lnTo>
                    <a:pt x="2918" y="1203"/>
                  </a:lnTo>
                  <a:lnTo>
                    <a:pt x="3052" y="1092"/>
                  </a:lnTo>
                  <a:lnTo>
                    <a:pt x="3185" y="991"/>
                  </a:lnTo>
                  <a:lnTo>
                    <a:pt x="3330" y="891"/>
                  </a:lnTo>
                  <a:lnTo>
                    <a:pt x="3475" y="802"/>
                  </a:lnTo>
                  <a:lnTo>
                    <a:pt x="3630" y="724"/>
                  </a:lnTo>
                  <a:lnTo>
                    <a:pt x="3786" y="657"/>
                  </a:lnTo>
                  <a:lnTo>
                    <a:pt x="3942" y="602"/>
                  </a:lnTo>
                  <a:lnTo>
                    <a:pt x="4109" y="546"/>
                  </a:lnTo>
                  <a:lnTo>
                    <a:pt x="4276" y="513"/>
                  </a:lnTo>
                  <a:lnTo>
                    <a:pt x="4443" y="479"/>
                  </a:lnTo>
                  <a:lnTo>
                    <a:pt x="4610" y="457"/>
                  </a:lnTo>
                  <a:lnTo>
                    <a:pt x="4777" y="446"/>
                  </a:lnTo>
                  <a:lnTo>
                    <a:pt x="4955" y="446"/>
                  </a:lnTo>
                  <a:lnTo>
                    <a:pt x="5122" y="457"/>
                  </a:lnTo>
                  <a:lnTo>
                    <a:pt x="5289" y="479"/>
                  </a:lnTo>
                  <a:lnTo>
                    <a:pt x="5456" y="513"/>
                  </a:lnTo>
                  <a:lnTo>
                    <a:pt x="5456" y="513"/>
                  </a:lnTo>
                  <a:lnTo>
                    <a:pt x="5746" y="591"/>
                  </a:lnTo>
                  <a:lnTo>
                    <a:pt x="6024" y="680"/>
                  </a:lnTo>
                  <a:lnTo>
                    <a:pt x="6302" y="780"/>
                  </a:lnTo>
                  <a:lnTo>
                    <a:pt x="6581" y="869"/>
                  </a:lnTo>
                  <a:lnTo>
                    <a:pt x="6581" y="869"/>
                  </a:lnTo>
                  <a:lnTo>
                    <a:pt x="6692" y="902"/>
                  </a:lnTo>
                  <a:lnTo>
                    <a:pt x="6737" y="902"/>
                  </a:lnTo>
                  <a:lnTo>
                    <a:pt x="6792" y="902"/>
                  </a:lnTo>
                  <a:lnTo>
                    <a:pt x="6792" y="902"/>
                  </a:lnTo>
                  <a:lnTo>
                    <a:pt x="6870" y="880"/>
                  </a:lnTo>
                  <a:lnTo>
                    <a:pt x="6937" y="847"/>
                  </a:lnTo>
                  <a:lnTo>
                    <a:pt x="7071" y="758"/>
                  </a:lnTo>
                  <a:lnTo>
                    <a:pt x="7071" y="758"/>
                  </a:lnTo>
                  <a:lnTo>
                    <a:pt x="7193" y="669"/>
                  </a:lnTo>
                  <a:lnTo>
                    <a:pt x="7327" y="580"/>
                  </a:lnTo>
                  <a:lnTo>
                    <a:pt x="7605" y="435"/>
                  </a:lnTo>
                  <a:lnTo>
                    <a:pt x="7883" y="301"/>
                  </a:lnTo>
                  <a:lnTo>
                    <a:pt x="8173" y="190"/>
                  </a:lnTo>
                  <a:lnTo>
                    <a:pt x="8474" y="112"/>
                  </a:lnTo>
                  <a:lnTo>
                    <a:pt x="8774" y="45"/>
                  </a:lnTo>
                  <a:lnTo>
                    <a:pt x="9086" y="12"/>
                  </a:lnTo>
                  <a:lnTo>
                    <a:pt x="9398" y="1"/>
                  </a:lnTo>
                  <a:lnTo>
                    <a:pt x="9709" y="1"/>
                  </a:lnTo>
                  <a:lnTo>
                    <a:pt x="10010" y="34"/>
                  </a:lnTo>
                  <a:lnTo>
                    <a:pt x="10322" y="90"/>
                  </a:lnTo>
                  <a:lnTo>
                    <a:pt x="10622" y="168"/>
                  </a:lnTo>
                  <a:lnTo>
                    <a:pt x="10912" y="279"/>
                  </a:lnTo>
                  <a:lnTo>
                    <a:pt x="11201" y="401"/>
                  </a:lnTo>
                  <a:lnTo>
                    <a:pt x="11468" y="546"/>
                  </a:lnTo>
                  <a:lnTo>
                    <a:pt x="11602" y="635"/>
                  </a:lnTo>
                  <a:lnTo>
                    <a:pt x="11736" y="724"/>
                  </a:lnTo>
                  <a:lnTo>
                    <a:pt x="11736" y="724"/>
                  </a:lnTo>
                  <a:lnTo>
                    <a:pt x="11858" y="802"/>
                  </a:lnTo>
                  <a:lnTo>
                    <a:pt x="11914" y="824"/>
                  </a:lnTo>
                  <a:lnTo>
                    <a:pt x="11981" y="836"/>
                  </a:lnTo>
                  <a:lnTo>
                    <a:pt x="11981" y="836"/>
                  </a:lnTo>
                  <a:lnTo>
                    <a:pt x="12058" y="824"/>
                  </a:lnTo>
                  <a:lnTo>
                    <a:pt x="12125" y="791"/>
                  </a:lnTo>
                  <a:lnTo>
                    <a:pt x="12259" y="713"/>
                  </a:lnTo>
                  <a:lnTo>
                    <a:pt x="12259" y="713"/>
                  </a:lnTo>
                  <a:lnTo>
                    <a:pt x="12415" y="613"/>
                  </a:lnTo>
                  <a:lnTo>
                    <a:pt x="12582" y="546"/>
                  </a:lnTo>
                  <a:lnTo>
                    <a:pt x="12760" y="502"/>
                  </a:lnTo>
                  <a:lnTo>
                    <a:pt x="12949" y="479"/>
                  </a:lnTo>
                  <a:lnTo>
                    <a:pt x="13127" y="468"/>
                  </a:lnTo>
                  <a:lnTo>
                    <a:pt x="13305" y="490"/>
                  </a:lnTo>
                  <a:lnTo>
                    <a:pt x="13484" y="535"/>
                  </a:lnTo>
                  <a:lnTo>
                    <a:pt x="13662" y="602"/>
                  </a:lnTo>
                  <a:lnTo>
                    <a:pt x="13662" y="602"/>
                  </a:lnTo>
                  <a:lnTo>
                    <a:pt x="13762" y="657"/>
                  </a:lnTo>
                  <a:lnTo>
                    <a:pt x="13851" y="713"/>
                  </a:lnTo>
                  <a:lnTo>
                    <a:pt x="13940" y="791"/>
                  </a:lnTo>
                  <a:lnTo>
                    <a:pt x="14029" y="869"/>
                  </a:lnTo>
                  <a:lnTo>
                    <a:pt x="14029" y="869"/>
                  </a:lnTo>
                  <a:lnTo>
                    <a:pt x="14140" y="1003"/>
                  </a:lnTo>
                  <a:lnTo>
                    <a:pt x="14229" y="1147"/>
                  </a:lnTo>
                  <a:lnTo>
                    <a:pt x="14307" y="1303"/>
                  </a:lnTo>
                  <a:lnTo>
                    <a:pt x="14385" y="1459"/>
                  </a:lnTo>
                  <a:lnTo>
                    <a:pt x="14385" y="1459"/>
                  </a:lnTo>
                  <a:lnTo>
                    <a:pt x="15209" y="3274"/>
                  </a:lnTo>
                  <a:lnTo>
                    <a:pt x="15209" y="3274"/>
                  </a:lnTo>
                  <a:lnTo>
                    <a:pt x="15287" y="3452"/>
                  </a:lnTo>
                  <a:lnTo>
                    <a:pt x="15365" y="3630"/>
                  </a:lnTo>
                  <a:lnTo>
                    <a:pt x="15421" y="3808"/>
                  </a:lnTo>
                  <a:lnTo>
                    <a:pt x="15443" y="3908"/>
                  </a:lnTo>
                  <a:lnTo>
                    <a:pt x="15454" y="3997"/>
                  </a:lnTo>
                  <a:lnTo>
                    <a:pt x="15454" y="3997"/>
                  </a:lnTo>
                  <a:lnTo>
                    <a:pt x="15465" y="4098"/>
                  </a:lnTo>
                  <a:lnTo>
                    <a:pt x="15465" y="4198"/>
                  </a:lnTo>
                  <a:lnTo>
                    <a:pt x="15454" y="4298"/>
                  </a:lnTo>
                  <a:lnTo>
                    <a:pt x="15432" y="4387"/>
                  </a:lnTo>
                  <a:lnTo>
                    <a:pt x="15410" y="4476"/>
                  </a:lnTo>
                  <a:lnTo>
                    <a:pt x="15365" y="4565"/>
                  </a:lnTo>
                  <a:lnTo>
                    <a:pt x="15309" y="4643"/>
                  </a:lnTo>
                  <a:lnTo>
                    <a:pt x="15254" y="4710"/>
                  </a:lnTo>
                  <a:lnTo>
                    <a:pt x="15254" y="4710"/>
                  </a:lnTo>
                  <a:lnTo>
                    <a:pt x="15154" y="4799"/>
                  </a:lnTo>
                  <a:lnTo>
                    <a:pt x="15031" y="4855"/>
                  </a:lnTo>
                  <a:lnTo>
                    <a:pt x="14909" y="4910"/>
                  </a:lnTo>
                  <a:lnTo>
                    <a:pt x="14786" y="4944"/>
                  </a:lnTo>
                  <a:lnTo>
                    <a:pt x="14786" y="4944"/>
                  </a:lnTo>
                  <a:lnTo>
                    <a:pt x="14341" y="5077"/>
                  </a:lnTo>
                  <a:lnTo>
                    <a:pt x="13884" y="5178"/>
                  </a:lnTo>
                  <a:lnTo>
                    <a:pt x="13428" y="5267"/>
                  </a:lnTo>
                  <a:lnTo>
                    <a:pt x="12971" y="5333"/>
                  </a:lnTo>
                  <a:lnTo>
                    <a:pt x="12504" y="5389"/>
                  </a:lnTo>
                  <a:lnTo>
                    <a:pt x="12047" y="5434"/>
                  </a:lnTo>
                  <a:lnTo>
                    <a:pt x="11580" y="5467"/>
                  </a:lnTo>
                  <a:lnTo>
                    <a:pt x="11112" y="5478"/>
                  </a:lnTo>
                  <a:lnTo>
                    <a:pt x="11112" y="5478"/>
                  </a:lnTo>
                  <a:lnTo>
                    <a:pt x="10344" y="5500"/>
                  </a:lnTo>
                  <a:lnTo>
                    <a:pt x="9576" y="5489"/>
                  </a:lnTo>
                  <a:lnTo>
                    <a:pt x="8808" y="5456"/>
                  </a:lnTo>
                  <a:lnTo>
                    <a:pt x="8039" y="5411"/>
                  </a:lnTo>
                  <a:lnTo>
                    <a:pt x="7271" y="5333"/>
                  </a:lnTo>
                  <a:lnTo>
                    <a:pt x="6503" y="5244"/>
                  </a:lnTo>
                  <a:lnTo>
                    <a:pt x="5746" y="5122"/>
                  </a:lnTo>
                  <a:lnTo>
                    <a:pt x="4989" y="498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8"/>
            <p:cNvSpPr/>
            <p:nvPr/>
          </p:nvSpPr>
          <p:spPr>
            <a:xfrm>
              <a:off x="7154157" y="2746552"/>
              <a:ext cx="348563" cy="64817"/>
            </a:xfrm>
            <a:custGeom>
              <a:avLst/>
              <a:gdLst/>
              <a:ahLst/>
              <a:cxnLst/>
              <a:rect l="l" t="t" r="r" b="b"/>
              <a:pathLst>
                <a:path w="14853" h="2762" extrusionOk="0">
                  <a:moveTo>
                    <a:pt x="11312" y="1"/>
                  </a:moveTo>
                  <a:lnTo>
                    <a:pt x="11279" y="78"/>
                  </a:lnTo>
                  <a:lnTo>
                    <a:pt x="11256" y="156"/>
                  </a:lnTo>
                  <a:lnTo>
                    <a:pt x="11234" y="323"/>
                  </a:lnTo>
                  <a:lnTo>
                    <a:pt x="11212" y="490"/>
                  </a:lnTo>
                  <a:lnTo>
                    <a:pt x="11190" y="568"/>
                  </a:lnTo>
                  <a:lnTo>
                    <a:pt x="11156" y="646"/>
                  </a:lnTo>
                  <a:lnTo>
                    <a:pt x="11100" y="724"/>
                  </a:lnTo>
                  <a:lnTo>
                    <a:pt x="11034" y="780"/>
                  </a:lnTo>
                  <a:lnTo>
                    <a:pt x="10945" y="836"/>
                  </a:lnTo>
                  <a:lnTo>
                    <a:pt x="10856" y="858"/>
                  </a:lnTo>
                  <a:lnTo>
                    <a:pt x="10755" y="880"/>
                  </a:lnTo>
                  <a:lnTo>
                    <a:pt x="10655" y="902"/>
                  </a:lnTo>
                  <a:lnTo>
                    <a:pt x="10455" y="902"/>
                  </a:lnTo>
                  <a:lnTo>
                    <a:pt x="8551" y="913"/>
                  </a:lnTo>
                  <a:lnTo>
                    <a:pt x="8261" y="902"/>
                  </a:lnTo>
                  <a:lnTo>
                    <a:pt x="8117" y="891"/>
                  </a:lnTo>
                  <a:lnTo>
                    <a:pt x="7972" y="869"/>
                  </a:lnTo>
                  <a:lnTo>
                    <a:pt x="7838" y="824"/>
                  </a:lnTo>
                  <a:lnTo>
                    <a:pt x="7716" y="769"/>
                  </a:lnTo>
                  <a:lnTo>
                    <a:pt x="7660" y="724"/>
                  </a:lnTo>
                  <a:lnTo>
                    <a:pt x="7605" y="691"/>
                  </a:lnTo>
                  <a:lnTo>
                    <a:pt x="7560" y="635"/>
                  </a:lnTo>
                  <a:lnTo>
                    <a:pt x="7515" y="591"/>
                  </a:lnTo>
                  <a:lnTo>
                    <a:pt x="7415" y="446"/>
                  </a:lnTo>
                  <a:lnTo>
                    <a:pt x="7326" y="301"/>
                  </a:lnTo>
                  <a:lnTo>
                    <a:pt x="7271" y="245"/>
                  </a:lnTo>
                  <a:lnTo>
                    <a:pt x="7204" y="212"/>
                  </a:lnTo>
                  <a:lnTo>
                    <a:pt x="7148" y="190"/>
                  </a:lnTo>
                  <a:lnTo>
                    <a:pt x="7070" y="190"/>
                  </a:lnTo>
                  <a:lnTo>
                    <a:pt x="7014" y="223"/>
                  </a:lnTo>
                  <a:lnTo>
                    <a:pt x="6959" y="268"/>
                  </a:lnTo>
                  <a:lnTo>
                    <a:pt x="6925" y="323"/>
                  </a:lnTo>
                  <a:lnTo>
                    <a:pt x="6892" y="390"/>
                  </a:lnTo>
                  <a:lnTo>
                    <a:pt x="6847" y="546"/>
                  </a:lnTo>
                  <a:lnTo>
                    <a:pt x="6825" y="613"/>
                  </a:lnTo>
                  <a:lnTo>
                    <a:pt x="6792" y="680"/>
                  </a:lnTo>
                  <a:lnTo>
                    <a:pt x="6736" y="758"/>
                  </a:lnTo>
                  <a:lnTo>
                    <a:pt x="6669" y="824"/>
                  </a:lnTo>
                  <a:lnTo>
                    <a:pt x="6591" y="880"/>
                  </a:lnTo>
                  <a:lnTo>
                    <a:pt x="6513" y="925"/>
                  </a:lnTo>
                  <a:lnTo>
                    <a:pt x="6380" y="980"/>
                  </a:lnTo>
                  <a:lnTo>
                    <a:pt x="6246" y="1025"/>
                  </a:lnTo>
                  <a:lnTo>
                    <a:pt x="6113" y="1058"/>
                  </a:lnTo>
                  <a:lnTo>
                    <a:pt x="5968" y="1080"/>
                  </a:lnTo>
                  <a:lnTo>
                    <a:pt x="5823" y="1103"/>
                  </a:lnTo>
                  <a:lnTo>
                    <a:pt x="5678" y="1114"/>
                  </a:lnTo>
                  <a:lnTo>
                    <a:pt x="5389" y="1125"/>
                  </a:lnTo>
                  <a:lnTo>
                    <a:pt x="4799" y="1114"/>
                  </a:lnTo>
                  <a:lnTo>
                    <a:pt x="4209" y="1080"/>
                  </a:lnTo>
                  <a:lnTo>
                    <a:pt x="3953" y="1047"/>
                  </a:lnTo>
                  <a:lnTo>
                    <a:pt x="3830" y="1025"/>
                  </a:lnTo>
                  <a:lnTo>
                    <a:pt x="3708" y="991"/>
                  </a:lnTo>
                  <a:lnTo>
                    <a:pt x="3597" y="947"/>
                  </a:lnTo>
                  <a:lnTo>
                    <a:pt x="3485" y="880"/>
                  </a:lnTo>
                  <a:lnTo>
                    <a:pt x="3396" y="813"/>
                  </a:lnTo>
                  <a:lnTo>
                    <a:pt x="3318" y="713"/>
                  </a:lnTo>
                  <a:lnTo>
                    <a:pt x="3274" y="646"/>
                  </a:lnTo>
                  <a:lnTo>
                    <a:pt x="3240" y="568"/>
                  </a:lnTo>
                  <a:lnTo>
                    <a:pt x="3162" y="412"/>
                  </a:lnTo>
                  <a:lnTo>
                    <a:pt x="3129" y="335"/>
                  </a:lnTo>
                  <a:lnTo>
                    <a:pt x="3084" y="279"/>
                  </a:lnTo>
                  <a:lnTo>
                    <a:pt x="3029" y="223"/>
                  </a:lnTo>
                  <a:lnTo>
                    <a:pt x="2962" y="179"/>
                  </a:lnTo>
                  <a:lnTo>
                    <a:pt x="2862" y="357"/>
                  </a:lnTo>
                  <a:lnTo>
                    <a:pt x="2739" y="535"/>
                  </a:lnTo>
                  <a:lnTo>
                    <a:pt x="2606" y="702"/>
                  </a:lnTo>
                  <a:lnTo>
                    <a:pt x="2461" y="847"/>
                  </a:lnTo>
                  <a:lnTo>
                    <a:pt x="2305" y="980"/>
                  </a:lnTo>
                  <a:lnTo>
                    <a:pt x="2127" y="1092"/>
                  </a:lnTo>
                  <a:lnTo>
                    <a:pt x="1949" y="1192"/>
                  </a:lnTo>
                  <a:lnTo>
                    <a:pt x="1760" y="1281"/>
                  </a:lnTo>
                  <a:lnTo>
                    <a:pt x="1559" y="1348"/>
                  </a:lnTo>
                  <a:lnTo>
                    <a:pt x="1359" y="1403"/>
                  </a:lnTo>
                  <a:lnTo>
                    <a:pt x="1158" y="1437"/>
                  </a:lnTo>
                  <a:lnTo>
                    <a:pt x="958" y="1448"/>
                  </a:lnTo>
                  <a:lnTo>
                    <a:pt x="746" y="1437"/>
                  </a:lnTo>
                  <a:lnTo>
                    <a:pt x="546" y="1414"/>
                  </a:lnTo>
                  <a:lnTo>
                    <a:pt x="346" y="1370"/>
                  </a:lnTo>
                  <a:lnTo>
                    <a:pt x="145" y="1292"/>
                  </a:lnTo>
                  <a:lnTo>
                    <a:pt x="101" y="1403"/>
                  </a:lnTo>
                  <a:lnTo>
                    <a:pt x="67" y="1515"/>
                  </a:lnTo>
                  <a:lnTo>
                    <a:pt x="34" y="1626"/>
                  </a:lnTo>
                  <a:lnTo>
                    <a:pt x="12" y="1748"/>
                  </a:lnTo>
                  <a:lnTo>
                    <a:pt x="0" y="1860"/>
                  </a:lnTo>
                  <a:lnTo>
                    <a:pt x="0" y="1982"/>
                  </a:lnTo>
                  <a:lnTo>
                    <a:pt x="12" y="2094"/>
                  </a:lnTo>
                  <a:lnTo>
                    <a:pt x="23" y="2216"/>
                  </a:lnTo>
                  <a:lnTo>
                    <a:pt x="3530" y="2650"/>
                  </a:lnTo>
                  <a:lnTo>
                    <a:pt x="3919" y="2695"/>
                  </a:lnTo>
                  <a:lnTo>
                    <a:pt x="4309" y="2728"/>
                  </a:lnTo>
                  <a:lnTo>
                    <a:pt x="4710" y="2750"/>
                  </a:lnTo>
                  <a:lnTo>
                    <a:pt x="5100" y="2762"/>
                  </a:lnTo>
                  <a:lnTo>
                    <a:pt x="5901" y="2762"/>
                  </a:lnTo>
                  <a:lnTo>
                    <a:pt x="6692" y="2750"/>
                  </a:lnTo>
                  <a:lnTo>
                    <a:pt x="9876" y="2684"/>
                  </a:lnTo>
                  <a:lnTo>
                    <a:pt x="11145" y="2661"/>
                  </a:lnTo>
                  <a:lnTo>
                    <a:pt x="11780" y="2628"/>
                  </a:lnTo>
                  <a:lnTo>
                    <a:pt x="12414" y="2583"/>
                  </a:lnTo>
                  <a:lnTo>
                    <a:pt x="12704" y="2561"/>
                  </a:lnTo>
                  <a:lnTo>
                    <a:pt x="12993" y="2528"/>
                  </a:lnTo>
                  <a:lnTo>
                    <a:pt x="13294" y="2483"/>
                  </a:lnTo>
                  <a:lnTo>
                    <a:pt x="13583" y="2428"/>
                  </a:lnTo>
                  <a:lnTo>
                    <a:pt x="13862" y="2361"/>
                  </a:lnTo>
                  <a:lnTo>
                    <a:pt x="14151" y="2283"/>
                  </a:lnTo>
                  <a:lnTo>
                    <a:pt x="14418" y="2183"/>
                  </a:lnTo>
                  <a:lnTo>
                    <a:pt x="14685" y="2060"/>
                  </a:lnTo>
                  <a:lnTo>
                    <a:pt x="14741" y="2038"/>
                  </a:lnTo>
                  <a:lnTo>
                    <a:pt x="14797" y="2005"/>
                  </a:lnTo>
                  <a:lnTo>
                    <a:pt x="14830" y="1960"/>
                  </a:lnTo>
                  <a:lnTo>
                    <a:pt x="14852" y="1904"/>
                  </a:lnTo>
                  <a:lnTo>
                    <a:pt x="14852" y="1860"/>
                  </a:lnTo>
                  <a:lnTo>
                    <a:pt x="14841" y="1826"/>
                  </a:lnTo>
                  <a:lnTo>
                    <a:pt x="14808" y="1748"/>
                  </a:lnTo>
                  <a:lnTo>
                    <a:pt x="14730" y="1581"/>
                  </a:lnTo>
                  <a:lnTo>
                    <a:pt x="14630" y="1414"/>
                  </a:lnTo>
                  <a:lnTo>
                    <a:pt x="14574" y="1337"/>
                  </a:lnTo>
                  <a:lnTo>
                    <a:pt x="14507" y="1270"/>
                  </a:lnTo>
                  <a:lnTo>
                    <a:pt x="14440" y="1214"/>
                  </a:lnTo>
                  <a:lnTo>
                    <a:pt x="14363" y="1170"/>
                  </a:lnTo>
                  <a:lnTo>
                    <a:pt x="14240" y="1125"/>
                  </a:lnTo>
                  <a:lnTo>
                    <a:pt x="14129" y="1103"/>
                  </a:lnTo>
                  <a:lnTo>
                    <a:pt x="13995" y="1092"/>
                  </a:lnTo>
                  <a:lnTo>
                    <a:pt x="12715" y="1092"/>
                  </a:lnTo>
                  <a:lnTo>
                    <a:pt x="12570" y="1080"/>
                  </a:lnTo>
                  <a:lnTo>
                    <a:pt x="12414" y="1047"/>
                  </a:lnTo>
                  <a:lnTo>
                    <a:pt x="12347" y="1025"/>
                  </a:lnTo>
                  <a:lnTo>
                    <a:pt x="12269" y="991"/>
                  </a:lnTo>
                  <a:lnTo>
                    <a:pt x="12203" y="947"/>
                  </a:lnTo>
                  <a:lnTo>
                    <a:pt x="12136" y="902"/>
                  </a:lnTo>
                  <a:lnTo>
                    <a:pt x="12069" y="847"/>
                  </a:lnTo>
                  <a:lnTo>
                    <a:pt x="12013" y="780"/>
                  </a:lnTo>
                  <a:lnTo>
                    <a:pt x="11902" y="646"/>
                  </a:lnTo>
                  <a:lnTo>
                    <a:pt x="11802" y="490"/>
                  </a:lnTo>
                  <a:lnTo>
                    <a:pt x="11691" y="346"/>
                  </a:lnTo>
                  <a:lnTo>
                    <a:pt x="11579" y="212"/>
                  </a:lnTo>
                  <a:lnTo>
                    <a:pt x="11524" y="145"/>
                  </a:lnTo>
                  <a:lnTo>
                    <a:pt x="11457" y="90"/>
                  </a:lnTo>
                  <a:lnTo>
                    <a:pt x="11390" y="45"/>
                  </a:lnTo>
                  <a:lnTo>
                    <a:pt x="11312" y="1"/>
                  </a:lnTo>
                  <a:close/>
                </a:path>
              </a:pathLst>
            </a:custGeom>
            <a:solidFill>
              <a:srgbClr val="E8A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8"/>
            <p:cNvSpPr/>
            <p:nvPr/>
          </p:nvSpPr>
          <p:spPr>
            <a:xfrm>
              <a:off x="7154157" y="2746552"/>
              <a:ext cx="348563" cy="64817"/>
            </a:xfrm>
            <a:custGeom>
              <a:avLst/>
              <a:gdLst/>
              <a:ahLst/>
              <a:cxnLst/>
              <a:rect l="l" t="t" r="r" b="b"/>
              <a:pathLst>
                <a:path w="14853" h="2762" fill="none" extrusionOk="0">
                  <a:moveTo>
                    <a:pt x="23" y="2216"/>
                  </a:moveTo>
                  <a:lnTo>
                    <a:pt x="23" y="2216"/>
                  </a:lnTo>
                  <a:lnTo>
                    <a:pt x="12" y="2094"/>
                  </a:lnTo>
                  <a:lnTo>
                    <a:pt x="0" y="1982"/>
                  </a:lnTo>
                  <a:lnTo>
                    <a:pt x="0" y="1860"/>
                  </a:lnTo>
                  <a:lnTo>
                    <a:pt x="12" y="1748"/>
                  </a:lnTo>
                  <a:lnTo>
                    <a:pt x="34" y="1626"/>
                  </a:lnTo>
                  <a:lnTo>
                    <a:pt x="67" y="1515"/>
                  </a:lnTo>
                  <a:lnTo>
                    <a:pt x="101" y="1403"/>
                  </a:lnTo>
                  <a:lnTo>
                    <a:pt x="145" y="1292"/>
                  </a:lnTo>
                  <a:lnTo>
                    <a:pt x="145" y="1292"/>
                  </a:lnTo>
                  <a:lnTo>
                    <a:pt x="346" y="1370"/>
                  </a:lnTo>
                  <a:lnTo>
                    <a:pt x="546" y="1414"/>
                  </a:lnTo>
                  <a:lnTo>
                    <a:pt x="746" y="1437"/>
                  </a:lnTo>
                  <a:lnTo>
                    <a:pt x="958" y="1448"/>
                  </a:lnTo>
                  <a:lnTo>
                    <a:pt x="1158" y="1437"/>
                  </a:lnTo>
                  <a:lnTo>
                    <a:pt x="1359" y="1403"/>
                  </a:lnTo>
                  <a:lnTo>
                    <a:pt x="1559" y="1348"/>
                  </a:lnTo>
                  <a:lnTo>
                    <a:pt x="1760" y="1281"/>
                  </a:lnTo>
                  <a:lnTo>
                    <a:pt x="1949" y="1192"/>
                  </a:lnTo>
                  <a:lnTo>
                    <a:pt x="2127" y="1092"/>
                  </a:lnTo>
                  <a:lnTo>
                    <a:pt x="2305" y="980"/>
                  </a:lnTo>
                  <a:lnTo>
                    <a:pt x="2461" y="847"/>
                  </a:lnTo>
                  <a:lnTo>
                    <a:pt x="2606" y="702"/>
                  </a:lnTo>
                  <a:lnTo>
                    <a:pt x="2739" y="535"/>
                  </a:lnTo>
                  <a:lnTo>
                    <a:pt x="2862" y="357"/>
                  </a:lnTo>
                  <a:lnTo>
                    <a:pt x="2962" y="179"/>
                  </a:lnTo>
                  <a:lnTo>
                    <a:pt x="2962" y="179"/>
                  </a:lnTo>
                  <a:lnTo>
                    <a:pt x="3029" y="223"/>
                  </a:lnTo>
                  <a:lnTo>
                    <a:pt x="3084" y="279"/>
                  </a:lnTo>
                  <a:lnTo>
                    <a:pt x="3129" y="335"/>
                  </a:lnTo>
                  <a:lnTo>
                    <a:pt x="3162" y="412"/>
                  </a:lnTo>
                  <a:lnTo>
                    <a:pt x="3240" y="568"/>
                  </a:lnTo>
                  <a:lnTo>
                    <a:pt x="3274" y="646"/>
                  </a:lnTo>
                  <a:lnTo>
                    <a:pt x="3318" y="713"/>
                  </a:lnTo>
                  <a:lnTo>
                    <a:pt x="3318" y="713"/>
                  </a:lnTo>
                  <a:lnTo>
                    <a:pt x="3396" y="813"/>
                  </a:lnTo>
                  <a:lnTo>
                    <a:pt x="3485" y="880"/>
                  </a:lnTo>
                  <a:lnTo>
                    <a:pt x="3597" y="947"/>
                  </a:lnTo>
                  <a:lnTo>
                    <a:pt x="3708" y="991"/>
                  </a:lnTo>
                  <a:lnTo>
                    <a:pt x="3830" y="1025"/>
                  </a:lnTo>
                  <a:lnTo>
                    <a:pt x="3953" y="1047"/>
                  </a:lnTo>
                  <a:lnTo>
                    <a:pt x="4209" y="1080"/>
                  </a:lnTo>
                  <a:lnTo>
                    <a:pt x="4209" y="1080"/>
                  </a:lnTo>
                  <a:lnTo>
                    <a:pt x="4799" y="1114"/>
                  </a:lnTo>
                  <a:lnTo>
                    <a:pt x="5389" y="1125"/>
                  </a:lnTo>
                  <a:lnTo>
                    <a:pt x="5389" y="1125"/>
                  </a:lnTo>
                  <a:lnTo>
                    <a:pt x="5678" y="1114"/>
                  </a:lnTo>
                  <a:lnTo>
                    <a:pt x="5823" y="1103"/>
                  </a:lnTo>
                  <a:lnTo>
                    <a:pt x="5968" y="1080"/>
                  </a:lnTo>
                  <a:lnTo>
                    <a:pt x="6113" y="1058"/>
                  </a:lnTo>
                  <a:lnTo>
                    <a:pt x="6246" y="1025"/>
                  </a:lnTo>
                  <a:lnTo>
                    <a:pt x="6380" y="980"/>
                  </a:lnTo>
                  <a:lnTo>
                    <a:pt x="6513" y="925"/>
                  </a:lnTo>
                  <a:lnTo>
                    <a:pt x="6513" y="925"/>
                  </a:lnTo>
                  <a:lnTo>
                    <a:pt x="6591" y="880"/>
                  </a:lnTo>
                  <a:lnTo>
                    <a:pt x="6669" y="824"/>
                  </a:lnTo>
                  <a:lnTo>
                    <a:pt x="6736" y="758"/>
                  </a:lnTo>
                  <a:lnTo>
                    <a:pt x="6792" y="680"/>
                  </a:lnTo>
                  <a:lnTo>
                    <a:pt x="6792" y="680"/>
                  </a:lnTo>
                  <a:lnTo>
                    <a:pt x="6825" y="613"/>
                  </a:lnTo>
                  <a:lnTo>
                    <a:pt x="6847" y="546"/>
                  </a:lnTo>
                  <a:lnTo>
                    <a:pt x="6892" y="390"/>
                  </a:lnTo>
                  <a:lnTo>
                    <a:pt x="6925" y="323"/>
                  </a:lnTo>
                  <a:lnTo>
                    <a:pt x="6959" y="268"/>
                  </a:lnTo>
                  <a:lnTo>
                    <a:pt x="7014" y="223"/>
                  </a:lnTo>
                  <a:lnTo>
                    <a:pt x="7070" y="190"/>
                  </a:lnTo>
                  <a:lnTo>
                    <a:pt x="7070" y="190"/>
                  </a:lnTo>
                  <a:lnTo>
                    <a:pt x="7104" y="190"/>
                  </a:lnTo>
                  <a:lnTo>
                    <a:pt x="7148" y="190"/>
                  </a:lnTo>
                  <a:lnTo>
                    <a:pt x="7204" y="212"/>
                  </a:lnTo>
                  <a:lnTo>
                    <a:pt x="7271" y="245"/>
                  </a:lnTo>
                  <a:lnTo>
                    <a:pt x="7326" y="301"/>
                  </a:lnTo>
                  <a:lnTo>
                    <a:pt x="7415" y="446"/>
                  </a:lnTo>
                  <a:lnTo>
                    <a:pt x="7515" y="591"/>
                  </a:lnTo>
                  <a:lnTo>
                    <a:pt x="7515" y="591"/>
                  </a:lnTo>
                  <a:lnTo>
                    <a:pt x="7560" y="635"/>
                  </a:lnTo>
                  <a:lnTo>
                    <a:pt x="7605" y="691"/>
                  </a:lnTo>
                  <a:lnTo>
                    <a:pt x="7660" y="724"/>
                  </a:lnTo>
                  <a:lnTo>
                    <a:pt x="7716" y="769"/>
                  </a:lnTo>
                  <a:lnTo>
                    <a:pt x="7838" y="824"/>
                  </a:lnTo>
                  <a:lnTo>
                    <a:pt x="7972" y="869"/>
                  </a:lnTo>
                  <a:lnTo>
                    <a:pt x="8117" y="891"/>
                  </a:lnTo>
                  <a:lnTo>
                    <a:pt x="8261" y="902"/>
                  </a:lnTo>
                  <a:lnTo>
                    <a:pt x="8551" y="913"/>
                  </a:lnTo>
                  <a:lnTo>
                    <a:pt x="8551" y="913"/>
                  </a:lnTo>
                  <a:lnTo>
                    <a:pt x="10455" y="902"/>
                  </a:lnTo>
                  <a:lnTo>
                    <a:pt x="10455" y="902"/>
                  </a:lnTo>
                  <a:lnTo>
                    <a:pt x="10655" y="902"/>
                  </a:lnTo>
                  <a:lnTo>
                    <a:pt x="10755" y="880"/>
                  </a:lnTo>
                  <a:lnTo>
                    <a:pt x="10856" y="858"/>
                  </a:lnTo>
                  <a:lnTo>
                    <a:pt x="10945" y="836"/>
                  </a:lnTo>
                  <a:lnTo>
                    <a:pt x="11034" y="780"/>
                  </a:lnTo>
                  <a:lnTo>
                    <a:pt x="11100" y="724"/>
                  </a:lnTo>
                  <a:lnTo>
                    <a:pt x="11156" y="646"/>
                  </a:lnTo>
                  <a:lnTo>
                    <a:pt x="11156" y="646"/>
                  </a:lnTo>
                  <a:lnTo>
                    <a:pt x="11190" y="568"/>
                  </a:lnTo>
                  <a:lnTo>
                    <a:pt x="11212" y="490"/>
                  </a:lnTo>
                  <a:lnTo>
                    <a:pt x="11234" y="323"/>
                  </a:lnTo>
                  <a:lnTo>
                    <a:pt x="11256" y="156"/>
                  </a:lnTo>
                  <a:lnTo>
                    <a:pt x="11279" y="78"/>
                  </a:lnTo>
                  <a:lnTo>
                    <a:pt x="11312" y="1"/>
                  </a:lnTo>
                  <a:lnTo>
                    <a:pt x="11312" y="1"/>
                  </a:lnTo>
                  <a:lnTo>
                    <a:pt x="11390" y="45"/>
                  </a:lnTo>
                  <a:lnTo>
                    <a:pt x="11457" y="90"/>
                  </a:lnTo>
                  <a:lnTo>
                    <a:pt x="11524" y="145"/>
                  </a:lnTo>
                  <a:lnTo>
                    <a:pt x="11579" y="212"/>
                  </a:lnTo>
                  <a:lnTo>
                    <a:pt x="11691" y="346"/>
                  </a:lnTo>
                  <a:lnTo>
                    <a:pt x="11802" y="490"/>
                  </a:lnTo>
                  <a:lnTo>
                    <a:pt x="11902" y="646"/>
                  </a:lnTo>
                  <a:lnTo>
                    <a:pt x="12013" y="780"/>
                  </a:lnTo>
                  <a:lnTo>
                    <a:pt x="12069" y="847"/>
                  </a:lnTo>
                  <a:lnTo>
                    <a:pt x="12136" y="902"/>
                  </a:lnTo>
                  <a:lnTo>
                    <a:pt x="12203" y="947"/>
                  </a:lnTo>
                  <a:lnTo>
                    <a:pt x="12269" y="991"/>
                  </a:lnTo>
                  <a:lnTo>
                    <a:pt x="12269" y="991"/>
                  </a:lnTo>
                  <a:lnTo>
                    <a:pt x="12347" y="1025"/>
                  </a:lnTo>
                  <a:lnTo>
                    <a:pt x="12414" y="1047"/>
                  </a:lnTo>
                  <a:lnTo>
                    <a:pt x="12570" y="1080"/>
                  </a:lnTo>
                  <a:lnTo>
                    <a:pt x="12715" y="1092"/>
                  </a:lnTo>
                  <a:lnTo>
                    <a:pt x="12871" y="1092"/>
                  </a:lnTo>
                  <a:lnTo>
                    <a:pt x="12871" y="1092"/>
                  </a:lnTo>
                  <a:lnTo>
                    <a:pt x="13873" y="1092"/>
                  </a:lnTo>
                  <a:lnTo>
                    <a:pt x="13873" y="1092"/>
                  </a:lnTo>
                  <a:lnTo>
                    <a:pt x="13995" y="1092"/>
                  </a:lnTo>
                  <a:lnTo>
                    <a:pt x="14129" y="1103"/>
                  </a:lnTo>
                  <a:lnTo>
                    <a:pt x="14240" y="1125"/>
                  </a:lnTo>
                  <a:lnTo>
                    <a:pt x="14363" y="1170"/>
                  </a:lnTo>
                  <a:lnTo>
                    <a:pt x="14363" y="1170"/>
                  </a:lnTo>
                  <a:lnTo>
                    <a:pt x="14440" y="1214"/>
                  </a:lnTo>
                  <a:lnTo>
                    <a:pt x="14507" y="1270"/>
                  </a:lnTo>
                  <a:lnTo>
                    <a:pt x="14574" y="1337"/>
                  </a:lnTo>
                  <a:lnTo>
                    <a:pt x="14630" y="1414"/>
                  </a:lnTo>
                  <a:lnTo>
                    <a:pt x="14730" y="1581"/>
                  </a:lnTo>
                  <a:lnTo>
                    <a:pt x="14808" y="1748"/>
                  </a:lnTo>
                  <a:lnTo>
                    <a:pt x="14808" y="1748"/>
                  </a:lnTo>
                  <a:lnTo>
                    <a:pt x="14841" y="1826"/>
                  </a:lnTo>
                  <a:lnTo>
                    <a:pt x="14852" y="1860"/>
                  </a:lnTo>
                  <a:lnTo>
                    <a:pt x="14852" y="1904"/>
                  </a:lnTo>
                  <a:lnTo>
                    <a:pt x="14852" y="1904"/>
                  </a:lnTo>
                  <a:lnTo>
                    <a:pt x="14830" y="1960"/>
                  </a:lnTo>
                  <a:lnTo>
                    <a:pt x="14797" y="2005"/>
                  </a:lnTo>
                  <a:lnTo>
                    <a:pt x="14741" y="2038"/>
                  </a:lnTo>
                  <a:lnTo>
                    <a:pt x="14685" y="2060"/>
                  </a:lnTo>
                  <a:lnTo>
                    <a:pt x="14685" y="2060"/>
                  </a:lnTo>
                  <a:lnTo>
                    <a:pt x="14418" y="2183"/>
                  </a:lnTo>
                  <a:lnTo>
                    <a:pt x="14151" y="2283"/>
                  </a:lnTo>
                  <a:lnTo>
                    <a:pt x="13862" y="2361"/>
                  </a:lnTo>
                  <a:lnTo>
                    <a:pt x="13583" y="2428"/>
                  </a:lnTo>
                  <a:lnTo>
                    <a:pt x="13294" y="2483"/>
                  </a:lnTo>
                  <a:lnTo>
                    <a:pt x="12993" y="2528"/>
                  </a:lnTo>
                  <a:lnTo>
                    <a:pt x="12704" y="2561"/>
                  </a:lnTo>
                  <a:lnTo>
                    <a:pt x="12414" y="2583"/>
                  </a:lnTo>
                  <a:lnTo>
                    <a:pt x="12414" y="2583"/>
                  </a:lnTo>
                  <a:lnTo>
                    <a:pt x="11780" y="2628"/>
                  </a:lnTo>
                  <a:lnTo>
                    <a:pt x="11145" y="2661"/>
                  </a:lnTo>
                  <a:lnTo>
                    <a:pt x="9876" y="2684"/>
                  </a:lnTo>
                  <a:lnTo>
                    <a:pt x="9876" y="2684"/>
                  </a:lnTo>
                  <a:lnTo>
                    <a:pt x="6692" y="2750"/>
                  </a:lnTo>
                  <a:lnTo>
                    <a:pt x="6692" y="2750"/>
                  </a:lnTo>
                  <a:lnTo>
                    <a:pt x="5901" y="2762"/>
                  </a:lnTo>
                  <a:lnTo>
                    <a:pt x="5100" y="2762"/>
                  </a:lnTo>
                  <a:lnTo>
                    <a:pt x="4710" y="2750"/>
                  </a:lnTo>
                  <a:lnTo>
                    <a:pt x="4309" y="2728"/>
                  </a:lnTo>
                  <a:lnTo>
                    <a:pt x="3919" y="2695"/>
                  </a:lnTo>
                  <a:lnTo>
                    <a:pt x="3530" y="265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8"/>
            <p:cNvSpPr/>
            <p:nvPr/>
          </p:nvSpPr>
          <p:spPr>
            <a:xfrm>
              <a:off x="7379375" y="2715458"/>
              <a:ext cx="30860" cy="12837"/>
            </a:xfrm>
            <a:custGeom>
              <a:avLst/>
              <a:gdLst/>
              <a:ahLst/>
              <a:cxnLst/>
              <a:rect l="l" t="t" r="r" b="b"/>
              <a:pathLst>
                <a:path w="1315" h="547" extrusionOk="0">
                  <a:moveTo>
                    <a:pt x="713" y="1"/>
                  </a:moveTo>
                  <a:lnTo>
                    <a:pt x="635" y="12"/>
                  </a:lnTo>
                  <a:lnTo>
                    <a:pt x="479" y="56"/>
                  </a:lnTo>
                  <a:lnTo>
                    <a:pt x="334" y="101"/>
                  </a:lnTo>
                  <a:lnTo>
                    <a:pt x="212" y="123"/>
                  </a:lnTo>
                  <a:lnTo>
                    <a:pt x="145" y="134"/>
                  </a:lnTo>
                  <a:lnTo>
                    <a:pt x="78" y="157"/>
                  </a:lnTo>
                  <a:lnTo>
                    <a:pt x="34" y="190"/>
                  </a:lnTo>
                  <a:lnTo>
                    <a:pt x="12" y="201"/>
                  </a:lnTo>
                  <a:lnTo>
                    <a:pt x="0" y="223"/>
                  </a:lnTo>
                  <a:lnTo>
                    <a:pt x="0" y="246"/>
                  </a:lnTo>
                  <a:lnTo>
                    <a:pt x="0" y="279"/>
                  </a:lnTo>
                  <a:lnTo>
                    <a:pt x="12" y="312"/>
                  </a:lnTo>
                  <a:lnTo>
                    <a:pt x="34" y="346"/>
                  </a:lnTo>
                  <a:lnTo>
                    <a:pt x="78" y="390"/>
                  </a:lnTo>
                  <a:lnTo>
                    <a:pt x="123" y="424"/>
                  </a:lnTo>
                  <a:lnTo>
                    <a:pt x="179" y="446"/>
                  </a:lnTo>
                  <a:lnTo>
                    <a:pt x="234" y="468"/>
                  </a:lnTo>
                  <a:lnTo>
                    <a:pt x="334" y="502"/>
                  </a:lnTo>
                  <a:lnTo>
                    <a:pt x="446" y="524"/>
                  </a:lnTo>
                  <a:lnTo>
                    <a:pt x="557" y="535"/>
                  </a:lnTo>
                  <a:lnTo>
                    <a:pt x="657" y="546"/>
                  </a:lnTo>
                  <a:lnTo>
                    <a:pt x="769" y="546"/>
                  </a:lnTo>
                  <a:lnTo>
                    <a:pt x="880" y="535"/>
                  </a:lnTo>
                  <a:lnTo>
                    <a:pt x="991" y="524"/>
                  </a:lnTo>
                  <a:lnTo>
                    <a:pt x="1092" y="491"/>
                  </a:lnTo>
                  <a:lnTo>
                    <a:pt x="1181" y="468"/>
                  </a:lnTo>
                  <a:lnTo>
                    <a:pt x="1225" y="446"/>
                  </a:lnTo>
                  <a:lnTo>
                    <a:pt x="1259" y="424"/>
                  </a:lnTo>
                  <a:lnTo>
                    <a:pt x="1281" y="379"/>
                  </a:lnTo>
                  <a:lnTo>
                    <a:pt x="1303" y="346"/>
                  </a:lnTo>
                  <a:lnTo>
                    <a:pt x="1314" y="301"/>
                  </a:lnTo>
                  <a:lnTo>
                    <a:pt x="1303" y="257"/>
                  </a:lnTo>
                  <a:lnTo>
                    <a:pt x="1281" y="212"/>
                  </a:lnTo>
                  <a:lnTo>
                    <a:pt x="1247" y="179"/>
                  </a:lnTo>
                  <a:lnTo>
                    <a:pt x="1181" y="134"/>
                  </a:lnTo>
                  <a:lnTo>
                    <a:pt x="1103" y="79"/>
                  </a:lnTo>
                  <a:lnTo>
                    <a:pt x="1025" y="45"/>
                  </a:lnTo>
                  <a:lnTo>
                    <a:pt x="947" y="12"/>
                  </a:lnTo>
                  <a:lnTo>
                    <a:pt x="869" y="1"/>
                  </a:lnTo>
                  <a:close/>
                </a:path>
              </a:pathLst>
            </a:custGeom>
            <a:solidFill>
              <a:srgbClr val="DA8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8"/>
            <p:cNvSpPr/>
            <p:nvPr/>
          </p:nvSpPr>
          <p:spPr>
            <a:xfrm>
              <a:off x="7357691" y="2701096"/>
              <a:ext cx="10208" cy="9434"/>
            </a:xfrm>
            <a:custGeom>
              <a:avLst/>
              <a:gdLst/>
              <a:ahLst/>
              <a:cxnLst/>
              <a:rect l="l" t="t" r="r" b="b"/>
              <a:pathLst>
                <a:path w="435" h="402" extrusionOk="0">
                  <a:moveTo>
                    <a:pt x="201" y="0"/>
                  </a:moveTo>
                  <a:lnTo>
                    <a:pt x="145" y="23"/>
                  </a:lnTo>
                  <a:lnTo>
                    <a:pt x="101" y="56"/>
                  </a:lnTo>
                  <a:lnTo>
                    <a:pt x="56" y="89"/>
                  </a:lnTo>
                  <a:lnTo>
                    <a:pt x="23" y="145"/>
                  </a:lnTo>
                  <a:lnTo>
                    <a:pt x="0" y="201"/>
                  </a:lnTo>
                  <a:lnTo>
                    <a:pt x="12" y="256"/>
                  </a:lnTo>
                  <a:lnTo>
                    <a:pt x="45" y="312"/>
                  </a:lnTo>
                  <a:lnTo>
                    <a:pt x="78" y="345"/>
                  </a:lnTo>
                  <a:lnTo>
                    <a:pt x="145" y="379"/>
                  </a:lnTo>
                  <a:lnTo>
                    <a:pt x="223" y="401"/>
                  </a:lnTo>
                  <a:lnTo>
                    <a:pt x="290" y="390"/>
                  </a:lnTo>
                  <a:lnTo>
                    <a:pt x="368" y="368"/>
                  </a:lnTo>
                  <a:lnTo>
                    <a:pt x="390" y="345"/>
                  </a:lnTo>
                  <a:lnTo>
                    <a:pt x="423" y="312"/>
                  </a:lnTo>
                  <a:lnTo>
                    <a:pt x="435" y="256"/>
                  </a:lnTo>
                  <a:lnTo>
                    <a:pt x="435" y="190"/>
                  </a:lnTo>
                  <a:lnTo>
                    <a:pt x="412" y="134"/>
                  </a:lnTo>
                  <a:lnTo>
                    <a:pt x="368" y="67"/>
                  </a:lnTo>
                  <a:lnTo>
                    <a:pt x="312" y="23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DA8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8"/>
            <p:cNvSpPr/>
            <p:nvPr/>
          </p:nvSpPr>
          <p:spPr>
            <a:xfrm>
              <a:off x="7222612" y="2721724"/>
              <a:ext cx="10208" cy="9434"/>
            </a:xfrm>
            <a:custGeom>
              <a:avLst/>
              <a:gdLst/>
              <a:ahLst/>
              <a:cxnLst/>
              <a:rect l="l" t="t" r="r" b="b"/>
              <a:pathLst>
                <a:path w="435" h="402" extrusionOk="0">
                  <a:moveTo>
                    <a:pt x="256" y="1"/>
                  </a:moveTo>
                  <a:lnTo>
                    <a:pt x="201" y="12"/>
                  </a:lnTo>
                  <a:lnTo>
                    <a:pt x="145" y="23"/>
                  </a:lnTo>
                  <a:lnTo>
                    <a:pt x="89" y="57"/>
                  </a:lnTo>
                  <a:lnTo>
                    <a:pt x="45" y="101"/>
                  </a:lnTo>
                  <a:lnTo>
                    <a:pt x="12" y="146"/>
                  </a:lnTo>
                  <a:lnTo>
                    <a:pt x="0" y="201"/>
                  </a:lnTo>
                  <a:lnTo>
                    <a:pt x="12" y="257"/>
                  </a:lnTo>
                  <a:lnTo>
                    <a:pt x="34" y="313"/>
                  </a:lnTo>
                  <a:lnTo>
                    <a:pt x="78" y="346"/>
                  </a:lnTo>
                  <a:lnTo>
                    <a:pt x="145" y="391"/>
                  </a:lnTo>
                  <a:lnTo>
                    <a:pt x="212" y="402"/>
                  </a:lnTo>
                  <a:lnTo>
                    <a:pt x="290" y="391"/>
                  </a:lnTo>
                  <a:lnTo>
                    <a:pt x="357" y="368"/>
                  </a:lnTo>
                  <a:lnTo>
                    <a:pt x="390" y="346"/>
                  </a:lnTo>
                  <a:lnTo>
                    <a:pt x="412" y="313"/>
                  </a:lnTo>
                  <a:lnTo>
                    <a:pt x="435" y="257"/>
                  </a:lnTo>
                  <a:lnTo>
                    <a:pt x="435" y="190"/>
                  </a:lnTo>
                  <a:lnTo>
                    <a:pt x="412" y="146"/>
                  </a:lnTo>
                  <a:lnTo>
                    <a:pt x="368" y="68"/>
                  </a:lnTo>
                  <a:lnTo>
                    <a:pt x="312" y="23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DA8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8"/>
            <p:cNvSpPr/>
            <p:nvPr/>
          </p:nvSpPr>
          <p:spPr>
            <a:xfrm>
              <a:off x="7239321" y="2708676"/>
              <a:ext cx="18586" cy="16990"/>
            </a:xfrm>
            <a:custGeom>
              <a:avLst/>
              <a:gdLst/>
              <a:ahLst/>
              <a:cxnLst/>
              <a:rect l="l" t="t" r="r" b="b"/>
              <a:pathLst>
                <a:path w="792" h="724" extrusionOk="0">
                  <a:moveTo>
                    <a:pt x="368" y="0"/>
                  </a:moveTo>
                  <a:lnTo>
                    <a:pt x="313" y="22"/>
                  </a:lnTo>
                  <a:lnTo>
                    <a:pt x="268" y="34"/>
                  </a:lnTo>
                  <a:lnTo>
                    <a:pt x="168" y="89"/>
                  </a:lnTo>
                  <a:lnTo>
                    <a:pt x="90" y="167"/>
                  </a:lnTo>
                  <a:lnTo>
                    <a:pt x="57" y="212"/>
                  </a:lnTo>
                  <a:lnTo>
                    <a:pt x="34" y="256"/>
                  </a:lnTo>
                  <a:lnTo>
                    <a:pt x="12" y="312"/>
                  </a:lnTo>
                  <a:lnTo>
                    <a:pt x="1" y="356"/>
                  </a:lnTo>
                  <a:lnTo>
                    <a:pt x="1" y="412"/>
                  </a:lnTo>
                  <a:lnTo>
                    <a:pt x="12" y="468"/>
                  </a:lnTo>
                  <a:lnTo>
                    <a:pt x="34" y="523"/>
                  </a:lnTo>
                  <a:lnTo>
                    <a:pt x="68" y="568"/>
                  </a:lnTo>
                  <a:lnTo>
                    <a:pt x="101" y="601"/>
                  </a:lnTo>
                  <a:lnTo>
                    <a:pt x="135" y="624"/>
                  </a:lnTo>
                  <a:lnTo>
                    <a:pt x="201" y="657"/>
                  </a:lnTo>
                  <a:lnTo>
                    <a:pt x="257" y="690"/>
                  </a:lnTo>
                  <a:lnTo>
                    <a:pt x="324" y="713"/>
                  </a:lnTo>
                  <a:lnTo>
                    <a:pt x="391" y="724"/>
                  </a:lnTo>
                  <a:lnTo>
                    <a:pt x="457" y="724"/>
                  </a:lnTo>
                  <a:lnTo>
                    <a:pt x="524" y="713"/>
                  </a:lnTo>
                  <a:lnTo>
                    <a:pt x="591" y="690"/>
                  </a:lnTo>
                  <a:lnTo>
                    <a:pt x="658" y="657"/>
                  </a:lnTo>
                  <a:lnTo>
                    <a:pt x="702" y="624"/>
                  </a:lnTo>
                  <a:lnTo>
                    <a:pt x="736" y="601"/>
                  </a:lnTo>
                  <a:lnTo>
                    <a:pt x="758" y="557"/>
                  </a:lnTo>
                  <a:lnTo>
                    <a:pt x="769" y="512"/>
                  </a:lnTo>
                  <a:lnTo>
                    <a:pt x="780" y="457"/>
                  </a:lnTo>
                  <a:lnTo>
                    <a:pt x="791" y="401"/>
                  </a:lnTo>
                  <a:lnTo>
                    <a:pt x="780" y="345"/>
                  </a:lnTo>
                  <a:lnTo>
                    <a:pt x="769" y="290"/>
                  </a:lnTo>
                  <a:lnTo>
                    <a:pt x="747" y="256"/>
                  </a:lnTo>
                  <a:lnTo>
                    <a:pt x="702" y="178"/>
                  </a:lnTo>
                  <a:lnTo>
                    <a:pt x="658" y="123"/>
                  </a:lnTo>
                  <a:lnTo>
                    <a:pt x="613" y="67"/>
                  </a:lnTo>
                  <a:lnTo>
                    <a:pt x="558" y="34"/>
                  </a:lnTo>
                  <a:lnTo>
                    <a:pt x="513" y="11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DA8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8"/>
            <p:cNvSpPr/>
            <p:nvPr/>
          </p:nvSpPr>
          <p:spPr>
            <a:xfrm>
              <a:off x="7264407" y="2727473"/>
              <a:ext cx="35553" cy="15700"/>
            </a:xfrm>
            <a:custGeom>
              <a:avLst/>
              <a:gdLst/>
              <a:ahLst/>
              <a:cxnLst/>
              <a:rect l="l" t="t" r="r" b="b"/>
              <a:pathLst>
                <a:path w="1515" h="669" extrusionOk="0">
                  <a:moveTo>
                    <a:pt x="290" y="1"/>
                  </a:moveTo>
                  <a:lnTo>
                    <a:pt x="212" y="23"/>
                  </a:lnTo>
                  <a:lnTo>
                    <a:pt x="145" y="56"/>
                  </a:lnTo>
                  <a:lnTo>
                    <a:pt x="79" y="112"/>
                  </a:lnTo>
                  <a:lnTo>
                    <a:pt x="34" y="179"/>
                  </a:lnTo>
                  <a:lnTo>
                    <a:pt x="1" y="257"/>
                  </a:lnTo>
                  <a:lnTo>
                    <a:pt x="1" y="335"/>
                  </a:lnTo>
                  <a:lnTo>
                    <a:pt x="12" y="424"/>
                  </a:lnTo>
                  <a:lnTo>
                    <a:pt x="45" y="491"/>
                  </a:lnTo>
                  <a:lnTo>
                    <a:pt x="90" y="546"/>
                  </a:lnTo>
                  <a:lnTo>
                    <a:pt x="145" y="591"/>
                  </a:lnTo>
                  <a:lnTo>
                    <a:pt x="212" y="624"/>
                  </a:lnTo>
                  <a:lnTo>
                    <a:pt x="290" y="647"/>
                  </a:lnTo>
                  <a:lnTo>
                    <a:pt x="357" y="669"/>
                  </a:lnTo>
                  <a:lnTo>
                    <a:pt x="513" y="669"/>
                  </a:lnTo>
                  <a:lnTo>
                    <a:pt x="724" y="635"/>
                  </a:lnTo>
                  <a:lnTo>
                    <a:pt x="1070" y="546"/>
                  </a:lnTo>
                  <a:lnTo>
                    <a:pt x="1237" y="491"/>
                  </a:lnTo>
                  <a:lnTo>
                    <a:pt x="1392" y="435"/>
                  </a:lnTo>
                  <a:lnTo>
                    <a:pt x="1448" y="413"/>
                  </a:lnTo>
                  <a:lnTo>
                    <a:pt x="1481" y="379"/>
                  </a:lnTo>
                  <a:lnTo>
                    <a:pt x="1515" y="346"/>
                  </a:lnTo>
                  <a:lnTo>
                    <a:pt x="1515" y="324"/>
                  </a:lnTo>
                  <a:lnTo>
                    <a:pt x="1504" y="301"/>
                  </a:lnTo>
                  <a:lnTo>
                    <a:pt x="1459" y="279"/>
                  </a:lnTo>
                  <a:lnTo>
                    <a:pt x="1359" y="257"/>
                  </a:lnTo>
                  <a:lnTo>
                    <a:pt x="1170" y="246"/>
                  </a:lnTo>
                  <a:lnTo>
                    <a:pt x="1036" y="235"/>
                  </a:lnTo>
                  <a:lnTo>
                    <a:pt x="903" y="201"/>
                  </a:lnTo>
                  <a:lnTo>
                    <a:pt x="780" y="157"/>
                  </a:lnTo>
                  <a:lnTo>
                    <a:pt x="658" y="101"/>
                  </a:lnTo>
                  <a:lnTo>
                    <a:pt x="524" y="34"/>
                  </a:lnTo>
                  <a:lnTo>
                    <a:pt x="446" y="12"/>
                  </a:lnTo>
                  <a:lnTo>
                    <a:pt x="379" y="1"/>
                  </a:lnTo>
                  <a:close/>
                </a:path>
              </a:pathLst>
            </a:custGeom>
            <a:solidFill>
              <a:srgbClr val="DA8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8"/>
            <p:cNvSpPr/>
            <p:nvPr/>
          </p:nvSpPr>
          <p:spPr>
            <a:xfrm>
              <a:off x="7320072" y="2722521"/>
              <a:ext cx="47310" cy="12813"/>
            </a:xfrm>
            <a:custGeom>
              <a:avLst/>
              <a:gdLst/>
              <a:ahLst/>
              <a:cxnLst/>
              <a:rect l="l" t="t" r="r" b="b"/>
              <a:pathLst>
                <a:path w="2016" h="546" extrusionOk="0">
                  <a:moveTo>
                    <a:pt x="212" y="0"/>
                  </a:moveTo>
                  <a:lnTo>
                    <a:pt x="134" y="11"/>
                  </a:lnTo>
                  <a:lnTo>
                    <a:pt x="78" y="45"/>
                  </a:lnTo>
                  <a:lnTo>
                    <a:pt x="22" y="89"/>
                  </a:lnTo>
                  <a:lnTo>
                    <a:pt x="11" y="112"/>
                  </a:lnTo>
                  <a:lnTo>
                    <a:pt x="0" y="145"/>
                  </a:lnTo>
                  <a:lnTo>
                    <a:pt x="0" y="178"/>
                  </a:lnTo>
                  <a:lnTo>
                    <a:pt x="11" y="212"/>
                  </a:lnTo>
                  <a:lnTo>
                    <a:pt x="45" y="267"/>
                  </a:lnTo>
                  <a:lnTo>
                    <a:pt x="89" y="312"/>
                  </a:lnTo>
                  <a:lnTo>
                    <a:pt x="145" y="345"/>
                  </a:lnTo>
                  <a:lnTo>
                    <a:pt x="278" y="412"/>
                  </a:lnTo>
                  <a:lnTo>
                    <a:pt x="423" y="446"/>
                  </a:lnTo>
                  <a:lnTo>
                    <a:pt x="568" y="479"/>
                  </a:lnTo>
                  <a:lnTo>
                    <a:pt x="713" y="490"/>
                  </a:lnTo>
                  <a:lnTo>
                    <a:pt x="1069" y="535"/>
                  </a:lnTo>
                  <a:lnTo>
                    <a:pt x="1247" y="546"/>
                  </a:lnTo>
                  <a:lnTo>
                    <a:pt x="1425" y="546"/>
                  </a:lnTo>
                  <a:lnTo>
                    <a:pt x="1570" y="535"/>
                  </a:lnTo>
                  <a:lnTo>
                    <a:pt x="1793" y="501"/>
                  </a:lnTo>
                  <a:lnTo>
                    <a:pt x="1904" y="479"/>
                  </a:lnTo>
                  <a:lnTo>
                    <a:pt x="1982" y="457"/>
                  </a:lnTo>
                  <a:lnTo>
                    <a:pt x="2004" y="434"/>
                  </a:lnTo>
                  <a:lnTo>
                    <a:pt x="2015" y="412"/>
                  </a:lnTo>
                  <a:lnTo>
                    <a:pt x="2015" y="401"/>
                  </a:lnTo>
                  <a:lnTo>
                    <a:pt x="1993" y="379"/>
                  </a:lnTo>
                  <a:lnTo>
                    <a:pt x="1960" y="357"/>
                  </a:lnTo>
                  <a:lnTo>
                    <a:pt x="1915" y="345"/>
                  </a:lnTo>
                  <a:lnTo>
                    <a:pt x="1559" y="301"/>
                  </a:lnTo>
                  <a:lnTo>
                    <a:pt x="1191" y="245"/>
                  </a:lnTo>
                  <a:lnTo>
                    <a:pt x="835" y="167"/>
                  </a:lnTo>
                  <a:lnTo>
                    <a:pt x="657" y="123"/>
                  </a:lnTo>
                  <a:lnTo>
                    <a:pt x="490" y="67"/>
                  </a:lnTo>
                  <a:lnTo>
                    <a:pt x="345" y="23"/>
                  </a:lnTo>
                  <a:lnTo>
                    <a:pt x="278" y="11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DA8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8"/>
            <p:cNvSpPr/>
            <p:nvPr/>
          </p:nvSpPr>
          <p:spPr>
            <a:xfrm>
              <a:off x="7422226" y="2716256"/>
              <a:ext cx="48883" cy="19877"/>
            </a:xfrm>
            <a:custGeom>
              <a:avLst/>
              <a:gdLst/>
              <a:ahLst/>
              <a:cxnLst/>
              <a:rect l="l" t="t" r="r" b="b"/>
              <a:pathLst>
                <a:path w="2083" h="847" extrusionOk="0">
                  <a:moveTo>
                    <a:pt x="1938" y="0"/>
                  </a:moveTo>
                  <a:lnTo>
                    <a:pt x="1882" y="11"/>
                  </a:lnTo>
                  <a:lnTo>
                    <a:pt x="1771" y="45"/>
                  </a:lnTo>
                  <a:lnTo>
                    <a:pt x="1670" y="89"/>
                  </a:lnTo>
                  <a:lnTo>
                    <a:pt x="1570" y="156"/>
                  </a:lnTo>
                  <a:lnTo>
                    <a:pt x="1381" y="290"/>
                  </a:lnTo>
                  <a:lnTo>
                    <a:pt x="1192" y="434"/>
                  </a:lnTo>
                  <a:lnTo>
                    <a:pt x="1091" y="490"/>
                  </a:lnTo>
                  <a:lnTo>
                    <a:pt x="991" y="534"/>
                  </a:lnTo>
                  <a:lnTo>
                    <a:pt x="880" y="579"/>
                  </a:lnTo>
                  <a:lnTo>
                    <a:pt x="757" y="601"/>
                  </a:lnTo>
                  <a:lnTo>
                    <a:pt x="635" y="635"/>
                  </a:lnTo>
                  <a:lnTo>
                    <a:pt x="501" y="646"/>
                  </a:lnTo>
                  <a:lnTo>
                    <a:pt x="134" y="646"/>
                  </a:lnTo>
                  <a:lnTo>
                    <a:pt x="11" y="624"/>
                  </a:lnTo>
                  <a:lnTo>
                    <a:pt x="0" y="668"/>
                  </a:lnTo>
                  <a:lnTo>
                    <a:pt x="0" y="701"/>
                  </a:lnTo>
                  <a:lnTo>
                    <a:pt x="23" y="746"/>
                  </a:lnTo>
                  <a:lnTo>
                    <a:pt x="56" y="779"/>
                  </a:lnTo>
                  <a:lnTo>
                    <a:pt x="89" y="802"/>
                  </a:lnTo>
                  <a:lnTo>
                    <a:pt x="134" y="813"/>
                  </a:lnTo>
                  <a:lnTo>
                    <a:pt x="245" y="835"/>
                  </a:lnTo>
                  <a:lnTo>
                    <a:pt x="379" y="846"/>
                  </a:lnTo>
                  <a:lnTo>
                    <a:pt x="524" y="846"/>
                  </a:lnTo>
                  <a:lnTo>
                    <a:pt x="802" y="835"/>
                  </a:lnTo>
                  <a:lnTo>
                    <a:pt x="1002" y="813"/>
                  </a:lnTo>
                  <a:lnTo>
                    <a:pt x="1125" y="779"/>
                  </a:lnTo>
                  <a:lnTo>
                    <a:pt x="1236" y="735"/>
                  </a:lnTo>
                  <a:lnTo>
                    <a:pt x="1336" y="690"/>
                  </a:lnTo>
                  <a:lnTo>
                    <a:pt x="1425" y="635"/>
                  </a:lnTo>
                  <a:lnTo>
                    <a:pt x="1615" y="523"/>
                  </a:lnTo>
                  <a:lnTo>
                    <a:pt x="1715" y="468"/>
                  </a:lnTo>
                  <a:lnTo>
                    <a:pt x="1837" y="412"/>
                  </a:lnTo>
                  <a:lnTo>
                    <a:pt x="1926" y="379"/>
                  </a:lnTo>
                  <a:lnTo>
                    <a:pt x="2015" y="323"/>
                  </a:lnTo>
                  <a:lnTo>
                    <a:pt x="2049" y="278"/>
                  </a:lnTo>
                  <a:lnTo>
                    <a:pt x="2071" y="245"/>
                  </a:lnTo>
                  <a:lnTo>
                    <a:pt x="2082" y="200"/>
                  </a:lnTo>
                  <a:lnTo>
                    <a:pt x="2082" y="156"/>
                  </a:lnTo>
                  <a:lnTo>
                    <a:pt x="2071" y="100"/>
                  </a:lnTo>
                  <a:lnTo>
                    <a:pt x="2049" y="56"/>
                  </a:lnTo>
                  <a:lnTo>
                    <a:pt x="2015" y="22"/>
                  </a:lnTo>
                  <a:lnTo>
                    <a:pt x="1982" y="11"/>
                  </a:lnTo>
                  <a:lnTo>
                    <a:pt x="1938" y="0"/>
                  </a:lnTo>
                  <a:close/>
                </a:path>
              </a:pathLst>
            </a:custGeom>
            <a:solidFill>
              <a:srgbClr val="DA8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8"/>
            <p:cNvSpPr/>
            <p:nvPr/>
          </p:nvSpPr>
          <p:spPr>
            <a:xfrm>
              <a:off x="7110531" y="2784171"/>
              <a:ext cx="435299" cy="56721"/>
            </a:xfrm>
            <a:custGeom>
              <a:avLst/>
              <a:gdLst/>
              <a:ahLst/>
              <a:cxnLst/>
              <a:rect l="l" t="t" r="r" b="b"/>
              <a:pathLst>
                <a:path w="18549" h="2417" extrusionOk="0">
                  <a:moveTo>
                    <a:pt x="18548" y="1"/>
                  </a:moveTo>
                  <a:lnTo>
                    <a:pt x="0" y="68"/>
                  </a:lnTo>
                  <a:lnTo>
                    <a:pt x="34" y="101"/>
                  </a:lnTo>
                  <a:lnTo>
                    <a:pt x="112" y="201"/>
                  </a:lnTo>
                  <a:lnTo>
                    <a:pt x="390" y="491"/>
                  </a:lnTo>
                  <a:lnTo>
                    <a:pt x="846" y="958"/>
                  </a:lnTo>
                  <a:lnTo>
                    <a:pt x="1024" y="1114"/>
                  </a:lnTo>
                  <a:lnTo>
                    <a:pt x="1236" y="1259"/>
                  </a:lnTo>
                  <a:lnTo>
                    <a:pt x="1470" y="1392"/>
                  </a:lnTo>
                  <a:lnTo>
                    <a:pt x="1748" y="1515"/>
                  </a:lnTo>
                  <a:lnTo>
                    <a:pt x="2049" y="1637"/>
                  </a:lnTo>
                  <a:lnTo>
                    <a:pt x="2383" y="1749"/>
                  </a:lnTo>
                  <a:lnTo>
                    <a:pt x="2750" y="1860"/>
                  </a:lnTo>
                  <a:lnTo>
                    <a:pt x="3140" y="1949"/>
                  </a:lnTo>
                  <a:lnTo>
                    <a:pt x="3563" y="2038"/>
                  </a:lnTo>
                  <a:lnTo>
                    <a:pt x="4019" y="2116"/>
                  </a:lnTo>
                  <a:lnTo>
                    <a:pt x="4509" y="2194"/>
                  </a:lnTo>
                  <a:lnTo>
                    <a:pt x="5032" y="2250"/>
                  </a:lnTo>
                  <a:lnTo>
                    <a:pt x="5589" y="2305"/>
                  </a:lnTo>
                  <a:lnTo>
                    <a:pt x="6179" y="2339"/>
                  </a:lnTo>
                  <a:lnTo>
                    <a:pt x="6792" y="2372"/>
                  </a:lnTo>
                  <a:lnTo>
                    <a:pt x="7448" y="2406"/>
                  </a:lnTo>
                  <a:lnTo>
                    <a:pt x="8606" y="2417"/>
                  </a:lnTo>
                  <a:lnTo>
                    <a:pt x="9786" y="2417"/>
                  </a:lnTo>
                  <a:lnTo>
                    <a:pt x="10377" y="2406"/>
                  </a:lnTo>
                  <a:lnTo>
                    <a:pt x="10967" y="2383"/>
                  </a:lnTo>
                  <a:lnTo>
                    <a:pt x="11557" y="2361"/>
                  </a:lnTo>
                  <a:lnTo>
                    <a:pt x="12136" y="2328"/>
                  </a:lnTo>
                  <a:lnTo>
                    <a:pt x="12703" y="2283"/>
                  </a:lnTo>
                  <a:lnTo>
                    <a:pt x="13260" y="2239"/>
                  </a:lnTo>
                  <a:lnTo>
                    <a:pt x="13794" y="2183"/>
                  </a:lnTo>
                  <a:lnTo>
                    <a:pt x="14318" y="2116"/>
                  </a:lnTo>
                  <a:lnTo>
                    <a:pt x="14808" y="2038"/>
                  </a:lnTo>
                  <a:lnTo>
                    <a:pt x="15286" y="1960"/>
                  </a:lnTo>
                  <a:lnTo>
                    <a:pt x="15732" y="1871"/>
                  </a:lnTo>
                  <a:lnTo>
                    <a:pt x="16155" y="1771"/>
                  </a:lnTo>
                  <a:lnTo>
                    <a:pt x="16478" y="1682"/>
                  </a:lnTo>
                  <a:lnTo>
                    <a:pt x="16778" y="1582"/>
                  </a:lnTo>
                  <a:lnTo>
                    <a:pt x="17034" y="1481"/>
                  </a:lnTo>
                  <a:lnTo>
                    <a:pt x="17268" y="1381"/>
                  </a:lnTo>
                  <a:lnTo>
                    <a:pt x="17413" y="1292"/>
                  </a:lnTo>
                  <a:lnTo>
                    <a:pt x="17546" y="1203"/>
                  </a:lnTo>
                  <a:lnTo>
                    <a:pt x="17669" y="1103"/>
                  </a:lnTo>
                  <a:lnTo>
                    <a:pt x="17791" y="1003"/>
                  </a:lnTo>
                  <a:lnTo>
                    <a:pt x="17903" y="891"/>
                  </a:lnTo>
                  <a:lnTo>
                    <a:pt x="18014" y="769"/>
                  </a:lnTo>
                  <a:lnTo>
                    <a:pt x="18203" y="546"/>
                  </a:lnTo>
                  <a:lnTo>
                    <a:pt x="18348" y="335"/>
                  </a:lnTo>
                  <a:lnTo>
                    <a:pt x="18459" y="157"/>
                  </a:lnTo>
                  <a:lnTo>
                    <a:pt x="18548" y="1"/>
                  </a:lnTo>
                  <a:close/>
                </a:path>
              </a:pathLst>
            </a:custGeom>
            <a:solidFill>
              <a:srgbClr val="5E39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8"/>
            <p:cNvSpPr/>
            <p:nvPr/>
          </p:nvSpPr>
          <p:spPr>
            <a:xfrm>
              <a:off x="6876161" y="2710764"/>
              <a:ext cx="171946" cy="90678"/>
            </a:xfrm>
            <a:custGeom>
              <a:avLst/>
              <a:gdLst/>
              <a:ahLst/>
              <a:cxnLst/>
              <a:rect l="l" t="t" r="r" b="b"/>
              <a:pathLst>
                <a:path w="7327" h="3864" extrusionOk="0">
                  <a:moveTo>
                    <a:pt x="4287" y="0"/>
                  </a:moveTo>
                  <a:lnTo>
                    <a:pt x="4120" y="23"/>
                  </a:lnTo>
                  <a:lnTo>
                    <a:pt x="3953" y="67"/>
                  </a:lnTo>
                  <a:lnTo>
                    <a:pt x="3797" y="134"/>
                  </a:lnTo>
                  <a:lnTo>
                    <a:pt x="3641" y="212"/>
                  </a:lnTo>
                  <a:lnTo>
                    <a:pt x="3496" y="312"/>
                  </a:lnTo>
                  <a:lnTo>
                    <a:pt x="3363" y="434"/>
                  </a:lnTo>
                  <a:lnTo>
                    <a:pt x="3363" y="390"/>
                  </a:lnTo>
                  <a:lnTo>
                    <a:pt x="3352" y="345"/>
                  </a:lnTo>
                  <a:lnTo>
                    <a:pt x="3329" y="323"/>
                  </a:lnTo>
                  <a:lnTo>
                    <a:pt x="3296" y="290"/>
                  </a:lnTo>
                  <a:lnTo>
                    <a:pt x="3263" y="279"/>
                  </a:lnTo>
                  <a:lnTo>
                    <a:pt x="3218" y="256"/>
                  </a:lnTo>
                  <a:lnTo>
                    <a:pt x="3129" y="245"/>
                  </a:lnTo>
                  <a:lnTo>
                    <a:pt x="2951" y="267"/>
                  </a:lnTo>
                  <a:lnTo>
                    <a:pt x="2773" y="290"/>
                  </a:lnTo>
                  <a:lnTo>
                    <a:pt x="2606" y="334"/>
                  </a:lnTo>
                  <a:lnTo>
                    <a:pt x="2439" y="390"/>
                  </a:lnTo>
                  <a:lnTo>
                    <a:pt x="2272" y="457"/>
                  </a:lnTo>
                  <a:lnTo>
                    <a:pt x="2116" y="546"/>
                  </a:lnTo>
                  <a:lnTo>
                    <a:pt x="1960" y="646"/>
                  </a:lnTo>
                  <a:lnTo>
                    <a:pt x="1815" y="746"/>
                  </a:lnTo>
                  <a:lnTo>
                    <a:pt x="1682" y="869"/>
                  </a:lnTo>
                  <a:lnTo>
                    <a:pt x="1559" y="980"/>
                  </a:lnTo>
                  <a:lnTo>
                    <a:pt x="1437" y="1102"/>
                  </a:lnTo>
                  <a:lnTo>
                    <a:pt x="1314" y="1214"/>
                  </a:lnTo>
                  <a:lnTo>
                    <a:pt x="1181" y="1314"/>
                  </a:lnTo>
                  <a:lnTo>
                    <a:pt x="1114" y="1359"/>
                  </a:lnTo>
                  <a:lnTo>
                    <a:pt x="1036" y="1392"/>
                  </a:lnTo>
                  <a:lnTo>
                    <a:pt x="969" y="1425"/>
                  </a:lnTo>
                  <a:lnTo>
                    <a:pt x="880" y="1448"/>
                  </a:lnTo>
                  <a:lnTo>
                    <a:pt x="802" y="1459"/>
                  </a:lnTo>
                  <a:lnTo>
                    <a:pt x="713" y="1470"/>
                  </a:lnTo>
                  <a:lnTo>
                    <a:pt x="535" y="1459"/>
                  </a:lnTo>
                  <a:lnTo>
                    <a:pt x="357" y="1448"/>
                  </a:lnTo>
                  <a:lnTo>
                    <a:pt x="179" y="1448"/>
                  </a:lnTo>
                  <a:lnTo>
                    <a:pt x="90" y="1459"/>
                  </a:lnTo>
                  <a:lnTo>
                    <a:pt x="1" y="1481"/>
                  </a:lnTo>
                  <a:lnTo>
                    <a:pt x="23" y="1570"/>
                  </a:lnTo>
                  <a:lnTo>
                    <a:pt x="56" y="1637"/>
                  </a:lnTo>
                  <a:lnTo>
                    <a:pt x="101" y="1715"/>
                  </a:lnTo>
                  <a:lnTo>
                    <a:pt x="156" y="1770"/>
                  </a:lnTo>
                  <a:lnTo>
                    <a:pt x="212" y="1837"/>
                  </a:lnTo>
                  <a:lnTo>
                    <a:pt x="257" y="1904"/>
                  </a:lnTo>
                  <a:lnTo>
                    <a:pt x="301" y="1982"/>
                  </a:lnTo>
                  <a:lnTo>
                    <a:pt x="323" y="2060"/>
                  </a:lnTo>
                  <a:lnTo>
                    <a:pt x="323" y="2127"/>
                  </a:lnTo>
                  <a:lnTo>
                    <a:pt x="312" y="2194"/>
                  </a:lnTo>
                  <a:lnTo>
                    <a:pt x="268" y="2316"/>
                  </a:lnTo>
                  <a:lnTo>
                    <a:pt x="223" y="2450"/>
                  </a:lnTo>
                  <a:lnTo>
                    <a:pt x="201" y="2505"/>
                  </a:lnTo>
                  <a:lnTo>
                    <a:pt x="179" y="2572"/>
                  </a:lnTo>
                  <a:lnTo>
                    <a:pt x="179" y="2661"/>
                  </a:lnTo>
                  <a:lnTo>
                    <a:pt x="190" y="2750"/>
                  </a:lnTo>
                  <a:lnTo>
                    <a:pt x="223" y="2828"/>
                  </a:lnTo>
                  <a:lnTo>
                    <a:pt x="268" y="2906"/>
                  </a:lnTo>
                  <a:lnTo>
                    <a:pt x="323" y="2973"/>
                  </a:lnTo>
                  <a:lnTo>
                    <a:pt x="379" y="3029"/>
                  </a:lnTo>
                  <a:lnTo>
                    <a:pt x="457" y="3073"/>
                  </a:lnTo>
                  <a:lnTo>
                    <a:pt x="524" y="3106"/>
                  </a:lnTo>
                  <a:lnTo>
                    <a:pt x="602" y="3118"/>
                  </a:lnTo>
                  <a:lnTo>
                    <a:pt x="680" y="3129"/>
                  </a:lnTo>
                  <a:lnTo>
                    <a:pt x="758" y="3129"/>
                  </a:lnTo>
                  <a:lnTo>
                    <a:pt x="836" y="3118"/>
                  </a:lnTo>
                  <a:lnTo>
                    <a:pt x="991" y="3084"/>
                  </a:lnTo>
                  <a:lnTo>
                    <a:pt x="1147" y="3029"/>
                  </a:lnTo>
                  <a:lnTo>
                    <a:pt x="1259" y="2984"/>
                  </a:lnTo>
                  <a:lnTo>
                    <a:pt x="1370" y="2951"/>
                  </a:lnTo>
                  <a:lnTo>
                    <a:pt x="1492" y="2928"/>
                  </a:lnTo>
                  <a:lnTo>
                    <a:pt x="1548" y="2939"/>
                  </a:lnTo>
                  <a:lnTo>
                    <a:pt x="1604" y="2951"/>
                  </a:lnTo>
                  <a:lnTo>
                    <a:pt x="1648" y="2962"/>
                  </a:lnTo>
                  <a:lnTo>
                    <a:pt x="1693" y="2984"/>
                  </a:lnTo>
                  <a:lnTo>
                    <a:pt x="1735" y="3010"/>
                  </a:lnTo>
                  <a:lnTo>
                    <a:pt x="1735" y="3010"/>
                  </a:lnTo>
                  <a:lnTo>
                    <a:pt x="1737" y="3017"/>
                  </a:lnTo>
                  <a:lnTo>
                    <a:pt x="1782" y="3106"/>
                  </a:lnTo>
                  <a:lnTo>
                    <a:pt x="1838" y="3184"/>
                  </a:lnTo>
                  <a:lnTo>
                    <a:pt x="1893" y="3262"/>
                  </a:lnTo>
                  <a:lnTo>
                    <a:pt x="1971" y="3318"/>
                  </a:lnTo>
                  <a:lnTo>
                    <a:pt x="2038" y="3385"/>
                  </a:lnTo>
                  <a:lnTo>
                    <a:pt x="2205" y="3474"/>
                  </a:lnTo>
                  <a:lnTo>
                    <a:pt x="2372" y="3563"/>
                  </a:lnTo>
                  <a:lnTo>
                    <a:pt x="2606" y="3674"/>
                  </a:lnTo>
                  <a:lnTo>
                    <a:pt x="2851" y="3763"/>
                  </a:lnTo>
                  <a:lnTo>
                    <a:pt x="2973" y="3808"/>
                  </a:lnTo>
                  <a:lnTo>
                    <a:pt x="3096" y="3830"/>
                  </a:lnTo>
                  <a:lnTo>
                    <a:pt x="3218" y="3852"/>
                  </a:lnTo>
                  <a:lnTo>
                    <a:pt x="3341" y="3864"/>
                  </a:lnTo>
                  <a:lnTo>
                    <a:pt x="3474" y="3852"/>
                  </a:lnTo>
                  <a:lnTo>
                    <a:pt x="3597" y="3830"/>
                  </a:lnTo>
                  <a:lnTo>
                    <a:pt x="3719" y="3786"/>
                  </a:lnTo>
                  <a:lnTo>
                    <a:pt x="3842" y="3730"/>
                  </a:lnTo>
                  <a:lnTo>
                    <a:pt x="3942" y="3663"/>
                  </a:lnTo>
                  <a:lnTo>
                    <a:pt x="4042" y="3574"/>
                  </a:lnTo>
                  <a:lnTo>
                    <a:pt x="4131" y="3474"/>
                  </a:lnTo>
                  <a:lnTo>
                    <a:pt x="4198" y="3351"/>
                  </a:lnTo>
                  <a:lnTo>
                    <a:pt x="4231" y="3285"/>
                  </a:lnTo>
                  <a:lnTo>
                    <a:pt x="4265" y="3218"/>
                  </a:lnTo>
                  <a:lnTo>
                    <a:pt x="4309" y="3162"/>
                  </a:lnTo>
                  <a:lnTo>
                    <a:pt x="4331" y="3151"/>
                  </a:lnTo>
                  <a:lnTo>
                    <a:pt x="4365" y="3140"/>
                  </a:lnTo>
                  <a:lnTo>
                    <a:pt x="4432" y="3140"/>
                  </a:lnTo>
                  <a:lnTo>
                    <a:pt x="4498" y="3173"/>
                  </a:lnTo>
                  <a:lnTo>
                    <a:pt x="4643" y="3251"/>
                  </a:lnTo>
                  <a:lnTo>
                    <a:pt x="4777" y="3307"/>
                  </a:lnTo>
                  <a:lnTo>
                    <a:pt x="4921" y="3363"/>
                  </a:lnTo>
                  <a:lnTo>
                    <a:pt x="5066" y="3418"/>
                  </a:lnTo>
                  <a:lnTo>
                    <a:pt x="5211" y="3463"/>
                  </a:lnTo>
                  <a:lnTo>
                    <a:pt x="5356" y="3496"/>
                  </a:lnTo>
                  <a:lnTo>
                    <a:pt x="5500" y="3530"/>
                  </a:lnTo>
                  <a:lnTo>
                    <a:pt x="5656" y="3552"/>
                  </a:lnTo>
                  <a:lnTo>
                    <a:pt x="5801" y="3563"/>
                  </a:lnTo>
                  <a:lnTo>
                    <a:pt x="5957" y="3574"/>
                  </a:lnTo>
                  <a:lnTo>
                    <a:pt x="6257" y="3574"/>
                  </a:lnTo>
                  <a:lnTo>
                    <a:pt x="6402" y="3563"/>
                  </a:lnTo>
                  <a:lnTo>
                    <a:pt x="6558" y="3541"/>
                  </a:lnTo>
                  <a:lnTo>
                    <a:pt x="6703" y="3518"/>
                  </a:lnTo>
                  <a:lnTo>
                    <a:pt x="6848" y="3485"/>
                  </a:lnTo>
                  <a:lnTo>
                    <a:pt x="6937" y="3463"/>
                  </a:lnTo>
                  <a:lnTo>
                    <a:pt x="7026" y="3429"/>
                  </a:lnTo>
                  <a:lnTo>
                    <a:pt x="7104" y="3374"/>
                  </a:lnTo>
                  <a:lnTo>
                    <a:pt x="7182" y="3329"/>
                  </a:lnTo>
                  <a:lnTo>
                    <a:pt x="7248" y="3262"/>
                  </a:lnTo>
                  <a:lnTo>
                    <a:pt x="7293" y="3184"/>
                  </a:lnTo>
                  <a:lnTo>
                    <a:pt x="7315" y="3106"/>
                  </a:lnTo>
                  <a:lnTo>
                    <a:pt x="7326" y="3062"/>
                  </a:lnTo>
                  <a:lnTo>
                    <a:pt x="7315" y="3006"/>
                  </a:lnTo>
                  <a:lnTo>
                    <a:pt x="7304" y="2951"/>
                  </a:lnTo>
                  <a:lnTo>
                    <a:pt x="7282" y="2895"/>
                  </a:lnTo>
                  <a:lnTo>
                    <a:pt x="7226" y="2784"/>
                  </a:lnTo>
                  <a:lnTo>
                    <a:pt x="7170" y="2672"/>
                  </a:lnTo>
                  <a:lnTo>
                    <a:pt x="7148" y="2617"/>
                  </a:lnTo>
                  <a:lnTo>
                    <a:pt x="7137" y="2550"/>
                  </a:lnTo>
                  <a:lnTo>
                    <a:pt x="7137" y="2472"/>
                  </a:lnTo>
                  <a:lnTo>
                    <a:pt x="7159" y="2405"/>
                  </a:lnTo>
                  <a:lnTo>
                    <a:pt x="7182" y="2327"/>
                  </a:lnTo>
                  <a:lnTo>
                    <a:pt x="7215" y="2249"/>
                  </a:lnTo>
                  <a:lnTo>
                    <a:pt x="7282" y="2104"/>
                  </a:lnTo>
                  <a:lnTo>
                    <a:pt x="7304" y="2038"/>
                  </a:lnTo>
                  <a:lnTo>
                    <a:pt x="7315" y="1960"/>
                  </a:lnTo>
                  <a:lnTo>
                    <a:pt x="7304" y="1871"/>
                  </a:lnTo>
                  <a:lnTo>
                    <a:pt x="7282" y="1793"/>
                  </a:lnTo>
                  <a:lnTo>
                    <a:pt x="7248" y="1715"/>
                  </a:lnTo>
                  <a:lnTo>
                    <a:pt x="7204" y="1648"/>
                  </a:lnTo>
                  <a:lnTo>
                    <a:pt x="7148" y="1581"/>
                  </a:lnTo>
                  <a:lnTo>
                    <a:pt x="7081" y="1514"/>
                  </a:lnTo>
                  <a:lnTo>
                    <a:pt x="6948" y="1414"/>
                  </a:lnTo>
                  <a:lnTo>
                    <a:pt x="6725" y="1247"/>
                  </a:lnTo>
                  <a:lnTo>
                    <a:pt x="6603" y="1180"/>
                  </a:lnTo>
                  <a:lnTo>
                    <a:pt x="6480" y="1114"/>
                  </a:lnTo>
                  <a:lnTo>
                    <a:pt x="6358" y="1058"/>
                  </a:lnTo>
                  <a:lnTo>
                    <a:pt x="6235" y="1002"/>
                  </a:lnTo>
                  <a:lnTo>
                    <a:pt x="6113" y="980"/>
                  </a:lnTo>
                  <a:lnTo>
                    <a:pt x="5979" y="969"/>
                  </a:lnTo>
                  <a:lnTo>
                    <a:pt x="5868" y="969"/>
                  </a:lnTo>
                  <a:lnTo>
                    <a:pt x="5756" y="980"/>
                  </a:lnTo>
                  <a:lnTo>
                    <a:pt x="5645" y="991"/>
                  </a:lnTo>
                  <a:lnTo>
                    <a:pt x="5545" y="991"/>
                  </a:lnTo>
                  <a:lnTo>
                    <a:pt x="5434" y="969"/>
                  </a:lnTo>
                  <a:lnTo>
                    <a:pt x="5378" y="947"/>
                  </a:lnTo>
                  <a:lnTo>
                    <a:pt x="5333" y="913"/>
                  </a:lnTo>
                  <a:lnTo>
                    <a:pt x="5278" y="880"/>
                  </a:lnTo>
                  <a:lnTo>
                    <a:pt x="5244" y="835"/>
                  </a:lnTo>
                  <a:lnTo>
                    <a:pt x="5211" y="791"/>
                  </a:lnTo>
                  <a:lnTo>
                    <a:pt x="5189" y="735"/>
                  </a:lnTo>
                  <a:lnTo>
                    <a:pt x="5178" y="657"/>
                  </a:lnTo>
                  <a:lnTo>
                    <a:pt x="5166" y="590"/>
                  </a:lnTo>
                  <a:lnTo>
                    <a:pt x="5166" y="524"/>
                  </a:lnTo>
                  <a:lnTo>
                    <a:pt x="5155" y="446"/>
                  </a:lnTo>
                  <a:lnTo>
                    <a:pt x="5133" y="357"/>
                  </a:lnTo>
                  <a:lnTo>
                    <a:pt x="5088" y="279"/>
                  </a:lnTo>
                  <a:lnTo>
                    <a:pt x="5033" y="201"/>
                  </a:lnTo>
                  <a:lnTo>
                    <a:pt x="4955" y="145"/>
                  </a:lnTo>
                  <a:lnTo>
                    <a:pt x="4877" y="100"/>
                  </a:lnTo>
                  <a:lnTo>
                    <a:pt x="4799" y="56"/>
                  </a:lnTo>
                  <a:lnTo>
                    <a:pt x="4710" y="34"/>
                  </a:lnTo>
                  <a:lnTo>
                    <a:pt x="4621" y="11"/>
                  </a:lnTo>
                  <a:lnTo>
                    <a:pt x="44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6863888" y="2737142"/>
              <a:ext cx="155472" cy="46278"/>
            </a:xfrm>
            <a:custGeom>
              <a:avLst/>
              <a:gdLst/>
              <a:ahLst/>
              <a:cxnLst/>
              <a:rect l="l" t="t" r="r" b="b"/>
              <a:pathLst>
                <a:path w="6625" h="1972" extrusionOk="0">
                  <a:moveTo>
                    <a:pt x="123" y="1"/>
                  </a:moveTo>
                  <a:lnTo>
                    <a:pt x="78" y="23"/>
                  </a:lnTo>
                  <a:lnTo>
                    <a:pt x="56" y="34"/>
                  </a:lnTo>
                  <a:lnTo>
                    <a:pt x="34" y="56"/>
                  </a:lnTo>
                  <a:lnTo>
                    <a:pt x="11" y="112"/>
                  </a:lnTo>
                  <a:lnTo>
                    <a:pt x="0" y="168"/>
                  </a:lnTo>
                  <a:lnTo>
                    <a:pt x="11" y="246"/>
                  </a:lnTo>
                  <a:lnTo>
                    <a:pt x="34" y="312"/>
                  </a:lnTo>
                  <a:lnTo>
                    <a:pt x="67" y="379"/>
                  </a:lnTo>
                  <a:lnTo>
                    <a:pt x="100" y="446"/>
                  </a:lnTo>
                  <a:lnTo>
                    <a:pt x="145" y="502"/>
                  </a:lnTo>
                  <a:lnTo>
                    <a:pt x="323" y="691"/>
                  </a:lnTo>
                  <a:lnTo>
                    <a:pt x="524" y="869"/>
                  </a:lnTo>
                  <a:lnTo>
                    <a:pt x="713" y="1036"/>
                  </a:lnTo>
                  <a:lnTo>
                    <a:pt x="924" y="1192"/>
                  </a:lnTo>
                  <a:lnTo>
                    <a:pt x="1136" y="1337"/>
                  </a:lnTo>
                  <a:lnTo>
                    <a:pt x="1359" y="1459"/>
                  </a:lnTo>
                  <a:lnTo>
                    <a:pt x="1592" y="1571"/>
                  </a:lnTo>
                  <a:lnTo>
                    <a:pt x="1815" y="1660"/>
                  </a:lnTo>
                  <a:lnTo>
                    <a:pt x="4955" y="1938"/>
                  </a:lnTo>
                  <a:lnTo>
                    <a:pt x="5155" y="1971"/>
                  </a:lnTo>
                  <a:lnTo>
                    <a:pt x="5344" y="1971"/>
                  </a:lnTo>
                  <a:lnTo>
                    <a:pt x="5545" y="1960"/>
                  </a:lnTo>
                  <a:lnTo>
                    <a:pt x="5745" y="1927"/>
                  </a:lnTo>
                  <a:lnTo>
                    <a:pt x="5934" y="1871"/>
                  </a:lnTo>
                  <a:lnTo>
                    <a:pt x="6124" y="1804"/>
                  </a:lnTo>
                  <a:lnTo>
                    <a:pt x="6302" y="1715"/>
                  </a:lnTo>
                  <a:lnTo>
                    <a:pt x="6480" y="1604"/>
                  </a:lnTo>
                  <a:lnTo>
                    <a:pt x="6524" y="1571"/>
                  </a:lnTo>
                  <a:lnTo>
                    <a:pt x="6569" y="1537"/>
                  </a:lnTo>
                  <a:lnTo>
                    <a:pt x="6602" y="1481"/>
                  </a:lnTo>
                  <a:lnTo>
                    <a:pt x="6625" y="1426"/>
                  </a:lnTo>
                  <a:lnTo>
                    <a:pt x="6625" y="1359"/>
                  </a:lnTo>
                  <a:lnTo>
                    <a:pt x="6602" y="1303"/>
                  </a:lnTo>
                  <a:lnTo>
                    <a:pt x="6569" y="1237"/>
                  </a:lnTo>
                  <a:lnTo>
                    <a:pt x="6536" y="1192"/>
                  </a:lnTo>
                  <a:lnTo>
                    <a:pt x="6413" y="1047"/>
                  </a:lnTo>
                  <a:lnTo>
                    <a:pt x="6291" y="936"/>
                  </a:lnTo>
                  <a:lnTo>
                    <a:pt x="6157" y="825"/>
                  </a:lnTo>
                  <a:lnTo>
                    <a:pt x="6023" y="724"/>
                  </a:lnTo>
                  <a:lnTo>
                    <a:pt x="5879" y="646"/>
                  </a:lnTo>
                  <a:lnTo>
                    <a:pt x="5723" y="569"/>
                  </a:lnTo>
                  <a:lnTo>
                    <a:pt x="5567" y="513"/>
                  </a:lnTo>
                  <a:lnTo>
                    <a:pt x="5411" y="457"/>
                  </a:lnTo>
                  <a:lnTo>
                    <a:pt x="5244" y="413"/>
                  </a:lnTo>
                  <a:lnTo>
                    <a:pt x="5077" y="379"/>
                  </a:lnTo>
                  <a:lnTo>
                    <a:pt x="4910" y="357"/>
                  </a:lnTo>
                  <a:lnTo>
                    <a:pt x="4743" y="335"/>
                  </a:lnTo>
                  <a:lnTo>
                    <a:pt x="4576" y="324"/>
                  </a:lnTo>
                  <a:lnTo>
                    <a:pt x="4398" y="324"/>
                  </a:lnTo>
                  <a:lnTo>
                    <a:pt x="4064" y="335"/>
                  </a:lnTo>
                  <a:lnTo>
                    <a:pt x="3730" y="357"/>
                  </a:lnTo>
                  <a:lnTo>
                    <a:pt x="3396" y="390"/>
                  </a:lnTo>
                  <a:lnTo>
                    <a:pt x="3062" y="424"/>
                  </a:lnTo>
                  <a:lnTo>
                    <a:pt x="2728" y="457"/>
                  </a:lnTo>
                  <a:lnTo>
                    <a:pt x="2394" y="468"/>
                  </a:lnTo>
                  <a:lnTo>
                    <a:pt x="2071" y="468"/>
                  </a:lnTo>
                  <a:lnTo>
                    <a:pt x="1904" y="457"/>
                  </a:lnTo>
                  <a:lnTo>
                    <a:pt x="1737" y="435"/>
                  </a:lnTo>
                  <a:lnTo>
                    <a:pt x="1570" y="413"/>
                  </a:lnTo>
                  <a:lnTo>
                    <a:pt x="1414" y="379"/>
                  </a:lnTo>
                  <a:lnTo>
                    <a:pt x="1258" y="335"/>
                  </a:lnTo>
                  <a:lnTo>
                    <a:pt x="1114" y="290"/>
                  </a:lnTo>
                  <a:lnTo>
                    <a:pt x="824" y="190"/>
                  </a:lnTo>
                  <a:lnTo>
                    <a:pt x="535" y="90"/>
                  </a:lnTo>
                  <a:lnTo>
                    <a:pt x="390" y="45"/>
                  </a:lnTo>
                  <a:lnTo>
                    <a:pt x="245" y="12"/>
                  </a:lnTo>
                  <a:lnTo>
                    <a:pt x="156" y="1"/>
                  </a:lnTo>
                  <a:close/>
                </a:path>
              </a:pathLst>
            </a:custGeom>
            <a:solidFill>
              <a:srgbClr val="A9CA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8"/>
            <p:cNvSpPr/>
            <p:nvPr/>
          </p:nvSpPr>
          <p:spPr>
            <a:xfrm>
              <a:off x="6863888" y="2737142"/>
              <a:ext cx="155472" cy="46278"/>
            </a:xfrm>
            <a:custGeom>
              <a:avLst/>
              <a:gdLst/>
              <a:ahLst/>
              <a:cxnLst/>
              <a:rect l="l" t="t" r="r" b="b"/>
              <a:pathLst>
                <a:path w="6625" h="1972" fill="none" extrusionOk="0">
                  <a:moveTo>
                    <a:pt x="1815" y="1660"/>
                  </a:moveTo>
                  <a:lnTo>
                    <a:pt x="1815" y="1660"/>
                  </a:lnTo>
                  <a:lnTo>
                    <a:pt x="1592" y="1571"/>
                  </a:lnTo>
                  <a:lnTo>
                    <a:pt x="1359" y="1459"/>
                  </a:lnTo>
                  <a:lnTo>
                    <a:pt x="1136" y="1337"/>
                  </a:lnTo>
                  <a:lnTo>
                    <a:pt x="924" y="1192"/>
                  </a:lnTo>
                  <a:lnTo>
                    <a:pt x="713" y="1036"/>
                  </a:lnTo>
                  <a:lnTo>
                    <a:pt x="524" y="869"/>
                  </a:lnTo>
                  <a:lnTo>
                    <a:pt x="323" y="691"/>
                  </a:lnTo>
                  <a:lnTo>
                    <a:pt x="145" y="502"/>
                  </a:lnTo>
                  <a:lnTo>
                    <a:pt x="145" y="502"/>
                  </a:lnTo>
                  <a:lnTo>
                    <a:pt x="100" y="446"/>
                  </a:lnTo>
                  <a:lnTo>
                    <a:pt x="67" y="379"/>
                  </a:lnTo>
                  <a:lnTo>
                    <a:pt x="34" y="312"/>
                  </a:lnTo>
                  <a:lnTo>
                    <a:pt x="11" y="246"/>
                  </a:lnTo>
                  <a:lnTo>
                    <a:pt x="0" y="168"/>
                  </a:lnTo>
                  <a:lnTo>
                    <a:pt x="11" y="112"/>
                  </a:lnTo>
                  <a:lnTo>
                    <a:pt x="34" y="56"/>
                  </a:lnTo>
                  <a:lnTo>
                    <a:pt x="56" y="34"/>
                  </a:lnTo>
                  <a:lnTo>
                    <a:pt x="78" y="23"/>
                  </a:lnTo>
                  <a:lnTo>
                    <a:pt x="78" y="23"/>
                  </a:lnTo>
                  <a:lnTo>
                    <a:pt x="123" y="1"/>
                  </a:lnTo>
                  <a:lnTo>
                    <a:pt x="156" y="1"/>
                  </a:lnTo>
                  <a:lnTo>
                    <a:pt x="245" y="12"/>
                  </a:lnTo>
                  <a:lnTo>
                    <a:pt x="245" y="12"/>
                  </a:lnTo>
                  <a:lnTo>
                    <a:pt x="390" y="45"/>
                  </a:lnTo>
                  <a:lnTo>
                    <a:pt x="535" y="90"/>
                  </a:lnTo>
                  <a:lnTo>
                    <a:pt x="824" y="190"/>
                  </a:lnTo>
                  <a:lnTo>
                    <a:pt x="1114" y="290"/>
                  </a:lnTo>
                  <a:lnTo>
                    <a:pt x="1258" y="335"/>
                  </a:lnTo>
                  <a:lnTo>
                    <a:pt x="1414" y="379"/>
                  </a:lnTo>
                  <a:lnTo>
                    <a:pt x="1414" y="379"/>
                  </a:lnTo>
                  <a:lnTo>
                    <a:pt x="1570" y="413"/>
                  </a:lnTo>
                  <a:lnTo>
                    <a:pt x="1737" y="435"/>
                  </a:lnTo>
                  <a:lnTo>
                    <a:pt x="1904" y="457"/>
                  </a:lnTo>
                  <a:lnTo>
                    <a:pt x="2071" y="468"/>
                  </a:lnTo>
                  <a:lnTo>
                    <a:pt x="2394" y="468"/>
                  </a:lnTo>
                  <a:lnTo>
                    <a:pt x="2728" y="457"/>
                  </a:lnTo>
                  <a:lnTo>
                    <a:pt x="3062" y="424"/>
                  </a:lnTo>
                  <a:lnTo>
                    <a:pt x="3396" y="390"/>
                  </a:lnTo>
                  <a:lnTo>
                    <a:pt x="3730" y="357"/>
                  </a:lnTo>
                  <a:lnTo>
                    <a:pt x="4064" y="335"/>
                  </a:lnTo>
                  <a:lnTo>
                    <a:pt x="4064" y="335"/>
                  </a:lnTo>
                  <a:lnTo>
                    <a:pt x="4398" y="324"/>
                  </a:lnTo>
                  <a:lnTo>
                    <a:pt x="4576" y="324"/>
                  </a:lnTo>
                  <a:lnTo>
                    <a:pt x="4743" y="335"/>
                  </a:lnTo>
                  <a:lnTo>
                    <a:pt x="4910" y="357"/>
                  </a:lnTo>
                  <a:lnTo>
                    <a:pt x="5077" y="379"/>
                  </a:lnTo>
                  <a:lnTo>
                    <a:pt x="5244" y="413"/>
                  </a:lnTo>
                  <a:lnTo>
                    <a:pt x="5411" y="457"/>
                  </a:lnTo>
                  <a:lnTo>
                    <a:pt x="5567" y="513"/>
                  </a:lnTo>
                  <a:lnTo>
                    <a:pt x="5723" y="569"/>
                  </a:lnTo>
                  <a:lnTo>
                    <a:pt x="5879" y="646"/>
                  </a:lnTo>
                  <a:lnTo>
                    <a:pt x="6023" y="724"/>
                  </a:lnTo>
                  <a:lnTo>
                    <a:pt x="6157" y="825"/>
                  </a:lnTo>
                  <a:lnTo>
                    <a:pt x="6291" y="936"/>
                  </a:lnTo>
                  <a:lnTo>
                    <a:pt x="6413" y="1047"/>
                  </a:lnTo>
                  <a:lnTo>
                    <a:pt x="6536" y="1192"/>
                  </a:lnTo>
                  <a:lnTo>
                    <a:pt x="6536" y="1192"/>
                  </a:lnTo>
                  <a:lnTo>
                    <a:pt x="6569" y="1237"/>
                  </a:lnTo>
                  <a:lnTo>
                    <a:pt x="6602" y="1303"/>
                  </a:lnTo>
                  <a:lnTo>
                    <a:pt x="6625" y="1359"/>
                  </a:lnTo>
                  <a:lnTo>
                    <a:pt x="6625" y="1426"/>
                  </a:lnTo>
                  <a:lnTo>
                    <a:pt x="6625" y="1426"/>
                  </a:lnTo>
                  <a:lnTo>
                    <a:pt x="6602" y="1481"/>
                  </a:lnTo>
                  <a:lnTo>
                    <a:pt x="6569" y="1537"/>
                  </a:lnTo>
                  <a:lnTo>
                    <a:pt x="6524" y="1571"/>
                  </a:lnTo>
                  <a:lnTo>
                    <a:pt x="6480" y="1604"/>
                  </a:lnTo>
                  <a:lnTo>
                    <a:pt x="6480" y="1604"/>
                  </a:lnTo>
                  <a:lnTo>
                    <a:pt x="6302" y="1715"/>
                  </a:lnTo>
                  <a:lnTo>
                    <a:pt x="6124" y="1804"/>
                  </a:lnTo>
                  <a:lnTo>
                    <a:pt x="5934" y="1871"/>
                  </a:lnTo>
                  <a:lnTo>
                    <a:pt x="5745" y="1927"/>
                  </a:lnTo>
                  <a:lnTo>
                    <a:pt x="5545" y="1960"/>
                  </a:lnTo>
                  <a:lnTo>
                    <a:pt x="5344" y="1971"/>
                  </a:lnTo>
                  <a:lnTo>
                    <a:pt x="5155" y="1971"/>
                  </a:lnTo>
                  <a:lnTo>
                    <a:pt x="4955" y="19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8"/>
            <p:cNvSpPr/>
            <p:nvPr/>
          </p:nvSpPr>
          <p:spPr>
            <a:xfrm>
              <a:off x="6744485" y="2729562"/>
              <a:ext cx="190744" cy="90702"/>
            </a:xfrm>
            <a:custGeom>
              <a:avLst/>
              <a:gdLst/>
              <a:ahLst/>
              <a:cxnLst/>
              <a:rect l="l" t="t" r="r" b="b"/>
              <a:pathLst>
                <a:path w="8128" h="3865" extrusionOk="0">
                  <a:moveTo>
                    <a:pt x="4943" y="1"/>
                  </a:moveTo>
                  <a:lnTo>
                    <a:pt x="4754" y="12"/>
                  </a:lnTo>
                  <a:lnTo>
                    <a:pt x="4576" y="34"/>
                  </a:lnTo>
                  <a:lnTo>
                    <a:pt x="4387" y="79"/>
                  </a:lnTo>
                  <a:lnTo>
                    <a:pt x="4209" y="134"/>
                  </a:lnTo>
                  <a:lnTo>
                    <a:pt x="4042" y="224"/>
                  </a:lnTo>
                  <a:lnTo>
                    <a:pt x="3886" y="324"/>
                  </a:lnTo>
                  <a:lnTo>
                    <a:pt x="3730" y="435"/>
                  </a:lnTo>
                  <a:lnTo>
                    <a:pt x="3730" y="391"/>
                  </a:lnTo>
                  <a:lnTo>
                    <a:pt x="3719" y="357"/>
                  </a:lnTo>
                  <a:lnTo>
                    <a:pt x="3697" y="324"/>
                  </a:lnTo>
                  <a:lnTo>
                    <a:pt x="3663" y="301"/>
                  </a:lnTo>
                  <a:lnTo>
                    <a:pt x="3619" y="279"/>
                  </a:lnTo>
                  <a:lnTo>
                    <a:pt x="3563" y="268"/>
                  </a:lnTo>
                  <a:lnTo>
                    <a:pt x="3463" y="257"/>
                  </a:lnTo>
                  <a:lnTo>
                    <a:pt x="3273" y="268"/>
                  </a:lnTo>
                  <a:lnTo>
                    <a:pt x="3084" y="290"/>
                  </a:lnTo>
                  <a:lnTo>
                    <a:pt x="2895" y="335"/>
                  </a:lnTo>
                  <a:lnTo>
                    <a:pt x="2706" y="391"/>
                  </a:lnTo>
                  <a:lnTo>
                    <a:pt x="2516" y="468"/>
                  </a:lnTo>
                  <a:lnTo>
                    <a:pt x="2338" y="546"/>
                  </a:lnTo>
                  <a:lnTo>
                    <a:pt x="2171" y="647"/>
                  </a:lnTo>
                  <a:lnTo>
                    <a:pt x="2004" y="758"/>
                  </a:lnTo>
                  <a:lnTo>
                    <a:pt x="1860" y="869"/>
                  </a:lnTo>
                  <a:lnTo>
                    <a:pt x="1726" y="992"/>
                  </a:lnTo>
                  <a:lnTo>
                    <a:pt x="1592" y="1103"/>
                  </a:lnTo>
                  <a:lnTo>
                    <a:pt x="1448" y="1226"/>
                  </a:lnTo>
                  <a:lnTo>
                    <a:pt x="1303" y="1315"/>
                  </a:lnTo>
                  <a:lnTo>
                    <a:pt x="1225" y="1359"/>
                  </a:lnTo>
                  <a:lnTo>
                    <a:pt x="1147" y="1404"/>
                  </a:lnTo>
                  <a:lnTo>
                    <a:pt x="1058" y="1426"/>
                  </a:lnTo>
                  <a:lnTo>
                    <a:pt x="980" y="1448"/>
                  </a:lnTo>
                  <a:lnTo>
                    <a:pt x="880" y="1459"/>
                  </a:lnTo>
                  <a:lnTo>
                    <a:pt x="780" y="1470"/>
                  </a:lnTo>
                  <a:lnTo>
                    <a:pt x="590" y="1459"/>
                  </a:lnTo>
                  <a:lnTo>
                    <a:pt x="390" y="1448"/>
                  </a:lnTo>
                  <a:lnTo>
                    <a:pt x="190" y="1459"/>
                  </a:lnTo>
                  <a:lnTo>
                    <a:pt x="89" y="1470"/>
                  </a:lnTo>
                  <a:lnTo>
                    <a:pt x="0" y="1493"/>
                  </a:lnTo>
                  <a:lnTo>
                    <a:pt x="0" y="1537"/>
                  </a:lnTo>
                  <a:lnTo>
                    <a:pt x="11" y="1571"/>
                  </a:lnTo>
                  <a:lnTo>
                    <a:pt x="56" y="1649"/>
                  </a:lnTo>
                  <a:lnTo>
                    <a:pt x="100" y="1715"/>
                  </a:lnTo>
                  <a:lnTo>
                    <a:pt x="167" y="1782"/>
                  </a:lnTo>
                  <a:lnTo>
                    <a:pt x="223" y="1849"/>
                  </a:lnTo>
                  <a:lnTo>
                    <a:pt x="279" y="1916"/>
                  </a:lnTo>
                  <a:lnTo>
                    <a:pt x="323" y="1983"/>
                  </a:lnTo>
                  <a:lnTo>
                    <a:pt x="345" y="2072"/>
                  </a:lnTo>
                  <a:lnTo>
                    <a:pt x="357" y="2138"/>
                  </a:lnTo>
                  <a:lnTo>
                    <a:pt x="345" y="2194"/>
                  </a:lnTo>
                  <a:lnTo>
                    <a:pt x="323" y="2261"/>
                  </a:lnTo>
                  <a:lnTo>
                    <a:pt x="290" y="2328"/>
                  </a:lnTo>
                  <a:lnTo>
                    <a:pt x="234" y="2450"/>
                  </a:lnTo>
                  <a:lnTo>
                    <a:pt x="212" y="2517"/>
                  </a:lnTo>
                  <a:lnTo>
                    <a:pt x="201" y="2584"/>
                  </a:lnTo>
                  <a:lnTo>
                    <a:pt x="190" y="2662"/>
                  </a:lnTo>
                  <a:lnTo>
                    <a:pt x="212" y="2751"/>
                  </a:lnTo>
                  <a:lnTo>
                    <a:pt x="234" y="2829"/>
                  </a:lnTo>
                  <a:lnTo>
                    <a:pt x="290" y="2907"/>
                  </a:lnTo>
                  <a:lnTo>
                    <a:pt x="345" y="2973"/>
                  </a:lnTo>
                  <a:lnTo>
                    <a:pt x="412" y="3029"/>
                  </a:lnTo>
                  <a:lnTo>
                    <a:pt x="490" y="3074"/>
                  </a:lnTo>
                  <a:lnTo>
                    <a:pt x="579" y="3107"/>
                  </a:lnTo>
                  <a:lnTo>
                    <a:pt x="657" y="3129"/>
                  </a:lnTo>
                  <a:lnTo>
                    <a:pt x="746" y="3140"/>
                  </a:lnTo>
                  <a:lnTo>
                    <a:pt x="835" y="3129"/>
                  </a:lnTo>
                  <a:lnTo>
                    <a:pt x="924" y="3129"/>
                  </a:lnTo>
                  <a:lnTo>
                    <a:pt x="1091" y="3085"/>
                  </a:lnTo>
                  <a:lnTo>
                    <a:pt x="1269" y="3040"/>
                  </a:lnTo>
                  <a:lnTo>
                    <a:pt x="1392" y="2996"/>
                  </a:lnTo>
                  <a:lnTo>
                    <a:pt x="1514" y="2951"/>
                  </a:lnTo>
                  <a:lnTo>
                    <a:pt x="1648" y="2940"/>
                  </a:lnTo>
                  <a:lnTo>
                    <a:pt x="1715" y="2940"/>
                  </a:lnTo>
                  <a:lnTo>
                    <a:pt x="1770" y="2951"/>
                  </a:lnTo>
                  <a:lnTo>
                    <a:pt x="1826" y="2962"/>
                  </a:lnTo>
                  <a:lnTo>
                    <a:pt x="1882" y="2985"/>
                  </a:lnTo>
                  <a:lnTo>
                    <a:pt x="1925" y="3013"/>
                  </a:lnTo>
                  <a:lnTo>
                    <a:pt x="1926" y="3018"/>
                  </a:lnTo>
                  <a:lnTo>
                    <a:pt x="1971" y="3107"/>
                  </a:lnTo>
                  <a:lnTo>
                    <a:pt x="2027" y="3185"/>
                  </a:lnTo>
                  <a:lnTo>
                    <a:pt x="2104" y="3263"/>
                  </a:lnTo>
                  <a:lnTo>
                    <a:pt x="2182" y="3330"/>
                  </a:lnTo>
                  <a:lnTo>
                    <a:pt x="2260" y="3385"/>
                  </a:lnTo>
                  <a:lnTo>
                    <a:pt x="2438" y="3486"/>
                  </a:lnTo>
                  <a:lnTo>
                    <a:pt x="2628" y="3564"/>
                  </a:lnTo>
                  <a:lnTo>
                    <a:pt x="2895" y="3675"/>
                  </a:lnTo>
                  <a:lnTo>
                    <a:pt x="3162" y="3775"/>
                  </a:lnTo>
                  <a:lnTo>
                    <a:pt x="3296" y="3808"/>
                  </a:lnTo>
                  <a:lnTo>
                    <a:pt x="3429" y="3842"/>
                  </a:lnTo>
                  <a:lnTo>
                    <a:pt x="3574" y="3853"/>
                  </a:lnTo>
                  <a:lnTo>
                    <a:pt x="3708" y="3864"/>
                  </a:lnTo>
                  <a:lnTo>
                    <a:pt x="3852" y="3853"/>
                  </a:lnTo>
                  <a:lnTo>
                    <a:pt x="3986" y="3831"/>
                  </a:lnTo>
                  <a:lnTo>
                    <a:pt x="4131" y="3797"/>
                  </a:lnTo>
                  <a:lnTo>
                    <a:pt x="4264" y="3742"/>
                  </a:lnTo>
                  <a:lnTo>
                    <a:pt x="4376" y="3664"/>
                  </a:lnTo>
                  <a:lnTo>
                    <a:pt x="4487" y="3575"/>
                  </a:lnTo>
                  <a:lnTo>
                    <a:pt x="4587" y="3474"/>
                  </a:lnTo>
                  <a:lnTo>
                    <a:pt x="4654" y="3352"/>
                  </a:lnTo>
                  <a:lnTo>
                    <a:pt x="4687" y="3285"/>
                  </a:lnTo>
                  <a:lnTo>
                    <a:pt x="4732" y="3218"/>
                  </a:lnTo>
                  <a:lnTo>
                    <a:pt x="4776" y="3174"/>
                  </a:lnTo>
                  <a:lnTo>
                    <a:pt x="4810" y="3152"/>
                  </a:lnTo>
                  <a:lnTo>
                    <a:pt x="4843" y="3140"/>
                  </a:lnTo>
                  <a:lnTo>
                    <a:pt x="4877" y="3140"/>
                  </a:lnTo>
                  <a:lnTo>
                    <a:pt x="4921" y="3152"/>
                  </a:lnTo>
                  <a:lnTo>
                    <a:pt x="4999" y="3185"/>
                  </a:lnTo>
                  <a:lnTo>
                    <a:pt x="5144" y="3252"/>
                  </a:lnTo>
                  <a:lnTo>
                    <a:pt x="5300" y="3319"/>
                  </a:lnTo>
                  <a:lnTo>
                    <a:pt x="5467" y="3374"/>
                  </a:lnTo>
                  <a:lnTo>
                    <a:pt x="5623" y="3419"/>
                  </a:lnTo>
                  <a:lnTo>
                    <a:pt x="5790" y="3463"/>
                  </a:lnTo>
                  <a:lnTo>
                    <a:pt x="5946" y="3497"/>
                  </a:lnTo>
                  <a:lnTo>
                    <a:pt x="6113" y="3530"/>
                  </a:lnTo>
                  <a:lnTo>
                    <a:pt x="6280" y="3552"/>
                  </a:lnTo>
                  <a:lnTo>
                    <a:pt x="6447" y="3575"/>
                  </a:lnTo>
                  <a:lnTo>
                    <a:pt x="6614" y="3575"/>
                  </a:lnTo>
                  <a:lnTo>
                    <a:pt x="6781" y="3586"/>
                  </a:lnTo>
                  <a:lnTo>
                    <a:pt x="6948" y="3575"/>
                  </a:lnTo>
                  <a:lnTo>
                    <a:pt x="7115" y="3564"/>
                  </a:lnTo>
                  <a:lnTo>
                    <a:pt x="7282" y="3552"/>
                  </a:lnTo>
                  <a:lnTo>
                    <a:pt x="7449" y="3519"/>
                  </a:lnTo>
                  <a:lnTo>
                    <a:pt x="7616" y="3486"/>
                  </a:lnTo>
                  <a:lnTo>
                    <a:pt x="7705" y="3463"/>
                  </a:lnTo>
                  <a:lnTo>
                    <a:pt x="7805" y="3430"/>
                  </a:lnTo>
                  <a:lnTo>
                    <a:pt x="7894" y="3385"/>
                  </a:lnTo>
                  <a:lnTo>
                    <a:pt x="7972" y="3330"/>
                  </a:lnTo>
                  <a:lnTo>
                    <a:pt x="8050" y="3263"/>
                  </a:lnTo>
                  <a:lnTo>
                    <a:pt x="8094" y="3185"/>
                  </a:lnTo>
                  <a:lnTo>
                    <a:pt x="8117" y="3152"/>
                  </a:lnTo>
                  <a:lnTo>
                    <a:pt x="8128" y="3107"/>
                  </a:lnTo>
                  <a:lnTo>
                    <a:pt x="8128" y="3063"/>
                  </a:lnTo>
                  <a:lnTo>
                    <a:pt x="8128" y="3018"/>
                  </a:lnTo>
                  <a:lnTo>
                    <a:pt x="8117" y="2951"/>
                  </a:lnTo>
                  <a:lnTo>
                    <a:pt x="8094" y="2896"/>
                  </a:lnTo>
                  <a:lnTo>
                    <a:pt x="8027" y="2784"/>
                  </a:lnTo>
                  <a:lnTo>
                    <a:pt x="7972" y="2673"/>
                  </a:lnTo>
                  <a:lnTo>
                    <a:pt x="7950" y="2617"/>
                  </a:lnTo>
                  <a:lnTo>
                    <a:pt x="7927" y="2562"/>
                  </a:lnTo>
                  <a:lnTo>
                    <a:pt x="7927" y="2484"/>
                  </a:lnTo>
                  <a:lnTo>
                    <a:pt x="7950" y="2406"/>
                  </a:lnTo>
                  <a:lnTo>
                    <a:pt x="7983" y="2328"/>
                  </a:lnTo>
                  <a:lnTo>
                    <a:pt x="8016" y="2261"/>
                  </a:lnTo>
                  <a:lnTo>
                    <a:pt x="8083" y="2116"/>
                  </a:lnTo>
                  <a:lnTo>
                    <a:pt x="8105" y="2038"/>
                  </a:lnTo>
                  <a:lnTo>
                    <a:pt x="8117" y="1960"/>
                  </a:lnTo>
                  <a:lnTo>
                    <a:pt x="8117" y="1871"/>
                  </a:lnTo>
                  <a:lnTo>
                    <a:pt x="8094" y="1793"/>
                  </a:lnTo>
                  <a:lnTo>
                    <a:pt x="8050" y="1715"/>
                  </a:lnTo>
                  <a:lnTo>
                    <a:pt x="7994" y="1649"/>
                  </a:lnTo>
                  <a:lnTo>
                    <a:pt x="7938" y="1582"/>
                  </a:lnTo>
                  <a:lnTo>
                    <a:pt x="7872" y="1526"/>
                  </a:lnTo>
                  <a:lnTo>
                    <a:pt x="7716" y="1415"/>
                  </a:lnTo>
                  <a:lnTo>
                    <a:pt x="7471" y="1259"/>
                  </a:lnTo>
                  <a:lnTo>
                    <a:pt x="7337" y="1181"/>
                  </a:lnTo>
                  <a:lnTo>
                    <a:pt x="7204" y="1114"/>
                  </a:lnTo>
                  <a:lnTo>
                    <a:pt x="7070" y="1059"/>
                  </a:lnTo>
                  <a:lnTo>
                    <a:pt x="6925" y="1014"/>
                  </a:lnTo>
                  <a:lnTo>
                    <a:pt x="6792" y="981"/>
                  </a:lnTo>
                  <a:lnTo>
                    <a:pt x="6636" y="969"/>
                  </a:lnTo>
                  <a:lnTo>
                    <a:pt x="6513" y="981"/>
                  </a:lnTo>
                  <a:lnTo>
                    <a:pt x="6402" y="992"/>
                  </a:lnTo>
                  <a:lnTo>
                    <a:pt x="6157" y="992"/>
                  </a:lnTo>
                  <a:lnTo>
                    <a:pt x="6090" y="981"/>
                  </a:lnTo>
                  <a:lnTo>
                    <a:pt x="6035" y="969"/>
                  </a:lnTo>
                  <a:lnTo>
                    <a:pt x="5968" y="947"/>
                  </a:lnTo>
                  <a:lnTo>
                    <a:pt x="5912" y="914"/>
                  </a:lnTo>
                  <a:lnTo>
                    <a:pt x="5868" y="880"/>
                  </a:lnTo>
                  <a:lnTo>
                    <a:pt x="5823" y="836"/>
                  </a:lnTo>
                  <a:lnTo>
                    <a:pt x="5790" y="791"/>
                  </a:lnTo>
                  <a:lnTo>
                    <a:pt x="5767" y="736"/>
                  </a:lnTo>
                  <a:lnTo>
                    <a:pt x="5745" y="669"/>
                  </a:lnTo>
                  <a:lnTo>
                    <a:pt x="5745" y="591"/>
                  </a:lnTo>
                  <a:lnTo>
                    <a:pt x="5734" y="524"/>
                  </a:lnTo>
                  <a:lnTo>
                    <a:pt x="5723" y="457"/>
                  </a:lnTo>
                  <a:lnTo>
                    <a:pt x="5701" y="357"/>
                  </a:lnTo>
                  <a:lnTo>
                    <a:pt x="5645" y="279"/>
                  </a:lnTo>
                  <a:lnTo>
                    <a:pt x="5589" y="212"/>
                  </a:lnTo>
                  <a:lnTo>
                    <a:pt x="5511" y="157"/>
                  </a:lnTo>
                  <a:lnTo>
                    <a:pt x="5422" y="101"/>
                  </a:lnTo>
                  <a:lnTo>
                    <a:pt x="5322" y="68"/>
                  </a:lnTo>
                  <a:lnTo>
                    <a:pt x="5233" y="34"/>
                  </a:lnTo>
                  <a:lnTo>
                    <a:pt x="5133" y="23"/>
                  </a:lnTo>
                  <a:lnTo>
                    <a:pt x="4943" y="1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8"/>
            <p:cNvSpPr/>
            <p:nvPr/>
          </p:nvSpPr>
          <p:spPr>
            <a:xfrm>
              <a:off x="6744485" y="2729562"/>
              <a:ext cx="190744" cy="90702"/>
            </a:xfrm>
            <a:custGeom>
              <a:avLst/>
              <a:gdLst/>
              <a:ahLst/>
              <a:cxnLst/>
              <a:rect l="l" t="t" r="r" b="b"/>
              <a:pathLst>
                <a:path w="8128" h="3865" fill="none" extrusionOk="0">
                  <a:moveTo>
                    <a:pt x="2739" y="3207"/>
                  </a:moveTo>
                  <a:lnTo>
                    <a:pt x="2739" y="3207"/>
                  </a:lnTo>
                  <a:lnTo>
                    <a:pt x="2661" y="3230"/>
                  </a:lnTo>
                  <a:lnTo>
                    <a:pt x="2594" y="3241"/>
                  </a:lnTo>
                  <a:lnTo>
                    <a:pt x="2516" y="3252"/>
                  </a:lnTo>
                  <a:lnTo>
                    <a:pt x="2450" y="3252"/>
                  </a:lnTo>
                  <a:lnTo>
                    <a:pt x="2383" y="3241"/>
                  </a:lnTo>
                  <a:lnTo>
                    <a:pt x="2305" y="3218"/>
                  </a:lnTo>
                  <a:lnTo>
                    <a:pt x="2238" y="3196"/>
                  </a:lnTo>
                  <a:lnTo>
                    <a:pt x="2171" y="3174"/>
                  </a:lnTo>
                  <a:lnTo>
                    <a:pt x="2171" y="3174"/>
                  </a:lnTo>
                  <a:lnTo>
                    <a:pt x="2071" y="3107"/>
                  </a:lnTo>
                  <a:lnTo>
                    <a:pt x="1982" y="3051"/>
                  </a:lnTo>
                  <a:lnTo>
                    <a:pt x="1882" y="2985"/>
                  </a:lnTo>
                  <a:lnTo>
                    <a:pt x="1826" y="2962"/>
                  </a:lnTo>
                  <a:lnTo>
                    <a:pt x="1770" y="2951"/>
                  </a:lnTo>
                  <a:lnTo>
                    <a:pt x="1770" y="2951"/>
                  </a:lnTo>
                  <a:lnTo>
                    <a:pt x="1715" y="2940"/>
                  </a:lnTo>
                  <a:lnTo>
                    <a:pt x="1648" y="2940"/>
                  </a:lnTo>
                  <a:lnTo>
                    <a:pt x="1514" y="2951"/>
                  </a:lnTo>
                  <a:lnTo>
                    <a:pt x="1392" y="2996"/>
                  </a:lnTo>
                  <a:lnTo>
                    <a:pt x="1269" y="3040"/>
                  </a:lnTo>
                  <a:lnTo>
                    <a:pt x="1269" y="3040"/>
                  </a:lnTo>
                  <a:lnTo>
                    <a:pt x="1091" y="3085"/>
                  </a:lnTo>
                  <a:lnTo>
                    <a:pt x="924" y="3129"/>
                  </a:lnTo>
                  <a:lnTo>
                    <a:pt x="835" y="3129"/>
                  </a:lnTo>
                  <a:lnTo>
                    <a:pt x="746" y="3140"/>
                  </a:lnTo>
                  <a:lnTo>
                    <a:pt x="657" y="3129"/>
                  </a:lnTo>
                  <a:lnTo>
                    <a:pt x="579" y="3107"/>
                  </a:lnTo>
                  <a:lnTo>
                    <a:pt x="579" y="3107"/>
                  </a:lnTo>
                  <a:lnTo>
                    <a:pt x="490" y="3074"/>
                  </a:lnTo>
                  <a:lnTo>
                    <a:pt x="412" y="3029"/>
                  </a:lnTo>
                  <a:lnTo>
                    <a:pt x="345" y="2973"/>
                  </a:lnTo>
                  <a:lnTo>
                    <a:pt x="290" y="2907"/>
                  </a:lnTo>
                  <a:lnTo>
                    <a:pt x="234" y="2829"/>
                  </a:lnTo>
                  <a:lnTo>
                    <a:pt x="212" y="2751"/>
                  </a:lnTo>
                  <a:lnTo>
                    <a:pt x="190" y="2662"/>
                  </a:lnTo>
                  <a:lnTo>
                    <a:pt x="201" y="2584"/>
                  </a:lnTo>
                  <a:lnTo>
                    <a:pt x="201" y="2584"/>
                  </a:lnTo>
                  <a:lnTo>
                    <a:pt x="212" y="2517"/>
                  </a:lnTo>
                  <a:lnTo>
                    <a:pt x="234" y="2450"/>
                  </a:lnTo>
                  <a:lnTo>
                    <a:pt x="290" y="2328"/>
                  </a:lnTo>
                  <a:lnTo>
                    <a:pt x="323" y="2261"/>
                  </a:lnTo>
                  <a:lnTo>
                    <a:pt x="345" y="2194"/>
                  </a:lnTo>
                  <a:lnTo>
                    <a:pt x="357" y="2138"/>
                  </a:lnTo>
                  <a:lnTo>
                    <a:pt x="345" y="2072"/>
                  </a:lnTo>
                  <a:lnTo>
                    <a:pt x="345" y="2072"/>
                  </a:lnTo>
                  <a:lnTo>
                    <a:pt x="323" y="1983"/>
                  </a:lnTo>
                  <a:lnTo>
                    <a:pt x="279" y="1916"/>
                  </a:lnTo>
                  <a:lnTo>
                    <a:pt x="223" y="1849"/>
                  </a:lnTo>
                  <a:lnTo>
                    <a:pt x="167" y="1782"/>
                  </a:lnTo>
                  <a:lnTo>
                    <a:pt x="100" y="1715"/>
                  </a:lnTo>
                  <a:lnTo>
                    <a:pt x="56" y="1649"/>
                  </a:lnTo>
                  <a:lnTo>
                    <a:pt x="11" y="1571"/>
                  </a:lnTo>
                  <a:lnTo>
                    <a:pt x="0" y="1537"/>
                  </a:lnTo>
                  <a:lnTo>
                    <a:pt x="0" y="1493"/>
                  </a:lnTo>
                  <a:lnTo>
                    <a:pt x="0" y="1493"/>
                  </a:lnTo>
                  <a:lnTo>
                    <a:pt x="89" y="1470"/>
                  </a:lnTo>
                  <a:lnTo>
                    <a:pt x="190" y="1459"/>
                  </a:lnTo>
                  <a:lnTo>
                    <a:pt x="390" y="1448"/>
                  </a:lnTo>
                  <a:lnTo>
                    <a:pt x="590" y="1459"/>
                  </a:lnTo>
                  <a:lnTo>
                    <a:pt x="780" y="1470"/>
                  </a:lnTo>
                  <a:lnTo>
                    <a:pt x="780" y="1470"/>
                  </a:lnTo>
                  <a:lnTo>
                    <a:pt x="880" y="1459"/>
                  </a:lnTo>
                  <a:lnTo>
                    <a:pt x="980" y="1448"/>
                  </a:lnTo>
                  <a:lnTo>
                    <a:pt x="1058" y="1426"/>
                  </a:lnTo>
                  <a:lnTo>
                    <a:pt x="1147" y="1404"/>
                  </a:lnTo>
                  <a:lnTo>
                    <a:pt x="1225" y="1359"/>
                  </a:lnTo>
                  <a:lnTo>
                    <a:pt x="1303" y="1315"/>
                  </a:lnTo>
                  <a:lnTo>
                    <a:pt x="1448" y="1226"/>
                  </a:lnTo>
                  <a:lnTo>
                    <a:pt x="1592" y="1103"/>
                  </a:lnTo>
                  <a:lnTo>
                    <a:pt x="1726" y="992"/>
                  </a:lnTo>
                  <a:lnTo>
                    <a:pt x="1860" y="869"/>
                  </a:lnTo>
                  <a:lnTo>
                    <a:pt x="2004" y="758"/>
                  </a:lnTo>
                  <a:lnTo>
                    <a:pt x="2004" y="758"/>
                  </a:lnTo>
                  <a:lnTo>
                    <a:pt x="2171" y="647"/>
                  </a:lnTo>
                  <a:lnTo>
                    <a:pt x="2338" y="546"/>
                  </a:lnTo>
                  <a:lnTo>
                    <a:pt x="2516" y="468"/>
                  </a:lnTo>
                  <a:lnTo>
                    <a:pt x="2706" y="391"/>
                  </a:lnTo>
                  <a:lnTo>
                    <a:pt x="2895" y="335"/>
                  </a:lnTo>
                  <a:lnTo>
                    <a:pt x="3084" y="290"/>
                  </a:lnTo>
                  <a:lnTo>
                    <a:pt x="3273" y="268"/>
                  </a:lnTo>
                  <a:lnTo>
                    <a:pt x="3463" y="257"/>
                  </a:lnTo>
                  <a:lnTo>
                    <a:pt x="3463" y="257"/>
                  </a:lnTo>
                  <a:lnTo>
                    <a:pt x="3563" y="268"/>
                  </a:lnTo>
                  <a:lnTo>
                    <a:pt x="3619" y="279"/>
                  </a:lnTo>
                  <a:lnTo>
                    <a:pt x="3663" y="301"/>
                  </a:lnTo>
                  <a:lnTo>
                    <a:pt x="3697" y="324"/>
                  </a:lnTo>
                  <a:lnTo>
                    <a:pt x="3719" y="357"/>
                  </a:lnTo>
                  <a:lnTo>
                    <a:pt x="3730" y="391"/>
                  </a:lnTo>
                  <a:lnTo>
                    <a:pt x="3730" y="435"/>
                  </a:lnTo>
                  <a:lnTo>
                    <a:pt x="3730" y="435"/>
                  </a:lnTo>
                  <a:lnTo>
                    <a:pt x="3886" y="324"/>
                  </a:lnTo>
                  <a:lnTo>
                    <a:pt x="4042" y="224"/>
                  </a:lnTo>
                  <a:lnTo>
                    <a:pt x="4209" y="134"/>
                  </a:lnTo>
                  <a:lnTo>
                    <a:pt x="4387" y="79"/>
                  </a:lnTo>
                  <a:lnTo>
                    <a:pt x="4576" y="34"/>
                  </a:lnTo>
                  <a:lnTo>
                    <a:pt x="4754" y="12"/>
                  </a:lnTo>
                  <a:lnTo>
                    <a:pt x="4943" y="1"/>
                  </a:lnTo>
                  <a:lnTo>
                    <a:pt x="5133" y="23"/>
                  </a:lnTo>
                  <a:lnTo>
                    <a:pt x="5133" y="23"/>
                  </a:lnTo>
                  <a:lnTo>
                    <a:pt x="5233" y="34"/>
                  </a:lnTo>
                  <a:lnTo>
                    <a:pt x="5322" y="68"/>
                  </a:lnTo>
                  <a:lnTo>
                    <a:pt x="5422" y="101"/>
                  </a:lnTo>
                  <a:lnTo>
                    <a:pt x="5511" y="157"/>
                  </a:lnTo>
                  <a:lnTo>
                    <a:pt x="5589" y="212"/>
                  </a:lnTo>
                  <a:lnTo>
                    <a:pt x="5645" y="279"/>
                  </a:lnTo>
                  <a:lnTo>
                    <a:pt x="5701" y="357"/>
                  </a:lnTo>
                  <a:lnTo>
                    <a:pt x="5723" y="457"/>
                  </a:lnTo>
                  <a:lnTo>
                    <a:pt x="5723" y="457"/>
                  </a:lnTo>
                  <a:lnTo>
                    <a:pt x="5734" y="524"/>
                  </a:lnTo>
                  <a:lnTo>
                    <a:pt x="5745" y="591"/>
                  </a:lnTo>
                  <a:lnTo>
                    <a:pt x="5745" y="669"/>
                  </a:lnTo>
                  <a:lnTo>
                    <a:pt x="5767" y="736"/>
                  </a:lnTo>
                  <a:lnTo>
                    <a:pt x="5767" y="736"/>
                  </a:lnTo>
                  <a:lnTo>
                    <a:pt x="5790" y="791"/>
                  </a:lnTo>
                  <a:lnTo>
                    <a:pt x="5823" y="836"/>
                  </a:lnTo>
                  <a:lnTo>
                    <a:pt x="5868" y="880"/>
                  </a:lnTo>
                  <a:lnTo>
                    <a:pt x="5912" y="914"/>
                  </a:lnTo>
                  <a:lnTo>
                    <a:pt x="5968" y="947"/>
                  </a:lnTo>
                  <a:lnTo>
                    <a:pt x="6035" y="969"/>
                  </a:lnTo>
                  <a:lnTo>
                    <a:pt x="6090" y="981"/>
                  </a:lnTo>
                  <a:lnTo>
                    <a:pt x="6157" y="992"/>
                  </a:lnTo>
                  <a:lnTo>
                    <a:pt x="6157" y="992"/>
                  </a:lnTo>
                  <a:lnTo>
                    <a:pt x="6280" y="992"/>
                  </a:lnTo>
                  <a:lnTo>
                    <a:pt x="6402" y="992"/>
                  </a:lnTo>
                  <a:lnTo>
                    <a:pt x="6513" y="981"/>
                  </a:lnTo>
                  <a:lnTo>
                    <a:pt x="6636" y="969"/>
                  </a:lnTo>
                  <a:lnTo>
                    <a:pt x="6636" y="969"/>
                  </a:lnTo>
                  <a:lnTo>
                    <a:pt x="6792" y="981"/>
                  </a:lnTo>
                  <a:lnTo>
                    <a:pt x="6925" y="1014"/>
                  </a:lnTo>
                  <a:lnTo>
                    <a:pt x="7070" y="1059"/>
                  </a:lnTo>
                  <a:lnTo>
                    <a:pt x="7204" y="1114"/>
                  </a:lnTo>
                  <a:lnTo>
                    <a:pt x="7337" y="1181"/>
                  </a:lnTo>
                  <a:lnTo>
                    <a:pt x="7471" y="1259"/>
                  </a:lnTo>
                  <a:lnTo>
                    <a:pt x="7716" y="1415"/>
                  </a:lnTo>
                  <a:lnTo>
                    <a:pt x="7716" y="1415"/>
                  </a:lnTo>
                  <a:lnTo>
                    <a:pt x="7872" y="1526"/>
                  </a:lnTo>
                  <a:lnTo>
                    <a:pt x="7938" y="1582"/>
                  </a:lnTo>
                  <a:lnTo>
                    <a:pt x="7994" y="1649"/>
                  </a:lnTo>
                  <a:lnTo>
                    <a:pt x="8050" y="1715"/>
                  </a:lnTo>
                  <a:lnTo>
                    <a:pt x="8094" y="1793"/>
                  </a:lnTo>
                  <a:lnTo>
                    <a:pt x="8117" y="1871"/>
                  </a:lnTo>
                  <a:lnTo>
                    <a:pt x="8117" y="1960"/>
                  </a:lnTo>
                  <a:lnTo>
                    <a:pt x="8117" y="1960"/>
                  </a:lnTo>
                  <a:lnTo>
                    <a:pt x="8105" y="2038"/>
                  </a:lnTo>
                  <a:lnTo>
                    <a:pt x="8083" y="2116"/>
                  </a:lnTo>
                  <a:lnTo>
                    <a:pt x="8016" y="2261"/>
                  </a:lnTo>
                  <a:lnTo>
                    <a:pt x="7983" y="2328"/>
                  </a:lnTo>
                  <a:lnTo>
                    <a:pt x="7950" y="2406"/>
                  </a:lnTo>
                  <a:lnTo>
                    <a:pt x="7927" y="2484"/>
                  </a:lnTo>
                  <a:lnTo>
                    <a:pt x="7927" y="2562"/>
                  </a:lnTo>
                  <a:lnTo>
                    <a:pt x="7927" y="2562"/>
                  </a:lnTo>
                  <a:lnTo>
                    <a:pt x="7950" y="2617"/>
                  </a:lnTo>
                  <a:lnTo>
                    <a:pt x="7972" y="2673"/>
                  </a:lnTo>
                  <a:lnTo>
                    <a:pt x="8027" y="2784"/>
                  </a:lnTo>
                  <a:lnTo>
                    <a:pt x="8094" y="2896"/>
                  </a:lnTo>
                  <a:lnTo>
                    <a:pt x="8117" y="2951"/>
                  </a:lnTo>
                  <a:lnTo>
                    <a:pt x="8128" y="3018"/>
                  </a:lnTo>
                  <a:lnTo>
                    <a:pt x="8128" y="3018"/>
                  </a:lnTo>
                  <a:lnTo>
                    <a:pt x="8128" y="3063"/>
                  </a:lnTo>
                  <a:lnTo>
                    <a:pt x="8128" y="3107"/>
                  </a:lnTo>
                  <a:lnTo>
                    <a:pt x="8117" y="3152"/>
                  </a:lnTo>
                  <a:lnTo>
                    <a:pt x="8094" y="3185"/>
                  </a:lnTo>
                  <a:lnTo>
                    <a:pt x="8050" y="3263"/>
                  </a:lnTo>
                  <a:lnTo>
                    <a:pt x="7972" y="3330"/>
                  </a:lnTo>
                  <a:lnTo>
                    <a:pt x="7894" y="3385"/>
                  </a:lnTo>
                  <a:lnTo>
                    <a:pt x="7805" y="3430"/>
                  </a:lnTo>
                  <a:lnTo>
                    <a:pt x="7705" y="3463"/>
                  </a:lnTo>
                  <a:lnTo>
                    <a:pt x="7616" y="3486"/>
                  </a:lnTo>
                  <a:lnTo>
                    <a:pt x="7616" y="3486"/>
                  </a:lnTo>
                  <a:lnTo>
                    <a:pt x="7449" y="3519"/>
                  </a:lnTo>
                  <a:lnTo>
                    <a:pt x="7282" y="3552"/>
                  </a:lnTo>
                  <a:lnTo>
                    <a:pt x="7115" y="3564"/>
                  </a:lnTo>
                  <a:lnTo>
                    <a:pt x="6948" y="3575"/>
                  </a:lnTo>
                  <a:lnTo>
                    <a:pt x="6781" y="3586"/>
                  </a:lnTo>
                  <a:lnTo>
                    <a:pt x="6614" y="3575"/>
                  </a:lnTo>
                  <a:lnTo>
                    <a:pt x="6447" y="3575"/>
                  </a:lnTo>
                  <a:lnTo>
                    <a:pt x="6280" y="3552"/>
                  </a:lnTo>
                  <a:lnTo>
                    <a:pt x="6113" y="3530"/>
                  </a:lnTo>
                  <a:lnTo>
                    <a:pt x="5946" y="3497"/>
                  </a:lnTo>
                  <a:lnTo>
                    <a:pt x="5790" y="3463"/>
                  </a:lnTo>
                  <a:lnTo>
                    <a:pt x="5623" y="3419"/>
                  </a:lnTo>
                  <a:lnTo>
                    <a:pt x="5467" y="3374"/>
                  </a:lnTo>
                  <a:lnTo>
                    <a:pt x="5300" y="3319"/>
                  </a:lnTo>
                  <a:lnTo>
                    <a:pt x="5144" y="3252"/>
                  </a:lnTo>
                  <a:lnTo>
                    <a:pt x="4999" y="3185"/>
                  </a:lnTo>
                  <a:lnTo>
                    <a:pt x="4999" y="3185"/>
                  </a:lnTo>
                  <a:lnTo>
                    <a:pt x="4921" y="3152"/>
                  </a:lnTo>
                  <a:lnTo>
                    <a:pt x="4877" y="3140"/>
                  </a:lnTo>
                  <a:lnTo>
                    <a:pt x="4843" y="3140"/>
                  </a:lnTo>
                  <a:lnTo>
                    <a:pt x="4843" y="3140"/>
                  </a:lnTo>
                  <a:lnTo>
                    <a:pt x="4810" y="3152"/>
                  </a:lnTo>
                  <a:lnTo>
                    <a:pt x="4776" y="3174"/>
                  </a:lnTo>
                  <a:lnTo>
                    <a:pt x="4732" y="3218"/>
                  </a:lnTo>
                  <a:lnTo>
                    <a:pt x="4687" y="3285"/>
                  </a:lnTo>
                  <a:lnTo>
                    <a:pt x="4654" y="3352"/>
                  </a:lnTo>
                  <a:lnTo>
                    <a:pt x="4654" y="3352"/>
                  </a:lnTo>
                  <a:lnTo>
                    <a:pt x="4587" y="3474"/>
                  </a:lnTo>
                  <a:lnTo>
                    <a:pt x="4487" y="3575"/>
                  </a:lnTo>
                  <a:lnTo>
                    <a:pt x="4376" y="3664"/>
                  </a:lnTo>
                  <a:lnTo>
                    <a:pt x="4264" y="3742"/>
                  </a:lnTo>
                  <a:lnTo>
                    <a:pt x="4131" y="3797"/>
                  </a:lnTo>
                  <a:lnTo>
                    <a:pt x="3986" y="3831"/>
                  </a:lnTo>
                  <a:lnTo>
                    <a:pt x="3852" y="3853"/>
                  </a:lnTo>
                  <a:lnTo>
                    <a:pt x="3708" y="3864"/>
                  </a:lnTo>
                  <a:lnTo>
                    <a:pt x="3708" y="3864"/>
                  </a:lnTo>
                  <a:lnTo>
                    <a:pt x="3574" y="3853"/>
                  </a:lnTo>
                  <a:lnTo>
                    <a:pt x="3429" y="3842"/>
                  </a:lnTo>
                  <a:lnTo>
                    <a:pt x="3296" y="3808"/>
                  </a:lnTo>
                  <a:lnTo>
                    <a:pt x="3162" y="3775"/>
                  </a:lnTo>
                  <a:lnTo>
                    <a:pt x="2895" y="3675"/>
                  </a:lnTo>
                  <a:lnTo>
                    <a:pt x="2628" y="3564"/>
                  </a:lnTo>
                  <a:lnTo>
                    <a:pt x="2628" y="3564"/>
                  </a:lnTo>
                  <a:lnTo>
                    <a:pt x="2438" y="3486"/>
                  </a:lnTo>
                  <a:lnTo>
                    <a:pt x="2260" y="3385"/>
                  </a:lnTo>
                  <a:lnTo>
                    <a:pt x="2182" y="3330"/>
                  </a:lnTo>
                  <a:lnTo>
                    <a:pt x="2104" y="3263"/>
                  </a:lnTo>
                  <a:lnTo>
                    <a:pt x="2027" y="3185"/>
                  </a:lnTo>
                  <a:lnTo>
                    <a:pt x="1971" y="3107"/>
                  </a:lnTo>
                  <a:lnTo>
                    <a:pt x="1971" y="3107"/>
                  </a:lnTo>
                  <a:lnTo>
                    <a:pt x="1926" y="3018"/>
                  </a:lnTo>
                  <a:lnTo>
                    <a:pt x="1893" y="2918"/>
                  </a:lnTo>
                  <a:lnTo>
                    <a:pt x="1882" y="2806"/>
                  </a:lnTo>
                  <a:lnTo>
                    <a:pt x="1882" y="2706"/>
                  </a:lnTo>
                  <a:lnTo>
                    <a:pt x="1904" y="2606"/>
                  </a:lnTo>
                  <a:lnTo>
                    <a:pt x="1949" y="2517"/>
                  </a:lnTo>
                  <a:lnTo>
                    <a:pt x="2004" y="2439"/>
                  </a:lnTo>
                  <a:lnTo>
                    <a:pt x="2038" y="2417"/>
                  </a:lnTo>
                  <a:lnTo>
                    <a:pt x="2082" y="238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8"/>
            <p:cNvSpPr/>
            <p:nvPr/>
          </p:nvSpPr>
          <p:spPr>
            <a:xfrm>
              <a:off x="6730639" y="2755963"/>
              <a:ext cx="172979" cy="46254"/>
            </a:xfrm>
            <a:custGeom>
              <a:avLst/>
              <a:gdLst/>
              <a:ahLst/>
              <a:cxnLst/>
              <a:rect l="l" t="t" r="r" b="b"/>
              <a:pathLst>
                <a:path w="7371" h="1971" extrusionOk="0">
                  <a:moveTo>
                    <a:pt x="178" y="0"/>
                  </a:moveTo>
                  <a:lnTo>
                    <a:pt x="134" y="11"/>
                  </a:lnTo>
                  <a:lnTo>
                    <a:pt x="89" y="23"/>
                  </a:lnTo>
                  <a:lnTo>
                    <a:pt x="56" y="34"/>
                  </a:lnTo>
                  <a:lnTo>
                    <a:pt x="34" y="56"/>
                  </a:lnTo>
                  <a:lnTo>
                    <a:pt x="11" y="112"/>
                  </a:lnTo>
                  <a:lnTo>
                    <a:pt x="0" y="178"/>
                  </a:lnTo>
                  <a:lnTo>
                    <a:pt x="11" y="245"/>
                  </a:lnTo>
                  <a:lnTo>
                    <a:pt x="34" y="312"/>
                  </a:lnTo>
                  <a:lnTo>
                    <a:pt x="67" y="390"/>
                  </a:lnTo>
                  <a:lnTo>
                    <a:pt x="112" y="446"/>
                  </a:lnTo>
                  <a:lnTo>
                    <a:pt x="167" y="501"/>
                  </a:lnTo>
                  <a:lnTo>
                    <a:pt x="368" y="702"/>
                  </a:lnTo>
                  <a:lnTo>
                    <a:pt x="579" y="880"/>
                  </a:lnTo>
                  <a:lnTo>
                    <a:pt x="802" y="1047"/>
                  </a:lnTo>
                  <a:lnTo>
                    <a:pt x="1024" y="1192"/>
                  </a:lnTo>
                  <a:lnTo>
                    <a:pt x="1269" y="1336"/>
                  </a:lnTo>
                  <a:lnTo>
                    <a:pt x="1514" y="1459"/>
                  </a:lnTo>
                  <a:lnTo>
                    <a:pt x="1770" y="1570"/>
                  </a:lnTo>
                  <a:lnTo>
                    <a:pt x="2026" y="1670"/>
                  </a:lnTo>
                  <a:lnTo>
                    <a:pt x="5511" y="1949"/>
                  </a:lnTo>
                  <a:lnTo>
                    <a:pt x="5734" y="1971"/>
                  </a:lnTo>
                  <a:lnTo>
                    <a:pt x="5945" y="1971"/>
                  </a:lnTo>
                  <a:lnTo>
                    <a:pt x="6168" y="1960"/>
                  </a:lnTo>
                  <a:lnTo>
                    <a:pt x="6380" y="1926"/>
                  </a:lnTo>
                  <a:lnTo>
                    <a:pt x="6602" y="1871"/>
                  </a:lnTo>
                  <a:lnTo>
                    <a:pt x="6803" y="1804"/>
                  </a:lnTo>
                  <a:lnTo>
                    <a:pt x="7003" y="1715"/>
                  </a:lnTo>
                  <a:lnTo>
                    <a:pt x="7204" y="1615"/>
                  </a:lnTo>
                  <a:lnTo>
                    <a:pt x="7259" y="1581"/>
                  </a:lnTo>
                  <a:lnTo>
                    <a:pt x="7304" y="1537"/>
                  </a:lnTo>
                  <a:lnTo>
                    <a:pt x="7348" y="1481"/>
                  </a:lnTo>
                  <a:lnTo>
                    <a:pt x="7371" y="1425"/>
                  </a:lnTo>
                  <a:lnTo>
                    <a:pt x="7359" y="1359"/>
                  </a:lnTo>
                  <a:lnTo>
                    <a:pt x="7337" y="1303"/>
                  </a:lnTo>
                  <a:lnTo>
                    <a:pt x="7304" y="1247"/>
                  </a:lnTo>
                  <a:lnTo>
                    <a:pt x="7259" y="1192"/>
                  </a:lnTo>
                  <a:lnTo>
                    <a:pt x="7137" y="1058"/>
                  </a:lnTo>
                  <a:lnTo>
                    <a:pt x="6992" y="936"/>
                  </a:lnTo>
                  <a:lnTo>
                    <a:pt x="6847" y="824"/>
                  </a:lnTo>
                  <a:lnTo>
                    <a:pt x="6691" y="735"/>
                  </a:lnTo>
                  <a:lnTo>
                    <a:pt x="6536" y="646"/>
                  </a:lnTo>
                  <a:lnTo>
                    <a:pt x="6369" y="579"/>
                  </a:lnTo>
                  <a:lnTo>
                    <a:pt x="6190" y="512"/>
                  </a:lnTo>
                  <a:lnTo>
                    <a:pt x="6012" y="457"/>
                  </a:lnTo>
                  <a:lnTo>
                    <a:pt x="5834" y="423"/>
                  </a:lnTo>
                  <a:lnTo>
                    <a:pt x="5645" y="379"/>
                  </a:lnTo>
                  <a:lnTo>
                    <a:pt x="5467" y="357"/>
                  </a:lnTo>
                  <a:lnTo>
                    <a:pt x="5277" y="345"/>
                  </a:lnTo>
                  <a:lnTo>
                    <a:pt x="5088" y="334"/>
                  </a:lnTo>
                  <a:lnTo>
                    <a:pt x="4899" y="323"/>
                  </a:lnTo>
                  <a:lnTo>
                    <a:pt x="4520" y="334"/>
                  </a:lnTo>
                  <a:lnTo>
                    <a:pt x="4153" y="357"/>
                  </a:lnTo>
                  <a:lnTo>
                    <a:pt x="3774" y="390"/>
                  </a:lnTo>
                  <a:lnTo>
                    <a:pt x="3407" y="423"/>
                  </a:lnTo>
                  <a:lnTo>
                    <a:pt x="3040" y="457"/>
                  </a:lnTo>
                  <a:lnTo>
                    <a:pt x="2672" y="468"/>
                  </a:lnTo>
                  <a:lnTo>
                    <a:pt x="2294" y="468"/>
                  </a:lnTo>
                  <a:lnTo>
                    <a:pt x="2116" y="457"/>
                  </a:lnTo>
                  <a:lnTo>
                    <a:pt x="1937" y="446"/>
                  </a:lnTo>
                  <a:lnTo>
                    <a:pt x="1748" y="412"/>
                  </a:lnTo>
                  <a:lnTo>
                    <a:pt x="1570" y="379"/>
                  </a:lnTo>
                  <a:lnTo>
                    <a:pt x="1403" y="345"/>
                  </a:lnTo>
                  <a:lnTo>
                    <a:pt x="1247" y="301"/>
                  </a:lnTo>
                  <a:lnTo>
                    <a:pt x="924" y="201"/>
                  </a:lnTo>
                  <a:lnTo>
                    <a:pt x="601" y="101"/>
                  </a:lnTo>
                  <a:lnTo>
                    <a:pt x="434" y="56"/>
                  </a:lnTo>
                  <a:lnTo>
                    <a:pt x="267" y="11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A9CA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8"/>
            <p:cNvSpPr/>
            <p:nvPr/>
          </p:nvSpPr>
          <p:spPr>
            <a:xfrm>
              <a:off x="6730639" y="2755963"/>
              <a:ext cx="172979" cy="46254"/>
            </a:xfrm>
            <a:custGeom>
              <a:avLst/>
              <a:gdLst/>
              <a:ahLst/>
              <a:cxnLst/>
              <a:rect l="l" t="t" r="r" b="b"/>
              <a:pathLst>
                <a:path w="7371" h="1971" fill="none" extrusionOk="0">
                  <a:moveTo>
                    <a:pt x="2026" y="1670"/>
                  </a:moveTo>
                  <a:lnTo>
                    <a:pt x="2026" y="1670"/>
                  </a:lnTo>
                  <a:lnTo>
                    <a:pt x="1770" y="1570"/>
                  </a:lnTo>
                  <a:lnTo>
                    <a:pt x="1514" y="1459"/>
                  </a:lnTo>
                  <a:lnTo>
                    <a:pt x="1269" y="1336"/>
                  </a:lnTo>
                  <a:lnTo>
                    <a:pt x="1024" y="1192"/>
                  </a:lnTo>
                  <a:lnTo>
                    <a:pt x="802" y="1047"/>
                  </a:lnTo>
                  <a:lnTo>
                    <a:pt x="579" y="880"/>
                  </a:lnTo>
                  <a:lnTo>
                    <a:pt x="368" y="702"/>
                  </a:lnTo>
                  <a:lnTo>
                    <a:pt x="167" y="501"/>
                  </a:lnTo>
                  <a:lnTo>
                    <a:pt x="167" y="501"/>
                  </a:lnTo>
                  <a:lnTo>
                    <a:pt x="112" y="446"/>
                  </a:lnTo>
                  <a:lnTo>
                    <a:pt x="67" y="390"/>
                  </a:lnTo>
                  <a:lnTo>
                    <a:pt x="34" y="312"/>
                  </a:lnTo>
                  <a:lnTo>
                    <a:pt x="11" y="245"/>
                  </a:lnTo>
                  <a:lnTo>
                    <a:pt x="0" y="178"/>
                  </a:lnTo>
                  <a:lnTo>
                    <a:pt x="11" y="112"/>
                  </a:lnTo>
                  <a:lnTo>
                    <a:pt x="34" y="56"/>
                  </a:lnTo>
                  <a:lnTo>
                    <a:pt x="56" y="34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134" y="11"/>
                  </a:lnTo>
                  <a:lnTo>
                    <a:pt x="178" y="0"/>
                  </a:lnTo>
                  <a:lnTo>
                    <a:pt x="267" y="11"/>
                  </a:lnTo>
                  <a:lnTo>
                    <a:pt x="267" y="11"/>
                  </a:lnTo>
                  <a:lnTo>
                    <a:pt x="434" y="56"/>
                  </a:lnTo>
                  <a:lnTo>
                    <a:pt x="601" y="101"/>
                  </a:lnTo>
                  <a:lnTo>
                    <a:pt x="924" y="201"/>
                  </a:lnTo>
                  <a:lnTo>
                    <a:pt x="1247" y="301"/>
                  </a:lnTo>
                  <a:lnTo>
                    <a:pt x="1403" y="345"/>
                  </a:lnTo>
                  <a:lnTo>
                    <a:pt x="1570" y="379"/>
                  </a:lnTo>
                  <a:lnTo>
                    <a:pt x="1570" y="379"/>
                  </a:lnTo>
                  <a:lnTo>
                    <a:pt x="1748" y="412"/>
                  </a:lnTo>
                  <a:lnTo>
                    <a:pt x="1937" y="446"/>
                  </a:lnTo>
                  <a:lnTo>
                    <a:pt x="2116" y="457"/>
                  </a:lnTo>
                  <a:lnTo>
                    <a:pt x="2294" y="468"/>
                  </a:lnTo>
                  <a:lnTo>
                    <a:pt x="2672" y="468"/>
                  </a:lnTo>
                  <a:lnTo>
                    <a:pt x="3040" y="457"/>
                  </a:lnTo>
                  <a:lnTo>
                    <a:pt x="3407" y="423"/>
                  </a:lnTo>
                  <a:lnTo>
                    <a:pt x="3774" y="390"/>
                  </a:lnTo>
                  <a:lnTo>
                    <a:pt x="4153" y="357"/>
                  </a:lnTo>
                  <a:lnTo>
                    <a:pt x="4520" y="334"/>
                  </a:lnTo>
                  <a:lnTo>
                    <a:pt x="4520" y="334"/>
                  </a:lnTo>
                  <a:lnTo>
                    <a:pt x="4899" y="323"/>
                  </a:lnTo>
                  <a:lnTo>
                    <a:pt x="5088" y="334"/>
                  </a:lnTo>
                  <a:lnTo>
                    <a:pt x="5277" y="345"/>
                  </a:lnTo>
                  <a:lnTo>
                    <a:pt x="5467" y="357"/>
                  </a:lnTo>
                  <a:lnTo>
                    <a:pt x="5645" y="379"/>
                  </a:lnTo>
                  <a:lnTo>
                    <a:pt x="5834" y="423"/>
                  </a:lnTo>
                  <a:lnTo>
                    <a:pt x="6012" y="457"/>
                  </a:lnTo>
                  <a:lnTo>
                    <a:pt x="6190" y="512"/>
                  </a:lnTo>
                  <a:lnTo>
                    <a:pt x="6369" y="579"/>
                  </a:lnTo>
                  <a:lnTo>
                    <a:pt x="6536" y="646"/>
                  </a:lnTo>
                  <a:lnTo>
                    <a:pt x="6691" y="735"/>
                  </a:lnTo>
                  <a:lnTo>
                    <a:pt x="6847" y="824"/>
                  </a:lnTo>
                  <a:lnTo>
                    <a:pt x="6992" y="936"/>
                  </a:lnTo>
                  <a:lnTo>
                    <a:pt x="7137" y="1058"/>
                  </a:lnTo>
                  <a:lnTo>
                    <a:pt x="7259" y="1192"/>
                  </a:lnTo>
                  <a:lnTo>
                    <a:pt x="7259" y="1192"/>
                  </a:lnTo>
                  <a:lnTo>
                    <a:pt x="7304" y="1247"/>
                  </a:lnTo>
                  <a:lnTo>
                    <a:pt x="7337" y="1303"/>
                  </a:lnTo>
                  <a:lnTo>
                    <a:pt x="7359" y="1359"/>
                  </a:lnTo>
                  <a:lnTo>
                    <a:pt x="7371" y="1425"/>
                  </a:lnTo>
                  <a:lnTo>
                    <a:pt x="7371" y="1425"/>
                  </a:lnTo>
                  <a:lnTo>
                    <a:pt x="7348" y="1481"/>
                  </a:lnTo>
                  <a:lnTo>
                    <a:pt x="7304" y="1537"/>
                  </a:lnTo>
                  <a:lnTo>
                    <a:pt x="7259" y="1581"/>
                  </a:lnTo>
                  <a:lnTo>
                    <a:pt x="7204" y="1615"/>
                  </a:lnTo>
                  <a:lnTo>
                    <a:pt x="7204" y="1615"/>
                  </a:lnTo>
                  <a:lnTo>
                    <a:pt x="7003" y="1715"/>
                  </a:lnTo>
                  <a:lnTo>
                    <a:pt x="6803" y="1804"/>
                  </a:lnTo>
                  <a:lnTo>
                    <a:pt x="6602" y="1871"/>
                  </a:lnTo>
                  <a:lnTo>
                    <a:pt x="6380" y="1926"/>
                  </a:lnTo>
                  <a:lnTo>
                    <a:pt x="6168" y="1960"/>
                  </a:lnTo>
                  <a:lnTo>
                    <a:pt x="5945" y="1971"/>
                  </a:lnTo>
                  <a:lnTo>
                    <a:pt x="5734" y="1971"/>
                  </a:lnTo>
                  <a:lnTo>
                    <a:pt x="5511" y="194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8"/>
            <p:cNvSpPr/>
            <p:nvPr/>
          </p:nvSpPr>
          <p:spPr>
            <a:xfrm>
              <a:off x="6792546" y="2767204"/>
              <a:ext cx="63785" cy="8894"/>
            </a:xfrm>
            <a:custGeom>
              <a:avLst/>
              <a:gdLst/>
              <a:ahLst/>
              <a:cxnLst/>
              <a:rect l="l" t="t" r="r" b="b"/>
              <a:pathLst>
                <a:path w="2718" h="379" extrusionOk="0">
                  <a:moveTo>
                    <a:pt x="1537" y="0"/>
                  </a:moveTo>
                  <a:lnTo>
                    <a:pt x="1159" y="22"/>
                  </a:lnTo>
                  <a:lnTo>
                    <a:pt x="780" y="56"/>
                  </a:lnTo>
                  <a:lnTo>
                    <a:pt x="23" y="123"/>
                  </a:lnTo>
                  <a:lnTo>
                    <a:pt x="1" y="134"/>
                  </a:lnTo>
                  <a:lnTo>
                    <a:pt x="1" y="145"/>
                  </a:lnTo>
                  <a:lnTo>
                    <a:pt x="1" y="167"/>
                  </a:lnTo>
                  <a:lnTo>
                    <a:pt x="23" y="178"/>
                  </a:lnTo>
                  <a:lnTo>
                    <a:pt x="736" y="167"/>
                  </a:lnTo>
                  <a:lnTo>
                    <a:pt x="1448" y="156"/>
                  </a:lnTo>
                  <a:lnTo>
                    <a:pt x="1749" y="156"/>
                  </a:lnTo>
                  <a:lnTo>
                    <a:pt x="1905" y="167"/>
                  </a:lnTo>
                  <a:lnTo>
                    <a:pt x="2060" y="178"/>
                  </a:lnTo>
                  <a:lnTo>
                    <a:pt x="2194" y="212"/>
                  </a:lnTo>
                  <a:lnTo>
                    <a:pt x="2328" y="256"/>
                  </a:lnTo>
                  <a:lnTo>
                    <a:pt x="2406" y="290"/>
                  </a:lnTo>
                  <a:lnTo>
                    <a:pt x="2472" y="323"/>
                  </a:lnTo>
                  <a:lnTo>
                    <a:pt x="2550" y="356"/>
                  </a:lnTo>
                  <a:lnTo>
                    <a:pt x="2617" y="379"/>
                  </a:lnTo>
                  <a:lnTo>
                    <a:pt x="2662" y="379"/>
                  </a:lnTo>
                  <a:lnTo>
                    <a:pt x="2695" y="356"/>
                  </a:lnTo>
                  <a:lnTo>
                    <a:pt x="2717" y="323"/>
                  </a:lnTo>
                  <a:lnTo>
                    <a:pt x="2706" y="301"/>
                  </a:lnTo>
                  <a:lnTo>
                    <a:pt x="2695" y="278"/>
                  </a:lnTo>
                  <a:lnTo>
                    <a:pt x="2651" y="223"/>
                  </a:lnTo>
                  <a:lnTo>
                    <a:pt x="2595" y="178"/>
                  </a:lnTo>
                  <a:lnTo>
                    <a:pt x="2528" y="145"/>
                  </a:lnTo>
                  <a:lnTo>
                    <a:pt x="2461" y="111"/>
                  </a:lnTo>
                  <a:lnTo>
                    <a:pt x="2305" y="67"/>
                  </a:lnTo>
                  <a:lnTo>
                    <a:pt x="2172" y="33"/>
                  </a:lnTo>
                  <a:lnTo>
                    <a:pt x="2016" y="1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8"/>
            <p:cNvSpPr/>
            <p:nvPr/>
          </p:nvSpPr>
          <p:spPr>
            <a:xfrm>
              <a:off x="6769290" y="2773986"/>
              <a:ext cx="53083" cy="5257"/>
            </a:xfrm>
            <a:custGeom>
              <a:avLst/>
              <a:gdLst/>
              <a:ahLst/>
              <a:cxnLst/>
              <a:rect l="l" t="t" r="r" b="b"/>
              <a:pathLst>
                <a:path w="2262" h="224" extrusionOk="0">
                  <a:moveTo>
                    <a:pt x="12" y="1"/>
                  </a:moveTo>
                  <a:lnTo>
                    <a:pt x="1" y="12"/>
                  </a:lnTo>
                  <a:lnTo>
                    <a:pt x="1" y="23"/>
                  </a:lnTo>
                  <a:lnTo>
                    <a:pt x="12" y="34"/>
                  </a:lnTo>
                  <a:lnTo>
                    <a:pt x="558" y="123"/>
                  </a:lnTo>
                  <a:lnTo>
                    <a:pt x="1103" y="179"/>
                  </a:lnTo>
                  <a:lnTo>
                    <a:pt x="1393" y="201"/>
                  </a:lnTo>
                  <a:lnTo>
                    <a:pt x="1671" y="212"/>
                  </a:lnTo>
                  <a:lnTo>
                    <a:pt x="1960" y="223"/>
                  </a:lnTo>
                  <a:lnTo>
                    <a:pt x="2239" y="201"/>
                  </a:lnTo>
                  <a:lnTo>
                    <a:pt x="2261" y="201"/>
                  </a:lnTo>
                  <a:lnTo>
                    <a:pt x="2261" y="179"/>
                  </a:lnTo>
                  <a:lnTo>
                    <a:pt x="2261" y="168"/>
                  </a:lnTo>
                  <a:lnTo>
                    <a:pt x="2239" y="168"/>
                  </a:lnTo>
                  <a:lnTo>
                    <a:pt x="1972" y="145"/>
                  </a:lnTo>
                  <a:lnTo>
                    <a:pt x="1693" y="145"/>
                  </a:lnTo>
                  <a:lnTo>
                    <a:pt x="1426" y="134"/>
                  </a:lnTo>
                  <a:lnTo>
                    <a:pt x="1148" y="123"/>
                  </a:lnTo>
                  <a:lnTo>
                    <a:pt x="869" y="101"/>
                  </a:lnTo>
                  <a:lnTo>
                    <a:pt x="580" y="78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8"/>
            <p:cNvSpPr/>
            <p:nvPr/>
          </p:nvSpPr>
          <p:spPr>
            <a:xfrm>
              <a:off x="6836970" y="2776591"/>
              <a:ext cx="17014" cy="4740"/>
            </a:xfrm>
            <a:custGeom>
              <a:avLst/>
              <a:gdLst/>
              <a:ahLst/>
              <a:cxnLst/>
              <a:rect l="l" t="t" r="r" b="b"/>
              <a:pathLst>
                <a:path w="725" h="202" extrusionOk="0">
                  <a:moveTo>
                    <a:pt x="34" y="1"/>
                  </a:moveTo>
                  <a:lnTo>
                    <a:pt x="12" y="12"/>
                  </a:lnTo>
                  <a:lnTo>
                    <a:pt x="0" y="34"/>
                  </a:lnTo>
                  <a:lnTo>
                    <a:pt x="0" y="57"/>
                  </a:lnTo>
                  <a:lnTo>
                    <a:pt x="0" y="79"/>
                  </a:lnTo>
                  <a:lnTo>
                    <a:pt x="12" y="90"/>
                  </a:lnTo>
                  <a:lnTo>
                    <a:pt x="34" y="112"/>
                  </a:lnTo>
                  <a:lnTo>
                    <a:pt x="56" y="112"/>
                  </a:lnTo>
                  <a:lnTo>
                    <a:pt x="390" y="157"/>
                  </a:lnTo>
                  <a:lnTo>
                    <a:pt x="535" y="190"/>
                  </a:lnTo>
                  <a:lnTo>
                    <a:pt x="613" y="201"/>
                  </a:lnTo>
                  <a:lnTo>
                    <a:pt x="680" y="201"/>
                  </a:lnTo>
                  <a:lnTo>
                    <a:pt x="713" y="190"/>
                  </a:lnTo>
                  <a:lnTo>
                    <a:pt x="724" y="168"/>
                  </a:lnTo>
                  <a:lnTo>
                    <a:pt x="724" y="134"/>
                  </a:lnTo>
                  <a:lnTo>
                    <a:pt x="702" y="112"/>
                  </a:lnTo>
                  <a:lnTo>
                    <a:pt x="624" y="90"/>
                  </a:lnTo>
                  <a:lnTo>
                    <a:pt x="546" y="68"/>
                  </a:lnTo>
                  <a:lnTo>
                    <a:pt x="379" y="45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8"/>
            <p:cNvSpPr/>
            <p:nvPr/>
          </p:nvSpPr>
          <p:spPr>
            <a:xfrm>
              <a:off x="6932600" y="2750471"/>
              <a:ext cx="59326" cy="5773"/>
            </a:xfrm>
            <a:custGeom>
              <a:avLst/>
              <a:gdLst/>
              <a:ahLst/>
              <a:cxnLst/>
              <a:rect l="l" t="t" r="r" b="b"/>
              <a:pathLst>
                <a:path w="2528" h="246" extrusionOk="0">
                  <a:moveTo>
                    <a:pt x="1615" y="1"/>
                  </a:moveTo>
                  <a:lnTo>
                    <a:pt x="1292" y="12"/>
                  </a:lnTo>
                  <a:lnTo>
                    <a:pt x="668" y="45"/>
                  </a:lnTo>
                  <a:lnTo>
                    <a:pt x="357" y="56"/>
                  </a:lnTo>
                  <a:lnTo>
                    <a:pt x="201" y="45"/>
                  </a:lnTo>
                  <a:lnTo>
                    <a:pt x="45" y="23"/>
                  </a:lnTo>
                  <a:lnTo>
                    <a:pt x="11" y="34"/>
                  </a:lnTo>
                  <a:lnTo>
                    <a:pt x="0" y="56"/>
                  </a:lnTo>
                  <a:lnTo>
                    <a:pt x="0" y="78"/>
                  </a:lnTo>
                  <a:lnTo>
                    <a:pt x="11" y="90"/>
                  </a:lnTo>
                  <a:lnTo>
                    <a:pt x="23" y="101"/>
                  </a:lnTo>
                  <a:lnTo>
                    <a:pt x="178" y="123"/>
                  </a:lnTo>
                  <a:lnTo>
                    <a:pt x="334" y="134"/>
                  </a:lnTo>
                  <a:lnTo>
                    <a:pt x="646" y="145"/>
                  </a:lnTo>
                  <a:lnTo>
                    <a:pt x="947" y="134"/>
                  </a:lnTo>
                  <a:lnTo>
                    <a:pt x="1258" y="123"/>
                  </a:lnTo>
                  <a:lnTo>
                    <a:pt x="1570" y="123"/>
                  </a:lnTo>
                  <a:lnTo>
                    <a:pt x="1882" y="134"/>
                  </a:lnTo>
                  <a:lnTo>
                    <a:pt x="2038" y="145"/>
                  </a:lnTo>
                  <a:lnTo>
                    <a:pt x="2182" y="168"/>
                  </a:lnTo>
                  <a:lnTo>
                    <a:pt x="2338" y="201"/>
                  </a:lnTo>
                  <a:lnTo>
                    <a:pt x="2494" y="245"/>
                  </a:lnTo>
                  <a:lnTo>
                    <a:pt x="2516" y="245"/>
                  </a:lnTo>
                  <a:lnTo>
                    <a:pt x="2528" y="234"/>
                  </a:lnTo>
                  <a:lnTo>
                    <a:pt x="2528" y="212"/>
                  </a:lnTo>
                  <a:lnTo>
                    <a:pt x="2516" y="190"/>
                  </a:lnTo>
                  <a:lnTo>
                    <a:pt x="2372" y="123"/>
                  </a:lnTo>
                  <a:lnTo>
                    <a:pt x="2216" y="78"/>
                  </a:lnTo>
                  <a:lnTo>
                    <a:pt x="2071" y="45"/>
                  </a:lnTo>
                  <a:lnTo>
                    <a:pt x="1915" y="23"/>
                  </a:lnTo>
                  <a:lnTo>
                    <a:pt x="1759" y="12"/>
                  </a:lnTo>
                  <a:lnTo>
                    <a:pt x="1615" y="1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8"/>
            <p:cNvSpPr/>
            <p:nvPr/>
          </p:nvSpPr>
          <p:spPr>
            <a:xfrm>
              <a:off x="6954801" y="2760140"/>
              <a:ext cx="25885" cy="7862"/>
            </a:xfrm>
            <a:custGeom>
              <a:avLst/>
              <a:gdLst/>
              <a:ahLst/>
              <a:cxnLst/>
              <a:rect l="l" t="t" r="r" b="b"/>
              <a:pathLst>
                <a:path w="1103" h="335" extrusionOk="0">
                  <a:moveTo>
                    <a:pt x="34" y="0"/>
                  </a:moveTo>
                  <a:lnTo>
                    <a:pt x="23" y="23"/>
                  </a:lnTo>
                  <a:lnTo>
                    <a:pt x="12" y="34"/>
                  </a:lnTo>
                  <a:lnTo>
                    <a:pt x="1" y="56"/>
                  </a:lnTo>
                  <a:lnTo>
                    <a:pt x="12" y="78"/>
                  </a:lnTo>
                  <a:lnTo>
                    <a:pt x="23" y="101"/>
                  </a:lnTo>
                  <a:lnTo>
                    <a:pt x="34" y="112"/>
                  </a:lnTo>
                  <a:lnTo>
                    <a:pt x="56" y="123"/>
                  </a:lnTo>
                  <a:lnTo>
                    <a:pt x="312" y="156"/>
                  </a:lnTo>
                  <a:lnTo>
                    <a:pt x="557" y="212"/>
                  </a:lnTo>
                  <a:lnTo>
                    <a:pt x="791" y="268"/>
                  </a:lnTo>
                  <a:lnTo>
                    <a:pt x="1014" y="334"/>
                  </a:lnTo>
                  <a:lnTo>
                    <a:pt x="1036" y="334"/>
                  </a:lnTo>
                  <a:lnTo>
                    <a:pt x="1058" y="323"/>
                  </a:lnTo>
                  <a:lnTo>
                    <a:pt x="1092" y="290"/>
                  </a:lnTo>
                  <a:lnTo>
                    <a:pt x="1103" y="268"/>
                  </a:lnTo>
                  <a:lnTo>
                    <a:pt x="1092" y="245"/>
                  </a:lnTo>
                  <a:lnTo>
                    <a:pt x="1092" y="234"/>
                  </a:lnTo>
                  <a:lnTo>
                    <a:pt x="1069" y="212"/>
                  </a:lnTo>
                  <a:lnTo>
                    <a:pt x="947" y="167"/>
                  </a:lnTo>
                  <a:lnTo>
                    <a:pt x="825" y="134"/>
                  </a:lnTo>
                  <a:lnTo>
                    <a:pt x="702" y="101"/>
                  </a:lnTo>
                  <a:lnTo>
                    <a:pt x="568" y="67"/>
                  </a:lnTo>
                  <a:lnTo>
                    <a:pt x="312" y="3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8"/>
            <p:cNvSpPr/>
            <p:nvPr/>
          </p:nvSpPr>
          <p:spPr>
            <a:xfrm>
              <a:off x="6703722" y="2781824"/>
              <a:ext cx="362409" cy="55149"/>
            </a:xfrm>
            <a:custGeom>
              <a:avLst/>
              <a:gdLst/>
              <a:ahLst/>
              <a:cxnLst/>
              <a:rect l="l" t="t" r="r" b="b"/>
              <a:pathLst>
                <a:path w="15443" h="2350" extrusionOk="0">
                  <a:moveTo>
                    <a:pt x="0" y="1"/>
                  </a:moveTo>
                  <a:lnTo>
                    <a:pt x="12" y="45"/>
                  </a:lnTo>
                  <a:lnTo>
                    <a:pt x="45" y="168"/>
                  </a:lnTo>
                  <a:lnTo>
                    <a:pt x="78" y="245"/>
                  </a:lnTo>
                  <a:lnTo>
                    <a:pt x="134" y="346"/>
                  </a:lnTo>
                  <a:lnTo>
                    <a:pt x="190" y="457"/>
                  </a:lnTo>
                  <a:lnTo>
                    <a:pt x="279" y="568"/>
                  </a:lnTo>
                  <a:lnTo>
                    <a:pt x="368" y="702"/>
                  </a:lnTo>
                  <a:lnTo>
                    <a:pt x="490" y="836"/>
                  </a:lnTo>
                  <a:lnTo>
                    <a:pt x="635" y="980"/>
                  </a:lnTo>
                  <a:lnTo>
                    <a:pt x="813" y="1125"/>
                  </a:lnTo>
                  <a:lnTo>
                    <a:pt x="1002" y="1281"/>
                  </a:lnTo>
                  <a:lnTo>
                    <a:pt x="1236" y="1426"/>
                  </a:lnTo>
                  <a:lnTo>
                    <a:pt x="1492" y="1581"/>
                  </a:lnTo>
                  <a:lnTo>
                    <a:pt x="1782" y="1726"/>
                  </a:lnTo>
                  <a:lnTo>
                    <a:pt x="1904" y="1782"/>
                  </a:lnTo>
                  <a:lnTo>
                    <a:pt x="2038" y="1838"/>
                  </a:lnTo>
                  <a:lnTo>
                    <a:pt x="2350" y="1927"/>
                  </a:lnTo>
                  <a:lnTo>
                    <a:pt x="2706" y="2005"/>
                  </a:lnTo>
                  <a:lnTo>
                    <a:pt x="3107" y="2082"/>
                  </a:lnTo>
                  <a:lnTo>
                    <a:pt x="3552" y="2138"/>
                  </a:lnTo>
                  <a:lnTo>
                    <a:pt x="4020" y="2194"/>
                  </a:lnTo>
                  <a:lnTo>
                    <a:pt x="4509" y="2238"/>
                  </a:lnTo>
                  <a:lnTo>
                    <a:pt x="5022" y="2272"/>
                  </a:lnTo>
                  <a:lnTo>
                    <a:pt x="5545" y="2305"/>
                  </a:lnTo>
                  <a:lnTo>
                    <a:pt x="6090" y="2327"/>
                  </a:lnTo>
                  <a:lnTo>
                    <a:pt x="7170" y="2350"/>
                  </a:lnTo>
                  <a:lnTo>
                    <a:pt x="8239" y="2350"/>
                  </a:lnTo>
                  <a:lnTo>
                    <a:pt x="9241" y="2327"/>
                  </a:lnTo>
                  <a:lnTo>
                    <a:pt x="9776" y="2305"/>
                  </a:lnTo>
                  <a:lnTo>
                    <a:pt x="10299" y="2272"/>
                  </a:lnTo>
                  <a:lnTo>
                    <a:pt x="10789" y="2227"/>
                  </a:lnTo>
                  <a:lnTo>
                    <a:pt x="11245" y="2183"/>
                  </a:lnTo>
                  <a:lnTo>
                    <a:pt x="11679" y="2116"/>
                  </a:lnTo>
                  <a:lnTo>
                    <a:pt x="12091" y="2049"/>
                  </a:lnTo>
                  <a:lnTo>
                    <a:pt x="12470" y="1971"/>
                  </a:lnTo>
                  <a:lnTo>
                    <a:pt x="12826" y="1882"/>
                  </a:lnTo>
                  <a:lnTo>
                    <a:pt x="13160" y="1793"/>
                  </a:lnTo>
                  <a:lnTo>
                    <a:pt x="13461" y="1693"/>
                  </a:lnTo>
                  <a:lnTo>
                    <a:pt x="13739" y="1581"/>
                  </a:lnTo>
                  <a:lnTo>
                    <a:pt x="13995" y="1459"/>
                  </a:lnTo>
                  <a:lnTo>
                    <a:pt x="14218" y="1337"/>
                  </a:lnTo>
                  <a:lnTo>
                    <a:pt x="14418" y="1203"/>
                  </a:lnTo>
                  <a:lnTo>
                    <a:pt x="14596" y="1069"/>
                  </a:lnTo>
                  <a:lnTo>
                    <a:pt x="14752" y="925"/>
                  </a:lnTo>
                  <a:lnTo>
                    <a:pt x="15131" y="479"/>
                  </a:lnTo>
                  <a:lnTo>
                    <a:pt x="15353" y="201"/>
                  </a:lnTo>
                  <a:lnTo>
                    <a:pt x="15420" y="101"/>
                  </a:lnTo>
                  <a:lnTo>
                    <a:pt x="15442" y="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8"/>
            <p:cNvSpPr/>
            <p:nvPr/>
          </p:nvSpPr>
          <p:spPr>
            <a:xfrm>
              <a:off x="6706069" y="2788348"/>
              <a:ext cx="253989" cy="45762"/>
            </a:xfrm>
            <a:custGeom>
              <a:avLst/>
              <a:gdLst/>
              <a:ahLst/>
              <a:cxnLst/>
              <a:rect l="l" t="t" r="r" b="b"/>
              <a:pathLst>
                <a:path w="10823" h="1950" extrusionOk="0">
                  <a:moveTo>
                    <a:pt x="1" y="1"/>
                  </a:moveTo>
                  <a:lnTo>
                    <a:pt x="67" y="134"/>
                  </a:lnTo>
                  <a:lnTo>
                    <a:pt x="179" y="290"/>
                  </a:lnTo>
                  <a:lnTo>
                    <a:pt x="312" y="468"/>
                  </a:lnTo>
                  <a:lnTo>
                    <a:pt x="491" y="658"/>
                  </a:lnTo>
                  <a:lnTo>
                    <a:pt x="713" y="847"/>
                  </a:lnTo>
                  <a:lnTo>
                    <a:pt x="836" y="947"/>
                  </a:lnTo>
                  <a:lnTo>
                    <a:pt x="980" y="1047"/>
                  </a:lnTo>
                  <a:lnTo>
                    <a:pt x="1136" y="1148"/>
                  </a:lnTo>
                  <a:lnTo>
                    <a:pt x="1303" y="1248"/>
                  </a:lnTo>
                  <a:lnTo>
                    <a:pt x="1481" y="1348"/>
                  </a:lnTo>
                  <a:lnTo>
                    <a:pt x="1682" y="1448"/>
                  </a:lnTo>
                  <a:lnTo>
                    <a:pt x="1893" y="1537"/>
                  </a:lnTo>
                  <a:lnTo>
                    <a:pt x="2138" y="1615"/>
                  </a:lnTo>
                  <a:lnTo>
                    <a:pt x="2417" y="1693"/>
                  </a:lnTo>
                  <a:lnTo>
                    <a:pt x="2728" y="1749"/>
                  </a:lnTo>
                  <a:lnTo>
                    <a:pt x="3062" y="1816"/>
                  </a:lnTo>
                  <a:lnTo>
                    <a:pt x="3430" y="1860"/>
                  </a:lnTo>
                  <a:lnTo>
                    <a:pt x="3808" y="1905"/>
                  </a:lnTo>
                  <a:lnTo>
                    <a:pt x="4209" y="1949"/>
                  </a:lnTo>
                  <a:lnTo>
                    <a:pt x="3908" y="1838"/>
                  </a:lnTo>
                  <a:lnTo>
                    <a:pt x="3697" y="1749"/>
                  </a:lnTo>
                  <a:lnTo>
                    <a:pt x="3508" y="1660"/>
                  </a:lnTo>
                  <a:lnTo>
                    <a:pt x="3318" y="1560"/>
                  </a:lnTo>
                  <a:lnTo>
                    <a:pt x="3163" y="1459"/>
                  </a:lnTo>
                  <a:lnTo>
                    <a:pt x="3007" y="1359"/>
                  </a:lnTo>
                  <a:lnTo>
                    <a:pt x="2884" y="1248"/>
                  </a:lnTo>
                  <a:lnTo>
                    <a:pt x="2773" y="1136"/>
                  </a:lnTo>
                  <a:lnTo>
                    <a:pt x="2673" y="1025"/>
                  </a:lnTo>
                  <a:lnTo>
                    <a:pt x="2617" y="936"/>
                  </a:lnTo>
                  <a:lnTo>
                    <a:pt x="2584" y="847"/>
                  </a:lnTo>
                  <a:lnTo>
                    <a:pt x="2572" y="802"/>
                  </a:lnTo>
                  <a:lnTo>
                    <a:pt x="2572" y="758"/>
                  </a:lnTo>
                  <a:lnTo>
                    <a:pt x="2572" y="713"/>
                  </a:lnTo>
                  <a:lnTo>
                    <a:pt x="2595" y="669"/>
                  </a:lnTo>
                  <a:lnTo>
                    <a:pt x="2617" y="624"/>
                  </a:lnTo>
                  <a:lnTo>
                    <a:pt x="2650" y="580"/>
                  </a:lnTo>
                  <a:lnTo>
                    <a:pt x="2695" y="535"/>
                  </a:lnTo>
                  <a:lnTo>
                    <a:pt x="2751" y="502"/>
                  </a:lnTo>
                  <a:lnTo>
                    <a:pt x="2817" y="457"/>
                  </a:lnTo>
                  <a:lnTo>
                    <a:pt x="2895" y="435"/>
                  </a:lnTo>
                  <a:lnTo>
                    <a:pt x="2973" y="402"/>
                  </a:lnTo>
                  <a:lnTo>
                    <a:pt x="3073" y="379"/>
                  </a:lnTo>
                  <a:lnTo>
                    <a:pt x="3218" y="357"/>
                  </a:lnTo>
                  <a:lnTo>
                    <a:pt x="3363" y="346"/>
                  </a:lnTo>
                  <a:lnTo>
                    <a:pt x="3675" y="346"/>
                  </a:lnTo>
                  <a:lnTo>
                    <a:pt x="5467" y="335"/>
                  </a:lnTo>
                  <a:lnTo>
                    <a:pt x="7260" y="324"/>
                  </a:lnTo>
                  <a:lnTo>
                    <a:pt x="8161" y="301"/>
                  </a:lnTo>
                  <a:lnTo>
                    <a:pt x="9052" y="268"/>
                  </a:lnTo>
                  <a:lnTo>
                    <a:pt x="9932" y="224"/>
                  </a:lnTo>
                  <a:lnTo>
                    <a:pt x="10822" y="168"/>
                  </a:lnTo>
                  <a:lnTo>
                    <a:pt x="10511" y="146"/>
                  </a:lnTo>
                  <a:lnTo>
                    <a:pt x="10188" y="134"/>
                  </a:lnTo>
                  <a:lnTo>
                    <a:pt x="9553" y="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ED5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8"/>
            <p:cNvSpPr/>
            <p:nvPr/>
          </p:nvSpPr>
          <p:spPr>
            <a:xfrm>
              <a:off x="7632026" y="2817095"/>
              <a:ext cx="83098" cy="20135"/>
            </a:xfrm>
            <a:custGeom>
              <a:avLst/>
              <a:gdLst/>
              <a:ahLst/>
              <a:cxnLst/>
              <a:rect l="l" t="t" r="r" b="b"/>
              <a:pathLst>
                <a:path w="3541" h="858" extrusionOk="0">
                  <a:moveTo>
                    <a:pt x="3485" y="1"/>
                  </a:moveTo>
                  <a:lnTo>
                    <a:pt x="0" y="301"/>
                  </a:lnTo>
                  <a:lnTo>
                    <a:pt x="12" y="568"/>
                  </a:lnTo>
                  <a:lnTo>
                    <a:pt x="23" y="702"/>
                  </a:lnTo>
                  <a:lnTo>
                    <a:pt x="45" y="824"/>
                  </a:lnTo>
                  <a:lnTo>
                    <a:pt x="501" y="847"/>
                  </a:lnTo>
                  <a:lnTo>
                    <a:pt x="1025" y="858"/>
                  </a:lnTo>
                  <a:lnTo>
                    <a:pt x="2116" y="858"/>
                  </a:lnTo>
                  <a:lnTo>
                    <a:pt x="3051" y="836"/>
                  </a:lnTo>
                  <a:lnTo>
                    <a:pt x="3363" y="824"/>
                  </a:lnTo>
                  <a:lnTo>
                    <a:pt x="3530" y="813"/>
                  </a:lnTo>
                  <a:lnTo>
                    <a:pt x="3541" y="613"/>
                  </a:lnTo>
                  <a:lnTo>
                    <a:pt x="3541" y="390"/>
                  </a:lnTo>
                  <a:lnTo>
                    <a:pt x="3519" y="179"/>
                  </a:lnTo>
                  <a:lnTo>
                    <a:pt x="3485" y="1"/>
                  </a:lnTo>
                  <a:close/>
                </a:path>
              </a:pathLst>
            </a:custGeom>
            <a:solidFill>
              <a:srgbClr val="D8D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8"/>
            <p:cNvSpPr/>
            <p:nvPr/>
          </p:nvSpPr>
          <p:spPr>
            <a:xfrm>
              <a:off x="7632026" y="2817095"/>
              <a:ext cx="83098" cy="20135"/>
            </a:xfrm>
            <a:custGeom>
              <a:avLst/>
              <a:gdLst/>
              <a:ahLst/>
              <a:cxnLst/>
              <a:rect l="l" t="t" r="r" b="b"/>
              <a:pathLst>
                <a:path w="3541" h="858" fill="none" extrusionOk="0">
                  <a:moveTo>
                    <a:pt x="0" y="301"/>
                  </a:moveTo>
                  <a:lnTo>
                    <a:pt x="0" y="301"/>
                  </a:lnTo>
                  <a:lnTo>
                    <a:pt x="12" y="568"/>
                  </a:lnTo>
                  <a:lnTo>
                    <a:pt x="23" y="702"/>
                  </a:lnTo>
                  <a:lnTo>
                    <a:pt x="45" y="824"/>
                  </a:lnTo>
                  <a:lnTo>
                    <a:pt x="45" y="824"/>
                  </a:lnTo>
                  <a:lnTo>
                    <a:pt x="501" y="847"/>
                  </a:lnTo>
                  <a:lnTo>
                    <a:pt x="1025" y="858"/>
                  </a:lnTo>
                  <a:lnTo>
                    <a:pt x="1570" y="858"/>
                  </a:lnTo>
                  <a:lnTo>
                    <a:pt x="2116" y="858"/>
                  </a:lnTo>
                  <a:lnTo>
                    <a:pt x="3051" y="836"/>
                  </a:lnTo>
                  <a:lnTo>
                    <a:pt x="3363" y="824"/>
                  </a:lnTo>
                  <a:lnTo>
                    <a:pt x="3530" y="813"/>
                  </a:lnTo>
                  <a:lnTo>
                    <a:pt x="3530" y="813"/>
                  </a:lnTo>
                  <a:lnTo>
                    <a:pt x="3541" y="613"/>
                  </a:lnTo>
                  <a:lnTo>
                    <a:pt x="3541" y="390"/>
                  </a:lnTo>
                  <a:lnTo>
                    <a:pt x="3519" y="179"/>
                  </a:lnTo>
                  <a:lnTo>
                    <a:pt x="34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8"/>
            <p:cNvSpPr/>
            <p:nvPr/>
          </p:nvSpPr>
          <p:spPr>
            <a:xfrm>
              <a:off x="7603536" y="2690911"/>
              <a:ext cx="150779" cy="75260"/>
            </a:xfrm>
            <a:custGeom>
              <a:avLst/>
              <a:gdLst/>
              <a:ahLst/>
              <a:cxnLst/>
              <a:rect l="l" t="t" r="r" b="b"/>
              <a:pathLst>
                <a:path w="6425" h="3207" extrusionOk="0">
                  <a:moveTo>
                    <a:pt x="3296" y="0"/>
                  </a:moveTo>
                  <a:lnTo>
                    <a:pt x="3163" y="11"/>
                  </a:lnTo>
                  <a:lnTo>
                    <a:pt x="3040" y="45"/>
                  </a:lnTo>
                  <a:lnTo>
                    <a:pt x="2907" y="89"/>
                  </a:lnTo>
                  <a:lnTo>
                    <a:pt x="2784" y="145"/>
                  </a:lnTo>
                  <a:lnTo>
                    <a:pt x="2673" y="223"/>
                  </a:lnTo>
                  <a:lnTo>
                    <a:pt x="2550" y="301"/>
                  </a:lnTo>
                  <a:lnTo>
                    <a:pt x="2339" y="468"/>
                  </a:lnTo>
                  <a:lnTo>
                    <a:pt x="2261" y="512"/>
                  </a:lnTo>
                  <a:lnTo>
                    <a:pt x="2183" y="568"/>
                  </a:lnTo>
                  <a:lnTo>
                    <a:pt x="2105" y="590"/>
                  </a:lnTo>
                  <a:lnTo>
                    <a:pt x="2061" y="601"/>
                  </a:lnTo>
                  <a:lnTo>
                    <a:pt x="2016" y="601"/>
                  </a:lnTo>
                  <a:lnTo>
                    <a:pt x="1972" y="579"/>
                  </a:lnTo>
                  <a:lnTo>
                    <a:pt x="1916" y="557"/>
                  </a:lnTo>
                  <a:lnTo>
                    <a:pt x="1827" y="512"/>
                  </a:lnTo>
                  <a:lnTo>
                    <a:pt x="1760" y="479"/>
                  </a:lnTo>
                  <a:lnTo>
                    <a:pt x="1682" y="457"/>
                  </a:lnTo>
                  <a:lnTo>
                    <a:pt x="1604" y="445"/>
                  </a:lnTo>
                  <a:lnTo>
                    <a:pt x="1537" y="434"/>
                  </a:lnTo>
                  <a:lnTo>
                    <a:pt x="1459" y="445"/>
                  </a:lnTo>
                  <a:lnTo>
                    <a:pt x="1381" y="457"/>
                  </a:lnTo>
                  <a:lnTo>
                    <a:pt x="1304" y="479"/>
                  </a:lnTo>
                  <a:lnTo>
                    <a:pt x="1237" y="512"/>
                  </a:lnTo>
                  <a:lnTo>
                    <a:pt x="1170" y="546"/>
                  </a:lnTo>
                  <a:lnTo>
                    <a:pt x="1103" y="590"/>
                  </a:lnTo>
                  <a:lnTo>
                    <a:pt x="1047" y="646"/>
                  </a:lnTo>
                  <a:lnTo>
                    <a:pt x="992" y="690"/>
                  </a:lnTo>
                  <a:lnTo>
                    <a:pt x="947" y="757"/>
                  </a:lnTo>
                  <a:lnTo>
                    <a:pt x="914" y="824"/>
                  </a:lnTo>
                  <a:lnTo>
                    <a:pt x="880" y="891"/>
                  </a:lnTo>
                  <a:lnTo>
                    <a:pt x="869" y="969"/>
                  </a:lnTo>
                  <a:lnTo>
                    <a:pt x="747" y="958"/>
                  </a:lnTo>
                  <a:lnTo>
                    <a:pt x="624" y="980"/>
                  </a:lnTo>
                  <a:lnTo>
                    <a:pt x="513" y="1013"/>
                  </a:lnTo>
                  <a:lnTo>
                    <a:pt x="402" y="1069"/>
                  </a:lnTo>
                  <a:lnTo>
                    <a:pt x="302" y="1147"/>
                  </a:lnTo>
                  <a:lnTo>
                    <a:pt x="212" y="1236"/>
                  </a:lnTo>
                  <a:lnTo>
                    <a:pt x="146" y="1336"/>
                  </a:lnTo>
                  <a:lnTo>
                    <a:pt x="79" y="1447"/>
                  </a:lnTo>
                  <a:lnTo>
                    <a:pt x="45" y="1559"/>
                  </a:lnTo>
                  <a:lnTo>
                    <a:pt x="12" y="1670"/>
                  </a:lnTo>
                  <a:lnTo>
                    <a:pt x="1" y="1793"/>
                  </a:lnTo>
                  <a:lnTo>
                    <a:pt x="1" y="1915"/>
                  </a:lnTo>
                  <a:lnTo>
                    <a:pt x="12" y="2038"/>
                  </a:lnTo>
                  <a:lnTo>
                    <a:pt x="23" y="2160"/>
                  </a:lnTo>
                  <a:lnTo>
                    <a:pt x="57" y="2282"/>
                  </a:lnTo>
                  <a:lnTo>
                    <a:pt x="90" y="2405"/>
                  </a:lnTo>
                  <a:lnTo>
                    <a:pt x="4488" y="3084"/>
                  </a:lnTo>
                  <a:lnTo>
                    <a:pt x="4588" y="3117"/>
                  </a:lnTo>
                  <a:lnTo>
                    <a:pt x="4688" y="3151"/>
                  </a:lnTo>
                  <a:lnTo>
                    <a:pt x="4799" y="3173"/>
                  </a:lnTo>
                  <a:lnTo>
                    <a:pt x="4911" y="3195"/>
                  </a:lnTo>
                  <a:lnTo>
                    <a:pt x="5022" y="3207"/>
                  </a:lnTo>
                  <a:lnTo>
                    <a:pt x="5245" y="3207"/>
                  </a:lnTo>
                  <a:lnTo>
                    <a:pt x="5356" y="3195"/>
                  </a:lnTo>
                  <a:lnTo>
                    <a:pt x="5467" y="3173"/>
                  </a:lnTo>
                  <a:lnTo>
                    <a:pt x="5579" y="3151"/>
                  </a:lnTo>
                  <a:lnTo>
                    <a:pt x="5679" y="3106"/>
                  </a:lnTo>
                  <a:lnTo>
                    <a:pt x="5779" y="3073"/>
                  </a:lnTo>
                  <a:lnTo>
                    <a:pt x="5879" y="3017"/>
                  </a:lnTo>
                  <a:lnTo>
                    <a:pt x="5968" y="2962"/>
                  </a:lnTo>
                  <a:lnTo>
                    <a:pt x="6057" y="2895"/>
                  </a:lnTo>
                  <a:lnTo>
                    <a:pt x="6135" y="2817"/>
                  </a:lnTo>
                  <a:lnTo>
                    <a:pt x="6202" y="2739"/>
                  </a:lnTo>
                  <a:lnTo>
                    <a:pt x="6269" y="2650"/>
                  </a:lnTo>
                  <a:lnTo>
                    <a:pt x="6325" y="2550"/>
                  </a:lnTo>
                  <a:lnTo>
                    <a:pt x="6358" y="2449"/>
                  </a:lnTo>
                  <a:lnTo>
                    <a:pt x="6391" y="2338"/>
                  </a:lnTo>
                  <a:lnTo>
                    <a:pt x="6414" y="2238"/>
                  </a:lnTo>
                  <a:lnTo>
                    <a:pt x="6425" y="2127"/>
                  </a:lnTo>
                  <a:lnTo>
                    <a:pt x="6425" y="2015"/>
                  </a:lnTo>
                  <a:lnTo>
                    <a:pt x="6425" y="1904"/>
                  </a:lnTo>
                  <a:lnTo>
                    <a:pt x="6403" y="1804"/>
                  </a:lnTo>
                  <a:lnTo>
                    <a:pt x="6369" y="1692"/>
                  </a:lnTo>
                  <a:lnTo>
                    <a:pt x="6336" y="1603"/>
                  </a:lnTo>
                  <a:lnTo>
                    <a:pt x="6280" y="1503"/>
                  </a:lnTo>
                  <a:lnTo>
                    <a:pt x="6213" y="1425"/>
                  </a:lnTo>
                  <a:lnTo>
                    <a:pt x="6147" y="1347"/>
                  </a:lnTo>
                  <a:lnTo>
                    <a:pt x="6057" y="1269"/>
                  </a:lnTo>
                  <a:lnTo>
                    <a:pt x="5935" y="1203"/>
                  </a:lnTo>
                  <a:lnTo>
                    <a:pt x="5801" y="1147"/>
                  </a:lnTo>
                  <a:lnTo>
                    <a:pt x="5668" y="1113"/>
                  </a:lnTo>
                  <a:lnTo>
                    <a:pt x="5523" y="1091"/>
                  </a:lnTo>
                  <a:lnTo>
                    <a:pt x="5378" y="1080"/>
                  </a:lnTo>
                  <a:lnTo>
                    <a:pt x="5234" y="1080"/>
                  </a:lnTo>
                  <a:lnTo>
                    <a:pt x="5089" y="1091"/>
                  </a:lnTo>
                  <a:lnTo>
                    <a:pt x="4944" y="1102"/>
                  </a:lnTo>
                  <a:lnTo>
                    <a:pt x="4944" y="1013"/>
                  </a:lnTo>
                  <a:lnTo>
                    <a:pt x="4933" y="935"/>
                  </a:lnTo>
                  <a:lnTo>
                    <a:pt x="4900" y="846"/>
                  </a:lnTo>
                  <a:lnTo>
                    <a:pt x="4866" y="768"/>
                  </a:lnTo>
                  <a:lnTo>
                    <a:pt x="4822" y="702"/>
                  </a:lnTo>
                  <a:lnTo>
                    <a:pt x="4755" y="635"/>
                  </a:lnTo>
                  <a:lnTo>
                    <a:pt x="4688" y="579"/>
                  </a:lnTo>
                  <a:lnTo>
                    <a:pt x="4610" y="535"/>
                  </a:lnTo>
                  <a:lnTo>
                    <a:pt x="4532" y="512"/>
                  </a:lnTo>
                  <a:lnTo>
                    <a:pt x="4443" y="490"/>
                  </a:lnTo>
                  <a:lnTo>
                    <a:pt x="4354" y="490"/>
                  </a:lnTo>
                  <a:lnTo>
                    <a:pt x="4265" y="501"/>
                  </a:lnTo>
                  <a:lnTo>
                    <a:pt x="4187" y="523"/>
                  </a:lnTo>
                  <a:lnTo>
                    <a:pt x="4109" y="557"/>
                  </a:lnTo>
                  <a:lnTo>
                    <a:pt x="4031" y="601"/>
                  </a:lnTo>
                  <a:lnTo>
                    <a:pt x="3964" y="657"/>
                  </a:lnTo>
                  <a:lnTo>
                    <a:pt x="3976" y="590"/>
                  </a:lnTo>
                  <a:lnTo>
                    <a:pt x="3976" y="535"/>
                  </a:lnTo>
                  <a:lnTo>
                    <a:pt x="3964" y="468"/>
                  </a:lnTo>
                  <a:lnTo>
                    <a:pt x="3953" y="412"/>
                  </a:lnTo>
                  <a:lnTo>
                    <a:pt x="3920" y="345"/>
                  </a:lnTo>
                  <a:lnTo>
                    <a:pt x="3886" y="290"/>
                  </a:lnTo>
                  <a:lnTo>
                    <a:pt x="3853" y="245"/>
                  </a:lnTo>
                  <a:lnTo>
                    <a:pt x="3809" y="189"/>
                  </a:lnTo>
                  <a:lnTo>
                    <a:pt x="3697" y="111"/>
                  </a:lnTo>
                  <a:lnTo>
                    <a:pt x="3575" y="45"/>
                  </a:lnTo>
                  <a:lnTo>
                    <a:pt x="3508" y="22"/>
                  </a:lnTo>
                  <a:lnTo>
                    <a:pt x="3441" y="11"/>
                  </a:lnTo>
                  <a:lnTo>
                    <a:pt x="3363" y="0"/>
                  </a:lnTo>
                  <a:close/>
                </a:path>
              </a:pathLst>
            </a:custGeom>
            <a:solidFill>
              <a:srgbClr val="EA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8"/>
            <p:cNvSpPr/>
            <p:nvPr/>
          </p:nvSpPr>
          <p:spPr>
            <a:xfrm>
              <a:off x="7603536" y="2690911"/>
              <a:ext cx="150779" cy="75260"/>
            </a:xfrm>
            <a:custGeom>
              <a:avLst/>
              <a:gdLst/>
              <a:ahLst/>
              <a:cxnLst/>
              <a:rect l="l" t="t" r="r" b="b"/>
              <a:pathLst>
                <a:path w="6425" h="3207" fill="none" extrusionOk="0">
                  <a:moveTo>
                    <a:pt x="90" y="2405"/>
                  </a:moveTo>
                  <a:lnTo>
                    <a:pt x="90" y="2405"/>
                  </a:lnTo>
                  <a:lnTo>
                    <a:pt x="57" y="2282"/>
                  </a:lnTo>
                  <a:lnTo>
                    <a:pt x="23" y="2160"/>
                  </a:lnTo>
                  <a:lnTo>
                    <a:pt x="12" y="2038"/>
                  </a:lnTo>
                  <a:lnTo>
                    <a:pt x="1" y="1915"/>
                  </a:lnTo>
                  <a:lnTo>
                    <a:pt x="1" y="1793"/>
                  </a:lnTo>
                  <a:lnTo>
                    <a:pt x="12" y="1670"/>
                  </a:lnTo>
                  <a:lnTo>
                    <a:pt x="45" y="1559"/>
                  </a:lnTo>
                  <a:lnTo>
                    <a:pt x="79" y="1447"/>
                  </a:lnTo>
                  <a:lnTo>
                    <a:pt x="79" y="1447"/>
                  </a:lnTo>
                  <a:lnTo>
                    <a:pt x="146" y="1336"/>
                  </a:lnTo>
                  <a:lnTo>
                    <a:pt x="212" y="1236"/>
                  </a:lnTo>
                  <a:lnTo>
                    <a:pt x="302" y="1147"/>
                  </a:lnTo>
                  <a:lnTo>
                    <a:pt x="402" y="1069"/>
                  </a:lnTo>
                  <a:lnTo>
                    <a:pt x="513" y="1013"/>
                  </a:lnTo>
                  <a:lnTo>
                    <a:pt x="624" y="980"/>
                  </a:lnTo>
                  <a:lnTo>
                    <a:pt x="747" y="958"/>
                  </a:lnTo>
                  <a:lnTo>
                    <a:pt x="869" y="969"/>
                  </a:lnTo>
                  <a:lnTo>
                    <a:pt x="869" y="969"/>
                  </a:lnTo>
                  <a:lnTo>
                    <a:pt x="880" y="891"/>
                  </a:lnTo>
                  <a:lnTo>
                    <a:pt x="914" y="824"/>
                  </a:lnTo>
                  <a:lnTo>
                    <a:pt x="947" y="757"/>
                  </a:lnTo>
                  <a:lnTo>
                    <a:pt x="992" y="690"/>
                  </a:lnTo>
                  <a:lnTo>
                    <a:pt x="1047" y="646"/>
                  </a:lnTo>
                  <a:lnTo>
                    <a:pt x="1103" y="590"/>
                  </a:lnTo>
                  <a:lnTo>
                    <a:pt x="1170" y="546"/>
                  </a:lnTo>
                  <a:lnTo>
                    <a:pt x="1237" y="512"/>
                  </a:lnTo>
                  <a:lnTo>
                    <a:pt x="1304" y="479"/>
                  </a:lnTo>
                  <a:lnTo>
                    <a:pt x="1381" y="457"/>
                  </a:lnTo>
                  <a:lnTo>
                    <a:pt x="1459" y="445"/>
                  </a:lnTo>
                  <a:lnTo>
                    <a:pt x="1537" y="434"/>
                  </a:lnTo>
                  <a:lnTo>
                    <a:pt x="1604" y="445"/>
                  </a:lnTo>
                  <a:lnTo>
                    <a:pt x="1682" y="457"/>
                  </a:lnTo>
                  <a:lnTo>
                    <a:pt x="1760" y="479"/>
                  </a:lnTo>
                  <a:lnTo>
                    <a:pt x="1827" y="512"/>
                  </a:lnTo>
                  <a:lnTo>
                    <a:pt x="1827" y="512"/>
                  </a:lnTo>
                  <a:lnTo>
                    <a:pt x="1916" y="557"/>
                  </a:lnTo>
                  <a:lnTo>
                    <a:pt x="1972" y="579"/>
                  </a:lnTo>
                  <a:lnTo>
                    <a:pt x="2016" y="601"/>
                  </a:lnTo>
                  <a:lnTo>
                    <a:pt x="2016" y="601"/>
                  </a:lnTo>
                  <a:lnTo>
                    <a:pt x="2061" y="601"/>
                  </a:lnTo>
                  <a:lnTo>
                    <a:pt x="2105" y="590"/>
                  </a:lnTo>
                  <a:lnTo>
                    <a:pt x="2183" y="568"/>
                  </a:lnTo>
                  <a:lnTo>
                    <a:pt x="2261" y="512"/>
                  </a:lnTo>
                  <a:lnTo>
                    <a:pt x="2339" y="468"/>
                  </a:lnTo>
                  <a:lnTo>
                    <a:pt x="2339" y="468"/>
                  </a:lnTo>
                  <a:lnTo>
                    <a:pt x="2550" y="301"/>
                  </a:lnTo>
                  <a:lnTo>
                    <a:pt x="2673" y="223"/>
                  </a:lnTo>
                  <a:lnTo>
                    <a:pt x="2784" y="145"/>
                  </a:lnTo>
                  <a:lnTo>
                    <a:pt x="2907" y="89"/>
                  </a:lnTo>
                  <a:lnTo>
                    <a:pt x="3040" y="45"/>
                  </a:lnTo>
                  <a:lnTo>
                    <a:pt x="3163" y="11"/>
                  </a:lnTo>
                  <a:lnTo>
                    <a:pt x="3296" y="0"/>
                  </a:lnTo>
                  <a:lnTo>
                    <a:pt x="3296" y="0"/>
                  </a:lnTo>
                  <a:lnTo>
                    <a:pt x="3363" y="0"/>
                  </a:lnTo>
                  <a:lnTo>
                    <a:pt x="3441" y="11"/>
                  </a:lnTo>
                  <a:lnTo>
                    <a:pt x="3508" y="22"/>
                  </a:lnTo>
                  <a:lnTo>
                    <a:pt x="3575" y="45"/>
                  </a:lnTo>
                  <a:lnTo>
                    <a:pt x="3697" y="111"/>
                  </a:lnTo>
                  <a:lnTo>
                    <a:pt x="3809" y="189"/>
                  </a:lnTo>
                  <a:lnTo>
                    <a:pt x="3853" y="245"/>
                  </a:lnTo>
                  <a:lnTo>
                    <a:pt x="3886" y="290"/>
                  </a:lnTo>
                  <a:lnTo>
                    <a:pt x="3920" y="345"/>
                  </a:lnTo>
                  <a:lnTo>
                    <a:pt x="3953" y="412"/>
                  </a:lnTo>
                  <a:lnTo>
                    <a:pt x="3964" y="468"/>
                  </a:lnTo>
                  <a:lnTo>
                    <a:pt x="3976" y="535"/>
                  </a:lnTo>
                  <a:lnTo>
                    <a:pt x="3976" y="590"/>
                  </a:lnTo>
                  <a:lnTo>
                    <a:pt x="3964" y="657"/>
                  </a:lnTo>
                  <a:lnTo>
                    <a:pt x="3964" y="657"/>
                  </a:lnTo>
                  <a:lnTo>
                    <a:pt x="4031" y="601"/>
                  </a:lnTo>
                  <a:lnTo>
                    <a:pt x="4109" y="557"/>
                  </a:lnTo>
                  <a:lnTo>
                    <a:pt x="4187" y="523"/>
                  </a:lnTo>
                  <a:lnTo>
                    <a:pt x="4265" y="501"/>
                  </a:lnTo>
                  <a:lnTo>
                    <a:pt x="4354" y="490"/>
                  </a:lnTo>
                  <a:lnTo>
                    <a:pt x="4443" y="490"/>
                  </a:lnTo>
                  <a:lnTo>
                    <a:pt x="4532" y="512"/>
                  </a:lnTo>
                  <a:lnTo>
                    <a:pt x="4610" y="535"/>
                  </a:lnTo>
                  <a:lnTo>
                    <a:pt x="4610" y="535"/>
                  </a:lnTo>
                  <a:lnTo>
                    <a:pt x="4688" y="579"/>
                  </a:lnTo>
                  <a:lnTo>
                    <a:pt x="4755" y="635"/>
                  </a:lnTo>
                  <a:lnTo>
                    <a:pt x="4822" y="702"/>
                  </a:lnTo>
                  <a:lnTo>
                    <a:pt x="4866" y="768"/>
                  </a:lnTo>
                  <a:lnTo>
                    <a:pt x="4900" y="846"/>
                  </a:lnTo>
                  <a:lnTo>
                    <a:pt x="4933" y="935"/>
                  </a:lnTo>
                  <a:lnTo>
                    <a:pt x="4944" y="1013"/>
                  </a:lnTo>
                  <a:lnTo>
                    <a:pt x="4944" y="1102"/>
                  </a:lnTo>
                  <a:lnTo>
                    <a:pt x="4944" y="1102"/>
                  </a:lnTo>
                  <a:lnTo>
                    <a:pt x="5089" y="1091"/>
                  </a:lnTo>
                  <a:lnTo>
                    <a:pt x="5234" y="1080"/>
                  </a:lnTo>
                  <a:lnTo>
                    <a:pt x="5378" y="1080"/>
                  </a:lnTo>
                  <a:lnTo>
                    <a:pt x="5523" y="1091"/>
                  </a:lnTo>
                  <a:lnTo>
                    <a:pt x="5668" y="1113"/>
                  </a:lnTo>
                  <a:lnTo>
                    <a:pt x="5801" y="1147"/>
                  </a:lnTo>
                  <a:lnTo>
                    <a:pt x="5935" y="1203"/>
                  </a:lnTo>
                  <a:lnTo>
                    <a:pt x="6057" y="1269"/>
                  </a:lnTo>
                  <a:lnTo>
                    <a:pt x="6057" y="1269"/>
                  </a:lnTo>
                  <a:lnTo>
                    <a:pt x="6147" y="1347"/>
                  </a:lnTo>
                  <a:lnTo>
                    <a:pt x="6213" y="1425"/>
                  </a:lnTo>
                  <a:lnTo>
                    <a:pt x="6280" y="1503"/>
                  </a:lnTo>
                  <a:lnTo>
                    <a:pt x="6336" y="1603"/>
                  </a:lnTo>
                  <a:lnTo>
                    <a:pt x="6369" y="1692"/>
                  </a:lnTo>
                  <a:lnTo>
                    <a:pt x="6403" y="1804"/>
                  </a:lnTo>
                  <a:lnTo>
                    <a:pt x="6425" y="1904"/>
                  </a:lnTo>
                  <a:lnTo>
                    <a:pt x="6425" y="2015"/>
                  </a:lnTo>
                  <a:lnTo>
                    <a:pt x="6425" y="2127"/>
                  </a:lnTo>
                  <a:lnTo>
                    <a:pt x="6414" y="2238"/>
                  </a:lnTo>
                  <a:lnTo>
                    <a:pt x="6391" y="2338"/>
                  </a:lnTo>
                  <a:lnTo>
                    <a:pt x="6358" y="2449"/>
                  </a:lnTo>
                  <a:lnTo>
                    <a:pt x="6325" y="2550"/>
                  </a:lnTo>
                  <a:lnTo>
                    <a:pt x="6269" y="2650"/>
                  </a:lnTo>
                  <a:lnTo>
                    <a:pt x="6202" y="2739"/>
                  </a:lnTo>
                  <a:lnTo>
                    <a:pt x="6135" y="2817"/>
                  </a:lnTo>
                  <a:lnTo>
                    <a:pt x="6135" y="2817"/>
                  </a:lnTo>
                  <a:lnTo>
                    <a:pt x="6057" y="2895"/>
                  </a:lnTo>
                  <a:lnTo>
                    <a:pt x="5968" y="2962"/>
                  </a:lnTo>
                  <a:lnTo>
                    <a:pt x="5879" y="3017"/>
                  </a:lnTo>
                  <a:lnTo>
                    <a:pt x="5779" y="3073"/>
                  </a:lnTo>
                  <a:lnTo>
                    <a:pt x="5679" y="3106"/>
                  </a:lnTo>
                  <a:lnTo>
                    <a:pt x="5579" y="3151"/>
                  </a:lnTo>
                  <a:lnTo>
                    <a:pt x="5467" y="3173"/>
                  </a:lnTo>
                  <a:lnTo>
                    <a:pt x="5356" y="3195"/>
                  </a:lnTo>
                  <a:lnTo>
                    <a:pt x="5245" y="3207"/>
                  </a:lnTo>
                  <a:lnTo>
                    <a:pt x="5133" y="3207"/>
                  </a:lnTo>
                  <a:lnTo>
                    <a:pt x="5022" y="3207"/>
                  </a:lnTo>
                  <a:lnTo>
                    <a:pt x="4911" y="3195"/>
                  </a:lnTo>
                  <a:lnTo>
                    <a:pt x="4799" y="3173"/>
                  </a:lnTo>
                  <a:lnTo>
                    <a:pt x="4688" y="3151"/>
                  </a:lnTo>
                  <a:lnTo>
                    <a:pt x="4588" y="3117"/>
                  </a:lnTo>
                  <a:lnTo>
                    <a:pt x="4488" y="308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8"/>
            <p:cNvSpPr/>
            <p:nvPr/>
          </p:nvSpPr>
          <p:spPr>
            <a:xfrm>
              <a:off x="7578731" y="2731134"/>
              <a:ext cx="183962" cy="99056"/>
            </a:xfrm>
            <a:custGeom>
              <a:avLst/>
              <a:gdLst/>
              <a:ahLst/>
              <a:cxnLst/>
              <a:rect l="l" t="t" r="r" b="b"/>
              <a:pathLst>
                <a:path w="7839" h="4221" extrusionOk="0">
                  <a:moveTo>
                    <a:pt x="7838" y="1"/>
                  </a:moveTo>
                  <a:lnTo>
                    <a:pt x="0" y="123"/>
                  </a:lnTo>
                  <a:lnTo>
                    <a:pt x="45" y="357"/>
                  </a:lnTo>
                  <a:lnTo>
                    <a:pt x="156" y="858"/>
                  </a:lnTo>
                  <a:lnTo>
                    <a:pt x="357" y="1682"/>
                  </a:lnTo>
                  <a:lnTo>
                    <a:pt x="423" y="1938"/>
                  </a:lnTo>
                  <a:lnTo>
                    <a:pt x="512" y="2194"/>
                  </a:lnTo>
                  <a:lnTo>
                    <a:pt x="624" y="2428"/>
                  </a:lnTo>
                  <a:lnTo>
                    <a:pt x="735" y="2650"/>
                  </a:lnTo>
                  <a:lnTo>
                    <a:pt x="858" y="2862"/>
                  </a:lnTo>
                  <a:lnTo>
                    <a:pt x="1002" y="3051"/>
                  </a:lnTo>
                  <a:lnTo>
                    <a:pt x="1158" y="3240"/>
                  </a:lnTo>
                  <a:lnTo>
                    <a:pt x="1325" y="3407"/>
                  </a:lnTo>
                  <a:lnTo>
                    <a:pt x="1503" y="3552"/>
                  </a:lnTo>
                  <a:lnTo>
                    <a:pt x="1693" y="3697"/>
                  </a:lnTo>
                  <a:lnTo>
                    <a:pt x="1904" y="3819"/>
                  </a:lnTo>
                  <a:lnTo>
                    <a:pt x="2127" y="3920"/>
                  </a:lnTo>
                  <a:lnTo>
                    <a:pt x="2361" y="4009"/>
                  </a:lnTo>
                  <a:lnTo>
                    <a:pt x="2605" y="4087"/>
                  </a:lnTo>
                  <a:lnTo>
                    <a:pt x="2873" y="4142"/>
                  </a:lnTo>
                  <a:lnTo>
                    <a:pt x="3151" y="4187"/>
                  </a:lnTo>
                  <a:lnTo>
                    <a:pt x="3385" y="4209"/>
                  </a:lnTo>
                  <a:lnTo>
                    <a:pt x="3641" y="4220"/>
                  </a:lnTo>
                  <a:lnTo>
                    <a:pt x="3886" y="4220"/>
                  </a:lnTo>
                  <a:lnTo>
                    <a:pt x="4142" y="4209"/>
                  </a:lnTo>
                  <a:lnTo>
                    <a:pt x="4387" y="4198"/>
                  </a:lnTo>
                  <a:lnTo>
                    <a:pt x="4632" y="4165"/>
                  </a:lnTo>
                  <a:lnTo>
                    <a:pt x="4888" y="4120"/>
                  </a:lnTo>
                  <a:lnTo>
                    <a:pt x="5133" y="4053"/>
                  </a:lnTo>
                  <a:lnTo>
                    <a:pt x="5367" y="3986"/>
                  </a:lnTo>
                  <a:lnTo>
                    <a:pt x="5600" y="3908"/>
                  </a:lnTo>
                  <a:lnTo>
                    <a:pt x="5834" y="3808"/>
                  </a:lnTo>
                  <a:lnTo>
                    <a:pt x="6046" y="3697"/>
                  </a:lnTo>
                  <a:lnTo>
                    <a:pt x="6257" y="3563"/>
                  </a:lnTo>
                  <a:lnTo>
                    <a:pt x="6458" y="3419"/>
                  </a:lnTo>
                  <a:lnTo>
                    <a:pt x="6658" y="3263"/>
                  </a:lnTo>
                  <a:lnTo>
                    <a:pt x="6825" y="3085"/>
                  </a:lnTo>
                  <a:lnTo>
                    <a:pt x="6970" y="2929"/>
                  </a:lnTo>
                  <a:lnTo>
                    <a:pt x="7092" y="2762"/>
                  </a:lnTo>
                  <a:lnTo>
                    <a:pt x="7204" y="2584"/>
                  </a:lnTo>
                  <a:lnTo>
                    <a:pt x="7304" y="2405"/>
                  </a:lnTo>
                  <a:lnTo>
                    <a:pt x="7359" y="2261"/>
                  </a:lnTo>
                  <a:lnTo>
                    <a:pt x="7415" y="2105"/>
                  </a:lnTo>
                  <a:lnTo>
                    <a:pt x="7471" y="1938"/>
                  </a:lnTo>
                  <a:lnTo>
                    <a:pt x="7526" y="1749"/>
                  </a:lnTo>
                  <a:lnTo>
                    <a:pt x="7615" y="1348"/>
                  </a:lnTo>
                  <a:lnTo>
                    <a:pt x="7693" y="958"/>
                  </a:lnTo>
                  <a:lnTo>
                    <a:pt x="7760" y="591"/>
                  </a:lnTo>
                  <a:lnTo>
                    <a:pt x="7805" y="290"/>
                  </a:lnTo>
                  <a:lnTo>
                    <a:pt x="78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8"/>
            <p:cNvSpPr/>
            <p:nvPr/>
          </p:nvSpPr>
          <p:spPr>
            <a:xfrm>
              <a:off x="7651879" y="2714683"/>
              <a:ext cx="12555" cy="5773"/>
            </a:xfrm>
            <a:custGeom>
              <a:avLst/>
              <a:gdLst/>
              <a:ahLst/>
              <a:cxnLst/>
              <a:rect l="l" t="t" r="r" b="b"/>
              <a:pathLst>
                <a:path w="535" h="246" extrusionOk="0">
                  <a:moveTo>
                    <a:pt x="123" y="0"/>
                  </a:moveTo>
                  <a:lnTo>
                    <a:pt x="79" y="11"/>
                  </a:lnTo>
                  <a:lnTo>
                    <a:pt x="45" y="45"/>
                  </a:lnTo>
                  <a:lnTo>
                    <a:pt x="12" y="78"/>
                  </a:lnTo>
                  <a:lnTo>
                    <a:pt x="1" y="123"/>
                  </a:lnTo>
                  <a:lnTo>
                    <a:pt x="12" y="167"/>
                  </a:lnTo>
                  <a:lnTo>
                    <a:pt x="34" y="212"/>
                  </a:lnTo>
                  <a:lnTo>
                    <a:pt x="79" y="234"/>
                  </a:lnTo>
                  <a:lnTo>
                    <a:pt x="123" y="245"/>
                  </a:lnTo>
                  <a:lnTo>
                    <a:pt x="413" y="245"/>
                  </a:lnTo>
                  <a:lnTo>
                    <a:pt x="457" y="234"/>
                  </a:lnTo>
                  <a:lnTo>
                    <a:pt x="490" y="212"/>
                  </a:lnTo>
                  <a:lnTo>
                    <a:pt x="513" y="190"/>
                  </a:lnTo>
                  <a:lnTo>
                    <a:pt x="535" y="156"/>
                  </a:lnTo>
                  <a:lnTo>
                    <a:pt x="535" y="134"/>
                  </a:lnTo>
                  <a:lnTo>
                    <a:pt x="524" y="100"/>
                  </a:lnTo>
                  <a:lnTo>
                    <a:pt x="479" y="56"/>
                  </a:lnTo>
                  <a:lnTo>
                    <a:pt x="435" y="34"/>
                  </a:lnTo>
                  <a:lnTo>
                    <a:pt x="390" y="1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D3E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8"/>
            <p:cNvSpPr/>
            <p:nvPr/>
          </p:nvSpPr>
          <p:spPr>
            <a:xfrm>
              <a:off x="7678280" y="2706047"/>
              <a:ext cx="12555" cy="6829"/>
            </a:xfrm>
            <a:custGeom>
              <a:avLst/>
              <a:gdLst/>
              <a:ahLst/>
              <a:cxnLst/>
              <a:rect l="l" t="t" r="r" b="b"/>
              <a:pathLst>
                <a:path w="535" h="291" extrusionOk="0">
                  <a:moveTo>
                    <a:pt x="145" y="1"/>
                  </a:moveTo>
                  <a:lnTo>
                    <a:pt x="78" y="23"/>
                  </a:lnTo>
                  <a:lnTo>
                    <a:pt x="33" y="45"/>
                  </a:lnTo>
                  <a:lnTo>
                    <a:pt x="11" y="79"/>
                  </a:lnTo>
                  <a:lnTo>
                    <a:pt x="0" y="123"/>
                  </a:lnTo>
                  <a:lnTo>
                    <a:pt x="11" y="157"/>
                  </a:lnTo>
                  <a:lnTo>
                    <a:pt x="22" y="201"/>
                  </a:lnTo>
                  <a:lnTo>
                    <a:pt x="56" y="224"/>
                  </a:lnTo>
                  <a:lnTo>
                    <a:pt x="89" y="246"/>
                  </a:lnTo>
                  <a:lnTo>
                    <a:pt x="145" y="235"/>
                  </a:lnTo>
                  <a:lnTo>
                    <a:pt x="223" y="235"/>
                  </a:lnTo>
                  <a:lnTo>
                    <a:pt x="290" y="246"/>
                  </a:lnTo>
                  <a:lnTo>
                    <a:pt x="356" y="268"/>
                  </a:lnTo>
                  <a:lnTo>
                    <a:pt x="434" y="290"/>
                  </a:lnTo>
                  <a:lnTo>
                    <a:pt x="479" y="290"/>
                  </a:lnTo>
                  <a:lnTo>
                    <a:pt x="512" y="268"/>
                  </a:lnTo>
                  <a:lnTo>
                    <a:pt x="534" y="235"/>
                  </a:lnTo>
                  <a:lnTo>
                    <a:pt x="534" y="190"/>
                  </a:lnTo>
                  <a:lnTo>
                    <a:pt x="512" y="123"/>
                  </a:lnTo>
                  <a:lnTo>
                    <a:pt x="468" y="79"/>
                  </a:lnTo>
                  <a:lnTo>
                    <a:pt x="412" y="34"/>
                  </a:lnTo>
                  <a:lnTo>
                    <a:pt x="345" y="12"/>
                  </a:lnTo>
                  <a:lnTo>
                    <a:pt x="278" y="1"/>
                  </a:lnTo>
                  <a:close/>
                </a:path>
              </a:pathLst>
            </a:custGeom>
            <a:solidFill>
              <a:srgbClr val="D3E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8"/>
            <p:cNvSpPr/>
            <p:nvPr/>
          </p:nvSpPr>
          <p:spPr>
            <a:xfrm>
              <a:off x="7694473" y="2721465"/>
              <a:ext cx="8120" cy="7603"/>
            </a:xfrm>
            <a:custGeom>
              <a:avLst/>
              <a:gdLst/>
              <a:ahLst/>
              <a:cxnLst/>
              <a:rect l="l" t="t" r="r" b="b"/>
              <a:pathLst>
                <a:path w="346" h="324" extrusionOk="0">
                  <a:moveTo>
                    <a:pt x="234" y="1"/>
                  </a:moveTo>
                  <a:lnTo>
                    <a:pt x="201" y="12"/>
                  </a:lnTo>
                  <a:lnTo>
                    <a:pt x="156" y="23"/>
                  </a:lnTo>
                  <a:lnTo>
                    <a:pt x="123" y="45"/>
                  </a:lnTo>
                  <a:lnTo>
                    <a:pt x="56" y="112"/>
                  </a:lnTo>
                  <a:lnTo>
                    <a:pt x="11" y="190"/>
                  </a:lnTo>
                  <a:lnTo>
                    <a:pt x="0" y="223"/>
                  </a:lnTo>
                  <a:lnTo>
                    <a:pt x="0" y="257"/>
                  </a:lnTo>
                  <a:lnTo>
                    <a:pt x="23" y="279"/>
                  </a:lnTo>
                  <a:lnTo>
                    <a:pt x="45" y="312"/>
                  </a:lnTo>
                  <a:lnTo>
                    <a:pt x="78" y="324"/>
                  </a:lnTo>
                  <a:lnTo>
                    <a:pt x="112" y="312"/>
                  </a:lnTo>
                  <a:lnTo>
                    <a:pt x="145" y="301"/>
                  </a:lnTo>
                  <a:lnTo>
                    <a:pt x="167" y="279"/>
                  </a:lnTo>
                  <a:lnTo>
                    <a:pt x="201" y="235"/>
                  </a:lnTo>
                  <a:lnTo>
                    <a:pt x="245" y="201"/>
                  </a:lnTo>
                  <a:lnTo>
                    <a:pt x="290" y="168"/>
                  </a:lnTo>
                  <a:lnTo>
                    <a:pt x="334" y="123"/>
                  </a:lnTo>
                  <a:lnTo>
                    <a:pt x="345" y="90"/>
                  </a:lnTo>
                  <a:lnTo>
                    <a:pt x="334" y="56"/>
                  </a:lnTo>
                  <a:lnTo>
                    <a:pt x="312" y="23"/>
                  </a:lnTo>
                  <a:lnTo>
                    <a:pt x="290" y="12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rgbClr val="D3E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8"/>
            <p:cNvSpPr/>
            <p:nvPr/>
          </p:nvSpPr>
          <p:spPr>
            <a:xfrm>
              <a:off x="7710407" y="2712595"/>
              <a:ext cx="8120" cy="5515"/>
            </a:xfrm>
            <a:custGeom>
              <a:avLst/>
              <a:gdLst/>
              <a:ahLst/>
              <a:cxnLst/>
              <a:rect l="l" t="t" r="r" b="b"/>
              <a:pathLst>
                <a:path w="346" h="235" extrusionOk="0">
                  <a:moveTo>
                    <a:pt x="123" y="0"/>
                  </a:moveTo>
                  <a:lnTo>
                    <a:pt x="56" y="22"/>
                  </a:lnTo>
                  <a:lnTo>
                    <a:pt x="23" y="67"/>
                  </a:lnTo>
                  <a:lnTo>
                    <a:pt x="0" y="112"/>
                  </a:lnTo>
                  <a:lnTo>
                    <a:pt x="0" y="134"/>
                  </a:lnTo>
                  <a:lnTo>
                    <a:pt x="0" y="167"/>
                  </a:lnTo>
                  <a:lnTo>
                    <a:pt x="23" y="189"/>
                  </a:lnTo>
                  <a:lnTo>
                    <a:pt x="45" y="212"/>
                  </a:lnTo>
                  <a:lnTo>
                    <a:pt x="90" y="234"/>
                  </a:lnTo>
                  <a:lnTo>
                    <a:pt x="234" y="234"/>
                  </a:lnTo>
                  <a:lnTo>
                    <a:pt x="279" y="223"/>
                  </a:lnTo>
                  <a:lnTo>
                    <a:pt x="312" y="201"/>
                  </a:lnTo>
                  <a:lnTo>
                    <a:pt x="334" y="167"/>
                  </a:lnTo>
                  <a:lnTo>
                    <a:pt x="346" y="134"/>
                  </a:lnTo>
                  <a:lnTo>
                    <a:pt x="346" y="89"/>
                  </a:lnTo>
                  <a:lnTo>
                    <a:pt x="334" y="56"/>
                  </a:lnTo>
                  <a:lnTo>
                    <a:pt x="301" y="34"/>
                  </a:lnTo>
                  <a:lnTo>
                    <a:pt x="268" y="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D3E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8"/>
            <p:cNvSpPr/>
            <p:nvPr/>
          </p:nvSpPr>
          <p:spPr>
            <a:xfrm>
              <a:off x="7723737" y="2722780"/>
              <a:ext cx="4201" cy="3426"/>
            </a:xfrm>
            <a:custGeom>
              <a:avLst/>
              <a:gdLst/>
              <a:ahLst/>
              <a:cxnLst/>
              <a:rect l="l" t="t" r="r" b="b"/>
              <a:pathLst>
                <a:path w="179" h="146" extrusionOk="0">
                  <a:moveTo>
                    <a:pt x="56" y="0"/>
                  </a:moveTo>
                  <a:lnTo>
                    <a:pt x="34" y="12"/>
                  </a:lnTo>
                  <a:lnTo>
                    <a:pt x="11" y="23"/>
                  </a:lnTo>
                  <a:lnTo>
                    <a:pt x="0" y="45"/>
                  </a:lnTo>
                  <a:lnTo>
                    <a:pt x="0" y="67"/>
                  </a:lnTo>
                  <a:lnTo>
                    <a:pt x="0" y="89"/>
                  </a:lnTo>
                  <a:lnTo>
                    <a:pt x="11" y="101"/>
                  </a:lnTo>
                  <a:lnTo>
                    <a:pt x="34" y="112"/>
                  </a:lnTo>
                  <a:lnTo>
                    <a:pt x="56" y="123"/>
                  </a:lnTo>
                  <a:lnTo>
                    <a:pt x="67" y="123"/>
                  </a:lnTo>
                  <a:lnTo>
                    <a:pt x="89" y="134"/>
                  </a:lnTo>
                  <a:lnTo>
                    <a:pt x="100" y="145"/>
                  </a:lnTo>
                  <a:lnTo>
                    <a:pt x="156" y="145"/>
                  </a:lnTo>
                  <a:lnTo>
                    <a:pt x="167" y="123"/>
                  </a:lnTo>
                  <a:lnTo>
                    <a:pt x="178" y="101"/>
                  </a:lnTo>
                  <a:lnTo>
                    <a:pt x="167" y="56"/>
                  </a:lnTo>
                  <a:lnTo>
                    <a:pt x="134" y="23"/>
                  </a:lnTo>
                  <a:lnTo>
                    <a:pt x="100" y="1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D3E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8"/>
            <p:cNvSpPr/>
            <p:nvPr/>
          </p:nvSpPr>
          <p:spPr>
            <a:xfrm>
              <a:off x="7620010" y="2713885"/>
              <a:ext cx="15442" cy="8660"/>
            </a:xfrm>
            <a:custGeom>
              <a:avLst/>
              <a:gdLst/>
              <a:ahLst/>
              <a:cxnLst/>
              <a:rect l="l" t="t" r="r" b="b"/>
              <a:pathLst>
                <a:path w="658" h="369" extrusionOk="0">
                  <a:moveTo>
                    <a:pt x="479" y="1"/>
                  </a:moveTo>
                  <a:lnTo>
                    <a:pt x="412" y="12"/>
                  </a:lnTo>
                  <a:lnTo>
                    <a:pt x="357" y="23"/>
                  </a:lnTo>
                  <a:lnTo>
                    <a:pt x="101" y="90"/>
                  </a:lnTo>
                  <a:lnTo>
                    <a:pt x="67" y="101"/>
                  </a:lnTo>
                  <a:lnTo>
                    <a:pt x="45" y="112"/>
                  </a:lnTo>
                  <a:lnTo>
                    <a:pt x="11" y="157"/>
                  </a:lnTo>
                  <a:lnTo>
                    <a:pt x="0" y="212"/>
                  </a:lnTo>
                  <a:lnTo>
                    <a:pt x="11" y="257"/>
                  </a:lnTo>
                  <a:lnTo>
                    <a:pt x="34" y="313"/>
                  </a:lnTo>
                  <a:lnTo>
                    <a:pt x="67" y="346"/>
                  </a:lnTo>
                  <a:lnTo>
                    <a:pt x="112" y="368"/>
                  </a:lnTo>
                  <a:lnTo>
                    <a:pt x="178" y="368"/>
                  </a:lnTo>
                  <a:lnTo>
                    <a:pt x="423" y="301"/>
                  </a:lnTo>
                  <a:lnTo>
                    <a:pt x="490" y="279"/>
                  </a:lnTo>
                  <a:lnTo>
                    <a:pt x="546" y="257"/>
                  </a:lnTo>
                  <a:lnTo>
                    <a:pt x="602" y="224"/>
                  </a:lnTo>
                  <a:lnTo>
                    <a:pt x="635" y="179"/>
                  </a:lnTo>
                  <a:lnTo>
                    <a:pt x="657" y="134"/>
                  </a:lnTo>
                  <a:lnTo>
                    <a:pt x="646" y="101"/>
                  </a:lnTo>
                  <a:lnTo>
                    <a:pt x="635" y="57"/>
                  </a:lnTo>
                  <a:lnTo>
                    <a:pt x="602" y="34"/>
                  </a:lnTo>
                  <a:lnTo>
                    <a:pt x="535" y="12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D3E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8"/>
            <p:cNvSpPr/>
            <p:nvPr/>
          </p:nvSpPr>
          <p:spPr>
            <a:xfrm>
              <a:off x="7578731" y="2734020"/>
              <a:ext cx="124894" cy="96170"/>
            </a:xfrm>
            <a:custGeom>
              <a:avLst/>
              <a:gdLst/>
              <a:ahLst/>
              <a:cxnLst/>
              <a:rect l="l" t="t" r="r" b="b"/>
              <a:pathLst>
                <a:path w="5322" h="4098" extrusionOk="0">
                  <a:moveTo>
                    <a:pt x="0" y="0"/>
                  </a:moveTo>
                  <a:lnTo>
                    <a:pt x="45" y="234"/>
                  </a:lnTo>
                  <a:lnTo>
                    <a:pt x="156" y="735"/>
                  </a:lnTo>
                  <a:lnTo>
                    <a:pt x="357" y="1559"/>
                  </a:lnTo>
                  <a:lnTo>
                    <a:pt x="423" y="1815"/>
                  </a:lnTo>
                  <a:lnTo>
                    <a:pt x="512" y="2071"/>
                  </a:lnTo>
                  <a:lnTo>
                    <a:pt x="624" y="2305"/>
                  </a:lnTo>
                  <a:lnTo>
                    <a:pt x="735" y="2527"/>
                  </a:lnTo>
                  <a:lnTo>
                    <a:pt x="858" y="2739"/>
                  </a:lnTo>
                  <a:lnTo>
                    <a:pt x="1002" y="2928"/>
                  </a:lnTo>
                  <a:lnTo>
                    <a:pt x="1158" y="3117"/>
                  </a:lnTo>
                  <a:lnTo>
                    <a:pt x="1325" y="3284"/>
                  </a:lnTo>
                  <a:lnTo>
                    <a:pt x="1503" y="3429"/>
                  </a:lnTo>
                  <a:lnTo>
                    <a:pt x="1693" y="3574"/>
                  </a:lnTo>
                  <a:lnTo>
                    <a:pt x="1904" y="3696"/>
                  </a:lnTo>
                  <a:lnTo>
                    <a:pt x="2127" y="3797"/>
                  </a:lnTo>
                  <a:lnTo>
                    <a:pt x="2361" y="3886"/>
                  </a:lnTo>
                  <a:lnTo>
                    <a:pt x="2605" y="3964"/>
                  </a:lnTo>
                  <a:lnTo>
                    <a:pt x="2873" y="4019"/>
                  </a:lnTo>
                  <a:lnTo>
                    <a:pt x="3151" y="4064"/>
                  </a:lnTo>
                  <a:lnTo>
                    <a:pt x="3418" y="4086"/>
                  </a:lnTo>
                  <a:lnTo>
                    <a:pt x="3685" y="4097"/>
                  </a:lnTo>
                  <a:lnTo>
                    <a:pt x="3964" y="4097"/>
                  </a:lnTo>
                  <a:lnTo>
                    <a:pt x="4242" y="4086"/>
                  </a:lnTo>
                  <a:lnTo>
                    <a:pt x="4520" y="4053"/>
                  </a:lnTo>
                  <a:lnTo>
                    <a:pt x="4788" y="4008"/>
                  </a:lnTo>
                  <a:lnTo>
                    <a:pt x="5055" y="3941"/>
                  </a:lnTo>
                  <a:lnTo>
                    <a:pt x="5322" y="3875"/>
                  </a:lnTo>
                  <a:lnTo>
                    <a:pt x="5066" y="3863"/>
                  </a:lnTo>
                  <a:lnTo>
                    <a:pt x="4810" y="3841"/>
                  </a:lnTo>
                  <a:lnTo>
                    <a:pt x="4554" y="3819"/>
                  </a:lnTo>
                  <a:lnTo>
                    <a:pt x="4298" y="3785"/>
                  </a:lnTo>
                  <a:lnTo>
                    <a:pt x="4042" y="3741"/>
                  </a:lnTo>
                  <a:lnTo>
                    <a:pt x="3786" y="3685"/>
                  </a:lnTo>
                  <a:lnTo>
                    <a:pt x="3541" y="3618"/>
                  </a:lnTo>
                  <a:lnTo>
                    <a:pt x="3296" y="3541"/>
                  </a:lnTo>
                  <a:lnTo>
                    <a:pt x="3040" y="3440"/>
                  </a:lnTo>
                  <a:lnTo>
                    <a:pt x="2795" y="3340"/>
                  </a:lnTo>
                  <a:lnTo>
                    <a:pt x="2550" y="3207"/>
                  </a:lnTo>
                  <a:lnTo>
                    <a:pt x="2327" y="3062"/>
                  </a:lnTo>
                  <a:lnTo>
                    <a:pt x="2104" y="2906"/>
                  </a:lnTo>
                  <a:lnTo>
                    <a:pt x="1893" y="2739"/>
                  </a:lnTo>
                  <a:lnTo>
                    <a:pt x="1704" y="2550"/>
                  </a:lnTo>
                  <a:lnTo>
                    <a:pt x="1526" y="2338"/>
                  </a:lnTo>
                  <a:lnTo>
                    <a:pt x="1425" y="2205"/>
                  </a:lnTo>
                  <a:lnTo>
                    <a:pt x="1336" y="2071"/>
                  </a:lnTo>
                  <a:lnTo>
                    <a:pt x="1158" y="1793"/>
                  </a:lnTo>
                  <a:lnTo>
                    <a:pt x="1013" y="1503"/>
                  </a:lnTo>
                  <a:lnTo>
                    <a:pt x="869" y="1203"/>
                  </a:lnTo>
                  <a:lnTo>
                    <a:pt x="601" y="590"/>
                  </a:lnTo>
                  <a:lnTo>
                    <a:pt x="457" y="290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8"/>
            <p:cNvSpPr/>
            <p:nvPr/>
          </p:nvSpPr>
          <p:spPr>
            <a:xfrm>
              <a:off x="7632026" y="2824159"/>
              <a:ext cx="73430" cy="13071"/>
            </a:xfrm>
            <a:custGeom>
              <a:avLst/>
              <a:gdLst/>
              <a:ahLst/>
              <a:cxnLst/>
              <a:rect l="l" t="t" r="r" b="b"/>
              <a:pathLst>
                <a:path w="3129" h="557" extrusionOk="0">
                  <a:moveTo>
                    <a:pt x="0" y="0"/>
                  </a:moveTo>
                  <a:lnTo>
                    <a:pt x="12" y="267"/>
                  </a:lnTo>
                  <a:lnTo>
                    <a:pt x="23" y="401"/>
                  </a:lnTo>
                  <a:lnTo>
                    <a:pt x="45" y="523"/>
                  </a:lnTo>
                  <a:lnTo>
                    <a:pt x="390" y="546"/>
                  </a:lnTo>
                  <a:lnTo>
                    <a:pt x="780" y="557"/>
                  </a:lnTo>
                  <a:lnTo>
                    <a:pt x="2461" y="557"/>
                  </a:lnTo>
                  <a:lnTo>
                    <a:pt x="3129" y="535"/>
                  </a:lnTo>
                  <a:lnTo>
                    <a:pt x="3096" y="523"/>
                  </a:lnTo>
                  <a:lnTo>
                    <a:pt x="3040" y="501"/>
                  </a:lnTo>
                  <a:lnTo>
                    <a:pt x="2873" y="468"/>
                  </a:lnTo>
                  <a:lnTo>
                    <a:pt x="2795" y="434"/>
                  </a:lnTo>
                  <a:lnTo>
                    <a:pt x="2717" y="401"/>
                  </a:lnTo>
                  <a:lnTo>
                    <a:pt x="2661" y="368"/>
                  </a:lnTo>
                  <a:lnTo>
                    <a:pt x="2650" y="345"/>
                  </a:lnTo>
                  <a:lnTo>
                    <a:pt x="2639" y="323"/>
                  </a:lnTo>
                  <a:lnTo>
                    <a:pt x="2639" y="301"/>
                  </a:lnTo>
                  <a:lnTo>
                    <a:pt x="2650" y="278"/>
                  </a:lnTo>
                  <a:lnTo>
                    <a:pt x="2684" y="234"/>
                  </a:lnTo>
                  <a:lnTo>
                    <a:pt x="2750" y="189"/>
                  </a:lnTo>
                  <a:lnTo>
                    <a:pt x="2817" y="145"/>
                  </a:lnTo>
                  <a:lnTo>
                    <a:pt x="2962" y="67"/>
                  </a:lnTo>
                  <a:lnTo>
                    <a:pt x="3029" y="34"/>
                  </a:lnTo>
                  <a:lnTo>
                    <a:pt x="3029" y="34"/>
                  </a:lnTo>
                  <a:lnTo>
                    <a:pt x="2004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D0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8"/>
            <p:cNvSpPr/>
            <p:nvPr/>
          </p:nvSpPr>
          <p:spPr>
            <a:xfrm>
              <a:off x="6581973" y="2856028"/>
              <a:ext cx="1545710" cy="55665"/>
            </a:xfrm>
            <a:custGeom>
              <a:avLst/>
              <a:gdLst/>
              <a:ahLst/>
              <a:cxnLst/>
              <a:rect l="l" t="t" r="r" b="b"/>
              <a:pathLst>
                <a:path w="65866" h="2372" extrusionOk="0">
                  <a:moveTo>
                    <a:pt x="1192" y="0"/>
                  </a:moveTo>
                  <a:lnTo>
                    <a:pt x="1069" y="12"/>
                  </a:lnTo>
                  <a:lnTo>
                    <a:pt x="947" y="23"/>
                  </a:lnTo>
                  <a:lnTo>
                    <a:pt x="835" y="56"/>
                  </a:lnTo>
                  <a:lnTo>
                    <a:pt x="724" y="101"/>
                  </a:lnTo>
                  <a:lnTo>
                    <a:pt x="624" y="145"/>
                  </a:lnTo>
                  <a:lnTo>
                    <a:pt x="524" y="201"/>
                  </a:lnTo>
                  <a:lnTo>
                    <a:pt x="434" y="268"/>
                  </a:lnTo>
                  <a:lnTo>
                    <a:pt x="345" y="346"/>
                  </a:lnTo>
                  <a:lnTo>
                    <a:pt x="279" y="435"/>
                  </a:lnTo>
                  <a:lnTo>
                    <a:pt x="201" y="524"/>
                  </a:lnTo>
                  <a:lnTo>
                    <a:pt x="145" y="624"/>
                  </a:lnTo>
                  <a:lnTo>
                    <a:pt x="100" y="724"/>
                  </a:lnTo>
                  <a:lnTo>
                    <a:pt x="56" y="835"/>
                  </a:lnTo>
                  <a:lnTo>
                    <a:pt x="23" y="947"/>
                  </a:lnTo>
                  <a:lnTo>
                    <a:pt x="11" y="1069"/>
                  </a:lnTo>
                  <a:lnTo>
                    <a:pt x="0" y="1192"/>
                  </a:lnTo>
                  <a:lnTo>
                    <a:pt x="11" y="1314"/>
                  </a:lnTo>
                  <a:lnTo>
                    <a:pt x="23" y="1425"/>
                  </a:lnTo>
                  <a:lnTo>
                    <a:pt x="56" y="1537"/>
                  </a:lnTo>
                  <a:lnTo>
                    <a:pt x="100" y="1648"/>
                  </a:lnTo>
                  <a:lnTo>
                    <a:pt x="145" y="1759"/>
                  </a:lnTo>
                  <a:lnTo>
                    <a:pt x="201" y="1849"/>
                  </a:lnTo>
                  <a:lnTo>
                    <a:pt x="279" y="1949"/>
                  </a:lnTo>
                  <a:lnTo>
                    <a:pt x="345" y="2027"/>
                  </a:lnTo>
                  <a:lnTo>
                    <a:pt x="434" y="2105"/>
                  </a:lnTo>
                  <a:lnTo>
                    <a:pt x="524" y="2171"/>
                  </a:lnTo>
                  <a:lnTo>
                    <a:pt x="624" y="2238"/>
                  </a:lnTo>
                  <a:lnTo>
                    <a:pt x="724" y="2283"/>
                  </a:lnTo>
                  <a:lnTo>
                    <a:pt x="835" y="2327"/>
                  </a:lnTo>
                  <a:lnTo>
                    <a:pt x="947" y="2350"/>
                  </a:lnTo>
                  <a:lnTo>
                    <a:pt x="1069" y="2372"/>
                  </a:lnTo>
                  <a:lnTo>
                    <a:pt x="64808" y="2372"/>
                  </a:lnTo>
                  <a:lnTo>
                    <a:pt x="64919" y="2350"/>
                  </a:lnTo>
                  <a:lnTo>
                    <a:pt x="65031" y="2327"/>
                  </a:lnTo>
                  <a:lnTo>
                    <a:pt x="65142" y="2283"/>
                  </a:lnTo>
                  <a:lnTo>
                    <a:pt x="65242" y="2238"/>
                  </a:lnTo>
                  <a:lnTo>
                    <a:pt x="65342" y="2171"/>
                  </a:lnTo>
                  <a:lnTo>
                    <a:pt x="65431" y="2105"/>
                  </a:lnTo>
                  <a:lnTo>
                    <a:pt x="65520" y="2027"/>
                  </a:lnTo>
                  <a:lnTo>
                    <a:pt x="65598" y="1949"/>
                  </a:lnTo>
                  <a:lnTo>
                    <a:pt x="65665" y="1849"/>
                  </a:lnTo>
                  <a:lnTo>
                    <a:pt x="65721" y="1759"/>
                  </a:lnTo>
                  <a:lnTo>
                    <a:pt x="65776" y="1648"/>
                  </a:lnTo>
                  <a:lnTo>
                    <a:pt x="65810" y="1537"/>
                  </a:lnTo>
                  <a:lnTo>
                    <a:pt x="65843" y="1425"/>
                  </a:lnTo>
                  <a:lnTo>
                    <a:pt x="65866" y="1314"/>
                  </a:lnTo>
                  <a:lnTo>
                    <a:pt x="65866" y="1192"/>
                  </a:lnTo>
                  <a:lnTo>
                    <a:pt x="65866" y="1069"/>
                  </a:lnTo>
                  <a:lnTo>
                    <a:pt x="65843" y="947"/>
                  </a:lnTo>
                  <a:lnTo>
                    <a:pt x="65810" y="835"/>
                  </a:lnTo>
                  <a:lnTo>
                    <a:pt x="65776" y="724"/>
                  </a:lnTo>
                  <a:lnTo>
                    <a:pt x="65721" y="624"/>
                  </a:lnTo>
                  <a:lnTo>
                    <a:pt x="65665" y="524"/>
                  </a:lnTo>
                  <a:lnTo>
                    <a:pt x="65598" y="435"/>
                  </a:lnTo>
                  <a:lnTo>
                    <a:pt x="65520" y="346"/>
                  </a:lnTo>
                  <a:lnTo>
                    <a:pt x="65431" y="268"/>
                  </a:lnTo>
                  <a:lnTo>
                    <a:pt x="65342" y="201"/>
                  </a:lnTo>
                  <a:lnTo>
                    <a:pt x="65242" y="145"/>
                  </a:lnTo>
                  <a:lnTo>
                    <a:pt x="65142" y="101"/>
                  </a:lnTo>
                  <a:lnTo>
                    <a:pt x="65031" y="56"/>
                  </a:lnTo>
                  <a:lnTo>
                    <a:pt x="64919" y="23"/>
                  </a:lnTo>
                  <a:lnTo>
                    <a:pt x="64808" y="12"/>
                  </a:lnTo>
                  <a:lnTo>
                    <a:pt x="646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8"/>
            <p:cNvSpPr/>
            <p:nvPr/>
          </p:nvSpPr>
          <p:spPr>
            <a:xfrm>
              <a:off x="6581973" y="2828595"/>
              <a:ext cx="1545710" cy="27457"/>
            </a:xfrm>
            <a:custGeom>
              <a:avLst/>
              <a:gdLst/>
              <a:ahLst/>
              <a:cxnLst/>
              <a:rect l="l" t="t" r="r" b="b"/>
              <a:pathLst>
                <a:path w="65866" h="1170" extrusionOk="0">
                  <a:moveTo>
                    <a:pt x="590" y="0"/>
                  </a:moveTo>
                  <a:lnTo>
                    <a:pt x="468" y="12"/>
                  </a:lnTo>
                  <a:lnTo>
                    <a:pt x="357" y="45"/>
                  </a:lnTo>
                  <a:lnTo>
                    <a:pt x="256" y="101"/>
                  </a:lnTo>
                  <a:lnTo>
                    <a:pt x="178" y="179"/>
                  </a:lnTo>
                  <a:lnTo>
                    <a:pt x="100" y="256"/>
                  </a:lnTo>
                  <a:lnTo>
                    <a:pt x="45" y="357"/>
                  </a:lnTo>
                  <a:lnTo>
                    <a:pt x="11" y="468"/>
                  </a:lnTo>
                  <a:lnTo>
                    <a:pt x="0" y="590"/>
                  </a:lnTo>
                  <a:lnTo>
                    <a:pt x="11" y="702"/>
                  </a:lnTo>
                  <a:lnTo>
                    <a:pt x="45" y="813"/>
                  </a:lnTo>
                  <a:lnTo>
                    <a:pt x="100" y="913"/>
                  </a:lnTo>
                  <a:lnTo>
                    <a:pt x="178" y="1002"/>
                  </a:lnTo>
                  <a:lnTo>
                    <a:pt x="256" y="1069"/>
                  </a:lnTo>
                  <a:lnTo>
                    <a:pt x="357" y="1125"/>
                  </a:lnTo>
                  <a:lnTo>
                    <a:pt x="468" y="1158"/>
                  </a:lnTo>
                  <a:lnTo>
                    <a:pt x="590" y="1169"/>
                  </a:lnTo>
                  <a:lnTo>
                    <a:pt x="65287" y="1169"/>
                  </a:lnTo>
                  <a:lnTo>
                    <a:pt x="65398" y="1158"/>
                  </a:lnTo>
                  <a:lnTo>
                    <a:pt x="65509" y="1125"/>
                  </a:lnTo>
                  <a:lnTo>
                    <a:pt x="65609" y="1069"/>
                  </a:lnTo>
                  <a:lnTo>
                    <a:pt x="65699" y="1002"/>
                  </a:lnTo>
                  <a:lnTo>
                    <a:pt x="65765" y="913"/>
                  </a:lnTo>
                  <a:lnTo>
                    <a:pt x="65821" y="813"/>
                  </a:lnTo>
                  <a:lnTo>
                    <a:pt x="65854" y="702"/>
                  </a:lnTo>
                  <a:lnTo>
                    <a:pt x="65866" y="590"/>
                  </a:lnTo>
                  <a:lnTo>
                    <a:pt x="65854" y="468"/>
                  </a:lnTo>
                  <a:lnTo>
                    <a:pt x="65821" y="357"/>
                  </a:lnTo>
                  <a:lnTo>
                    <a:pt x="65765" y="256"/>
                  </a:lnTo>
                  <a:lnTo>
                    <a:pt x="65699" y="179"/>
                  </a:lnTo>
                  <a:lnTo>
                    <a:pt x="65609" y="101"/>
                  </a:lnTo>
                  <a:lnTo>
                    <a:pt x="65509" y="45"/>
                  </a:lnTo>
                  <a:lnTo>
                    <a:pt x="65398" y="12"/>
                  </a:lnTo>
                  <a:lnTo>
                    <a:pt x="652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8"/>
            <p:cNvSpPr/>
            <p:nvPr/>
          </p:nvSpPr>
          <p:spPr>
            <a:xfrm>
              <a:off x="7370481" y="2911669"/>
              <a:ext cx="34521" cy="1520905"/>
            </a:xfrm>
            <a:custGeom>
              <a:avLst/>
              <a:gdLst/>
              <a:ahLst/>
              <a:cxnLst/>
              <a:rect l="l" t="t" r="r" b="b"/>
              <a:pathLst>
                <a:path w="1471" h="64809" extrusionOk="0">
                  <a:moveTo>
                    <a:pt x="1" y="1"/>
                  </a:moveTo>
                  <a:lnTo>
                    <a:pt x="1" y="64808"/>
                  </a:lnTo>
                  <a:lnTo>
                    <a:pt x="1471" y="64808"/>
                  </a:lnTo>
                  <a:lnTo>
                    <a:pt x="14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8"/>
            <p:cNvSpPr/>
            <p:nvPr/>
          </p:nvSpPr>
          <p:spPr>
            <a:xfrm>
              <a:off x="7230966" y="4104124"/>
              <a:ext cx="139538" cy="328451"/>
            </a:xfrm>
            <a:custGeom>
              <a:avLst/>
              <a:gdLst/>
              <a:ahLst/>
              <a:cxnLst/>
              <a:rect l="l" t="t" r="r" b="b"/>
              <a:pathLst>
                <a:path w="5946" h="13996" fill="none" extrusionOk="0">
                  <a:moveTo>
                    <a:pt x="79" y="13995"/>
                  </a:moveTo>
                  <a:lnTo>
                    <a:pt x="79" y="13995"/>
                  </a:lnTo>
                  <a:lnTo>
                    <a:pt x="67" y="13850"/>
                  </a:lnTo>
                  <a:lnTo>
                    <a:pt x="45" y="13450"/>
                  </a:lnTo>
                  <a:lnTo>
                    <a:pt x="12" y="12815"/>
                  </a:lnTo>
                  <a:lnTo>
                    <a:pt x="1" y="11991"/>
                  </a:lnTo>
                  <a:lnTo>
                    <a:pt x="12" y="11524"/>
                  </a:lnTo>
                  <a:lnTo>
                    <a:pt x="23" y="11023"/>
                  </a:lnTo>
                  <a:lnTo>
                    <a:pt x="45" y="10477"/>
                  </a:lnTo>
                  <a:lnTo>
                    <a:pt x="79" y="9920"/>
                  </a:lnTo>
                  <a:lnTo>
                    <a:pt x="123" y="9330"/>
                  </a:lnTo>
                  <a:lnTo>
                    <a:pt x="190" y="8729"/>
                  </a:lnTo>
                  <a:lnTo>
                    <a:pt x="268" y="8117"/>
                  </a:lnTo>
                  <a:lnTo>
                    <a:pt x="368" y="7493"/>
                  </a:lnTo>
                  <a:lnTo>
                    <a:pt x="479" y="6870"/>
                  </a:lnTo>
                  <a:lnTo>
                    <a:pt x="624" y="6246"/>
                  </a:lnTo>
                  <a:lnTo>
                    <a:pt x="791" y="5623"/>
                  </a:lnTo>
                  <a:lnTo>
                    <a:pt x="891" y="5311"/>
                  </a:lnTo>
                  <a:lnTo>
                    <a:pt x="992" y="5011"/>
                  </a:lnTo>
                  <a:lnTo>
                    <a:pt x="1092" y="4710"/>
                  </a:lnTo>
                  <a:lnTo>
                    <a:pt x="1203" y="4409"/>
                  </a:lnTo>
                  <a:lnTo>
                    <a:pt x="1326" y="4120"/>
                  </a:lnTo>
                  <a:lnTo>
                    <a:pt x="1459" y="3830"/>
                  </a:lnTo>
                  <a:lnTo>
                    <a:pt x="1593" y="3552"/>
                  </a:lnTo>
                  <a:lnTo>
                    <a:pt x="1737" y="3274"/>
                  </a:lnTo>
                  <a:lnTo>
                    <a:pt x="1893" y="3006"/>
                  </a:lnTo>
                  <a:lnTo>
                    <a:pt x="2049" y="2750"/>
                  </a:lnTo>
                  <a:lnTo>
                    <a:pt x="2216" y="2494"/>
                  </a:lnTo>
                  <a:lnTo>
                    <a:pt x="2394" y="2249"/>
                  </a:lnTo>
                  <a:lnTo>
                    <a:pt x="2584" y="2016"/>
                  </a:lnTo>
                  <a:lnTo>
                    <a:pt x="2784" y="1782"/>
                  </a:lnTo>
                  <a:lnTo>
                    <a:pt x="2984" y="1570"/>
                  </a:lnTo>
                  <a:lnTo>
                    <a:pt x="3207" y="1359"/>
                  </a:lnTo>
                  <a:lnTo>
                    <a:pt x="3430" y="1169"/>
                  </a:lnTo>
                  <a:lnTo>
                    <a:pt x="3664" y="980"/>
                  </a:lnTo>
                  <a:lnTo>
                    <a:pt x="3908" y="813"/>
                  </a:lnTo>
                  <a:lnTo>
                    <a:pt x="4176" y="646"/>
                  </a:lnTo>
                  <a:lnTo>
                    <a:pt x="4443" y="501"/>
                  </a:lnTo>
                  <a:lnTo>
                    <a:pt x="4721" y="379"/>
                  </a:lnTo>
                  <a:lnTo>
                    <a:pt x="5011" y="257"/>
                  </a:lnTo>
                  <a:lnTo>
                    <a:pt x="5311" y="156"/>
                  </a:lnTo>
                  <a:lnTo>
                    <a:pt x="5623" y="67"/>
                  </a:lnTo>
                  <a:lnTo>
                    <a:pt x="5946" y="0"/>
                  </a:lnTo>
                </a:path>
              </a:pathLst>
            </a:custGeom>
            <a:solidFill>
              <a:schemeClr val="accent4"/>
            </a:solidFill>
            <a:ln w="20050" cap="rnd" cmpd="sng">
              <a:solidFill>
                <a:srgbClr val="9976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2" name="Google Shape;502;p18"/>
          <p:cNvGrpSpPr/>
          <p:nvPr/>
        </p:nvGrpSpPr>
        <p:grpSpPr>
          <a:xfrm>
            <a:off x="5953051" y="2327159"/>
            <a:ext cx="1505301" cy="2507014"/>
            <a:chOff x="457208" y="1236389"/>
            <a:chExt cx="2306269" cy="3242387"/>
          </a:xfrm>
        </p:grpSpPr>
        <p:sp>
          <p:nvSpPr>
            <p:cNvPr id="503" name="Google Shape;503;p18"/>
            <p:cNvSpPr/>
            <p:nvPr/>
          </p:nvSpPr>
          <p:spPr>
            <a:xfrm>
              <a:off x="457208" y="4118996"/>
              <a:ext cx="2117637" cy="333403"/>
            </a:xfrm>
            <a:custGeom>
              <a:avLst/>
              <a:gdLst/>
              <a:ahLst/>
              <a:cxnLst/>
              <a:rect l="l" t="t" r="r" b="b"/>
              <a:pathLst>
                <a:path w="90237" h="14207" extrusionOk="0">
                  <a:moveTo>
                    <a:pt x="44333" y="0"/>
                  </a:moveTo>
                  <a:lnTo>
                    <a:pt x="42285" y="12"/>
                  </a:lnTo>
                  <a:lnTo>
                    <a:pt x="40270" y="45"/>
                  </a:lnTo>
                  <a:lnTo>
                    <a:pt x="38277" y="89"/>
                  </a:lnTo>
                  <a:lnTo>
                    <a:pt x="36317" y="134"/>
                  </a:lnTo>
                  <a:lnTo>
                    <a:pt x="34380" y="201"/>
                  </a:lnTo>
                  <a:lnTo>
                    <a:pt x="32476" y="290"/>
                  </a:lnTo>
                  <a:lnTo>
                    <a:pt x="30617" y="379"/>
                  </a:lnTo>
                  <a:lnTo>
                    <a:pt x="28780" y="479"/>
                  </a:lnTo>
                  <a:lnTo>
                    <a:pt x="26987" y="602"/>
                  </a:lnTo>
                  <a:lnTo>
                    <a:pt x="25239" y="724"/>
                  </a:lnTo>
                  <a:lnTo>
                    <a:pt x="23525" y="869"/>
                  </a:lnTo>
                  <a:lnTo>
                    <a:pt x="21855" y="1014"/>
                  </a:lnTo>
                  <a:lnTo>
                    <a:pt x="20229" y="1181"/>
                  </a:lnTo>
                  <a:lnTo>
                    <a:pt x="18660" y="1348"/>
                  </a:lnTo>
                  <a:lnTo>
                    <a:pt x="17134" y="1537"/>
                  </a:lnTo>
                  <a:lnTo>
                    <a:pt x="15665" y="1726"/>
                  </a:lnTo>
                  <a:lnTo>
                    <a:pt x="15063" y="2951"/>
                  </a:lnTo>
                  <a:lnTo>
                    <a:pt x="15052" y="2962"/>
                  </a:lnTo>
                  <a:lnTo>
                    <a:pt x="14986" y="3084"/>
                  </a:lnTo>
                  <a:lnTo>
                    <a:pt x="14908" y="3185"/>
                  </a:lnTo>
                  <a:lnTo>
                    <a:pt x="14807" y="3274"/>
                  </a:lnTo>
                  <a:lnTo>
                    <a:pt x="14707" y="3352"/>
                  </a:lnTo>
                  <a:lnTo>
                    <a:pt x="14596" y="3407"/>
                  </a:lnTo>
                  <a:lnTo>
                    <a:pt x="14485" y="3452"/>
                  </a:lnTo>
                  <a:lnTo>
                    <a:pt x="14362" y="3485"/>
                  </a:lnTo>
                  <a:lnTo>
                    <a:pt x="14251" y="3496"/>
                  </a:lnTo>
                  <a:lnTo>
                    <a:pt x="14139" y="3485"/>
                  </a:lnTo>
                  <a:lnTo>
                    <a:pt x="14039" y="3463"/>
                  </a:lnTo>
                  <a:lnTo>
                    <a:pt x="13972" y="3429"/>
                  </a:lnTo>
                  <a:lnTo>
                    <a:pt x="13906" y="3396"/>
                  </a:lnTo>
                  <a:lnTo>
                    <a:pt x="13850" y="3363"/>
                  </a:lnTo>
                  <a:lnTo>
                    <a:pt x="13805" y="3307"/>
                  </a:lnTo>
                  <a:lnTo>
                    <a:pt x="13761" y="3262"/>
                  </a:lnTo>
                  <a:lnTo>
                    <a:pt x="13716" y="3207"/>
                  </a:lnTo>
                  <a:lnTo>
                    <a:pt x="13683" y="3140"/>
                  </a:lnTo>
                  <a:lnTo>
                    <a:pt x="13661" y="3084"/>
                  </a:lnTo>
                  <a:lnTo>
                    <a:pt x="13638" y="3018"/>
                  </a:lnTo>
                  <a:lnTo>
                    <a:pt x="13627" y="2940"/>
                  </a:lnTo>
                  <a:lnTo>
                    <a:pt x="13616" y="2873"/>
                  </a:lnTo>
                  <a:lnTo>
                    <a:pt x="13616" y="2795"/>
                  </a:lnTo>
                  <a:lnTo>
                    <a:pt x="13627" y="2717"/>
                  </a:lnTo>
                  <a:lnTo>
                    <a:pt x="13638" y="2650"/>
                  </a:lnTo>
                  <a:lnTo>
                    <a:pt x="13661" y="2572"/>
                  </a:lnTo>
                  <a:lnTo>
                    <a:pt x="13694" y="2494"/>
                  </a:lnTo>
                  <a:lnTo>
                    <a:pt x="13928" y="1971"/>
                  </a:lnTo>
                  <a:lnTo>
                    <a:pt x="13928" y="1971"/>
                  </a:lnTo>
                  <a:lnTo>
                    <a:pt x="12358" y="2227"/>
                  </a:lnTo>
                  <a:lnTo>
                    <a:pt x="10866" y="2483"/>
                  </a:lnTo>
                  <a:lnTo>
                    <a:pt x="10143" y="2617"/>
                  </a:lnTo>
                  <a:lnTo>
                    <a:pt x="9452" y="2750"/>
                  </a:lnTo>
                  <a:lnTo>
                    <a:pt x="8784" y="2895"/>
                  </a:lnTo>
                  <a:lnTo>
                    <a:pt x="8127" y="3040"/>
                  </a:lnTo>
                  <a:lnTo>
                    <a:pt x="7504" y="3185"/>
                  </a:lnTo>
                  <a:lnTo>
                    <a:pt x="6892" y="3329"/>
                  </a:lnTo>
                  <a:lnTo>
                    <a:pt x="6313" y="3485"/>
                  </a:lnTo>
                  <a:lnTo>
                    <a:pt x="5745" y="3630"/>
                  </a:lnTo>
                  <a:lnTo>
                    <a:pt x="5210" y="3786"/>
                  </a:lnTo>
                  <a:lnTo>
                    <a:pt x="4698" y="3942"/>
                  </a:lnTo>
                  <a:lnTo>
                    <a:pt x="4208" y="4109"/>
                  </a:lnTo>
                  <a:lnTo>
                    <a:pt x="3741" y="4264"/>
                  </a:lnTo>
                  <a:lnTo>
                    <a:pt x="3307" y="4431"/>
                  </a:lnTo>
                  <a:lnTo>
                    <a:pt x="2895" y="4598"/>
                  </a:lnTo>
                  <a:lnTo>
                    <a:pt x="2505" y="4765"/>
                  </a:lnTo>
                  <a:lnTo>
                    <a:pt x="2149" y="4932"/>
                  </a:lnTo>
                  <a:lnTo>
                    <a:pt x="1815" y="5111"/>
                  </a:lnTo>
                  <a:lnTo>
                    <a:pt x="1503" y="5278"/>
                  </a:lnTo>
                  <a:lnTo>
                    <a:pt x="1225" y="5456"/>
                  </a:lnTo>
                  <a:lnTo>
                    <a:pt x="969" y="5634"/>
                  </a:lnTo>
                  <a:lnTo>
                    <a:pt x="746" y="5812"/>
                  </a:lnTo>
                  <a:lnTo>
                    <a:pt x="557" y="5990"/>
                  </a:lnTo>
                  <a:lnTo>
                    <a:pt x="390" y="6168"/>
                  </a:lnTo>
                  <a:lnTo>
                    <a:pt x="245" y="6358"/>
                  </a:lnTo>
                  <a:lnTo>
                    <a:pt x="145" y="6536"/>
                  </a:lnTo>
                  <a:lnTo>
                    <a:pt x="100" y="6636"/>
                  </a:lnTo>
                  <a:lnTo>
                    <a:pt x="67" y="6725"/>
                  </a:lnTo>
                  <a:lnTo>
                    <a:pt x="33" y="6825"/>
                  </a:lnTo>
                  <a:lnTo>
                    <a:pt x="22" y="6914"/>
                  </a:lnTo>
                  <a:lnTo>
                    <a:pt x="11" y="7003"/>
                  </a:lnTo>
                  <a:lnTo>
                    <a:pt x="0" y="7103"/>
                  </a:lnTo>
                  <a:lnTo>
                    <a:pt x="11" y="7193"/>
                  </a:lnTo>
                  <a:lnTo>
                    <a:pt x="22" y="7282"/>
                  </a:lnTo>
                  <a:lnTo>
                    <a:pt x="33" y="7382"/>
                  </a:lnTo>
                  <a:lnTo>
                    <a:pt x="56" y="7471"/>
                  </a:lnTo>
                  <a:lnTo>
                    <a:pt x="89" y="7560"/>
                  </a:lnTo>
                  <a:lnTo>
                    <a:pt x="134" y="7649"/>
                  </a:lnTo>
                  <a:lnTo>
                    <a:pt x="234" y="7827"/>
                  </a:lnTo>
                  <a:lnTo>
                    <a:pt x="367" y="8005"/>
                  </a:lnTo>
                  <a:lnTo>
                    <a:pt x="523" y="8183"/>
                  </a:lnTo>
                  <a:lnTo>
                    <a:pt x="713" y="8362"/>
                  </a:lnTo>
                  <a:lnTo>
                    <a:pt x="924" y="8529"/>
                  </a:lnTo>
                  <a:lnTo>
                    <a:pt x="1158" y="8707"/>
                  </a:lnTo>
                  <a:lnTo>
                    <a:pt x="1425" y="8874"/>
                  </a:lnTo>
                  <a:lnTo>
                    <a:pt x="1715" y="9052"/>
                  </a:lnTo>
                  <a:lnTo>
                    <a:pt x="2026" y="9219"/>
                  </a:lnTo>
                  <a:lnTo>
                    <a:pt x="2371" y="9375"/>
                  </a:lnTo>
                  <a:lnTo>
                    <a:pt x="2739" y="9542"/>
                  </a:lnTo>
                  <a:lnTo>
                    <a:pt x="3128" y="9709"/>
                  </a:lnTo>
                  <a:lnTo>
                    <a:pt x="3552" y="9865"/>
                  </a:lnTo>
                  <a:lnTo>
                    <a:pt x="3986" y="10020"/>
                  </a:lnTo>
                  <a:lnTo>
                    <a:pt x="4453" y="10176"/>
                  </a:lnTo>
                  <a:lnTo>
                    <a:pt x="4943" y="10332"/>
                  </a:lnTo>
                  <a:lnTo>
                    <a:pt x="5444" y="10488"/>
                  </a:lnTo>
                  <a:lnTo>
                    <a:pt x="5979" y="10633"/>
                  </a:lnTo>
                  <a:lnTo>
                    <a:pt x="6535" y="10789"/>
                  </a:lnTo>
                  <a:lnTo>
                    <a:pt x="7114" y="10933"/>
                  </a:lnTo>
                  <a:lnTo>
                    <a:pt x="7704" y="11067"/>
                  </a:lnTo>
                  <a:lnTo>
                    <a:pt x="8328" y="11212"/>
                  </a:lnTo>
                  <a:lnTo>
                    <a:pt x="8962" y="11345"/>
                  </a:lnTo>
                  <a:lnTo>
                    <a:pt x="10310" y="11624"/>
                  </a:lnTo>
                  <a:lnTo>
                    <a:pt x="11723" y="11880"/>
                  </a:lnTo>
                  <a:lnTo>
                    <a:pt x="13215" y="12125"/>
                  </a:lnTo>
                  <a:lnTo>
                    <a:pt x="14785" y="12358"/>
                  </a:lnTo>
                  <a:lnTo>
                    <a:pt x="16422" y="12581"/>
                  </a:lnTo>
                  <a:lnTo>
                    <a:pt x="18125" y="12793"/>
                  </a:lnTo>
                  <a:lnTo>
                    <a:pt x="19895" y="12993"/>
                  </a:lnTo>
                  <a:lnTo>
                    <a:pt x="21721" y="13171"/>
                  </a:lnTo>
                  <a:lnTo>
                    <a:pt x="23614" y="13349"/>
                  </a:lnTo>
                  <a:lnTo>
                    <a:pt x="25562" y="13505"/>
                  </a:lnTo>
                  <a:lnTo>
                    <a:pt x="27555" y="13650"/>
                  </a:lnTo>
                  <a:lnTo>
                    <a:pt x="29604" y="13772"/>
                  </a:lnTo>
                  <a:lnTo>
                    <a:pt x="31708" y="13884"/>
                  </a:lnTo>
                  <a:lnTo>
                    <a:pt x="33846" y="13984"/>
                  </a:lnTo>
                  <a:lnTo>
                    <a:pt x="36028" y="14062"/>
                  </a:lnTo>
                  <a:lnTo>
                    <a:pt x="38254" y="14117"/>
                  </a:lnTo>
                  <a:lnTo>
                    <a:pt x="40503" y="14162"/>
                  </a:lnTo>
                  <a:lnTo>
                    <a:pt x="42797" y="14195"/>
                  </a:lnTo>
                  <a:lnTo>
                    <a:pt x="45124" y="14207"/>
                  </a:lnTo>
                  <a:lnTo>
                    <a:pt x="47439" y="14195"/>
                  </a:lnTo>
                  <a:lnTo>
                    <a:pt x="49733" y="14162"/>
                  </a:lnTo>
                  <a:lnTo>
                    <a:pt x="51993" y="14117"/>
                  </a:lnTo>
                  <a:lnTo>
                    <a:pt x="54220" y="14062"/>
                  </a:lnTo>
                  <a:lnTo>
                    <a:pt x="56402" y="13984"/>
                  </a:lnTo>
                  <a:lnTo>
                    <a:pt x="58539" y="13884"/>
                  </a:lnTo>
                  <a:lnTo>
                    <a:pt x="60633" y="13772"/>
                  </a:lnTo>
                  <a:lnTo>
                    <a:pt x="62681" y="13650"/>
                  </a:lnTo>
                  <a:lnTo>
                    <a:pt x="64685" y="13505"/>
                  </a:lnTo>
                  <a:lnTo>
                    <a:pt x="66633" y="13349"/>
                  </a:lnTo>
                  <a:lnTo>
                    <a:pt x="68515" y="13171"/>
                  </a:lnTo>
                  <a:lnTo>
                    <a:pt x="70352" y="12993"/>
                  </a:lnTo>
                  <a:lnTo>
                    <a:pt x="72122" y="12793"/>
                  </a:lnTo>
                  <a:lnTo>
                    <a:pt x="73826" y="12581"/>
                  </a:lnTo>
                  <a:lnTo>
                    <a:pt x="75462" y="12358"/>
                  </a:lnTo>
                  <a:lnTo>
                    <a:pt x="77021" y="12125"/>
                  </a:lnTo>
                  <a:lnTo>
                    <a:pt x="78524" y="11880"/>
                  </a:lnTo>
                  <a:lnTo>
                    <a:pt x="79938" y="11624"/>
                  </a:lnTo>
                  <a:lnTo>
                    <a:pt x="81274" y="11345"/>
                  </a:lnTo>
                  <a:lnTo>
                    <a:pt x="81920" y="11212"/>
                  </a:lnTo>
                  <a:lnTo>
                    <a:pt x="82532" y="11067"/>
                  </a:lnTo>
                  <a:lnTo>
                    <a:pt x="83133" y="10933"/>
                  </a:lnTo>
                  <a:lnTo>
                    <a:pt x="83712" y="10789"/>
                  </a:lnTo>
                  <a:lnTo>
                    <a:pt x="84269" y="10633"/>
                  </a:lnTo>
                  <a:lnTo>
                    <a:pt x="84792" y="10488"/>
                  </a:lnTo>
                  <a:lnTo>
                    <a:pt x="85304" y="10332"/>
                  </a:lnTo>
                  <a:lnTo>
                    <a:pt x="85794" y="10176"/>
                  </a:lnTo>
                  <a:lnTo>
                    <a:pt x="86251" y="10020"/>
                  </a:lnTo>
                  <a:lnTo>
                    <a:pt x="86696" y="9865"/>
                  </a:lnTo>
                  <a:lnTo>
                    <a:pt x="87108" y="9709"/>
                  </a:lnTo>
                  <a:lnTo>
                    <a:pt x="87509" y="9542"/>
                  </a:lnTo>
                  <a:lnTo>
                    <a:pt x="87876" y="9375"/>
                  </a:lnTo>
                  <a:lnTo>
                    <a:pt x="88210" y="9219"/>
                  </a:lnTo>
                  <a:lnTo>
                    <a:pt x="88533" y="9052"/>
                  </a:lnTo>
                  <a:lnTo>
                    <a:pt x="88822" y="8874"/>
                  </a:lnTo>
                  <a:lnTo>
                    <a:pt x="89090" y="8707"/>
                  </a:lnTo>
                  <a:lnTo>
                    <a:pt x="89323" y="8529"/>
                  </a:lnTo>
                  <a:lnTo>
                    <a:pt x="89535" y="8362"/>
                  </a:lnTo>
                  <a:lnTo>
                    <a:pt x="89724" y="8183"/>
                  </a:lnTo>
                  <a:lnTo>
                    <a:pt x="89880" y="8005"/>
                  </a:lnTo>
                  <a:lnTo>
                    <a:pt x="90014" y="7827"/>
                  </a:lnTo>
                  <a:lnTo>
                    <a:pt x="90114" y="7649"/>
                  </a:lnTo>
                  <a:lnTo>
                    <a:pt x="90147" y="7560"/>
                  </a:lnTo>
                  <a:lnTo>
                    <a:pt x="90181" y="7471"/>
                  </a:lnTo>
                  <a:lnTo>
                    <a:pt x="90203" y="7382"/>
                  </a:lnTo>
                  <a:lnTo>
                    <a:pt x="90225" y="7282"/>
                  </a:lnTo>
                  <a:lnTo>
                    <a:pt x="90236" y="7193"/>
                  </a:lnTo>
                  <a:lnTo>
                    <a:pt x="90236" y="7103"/>
                  </a:lnTo>
                  <a:lnTo>
                    <a:pt x="90236" y="7003"/>
                  </a:lnTo>
                  <a:lnTo>
                    <a:pt x="90225" y="6914"/>
                  </a:lnTo>
                  <a:lnTo>
                    <a:pt x="90203" y="6825"/>
                  </a:lnTo>
                  <a:lnTo>
                    <a:pt x="90181" y="6725"/>
                  </a:lnTo>
                  <a:lnTo>
                    <a:pt x="90147" y="6636"/>
                  </a:lnTo>
                  <a:lnTo>
                    <a:pt x="90103" y="6536"/>
                  </a:lnTo>
                  <a:lnTo>
                    <a:pt x="89991" y="6358"/>
                  </a:lnTo>
                  <a:lnTo>
                    <a:pt x="89858" y="6168"/>
                  </a:lnTo>
                  <a:lnTo>
                    <a:pt x="89691" y="5990"/>
                  </a:lnTo>
                  <a:lnTo>
                    <a:pt x="89501" y="5812"/>
                  </a:lnTo>
                  <a:lnTo>
                    <a:pt x="89268" y="5634"/>
                  </a:lnTo>
                  <a:lnTo>
                    <a:pt x="89023" y="5456"/>
                  </a:lnTo>
                  <a:lnTo>
                    <a:pt x="88744" y="5278"/>
                  </a:lnTo>
                  <a:lnTo>
                    <a:pt x="88433" y="5111"/>
                  </a:lnTo>
                  <a:lnTo>
                    <a:pt x="88099" y="4932"/>
                  </a:lnTo>
                  <a:lnTo>
                    <a:pt x="87742" y="4765"/>
                  </a:lnTo>
                  <a:lnTo>
                    <a:pt x="87353" y="4598"/>
                  </a:lnTo>
                  <a:lnTo>
                    <a:pt x="86941" y="4431"/>
                  </a:lnTo>
                  <a:lnTo>
                    <a:pt x="86495" y="4264"/>
                  </a:lnTo>
                  <a:lnTo>
                    <a:pt x="86039" y="4109"/>
                  </a:lnTo>
                  <a:lnTo>
                    <a:pt x="85549" y="3942"/>
                  </a:lnTo>
                  <a:lnTo>
                    <a:pt x="85037" y="3786"/>
                  </a:lnTo>
                  <a:lnTo>
                    <a:pt x="84491" y="3630"/>
                  </a:lnTo>
                  <a:lnTo>
                    <a:pt x="83935" y="3485"/>
                  </a:lnTo>
                  <a:lnTo>
                    <a:pt x="83356" y="3329"/>
                  </a:lnTo>
                  <a:lnTo>
                    <a:pt x="82743" y="3185"/>
                  </a:lnTo>
                  <a:lnTo>
                    <a:pt x="82120" y="3040"/>
                  </a:lnTo>
                  <a:lnTo>
                    <a:pt x="81463" y="2895"/>
                  </a:lnTo>
                  <a:lnTo>
                    <a:pt x="80795" y="2750"/>
                  </a:lnTo>
                  <a:lnTo>
                    <a:pt x="80094" y="2617"/>
                  </a:lnTo>
                  <a:lnTo>
                    <a:pt x="79381" y="2483"/>
                  </a:lnTo>
                  <a:lnTo>
                    <a:pt x="77889" y="2227"/>
                  </a:lnTo>
                  <a:lnTo>
                    <a:pt x="76320" y="1971"/>
                  </a:lnTo>
                  <a:lnTo>
                    <a:pt x="76553" y="2494"/>
                  </a:lnTo>
                  <a:lnTo>
                    <a:pt x="76587" y="2583"/>
                  </a:lnTo>
                  <a:lnTo>
                    <a:pt x="76609" y="2672"/>
                  </a:lnTo>
                  <a:lnTo>
                    <a:pt x="76620" y="2750"/>
                  </a:lnTo>
                  <a:lnTo>
                    <a:pt x="76620" y="2839"/>
                  </a:lnTo>
                  <a:lnTo>
                    <a:pt x="76620" y="2940"/>
                  </a:lnTo>
                  <a:lnTo>
                    <a:pt x="76598" y="3040"/>
                  </a:lnTo>
                  <a:lnTo>
                    <a:pt x="76564" y="3140"/>
                  </a:lnTo>
                  <a:lnTo>
                    <a:pt x="76509" y="3218"/>
                  </a:lnTo>
                  <a:lnTo>
                    <a:pt x="76453" y="3296"/>
                  </a:lnTo>
                  <a:lnTo>
                    <a:pt x="76386" y="3363"/>
                  </a:lnTo>
                  <a:lnTo>
                    <a:pt x="76297" y="3418"/>
                  </a:lnTo>
                  <a:lnTo>
                    <a:pt x="76208" y="3463"/>
                  </a:lnTo>
                  <a:lnTo>
                    <a:pt x="76108" y="3485"/>
                  </a:lnTo>
                  <a:lnTo>
                    <a:pt x="75997" y="3496"/>
                  </a:lnTo>
                  <a:lnTo>
                    <a:pt x="75874" y="3485"/>
                  </a:lnTo>
                  <a:lnTo>
                    <a:pt x="75763" y="3452"/>
                  </a:lnTo>
                  <a:lnTo>
                    <a:pt x="75640" y="3407"/>
                  </a:lnTo>
                  <a:lnTo>
                    <a:pt x="75529" y="3340"/>
                  </a:lnTo>
                  <a:lnTo>
                    <a:pt x="75429" y="3274"/>
                  </a:lnTo>
                  <a:lnTo>
                    <a:pt x="75340" y="3173"/>
                  </a:lnTo>
                  <a:lnTo>
                    <a:pt x="75251" y="3073"/>
                  </a:lnTo>
                  <a:lnTo>
                    <a:pt x="75184" y="2951"/>
                  </a:lnTo>
                  <a:lnTo>
                    <a:pt x="74583" y="1726"/>
                  </a:lnTo>
                  <a:lnTo>
                    <a:pt x="73113" y="1537"/>
                  </a:lnTo>
                  <a:lnTo>
                    <a:pt x="71588" y="1348"/>
                  </a:lnTo>
                  <a:lnTo>
                    <a:pt x="70007" y="1181"/>
                  </a:lnTo>
                  <a:lnTo>
                    <a:pt x="68381" y="1014"/>
                  </a:lnTo>
                  <a:lnTo>
                    <a:pt x="66723" y="869"/>
                  </a:lnTo>
                  <a:lnTo>
                    <a:pt x="65008" y="724"/>
                  </a:lnTo>
                  <a:lnTo>
                    <a:pt x="63249" y="602"/>
                  </a:lnTo>
                  <a:lnTo>
                    <a:pt x="61456" y="479"/>
                  </a:lnTo>
                  <a:lnTo>
                    <a:pt x="59631" y="379"/>
                  </a:lnTo>
                  <a:lnTo>
                    <a:pt x="57760" y="290"/>
                  </a:lnTo>
                  <a:lnTo>
                    <a:pt x="55856" y="201"/>
                  </a:lnTo>
                  <a:lnTo>
                    <a:pt x="53930" y="134"/>
                  </a:lnTo>
                  <a:lnTo>
                    <a:pt x="51960" y="89"/>
                  </a:lnTo>
                  <a:lnTo>
                    <a:pt x="49978" y="45"/>
                  </a:lnTo>
                  <a:lnTo>
                    <a:pt x="47952" y="12"/>
                  </a:lnTo>
                  <a:lnTo>
                    <a:pt x="45914" y="0"/>
                  </a:lnTo>
                  <a:lnTo>
                    <a:pt x="45859" y="2706"/>
                  </a:lnTo>
                  <a:lnTo>
                    <a:pt x="45847" y="2784"/>
                  </a:lnTo>
                  <a:lnTo>
                    <a:pt x="45836" y="2862"/>
                  </a:lnTo>
                  <a:lnTo>
                    <a:pt x="45814" y="2940"/>
                  </a:lnTo>
                  <a:lnTo>
                    <a:pt x="45792" y="3006"/>
                  </a:lnTo>
                  <a:lnTo>
                    <a:pt x="45758" y="3073"/>
                  </a:lnTo>
                  <a:lnTo>
                    <a:pt x="45725" y="3140"/>
                  </a:lnTo>
                  <a:lnTo>
                    <a:pt x="45680" y="3207"/>
                  </a:lnTo>
                  <a:lnTo>
                    <a:pt x="45636" y="3262"/>
                  </a:lnTo>
                  <a:lnTo>
                    <a:pt x="45580" y="3307"/>
                  </a:lnTo>
                  <a:lnTo>
                    <a:pt x="45524" y="3352"/>
                  </a:lnTo>
                  <a:lnTo>
                    <a:pt x="45469" y="3396"/>
                  </a:lnTo>
                  <a:lnTo>
                    <a:pt x="45402" y="3429"/>
                  </a:lnTo>
                  <a:lnTo>
                    <a:pt x="45335" y="3452"/>
                  </a:lnTo>
                  <a:lnTo>
                    <a:pt x="45268" y="3474"/>
                  </a:lnTo>
                  <a:lnTo>
                    <a:pt x="45190" y="3485"/>
                  </a:lnTo>
                  <a:lnTo>
                    <a:pt x="45124" y="3496"/>
                  </a:lnTo>
                  <a:lnTo>
                    <a:pt x="45046" y="3485"/>
                  </a:lnTo>
                  <a:lnTo>
                    <a:pt x="44979" y="3474"/>
                  </a:lnTo>
                  <a:lnTo>
                    <a:pt x="44912" y="3452"/>
                  </a:lnTo>
                  <a:lnTo>
                    <a:pt x="44845" y="3429"/>
                  </a:lnTo>
                  <a:lnTo>
                    <a:pt x="44779" y="3396"/>
                  </a:lnTo>
                  <a:lnTo>
                    <a:pt x="44723" y="3352"/>
                  </a:lnTo>
                  <a:lnTo>
                    <a:pt x="44667" y="3307"/>
                  </a:lnTo>
                  <a:lnTo>
                    <a:pt x="44612" y="3262"/>
                  </a:lnTo>
                  <a:lnTo>
                    <a:pt x="44567" y="3207"/>
                  </a:lnTo>
                  <a:lnTo>
                    <a:pt x="44522" y="3140"/>
                  </a:lnTo>
                  <a:lnTo>
                    <a:pt x="44489" y="3073"/>
                  </a:lnTo>
                  <a:lnTo>
                    <a:pt x="44456" y="3006"/>
                  </a:lnTo>
                  <a:lnTo>
                    <a:pt x="44422" y="2940"/>
                  </a:lnTo>
                  <a:lnTo>
                    <a:pt x="44411" y="2862"/>
                  </a:lnTo>
                  <a:lnTo>
                    <a:pt x="44389" y="2784"/>
                  </a:lnTo>
                  <a:lnTo>
                    <a:pt x="44389" y="2706"/>
                  </a:lnTo>
                  <a:lnTo>
                    <a:pt x="44333" y="0"/>
                  </a:lnTo>
                  <a:close/>
                </a:path>
              </a:pathLst>
            </a:custGeom>
            <a:solidFill>
              <a:srgbClr val="66666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8"/>
            <p:cNvSpPr/>
            <p:nvPr/>
          </p:nvSpPr>
          <p:spPr>
            <a:xfrm>
              <a:off x="457208" y="4118996"/>
              <a:ext cx="2117637" cy="333403"/>
            </a:xfrm>
            <a:custGeom>
              <a:avLst/>
              <a:gdLst/>
              <a:ahLst/>
              <a:cxnLst/>
              <a:rect l="l" t="t" r="r" b="b"/>
              <a:pathLst>
                <a:path w="90237" h="14207" fill="none" extrusionOk="0">
                  <a:moveTo>
                    <a:pt x="45914" y="0"/>
                  </a:moveTo>
                  <a:lnTo>
                    <a:pt x="45859" y="2706"/>
                  </a:lnTo>
                  <a:lnTo>
                    <a:pt x="45859" y="2706"/>
                  </a:lnTo>
                  <a:lnTo>
                    <a:pt x="45847" y="2784"/>
                  </a:lnTo>
                  <a:lnTo>
                    <a:pt x="45836" y="2862"/>
                  </a:lnTo>
                  <a:lnTo>
                    <a:pt x="45814" y="2940"/>
                  </a:lnTo>
                  <a:lnTo>
                    <a:pt x="45792" y="3006"/>
                  </a:lnTo>
                  <a:lnTo>
                    <a:pt x="45758" y="3073"/>
                  </a:lnTo>
                  <a:lnTo>
                    <a:pt x="45725" y="3140"/>
                  </a:lnTo>
                  <a:lnTo>
                    <a:pt x="45680" y="3207"/>
                  </a:lnTo>
                  <a:lnTo>
                    <a:pt x="45636" y="3262"/>
                  </a:lnTo>
                  <a:lnTo>
                    <a:pt x="45580" y="3307"/>
                  </a:lnTo>
                  <a:lnTo>
                    <a:pt x="45524" y="3352"/>
                  </a:lnTo>
                  <a:lnTo>
                    <a:pt x="45469" y="3396"/>
                  </a:lnTo>
                  <a:lnTo>
                    <a:pt x="45402" y="3429"/>
                  </a:lnTo>
                  <a:lnTo>
                    <a:pt x="45335" y="3452"/>
                  </a:lnTo>
                  <a:lnTo>
                    <a:pt x="45268" y="3474"/>
                  </a:lnTo>
                  <a:lnTo>
                    <a:pt x="45190" y="3485"/>
                  </a:lnTo>
                  <a:lnTo>
                    <a:pt x="45124" y="3496"/>
                  </a:lnTo>
                  <a:lnTo>
                    <a:pt x="45124" y="3496"/>
                  </a:lnTo>
                  <a:lnTo>
                    <a:pt x="45046" y="3485"/>
                  </a:lnTo>
                  <a:lnTo>
                    <a:pt x="44979" y="3474"/>
                  </a:lnTo>
                  <a:lnTo>
                    <a:pt x="44912" y="3452"/>
                  </a:lnTo>
                  <a:lnTo>
                    <a:pt x="44845" y="3429"/>
                  </a:lnTo>
                  <a:lnTo>
                    <a:pt x="44779" y="3396"/>
                  </a:lnTo>
                  <a:lnTo>
                    <a:pt x="44723" y="3352"/>
                  </a:lnTo>
                  <a:lnTo>
                    <a:pt x="44667" y="3307"/>
                  </a:lnTo>
                  <a:lnTo>
                    <a:pt x="44612" y="3262"/>
                  </a:lnTo>
                  <a:lnTo>
                    <a:pt x="44567" y="3207"/>
                  </a:lnTo>
                  <a:lnTo>
                    <a:pt x="44522" y="3140"/>
                  </a:lnTo>
                  <a:lnTo>
                    <a:pt x="44489" y="3073"/>
                  </a:lnTo>
                  <a:lnTo>
                    <a:pt x="44456" y="3006"/>
                  </a:lnTo>
                  <a:lnTo>
                    <a:pt x="44422" y="2940"/>
                  </a:lnTo>
                  <a:lnTo>
                    <a:pt x="44411" y="2862"/>
                  </a:lnTo>
                  <a:lnTo>
                    <a:pt x="44389" y="2784"/>
                  </a:lnTo>
                  <a:lnTo>
                    <a:pt x="44389" y="2706"/>
                  </a:lnTo>
                  <a:lnTo>
                    <a:pt x="44333" y="0"/>
                  </a:lnTo>
                  <a:lnTo>
                    <a:pt x="44333" y="0"/>
                  </a:lnTo>
                  <a:lnTo>
                    <a:pt x="42285" y="12"/>
                  </a:lnTo>
                  <a:lnTo>
                    <a:pt x="40270" y="45"/>
                  </a:lnTo>
                  <a:lnTo>
                    <a:pt x="38277" y="89"/>
                  </a:lnTo>
                  <a:lnTo>
                    <a:pt x="36317" y="134"/>
                  </a:lnTo>
                  <a:lnTo>
                    <a:pt x="34380" y="201"/>
                  </a:lnTo>
                  <a:lnTo>
                    <a:pt x="32476" y="290"/>
                  </a:lnTo>
                  <a:lnTo>
                    <a:pt x="30617" y="379"/>
                  </a:lnTo>
                  <a:lnTo>
                    <a:pt x="28780" y="479"/>
                  </a:lnTo>
                  <a:lnTo>
                    <a:pt x="26987" y="602"/>
                  </a:lnTo>
                  <a:lnTo>
                    <a:pt x="25239" y="724"/>
                  </a:lnTo>
                  <a:lnTo>
                    <a:pt x="23525" y="869"/>
                  </a:lnTo>
                  <a:lnTo>
                    <a:pt x="21855" y="1014"/>
                  </a:lnTo>
                  <a:lnTo>
                    <a:pt x="20229" y="1181"/>
                  </a:lnTo>
                  <a:lnTo>
                    <a:pt x="18660" y="1348"/>
                  </a:lnTo>
                  <a:lnTo>
                    <a:pt x="17134" y="1537"/>
                  </a:lnTo>
                  <a:lnTo>
                    <a:pt x="15665" y="1726"/>
                  </a:lnTo>
                  <a:lnTo>
                    <a:pt x="15063" y="2951"/>
                  </a:lnTo>
                  <a:lnTo>
                    <a:pt x="15063" y="2951"/>
                  </a:lnTo>
                  <a:lnTo>
                    <a:pt x="15052" y="2962"/>
                  </a:lnTo>
                  <a:lnTo>
                    <a:pt x="15052" y="2962"/>
                  </a:lnTo>
                  <a:lnTo>
                    <a:pt x="15052" y="2962"/>
                  </a:lnTo>
                  <a:lnTo>
                    <a:pt x="15052" y="2962"/>
                  </a:lnTo>
                  <a:lnTo>
                    <a:pt x="15052" y="2962"/>
                  </a:lnTo>
                  <a:lnTo>
                    <a:pt x="15052" y="2962"/>
                  </a:lnTo>
                  <a:lnTo>
                    <a:pt x="15052" y="2962"/>
                  </a:lnTo>
                  <a:lnTo>
                    <a:pt x="15052" y="2962"/>
                  </a:lnTo>
                  <a:lnTo>
                    <a:pt x="14986" y="3084"/>
                  </a:lnTo>
                  <a:lnTo>
                    <a:pt x="14908" y="3185"/>
                  </a:lnTo>
                  <a:lnTo>
                    <a:pt x="14807" y="3274"/>
                  </a:lnTo>
                  <a:lnTo>
                    <a:pt x="14707" y="3352"/>
                  </a:lnTo>
                  <a:lnTo>
                    <a:pt x="14596" y="3407"/>
                  </a:lnTo>
                  <a:lnTo>
                    <a:pt x="14485" y="3452"/>
                  </a:lnTo>
                  <a:lnTo>
                    <a:pt x="14362" y="3485"/>
                  </a:lnTo>
                  <a:lnTo>
                    <a:pt x="14251" y="3496"/>
                  </a:lnTo>
                  <a:lnTo>
                    <a:pt x="14251" y="3496"/>
                  </a:lnTo>
                  <a:lnTo>
                    <a:pt x="14139" y="3485"/>
                  </a:lnTo>
                  <a:lnTo>
                    <a:pt x="14039" y="3463"/>
                  </a:lnTo>
                  <a:lnTo>
                    <a:pt x="14039" y="3463"/>
                  </a:lnTo>
                  <a:lnTo>
                    <a:pt x="13972" y="3429"/>
                  </a:lnTo>
                  <a:lnTo>
                    <a:pt x="13906" y="3396"/>
                  </a:lnTo>
                  <a:lnTo>
                    <a:pt x="13850" y="3363"/>
                  </a:lnTo>
                  <a:lnTo>
                    <a:pt x="13805" y="3307"/>
                  </a:lnTo>
                  <a:lnTo>
                    <a:pt x="13761" y="3262"/>
                  </a:lnTo>
                  <a:lnTo>
                    <a:pt x="13716" y="3207"/>
                  </a:lnTo>
                  <a:lnTo>
                    <a:pt x="13683" y="3140"/>
                  </a:lnTo>
                  <a:lnTo>
                    <a:pt x="13661" y="3084"/>
                  </a:lnTo>
                  <a:lnTo>
                    <a:pt x="13638" y="3018"/>
                  </a:lnTo>
                  <a:lnTo>
                    <a:pt x="13627" y="2940"/>
                  </a:lnTo>
                  <a:lnTo>
                    <a:pt x="13616" y="2873"/>
                  </a:lnTo>
                  <a:lnTo>
                    <a:pt x="13616" y="2795"/>
                  </a:lnTo>
                  <a:lnTo>
                    <a:pt x="13627" y="2717"/>
                  </a:lnTo>
                  <a:lnTo>
                    <a:pt x="13638" y="2650"/>
                  </a:lnTo>
                  <a:lnTo>
                    <a:pt x="13661" y="2572"/>
                  </a:lnTo>
                  <a:lnTo>
                    <a:pt x="13694" y="2494"/>
                  </a:lnTo>
                  <a:lnTo>
                    <a:pt x="13928" y="1971"/>
                  </a:lnTo>
                  <a:lnTo>
                    <a:pt x="13928" y="1971"/>
                  </a:lnTo>
                  <a:lnTo>
                    <a:pt x="12358" y="2227"/>
                  </a:lnTo>
                  <a:lnTo>
                    <a:pt x="10866" y="2483"/>
                  </a:lnTo>
                  <a:lnTo>
                    <a:pt x="10143" y="2617"/>
                  </a:lnTo>
                  <a:lnTo>
                    <a:pt x="9452" y="2750"/>
                  </a:lnTo>
                  <a:lnTo>
                    <a:pt x="8784" y="2895"/>
                  </a:lnTo>
                  <a:lnTo>
                    <a:pt x="8127" y="3040"/>
                  </a:lnTo>
                  <a:lnTo>
                    <a:pt x="7504" y="3185"/>
                  </a:lnTo>
                  <a:lnTo>
                    <a:pt x="6892" y="3329"/>
                  </a:lnTo>
                  <a:lnTo>
                    <a:pt x="6313" y="3485"/>
                  </a:lnTo>
                  <a:lnTo>
                    <a:pt x="5745" y="3630"/>
                  </a:lnTo>
                  <a:lnTo>
                    <a:pt x="5210" y="3786"/>
                  </a:lnTo>
                  <a:lnTo>
                    <a:pt x="4698" y="3942"/>
                  </a:lnTo>
                  <a:lnTo>
                    <a:pt x="4208" y="4109"/>
                  </a:lnTo>
                  <a:lnTo>
                    <a:pt x="3741" y="4264"/>
                  </a:lnTo>
                  <a:lnTo>
                    <a:pt x="3307" y="4431"/>
                  </a:lnTo>
                  <a:lnTo>
                    <a:pt x="2895" y="4598"/>
                  </a:lnTo>
                  <a:lnTo>
                    <a:pt x="2505" y="4765"/>
                  </a:lnTo>
                  <a:lnTo>
                    <a:pt x="2149" y="4932"/>
                  </a:lnTo>
                  <a:lnTo>
                    <a:pt x="1815" y="5111"/>
                  </a:lnTo>
                  <a:lnTo>
                    <a:pt x="1503" y="5278"/>
                  </a:lnTo>
                  <a:lnTo>
                    <a:pt x="1225" y="5456"/>
                  </a:lnTo>
                  <a:lnTo>
                    <a:pt x="969" y="5634"/>
                  </a:lnTo>
                  <a:lnTo>
                    <a:pt x="746" y="5812"/>
                  </a:lnTo>
                  <a:lnTo>
                    <a:pt x="557" y="5990"/>
                  </a:lnTo>
                  <a:lnTo>
                    <a:pt x="390" y="6168"/>
                  </a:lnTo>
                  <a:lnTo>
                    <a:pt x="245" y="6358"/>
                  </a:lnTo>
                  <a:lnTo>
                    <a:pt x="145" y="6536"/>
                  </a:lnTo>
                  <a:lnTo>
                    <a:pt x="100" y="6636"/>
                  </a:lnTo>
                  <a:lnTo>
                    <a:pt x="67" y="6725"/>
                  </a:lnTo>
                  <a:lnTo>
                    <a:pt x="33" y="6825"/>
                  </a:lnTo>
                  <a:lnTo>
                    <a:pt x="22" y="6914"/>
                  </a:lnTo>
                  <a:lnTo>
                    <a:pt x="11" y="7003"/>
                  </a:lnTo>
                  <a:lnTo>
                    <a:pt x="0" y="7103"/>
                  </a:lnTo>
                  <a:lnTo>
                    <a:pt x="0" y="7103"/>
                  </a:lnTo>
                  <a:lnTo>
                    <a:pt x="11" y="7193"/>
                  </a:lnTo>
                  <a:lnTo>
                    <a:pt x="22" y="7282"/>
                  </a:lnTo>
                  <a:lnTo>
                    <a:pt x="33" y="7382"/>
                  </a:lnTo>
                  <a:lnTo>
                    <a:pt x="56" y="7471"/>
                  </a:lnTo>
                  <a:lnTo>
                    <a:pt x="89" y="7560"/>
                  </a:lnTo>
                  <a:lnTo>
                    <a:pt x="134" y="7649"/>
                  </a:lnTo>
                  <a:lnTo>
                    <a:pt x="234" y="7827"/>
                  </a:lnTo>
                  <a:lnTo>
                    <a:pt x="367" y="8005"/>
                  </a:lnTo>
                  <a:lnTo>
                    <a:pt x="523" y="8183"/>
                  </a:lnTo>
                  <a:lnTo>
                    <a:pt x="713" y="8362"/>
                  </a:lnTo>
                  <a:lnTo>
                    <a:pt x="924" y="8529"/>
                  </a:lnTo>
                  <a:lnTo>
                    <a:pt x="1158" y="8707"/>
                  </a:lnTo>
                  <a:lnTo>
                    <a:pt x="1425" y="8874"/>
                  </a:lnTo>
                  <a:lnTo>
                    <a:pt x="1715" y="9052"/>
                  </a:lnTo>
                  <a:lnTo>
                    <a:pt x="2026" y="9219"/>
                  </a:lnTo>
                  <a:lnTo>
                    <a:pt x="2371" y="9375"/>
                  </a:lnTo>
                  <a:lnTo>
                    <a:pt x="2739" y="9542"/>
                  </a:lnTo>
                  <a:lnTo>
                    <a:pt x="3128" y="9709"/>
                  </a:lnTo>
                  <a:lnTo>
                    <a:pt x="3552" y="9865"/>
                  </a:lnTo>
                  <a:lnTo>
                    <a:pt x="3986" y="10020"/>
                  </a:lnTo>
                  <a:lnTo>
                    <a:pt x="4453" y="10176"/>
                  </a:lnTo>
                  <a:lnTo>
                    <a:pt x="4943" y="10332"/>
                  </a:lnTo>
                  <a:lnTo>
                    <a:pt x="5444" y="10488"/>
                  </a:lnTo>
                  <a:lnTo>
                    <a:pt x="5979" y="10633"/>
                  </a:lnTo>
                  <a:lnTo>
                    <a:pt x="6535" y="10789"/>
                  </a:lnTo>
                  <a:lnTo>
                    <a:pt x="7114" y="10933"/>
                  </a:lnTo>
                  <a:lnTo>
                    <a:pt x="7704" y="11067"/>
                  </a:lnTo>
                  <a:lnTo>
                    <a:pt x="8328" y="11212"/>
                  </a:lnTo>
                  <a:lnTo>
                    <a:pt x="8962" y="11345"/>
                  </a:lnTo>
                  <a:lnTo>
                    <a:pt x="10310" y="11624"/>
                  </a:lnTo>
                  <a:lnTo>
                    <a:pt x="11723" y="11880"/>
                  </a:lnTo>
                  <a:lnTo>
                    <a:pt x="13215" y="12125"/>
                  </a:lnTo>
                  <a:lnTo>
                    <a:pt x="14785" y="12358"/>
                  </a:lnTo>
                  <a:lnTo>
                    <a:pt x="16422" y="12581"/>
                  </a:lnTo>
                  <a:lnTo>
                    <a:pt x="18125" y="12793"/>
                  </a:lnTo>
                  <a:lnTo>
                    <a:pt x="19895" y="12993"/>
                  </a:lnTo>
                  <a:lnTo>
                    <a:pt x="21721" y="13171"/>
                  </a:lnTo>
                  <a:lnTo>
                    <a:pt x="23614" y="13349"/>
                  </a:lnTo>
                  <a:lnTo>
                    <a:pt x="25562" y="13505"/>
                  </a:lnTo>
                  <a:lnTo>
                    <a:pt x="27555" y="13650"/>
                  </a:lnTo>
                  <a:lnTo>
                    <a:pt x="29604" y="13772"/>
                  </a:lnTo>
                  <a:lnTo>
                    <a:pt x="31708" y="13884"/>
                  </a:lnTo>
                  <a:lnTo>
                    <a:pt x="33846" y="13984"/>
                  </a:lnTo>
                  <a:lnTo>
                    <a:pt x="36028" y="14062"/>
                  </a:lnTo>
                  <a:lnTo>
                    <a:pt x="38254" y="14117"/>
                  </a:lnTo>
                  <a:lnTo>
                    <a:pt x="40503" y="14162"/>
                  </a:lnTo>
                  <a:lnTo>
                    <a:pt x="42797" y="14195"/>
                  </a:lnTo>
                  <a:lnTo>
                    <a:pt x="45124" y="14207"/>
                  </a:lnTo>
                  <a:lnTo>
                    <a:pt x="45124" y="14207"/>
                  </a:lnTo>
                  <a:lnTo>
                    <a:pt x="47439" y="14195"/>
                  </a:lnTo>
                  <a:lnTo>
                    <a:pt x="49733" y="14162"/>
                  </a:lnTo>
                  <a:lnTo>
                    <a:pt x="51993" y="14117"/>
                  </a:lnTo>
                  <a:lnTo>
                    <a:pt x="54220" y="14062"/>
                  </a:lnTo>
                  <a:lnTo>
                    <a:pt x="56402" y="13984"/>
                  </a:lnTo>
                  <a:lnTo>
                    <a:pt x="58539" y="13884"/>
                  </a:lnTo>
                  <a:lnTo>
                    <a:pt x="60633" y="13772"/>
                  </a:lnTo>
                  <a:lnTo>
                    <a:pt x="62681" y="13650"/>
                  </a:lnTo>
                  <a:lnTo>
                    <a:pt x="64685" y="13505"/>
                  </a:lnTo>
                  <a:lnTo>
                    <a:pt x="66633" y="13349"/>
                  </a:lnTo>
                  <a:lnTo>
                    <a:pt x="68515" y="13171"/>
                  </a:lnTo>
                  <a:lnTo>
                    <a:pt x="70352" y="12993"/>
                  </a:lnTo>
                  <a:lnTo>
                    <a:pt x="72122" y="12793"/>
                  </a:lnTo>
                  <a:lnTo>
                    <a:pt x="73826" y="12581"/>
                  </a:lnTo>
                  <a:lnTo>
                    <a:pt x="75462" y="12358"/>
                  </a:lnTo>
                  <a:lnTo>
                    <a:pt x="77021" y="12125"/>
                  </a:lnTo>
                  <a:lnTo>
                    <a:pt x="78524" y="11880"/>
                  </a:lnTo>
                  <a:lnTo>
                    <a:pt x="79938" y="11624"/>
                  </a:lnTo>
                  <a:lnTo>
                    <a:pt x="81274" y="11345"/>
                  </a:lnTo>
                  <a:lnTo>
                    <a:pt x="81920" y="11212"/>
                  </a:lnTo>
                  <a:lnTo>
                    <a:pt x="82532" y="11067"/>
                  </a:lnTo>
                  <a:lnTo>
                    <a:pt x="83133" y="10933"/>
                  </a:lnTo>
                  <a:lnTo>
                    <a:pt x="83712" y="10789"/>
                  </a:lnTo>
                  <a:lnTo>
                    <a:pt x="84269" y="10633"/>
                  </a:lnTo>
                  <a:lnTo>
                    <a:pt x="84792" y="10488"/>
                  </a:lnTo>
                  <a:lnTo>
                    <a:pt x="85304" y="10332"/>
                  </a:lnTo>
                  <a:lnTo>
                    <a:pt x="85794" y="10176"/>
                  </a:lnTo>
                  <a:lnTo>
                    <a:pt x="86251" y="10020"/>
                  </a:lnTo>
                  <a:lnTo>
                    <a:pt x="86696" y="9865"/>
                  </a:lnTo>
                  <a:lnTo>
                    <a:pt x="87108" y="9709"/>
                  </a:lnTo>
                  <a:lnTo>
                    <a:pt x="87509" y="9542"/>
                  </a:lnTo>
                  <a:lnTo>
                    <a:pt x="87876" y="9375"/>
                  </a:lnTo>
                  <a:lnTo>
                    <a:pt x="88210" y="9219"/>
                  </a:lnTo>
                  <a:lnTo>
                    <a:pt x="88533" y="9052"/>
                  </a:lnTo>
                  <a:lnTo>
                    <a:pt x="88822" y="8874"/>
                  </a:lnTo>
                  <a:lnTo>
                    <a:pt x="89090" y="8707"/>
                  </a:lnTo>
                  <a:lnTo>
                    <a:pt x="89323" y="8529"/>
                  </a:lnTo>
                  <a:lnTo>
                    <a:pt x="89535" y="8362"/>
                  </a:lnTo>
                  <a:lnTo>
                    <a:pt x="89724" y="8183"/>
                  </a:lnTo>
                  <a:lnTo>
                    <a:pt x="89880" y="8005"/>
                  </a:lnTo>
                  <a:lnTo>
                    <a:pt x="90014" y="7827"/>
                  </a:lnTo>
                  <a:lnTo>
                    <a:pt x="90114" y="7649"/>
                  </a:lnTo>
                  <a:lnTo>
                    <a:pt x="90147" y="7560"/>
                  </a:lnTo>
                  <a:lnTo>
                    <a:pt x="90181" y="7471"/>
                  </a:lnTo>
                  <a:lnTo>
                    <a:pt x="90203" y="7382"/>
                  </a:lnTo>
                  <a:lnTo>
                    <a:pt x="90225" y="7282"/>
                  </a:lnTo>
                  <a:lnTo>
                    <a:pt x="90236" y="7193"/>
                  </a:lnTo>
                  <a:lnTo>
                    <a:pt x="90236" y="7103"/>
                  </a:lnTo>
                  <a:lnTo>
                    <a:pt x="90236" y="7103"/>
                  </a:lnTo>
                  <a:lnTo>
                    <a:pt x="90236" y="7003"/>
                  </a:lnTo>
                  <a:lnTo>
                    <a:pt x="90225" y="6914"/>
                  </a:lnTo>
                  <a:lnTo>
                    <a:pt x="90203" y="6825"/>
                  </a:lnTo>
                  <a:lnTo>
                    <a:pt x="90181" y="6725"/>
                  </a:lnTo>
                  <a:lnTo>
                    <a:pt x="90147" y="6636"/>
                  </a:lnTo>
                  <a:lnTo>
                    <a:pt x="90103" y="6536"/>
                  </a:lnTo>
                  <a:lnTo>
                    <a:pt x="89991" y="6358"/>
                  </a:lnTo>
                  <a:lnTo>
                    <a:pt x="89858" y="6168"/>
                  </a:lnTo>
                  <a:lnTo>
                    <a:pt x="89691" y="5990"/>
                  </a:lnTo>
                  <a:lnTo>
                    <a:pt x="89501" y="5812"/>
                  </a:lnTo>
                  <a:lnTo>
                    <a:pt x="89268" y="5634"/>
                  </a:lnTo>
                  <a:lnTo>
                    <a:pt x="89023" y="5456"/>
                  </a:lnTo>
                  <a:lnTo>
                    <a:pt x="88744" y="5278"/>
                  </a:lnTo>
                  <a:lnTo>
                    <a:pt x="88433" y="5111"/>
                  </a:lnTo>
                  <a:lnTo>
                    <a:pt x="88099" y="4932"/>
                  </a:lnTo>
                  <a:lnTo>
                    <a:pt x="87742" y="4765"/>
                  </a:lnTo>
                  <a:lnTo>
                    <a:pt x="87353" y="4598"/>
                  </a:lnTo>
                  <a:lnTo>
                    <a:pt x="86941" y="4431"/>
                  </a:lnTo>
                  <a:lnTo>
                    <a:pt x="86495" y="4264"/>
                  </a:lnTo>
                  <a:lnTo>
                    <a:pt x="86039" y="4109"/>
                  </a:lnTo>
                  <a:lnTo>
                    <a:pt x="85549" y="3942"/>
                  </a:lnTo>
                  <a:lnTo>
                    <a:pt x="85037" y="3786"/>
                  </a:lnTo>
                  <a:lnTo>
                    <a:pt x="84491" y="3630"/>
                  </a:lnTo>
                  <a:lnTo>
                    <a:pt x="83935" y="3485"/>
                  </a:lnTo>
                  <a:lnTo>
                    <a:pt x="83356" y="3329"/>
                  </a:lnTo>
                  <a:lnTo>
                    <a:pt x="82743" y="3185"/>
                  </a:lnTo>
                  <a:lnTo>
                    <a:pt x="82120" y="3040"/>
                  </a:lnTo>
                  <a:lnTo>
                    <a:pt x="81463" y="2895"/>
                  </a:lnTo>
                  <a:lnTo>
                    <a:pt x="80795" y="2750"/>
                  </a:lnTo>
                  <a:lnTo>
                    <a:pt x="80094" y="2617"/>
                  </a:lnTo>
                  <a:lnTo>
                    <a:pt x="79381" y="2483"/>
                  </a:lnTo>
                  <a:lnTo>
                    <a:pt x="77889" y="2227"/>
                  </a:lnTo>
                  <a:lnTo>
                    <a:pt x="76320" y="1971"/>
                  </a:lnTo>
                  <a:lnTo>
                    <a:pt x="76553" y="2494"/>
                  </a:lnTo>
                  <a:lnTo>
                    <a:pt x="76553" y="2494"/>
                  </a:lnTo>
                  <a:lnTo>
                    <a:pt x="76587" y="2583"/>
                  </a:lnTo>
                  <a:lnTo>
                    <a:pt x="76609" y="2672"/>
                  </a:lnTo>
                  <a:lnTo>
                    <a:pt x="76620" y="2750"/>
                  </a:lnTo>
                  <a:lnTo>
                    <a:pt x="76620" y="2839"/>
                  </a:lnTo>
                  <a:lnTo>
                    <a:pt x="76620" y="2839"/>
                  </a:lnTo>
                  <a:lnTo>
                    <a:pt x="76620" y="2940"/>
                  </a:lnTo>
                  <a:lnTo>
                    <a:pt x="76598" y="3040"/>
                  </a:lnTo>
                  <a:lnTo>
                    <a:pt x="76564" y="3140"/>
                  </a:lnTo>
                  <a:lnTo>
                    <a:pt x="76509" y="3218"/>
                  </a:lnTo>
                  <a:lnTo>
                    <a:pt x="76453" y="3296"/>
                  </a:lnTo>
                  <a:lnTo>
                    <a:pt x="76386" y="3363"/>
                  </a:lnTo>
                  <a:lnTo>
                    <a:pt x="76297" y="3418"/>
                  </a:lnTo>
                  <a:lnTo>
                    <a:pt x="76208" y="3463"/>
                  </a:lnTo>
                  <a:lnTo>
                    <a:pt x="76208" y="3463"/>
                  </a:lnTo>
                  <a:lnTo>
                    <a:pt x="76108" y="3485"/>
                  </a:lnTo>
                  <a:lnTo>
                    <a:pt x="75997" y="3496"/>
                  </a:lnTo>
                  <a:lnTo>
                    <a:pt x="75997" y="3496"/>
                  </a:lnTo>
                  <a:lnTo>
                    <a:pt x="75874" y="3485"/>
                  </a:lnTo>
                  <a:lnTo>
                    <a:pt x="75763" y="3452"/>
                  </a:lnTo>
                  <a:lnTo>
                    <a:pt x="75640" y="3407"/>
                  </a:lnTo>
                  <a:lnTo>
                    <a:pt x="75529" y="3340"/>
                  </a:lnTo>
                  <a:lnTo>
                    <a:pt x="75429" y="3274"/>
                  </a:lnTo>
                  <a:lnTo>
                    <a:pt x="75340" y="3173"/>
                  </a:lnTo>
                  <a:lnTo>
                    <a:pt x="75251" y="3073"/>
                  </a:lnTo>
                  <a:lnTo>
                    <a:pt x="75184" y="2951"/>
                  </a:lnTo>
                  <a:lnTo>
                    <a:pt x="74583" y="1726"/>
                  </a:lnTo>
                  <a:lnTo>
                    <a:pt x="74583" y="1726"/>
                  </a:lnTo>
                  <a:lnTo>
                    <a:pt x="73113" y="1537"/>
                  </a:lnTo>
                  <a:lnTo>
                    <a:pt x="71588" y="1348"/>
                  </a:lnTo>
                  <a:lnTo>
                    <a:pt x="70007" y="1181"/>
                  </a:lnTo>
                  <a:lnTo>
                    <a:pt x="68381" y="1014"/>
                  </a:lnTo>
                  <a:lnTo>
                    <a:pt x="66723" y="869"/>
                  </a:lnTo>
                  <a:lnTo>
                    <a:pt x="65008" y="724"/>
                  </a:lnTo>
                  <a:lnTo>
                    <a:pt x="63249" y="602"/>
                  </a:lnTo>
                  <a:lnTo>
                    <a:pt x="61456" y="479"/>
                  </a:lnTo>
                  <a:lnTo>
                    <a:pt x="59631" y="379"/>
                  </a:lnTo>
                  <a:lnTo>
                    <a:pt x="57760" y="290"/>
                  </a:lnTo>
                  <a:lnTo>
                    <a:pt x="55856" y="201"/>
                  </a:lnTo>
                  <a:lnTo>
                    <a:pt x="53930" y="134"/>
                  </a:lnTo>
                  <a:lnTo>
                    <a:pt x="51960" y="89"/>
                  </a:lnTo>
                  <a:lnTo>
                    <a:pt x="49978" y="45"/>
                  </a:lnTo>
                  <a:lnTo>
                    <a:pt x="47952" y="12"/>
                  </a:lnTo>
                  <a:lnTo>
                    <a:pt x="4591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8"/>
            <p:cNvSpPr/>
            <p:nvPr/>
          </p:nvSpPr>
          <p:spPr>
            <a:xfrm>
              <a:off x="776741" y="3231455"/>
              <a:ext cx="490682" cy="969607"/>
            </a:xfrm>
            <a:custGeom>
              <a:avLst/>
              <a:gdLst/>
              <a:ahLst/>
              <a:cxnLst/>
              <a:rect l="l" t="t" r="r" b="b"/>
              <a:pathLst>
                <a:path w="20909" h="41317" extrusionOk="0">
                  <a:moveTo>
                    <a:pt x="17791" y="0"/>
                  </a:moveTo>
                  <a:lnTo>
                    <a:pt x="78" y="40314"/>
                  </a:lnTo>
                  <a:lnTo>
                    <a:pt x="45" y="40392"/>
                  </a:lnTo>
                  <a:lnTo>
                    <a:pt x="22" y="40470"/>
                  </a:lnTo>
                  <a:lnTo>
                    <a:pt x="11" y="40537"/>
                  </a:lnTo>
                  <a:lnTo>
                    <a:pt x="0" y="40615"/>
                  </a:lnTo>
                  <a:lnTo>
                    <a:pt x="0" y="40693"/>
                  </a:lnTo>
                  <a:lnTo>
                    <a:pt x="11" y="40760"/>
                  </a:lnTo>
                  <a:lnTo>
                    <a:pt x="22" y="40838"/>
                  </a:lnTo>
                  <a:lnTo>
                    <a:pt x="45" y="40904"/>
                  </a:lnTo>
                  <a:lnTo>
                    <a:pt x="67" y="40960"/>
                  </a:lnTo>
                  <a:lnTo>
                    <a:pt x="100" y="41027"/>
                  </a:lnTo>
                  <a:lnTo>
                    <a:pt x="145" y="41082"/>
                  </a:lnTo>
                  <a:lnTo>
                    <a:pt x="189" y="41127"/>
                  </a:lnTo>
                  <a:lnTo>
                    <a:pt x="234" y="41183"/>
                  </a:lnTo>
                  <a:lnTo>
                    <a:pt x="290" y="41216"/>
                  </a:lnTo>
                  <a:lnTo>
                    <a:pt x="356" y="41249"/>
                  </a:lnTo>
                  <a:lnTo>
                    <a:pt x="423" y="41283"/>
                  </a:lnTo>
                  <a:lnTo>
                    <a:pt x="490" y="41294"/>
                  </a:lnTo>
                  <a:lnTo>
                    <a:pt x="557" y="41305"/>
                  </a:lnTo>
                  <a:lnTo>
                    <a:pt x="635" y="41316"/>
                  </a:lnTo>
                  <a:lnTo>
                    <a:pt x="702" y="41305"/>
                  </a:lnTo>
                  <a:lnTo>
                    <a:pt x="779" y="41294"/>
                  </a:lnTo>
                  <a:lnTo>
                    <a:pt x="846" y="41283"/>
                  </a:lnTo>
                  <a:lnTo>
                    <a:pt x="991" y="41227"/>
                  </a:lnTo>
                  <a:lnTo>
                    <a:pt x="1125" y="41138"/>
                  </a:lnTo>
                  <a:lnTo>
                    <a:pt x="1247" y="41038"/>
                  </a:lnTo>
                  <a:lnTo>
                    <a:pt x="1303" y="40982"/>
                  </a:lnTo>
                  <a:lnTo>
                    <a:pt x="1358" y="40915"/>
                  </a:lnTo>
                  <a:lnTo>
                    <a:pt x="1403" y="40849"/>
                  </a:lnTo>
                  <a:lnTo>
                    <a:pt x="1447" y="40771"/>
                  </a:lnTo>
                  <a:lnTo>
                    <a:pt x="20909" y="1058"/>
                  </a:lnTo>
                  <a:lnTo>
                    <a:pt x="17791" y="0"/>
                  </a:lnTo>
                  <a:close/>
                </a:path>
              </a:pathLst>
            </a:custGeom>
            <a:solidFill>
              <a:srgbClr val="664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8"/>
            <p:cNvSpPr/>
            <p:nvPr/>
          </p:nvSpPr>
          <p:spPr>
            <a:xfrm>
              <a:off x="776741" y="3231455"/>
              <a:ext cx="490682" cy="969607"/>
            </a:xfrm>
            <a:custGeom>
              <a:avLst/>
              <a:gdLst/>
              <a:ahLst/>
              <a:cxnLst/>
              <a:rect l="l" t="t" r="r" b="b"/>
              <a:pathLst>
                <a:path w="20909" h="41317" fill="none" extrusionOk="0">
                  <a:moveTo>
                    <a:pt x="1447" y="40771"/>
                  </a:moveTo>
                  <a:lnTo>
                    <a:pt x="20909" y="1058"/>
                  </a:lnTo>
                  <a:lnTo>
                    <a:pt x="17791" y="0"/>
                  </a:lnTo>
                  <a:lnTo>
                    <a:pt x="78" y="40314"/>
                  </a:lnTo>
                  <a:lnTo>
                    <a:pt x="78" y="40314"/>
                  </a:lnTo>
                  <a:lnTo>
                    <a:pt x="45" y="40392"/>
                  </a:lnTo>
                  <a:lnTo>
                    <a:pt x="22" y="40470"/>
                  </a:lnTo>
                  <a:lnTo>
                    <a:pt x="11" y="40537"/>
                  </a:lnTo>
                  <a:lnTo>
                    <a:pt x="0" y="40615"/>
                  </a:lnTo>
                  <a:lnTo>
                    <a:pt x="0" y="40693"/>
                  </a:lnTo>
                  <a:lnTo>
                    <a:pt x="11" y="40760"/>
                  </a:lnTo>
                  <a:lnTo>
                    <a:pt x="22" y="40838"/>
                  </a:lnTo>
                  <a:lnTo>
                    <a:pt x="45" y="40904"/>
                  </a:lnTo>
                  <a:lnTo>
                    <a:pt x="67" y="40960"/>
                  </a:lnTo>
                  <a:lnTo>
                    <a:pt x="100" y="41027"/>
                  </a:lnTo>
                  <a:lnTo>
                    <a:pt x="145" y="41082"/>
                  </a:lnTo>
                  <a:lnTo>
                    <a:pt x="189" y="41127"/>
                  </a:lnTo>
                  <a:lnTo>
                    <a:pt x="234" y="41183"/>
                  </a:lnTo>
                  <a:lnTo>
                    <a:pt x="290" y="41216"/>
                  </a:lnTo>
                  <a:lnTo>
                    <a:pt x="356" y="41249"/>
                  </a:lnTo>
                  <a:lnTo>
                    <a:pt x="423" y="41283"/>
                  </a:lnTo>
                  <a:lnTo>
                    <a:pt x="423" y="41283"/>
                  </a:lnTo>
                  <a:lnTo>
                    <a:pt x="490" y="41294"/>
                  </a:lnTo>
                  <a:lnTo>
                    <a:pt x="557" y="41305"/>
                  </a:lnTo>
                  <a:lnTo>
                    <a:pt x="635" y="41316"/>
                  </a:lnTo>
                  <a:lnTo>
                    <a:pt x="702" y="41305"/>
                  </a:lnTo>
                  <a:lnTo>
                    <a:pt x="779" y="41294"/>
                  </a:lnTo>
                  <a:lnTo>
                    <a:pt x="846" y="41283"/>
                  </a:lnTo>
                  <a:lnTo>
                    <a:pt x="991" y="41227"/>
                  </a:lnTo>
                  <a:lnTo>
                    <a:pt x="1125" y="41138"/>
                  </a:lnTo>
                  <a:lnTo>
                    <a:pt x="1247" y="41038"/>
                  </a:lnTo>
                  <a:lnTo>
                    <a:pt x="1303" y="40982"/>
                  </a:lnTo>
                  <a:lnTo>
                    <a:pt x="1358" y="40915"/>
                  </a:lnTo>
                  <a:lnTo>
                    <a:pt x="1403" y="40849"/>
                  </a:lnTo>
                  <a:lnTo>
                    <a:pt x="1447" y="407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8"/>
            <p:cNvSpPr/>
            <p:nvPr/>
          </p:nvSpPr>
          <p:spPr>
            <a:xfrm>
              <a:off x="810441" y="4188483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991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8"/>
            <p:cNvSpPr/>
            <p:nvPr/>
          </p:nvSpPr>
          <p:spPr>
            <a:xfrm>
              <a:off x="810441" y="4188483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8"/>
            <p:cNvSpPr/>
            <p:nvPr/>
          </p:nvSpPr>
          <p:spPr>
            <a:xfrm>
              <a:off x="810441" y="4188483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8"/>
            <p:cNvSpPr/>
            <p:nvPr/>
          </p:nvSpPr>
          <p:spPr>
            <a:xfrm>
              <a:off x="798684" y="3383783"/>
              <a:ext cx="404462" cy="815707"/>
            </a:xfrm>
            <a:custGeom>
              <a:avLst/>
              <a:gdLst/>
              <a:ahLst/>
              <a:cxnLst/>
              <a:rect l="l" t="t" r="r" b="b"/>
              <a:pathLst>
                <a:path w="17235" h="34759" extrusionOk="0">
                  <a:moveTo>
                    <a:pt x="16166" y="0"/>
                  </a:moveTo>
                  <a:lnTo>
                    <a:pt x="0" y="34758"/>
                  </a:lnTo>
                  <a:lnTo>
                    <a:pt x="0" y="34758"/>
                  </a:lnTo>
                  <a:lnTo>
                    <a:pt x="78" y="34714"/>
                  </a:lnTo>
                  <a:lnTo>
                    <a:pt x="156" y="34681"/>
                  </a:lnTo>
                  <a:lnTo>
                    <a:pt x="223" y="34625"/>
                  </a:lnTo>
                  <a:lnTo>
                    <a:pt x="290" y="34569"/>
                  </a:lnTo>
                  <a:lnTo>
                    <a:pt x="345" y="34514"/>
                  </a:lnTo>
                  <a:lnTo>
                    <a:pt x="401" y="34447"/>
                  </a:lnTo>
                  <a:lnTo>
                    <a:pt x="457" y="34369"/>
                  </a:lnTo>
                  <a:lnTo>
                    <a:pt x="501" y="34291"/>
                  </a:lnTo>
                  <a:lnTo>
                    <a:pt x="512" y="34280"/>
                  </a:lnTo>
                  <a:lnTo>
                    <a:pt x="17235" y="145"/>
                  </a:lnTo>
                  <a:lnTo>
                    <a:pt x="16712" y="78"/>
                  </a:lnTo>
                  <a:lnTo>
                    <a:pt x="16166" y="0"/>
                  </a:lnTo>
                  <a:close/>
                </a:path>
              </a:pathLst>
            </a:custGeom>
            <a:solidFill>
              <a:srgbClr val="402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8"/>
            <p:cNvSpPr/>
            <p:nvPr/>
          </p:nvSpPr>
          <p:spPr>
            <a:xfrm>
              <a:off x="798684" y="3383783"/>
              <a:ext cx="404462" cy="815707"/>
            </a:xfrm>
            <a:custGeom>
              <a:avLst/>
              <a:gdLst/>
              <a:ahLst/>
              <a:cxnLst/>
              <a:rect l="l" t="t" r="r" b="b"/>
              <a:pathLst>
                <a:path w="17235" h="34759" fill="none" extrusionOk="0">
                  <a:moveTo>
                    <a:pt x="16166" y="0"/>
                  </a:moveTo>
                  <a:lnTo>
                    <a:pt x="0" y="34758"/>
                  </a:lnTo>
                  <a:lnTo>
                    <a:pt x="0" y="34758"/>
                  </a:lnTo>
                  <a:lnTo>
                    <a:pt x="78" y="34714"/>
                  </a:lnTo>
                  <a:lnTo>
                    <a:pt x="156" y="34681"/>
                  </a:lnTo>
                  <a:lnTo>
                    <a:pt x="223" y="34625"/>
                  </a:lnTo>
                  <a:lnTo>
                    <a:pt x="290" y="34569"/>
                  </a:lnTo>
                  <a:lnTo>
                    <a:pt x="345" y="34514"/>
                  </a:lnTo>
                  <a:lnTo>
                    <a:pt x="401" y="34447"/>
                  </a:lnTo>
                  <a:lnTo>
                    <a:pt x="457" y="34369"/>
                  </a:lnTo>
                  <a:lnTo>
                    <a:pt x="501" y="34291"/>
                  </a:lnTo>
                  <a:lnTo>
                    <a:pt x="501" y="34291"/>
                  </a:lnTo>
                  <a:lnTo>
                    <a:pt x="501" y="34291"/>
                  </a:lnTo>
                  <a:lnTo>
                    <a:pt x="501" y="34291"/>
                  </a:lnTo>
                  <a:lnTo>
                    <a:pt x="501" y="34291"/>
                  </a:lnTo>
                  <a:lnTo>
                    <a:pt x="501" y="34291"/>
                  </a:lnTo>
                  <a:lnTo>
                    <a:pt x="501" y="34291"/>
                  </a:lnTo>
                  <a:lnTo>
                    <a:pt x="501" y="34291"/>
                  </a:lnTo>
                  <a:lnTo>
                    <a:pt x="512" y="34280"/>
                  </a:lnTo>
                  <a:lnTo>
                    <a:pt x="17235" y="145"/>
                  </a:lnTo>
                  <a:lnTo>
                    <a:pt x="17235" y="145"/>
                  </a:lnTo>
                  <a:lnTo>
                    <a:pt x="16712" y="78"/>
                  </a:lnTo>
                  <a:lnTo>
                    <a:pt x="16712" y="78"/>
                  </a:lnTo>
                  <a:lnTo>
                    <a:pt x="161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8"/>
            <p:cNvSpPr/>
            <p:nvPr/>
          </p:nvSpPr>
          <p:spPr>
            <a:xfrm>
              <a:off x="1476683" y="3171871"/>
              <a:ext cx="78663" cy="1029191"/>
            </a:xfrm>
            <a:custGeom>
              <a:avLst/>
              <a:gdLst/>
              <a:ahLst/>
              <a:cxnLst/>
              <a:rect l="l" t="t" r="r" b="b"/>
              <a:pathLst>
                <a:path w="3352" h="43856" extrusionOk="0">
                  <a:moveTo>
                    <a:pt x="1" y="1"/>
                  </a:moveTo>
                  <a:lnTo>
                    <a:pt x="947" y="43065"/>
                  </a:lnTo>
                  <a:lnTo>
                    <a:pt x="947" y="43143"/>
                  </a:lnTo>
                  <a:lnTo>
                    <a:pt x="969" y="43221"/>
                  </a:lnTo>
                  <a:lnTo>
                    <a:pt x="980" y="43299"/>
                  </a:lnTo>
                  <a:lnTo>
                    <a:pt x="1014" y="43365"/>
                  </a:lnTo>
                  <a:lnTo>
                    <a:pt x="1047" y="43432"/>
                  </a:lnTo>
                  <a:lnTo>
                    <a:pt x="1080" y="43499"/>
                  </a:lnTo>
                  <a:lnTo>
                    <a:pt x="1125" y="43566"/>
                  </a:lnTo>
                  <a:lnTo>
                    <a:pt x="1170" y="43621"/>
                  </a:lnTo>
                  <a:lnTo>
                    <a:pt x="1225" y="43666"/>
                  </a:lnTo>
                  <a:lnTo>
                    <a:pt x="1281" y="43711"/>
                  </a:lnTo>
                  <a:lnTo>
                    <a:pt x="1337" y="43755"/>
                  </a:lnTo>
                  <a:lnTo>
                    <a:pt x="1403" y="43788"/>
                  </a:lnTo>
                  <a:lnTo>
                    <a:pt x="1470" y="43811"/>
                  </a:lnTo>
                  <a:lnTo>
                    <a:pt x="1537" y="43833"/>
                  </a:lnTo>
                  <a:lnTo>
                    <a:pt x="1604" y="43844"/>
                  </a:lnTo>
                  <a:lnTo>
                    <a:pt x="1682" y="43855"/>
                  </a:lnTo>
                  <a:lnTo>
                    <a:pt x="1748" y="43844"/>
                  </a:lnTo>
                  <a:lnTo>
                    <a:pt x="1826" y="43833"/>
                  </a:lnTo>
                  <a:lnTo>
                    <a:pt x="1893" y="43811"/>
                  </a:lnTo>
                  <a:lnTo>
                    <a:pt x="1960" y="43788"/>
                  </a:lnTo>
                  <a:lnTo>
                    <a:pt x="2027" y="43755"/>
                  </a:lnTo>
                  <a:lnTo>
                    <a:pt x="2082" y="43711"/>
                  </a:lnTo>
                  <a:lnTo>
                    <a:pt x="2138" y="43666"/>
                  </a:lnTo>
                  <a:lnTo>
                    <a:pt x="2194" y="43621"/>
                  </a:lnTo>
                  <a:lnTo>
                    <a:pt x="2238" y="43566"/>
                  </a:lnTo>
                  <a:lnTo>
                    <a:pt x="2283" y="43499"/>
                  </a:lnTo>
                  <a:lnTo>
                    <a:pt x="2316" y="43432"/>
                  </a:lnTo>
                  <a:lnTo>
                    <a:pt x="2350" y="43365"/>
                  </a:lnTo>
                  <a:lnTo>
                    <a:pt x="2372" y="43299"/>
                  </a:lnTo>
                  <a:lnTo>
                    <a:pt x="2394" y="43221"/>
                  </a:lnTo>
                  <a:lnTo>
                    <a:pt x="2405" y="43143"/>
                  </a:lnTo>
                  <a:lnTo>
                    <a:pt x="2417" y="43065"/>
                  </a:lnTo>
                  <a:lnTo>
                    <a:pt x="3352" y="1"/>
                  </a:lnTo>
                  <a:close/>
                </a:path>
              </a:pathLst>
            </a:custGeom>
            <a:solidFill>
              <a:srgbClr val="664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8"/>
            <p:cNvSpPr/>
            <p:nvPr/>
          </p:nvSpPr>
          <p:spPr>
            <a:xfrm>
              <a:off x="1476683" y="3171871"/>
              <a:ext cx="78663" cy="1029191"/>
            </a:xfrm>
            <a:custGeom>
              <a:avLst/>
              <a:gdLst/>
              <a:ahLst/>
              <a:cxnLst/>
              <a:rect l="l" t="t" r="r" b="b"/>
              <a:pathLst>
                <a:path w="3352" h="43856" fill="none" extrusionOk="0">
                  <a:moveTo>
                    <a:pt x="2417" y="43065"/>
                  </a:moveTo>
                  <a:lnTo>
                    <a:pt x="3352" y="1"/>
                  </a:lnTo>
                  <a:lnTo>
                    <a:pt x="1" y="1"/>
                  </a:lnTo>
                  <a:lnTo>
                    <a:pt x="947" y="43065"/>
                  </a:lnTo>
                  <a:lnTo>
                    <a:pt x="947" y="43065"/>
                  </a:lnTo>
                  <a:lnTo>
                    <a:pt x="947" y="43143"/>
                  </a:lnTo>
                  <a:lnTo>
                    <a:pt x="969" y="43221"/>
                  </a:lnTo>
                  <a:lnTo>
                    <a:pt x="980" y="43299"/>
                  </a:lnTo>
                  <a:lnTo>
                    <a:pt x="1014" y="43365"/>
                  </a:lnTo>
                  <a:lnTo>
                    <a:pt x="1047" y="43432"/>
                  </a:lnTo>
                  <a:lnTo>
                    <a:pt x="1080" y="43499"/>
                  </a:lnTo>
                  <a:lnTo>
                    <a:pt x="1125" y="43566"/>
                  </a:lnTo>
                  <a:lnTo>
                    <a:pt x="1170" y="43621"/>
                  </a:lnTo>
                  <a:lnTo>
                    <a:pt x="1225" y="43666"/>
                  </a:lnTo>
                  <a:lnTo>
                    <a:pt x="1281" y="43711"/>
                  </a:lnTo>
                  <a:lnTo>
                    <a:pt x="1337" y="43755"/>
                  </a:lnTo>
                  <a:lnTo>
                    <a:pt x="1403" y="43788"/>
                  </a:lnTo>
                  <a:lnTo>
                    <a:pt x="1470" y="43811"/>
                  </a:lnTo>
                  <a:lnTo>
                    <a:pt x="1537" y="43833"/>
                  </a:lnTo>
                  <a:lnTo>
                    <a:pt x="1604" y="43844"/>
                  </a:lnTo>
                  <a:lnTo>
                    <a:pt x="1682" y="43855"/>
                  </a:lnTo>
                  <a:lnTo>
                    <a:pt x="1682" y="43855"/>
                  </a:lnTo>
                  <a:lnTo>
                    <a:pt x="1748" y="43844"/>
                  </a:lnTo>
                  <a:lnTo>
                    <a:pt x="1826" y="43833"/>
                  </a:lnTo>
                  <a:lnTo>
                    <a:pt x="1893" y="43811"/>
                  </a:lnTo>
                  <a:lnTo>
                    <a:pt x="1960" y="43788"/>
                  </a:lnTo>
                  <a:lnTo>
                    <a:pt x="2027" y="43755"/>
                  </a:lnTo>
                  <a:lnTo>
                    <a:pt x="2082" y="43711"/>
                  </a:lnTo>
                  <a:lnTo>
                    <a:pt x="2138" y="43666"/>
                  </a:lnTo>
                  <a:lnTo>
                    <a:pt x="2194" y="43621"/>
                  </a:lnTo>
                  <a:lnTo>
                    <a:pt x="2238" y="43566"/>
                  </a:lnTo>
                  <a:lnTo>
                    <a:pt x="2283" y="43499"/>
                  </a:lnTo>
                  <a:lnTo>
                    <a:pt x="2316" y="43432"/>
                  </a:lnTo>
                  <a:lnTo>
                    <a:pt x="2350" y="43365"/>
                  </a:lnTo>
                  <a:lnTo>
                    <a:pt x="2372" y="43299"/>
                  </a:lnTo>
                  <a:lnTo>
                    <a:pt x="2394" y="43221"/>
                  </a:lnTo>
                  <a:lnTo>
                    <a:pt x="2405" y="43143"/>
                  </a:lnTo>
                  <a:lnTo>
                    <a:pt x="2417" y="430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8"/>
            <p:cNvSpPr/>
            <p:nvPr/>
          </p:nvSpPr>
          <p:spPr>
            <a:xfrm>
              <a:off x="1514043" y="3854071"/>
              <a:ext cx="26424" cy="346990"/>
            </a:xfrm>
            <a:custGeom>
              <a:avLst/>
              <a:gdLst/>
              <a:ahLst/>
              <a:cxnLst/>
              <a:rect l="l" t="t" r="r" b="b"/>
              <a:pathLst>
                <a:path w="1126" h="14786" extrusionOk="0">
                  <a:moveTo>
                    <a:pt x="323" y="0"/>
                  </a:moveTo>
                  <a:lnTo>
                    <a:pt x="1" y="14774"/>
                  </a:lnTo>
                  <a:lnTo>
                    <a:pt x="90" y="14785"/>
                  </a:lnTo>
                  <a:lnTo>
                    <a:pt x="156" y="14774"/>
                  </a:lnTo>
                  <a:lnTo>
                    <a:pt x="234" y="14763"/>
                  </a:lnTo>
                  <a:lnTo>
                    <a:pt x="301" y="14741"/>
                  </a:lnTo>
                  <a:lnTo>
                    <a:pt x="368" y="14718"/>
                  </a:lnTo>
                  <a:lnTo>
                    <a:pt x="435" y="14685"/>
                  </a:lnTo>
                  <a:lnTo>
                    <a:pt x="490" y="14641"/>
                  </a:lnTo>
                  <a:lnTo>
                    <a:pt x="546" y="14596"/>
                  </a:lnTo>
                  <a:lnTo>
                    <a:pt x="602" y="14551"/>
                  </a:lnTo>
                  <a:lnTo>
                    <a:pt x="646" y="14496"/>
                  </a:lnTo>
                  <a:lnTo>
                    <a:pt x="691" y="14429"/>
                  </a:lnTo>
                  <a:lnTo>
                    <a:pt x="724" y="14362"/>
                  </a:lnTo>
                  <a:lnTo>
                    <a:pt x="758" y="14295"/>
                  </a:lnTo>
                  <a:lnTo>
                    <a:pt x="780" y="14229"/>
                  </a:lnTo>
                  <a:lnTo>
                    <a:pt x="802" y="14151"/>
                  </a:lnTo>
                  <a:lnTo>
                    <a:pt x="813" y="14073"/>
                  </a:lnTo>
                  <a:lnTo>
                    <a:pt x="825" y="13995"/>
                  </a:lnTo>
                  <a:lnTo>
                    <a:pt x="1125" y="156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402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8"/>
            <p:cNvSpPr/>
            <p:nvPr/>
          </p:nvSpPr>
          <p:spPr>
            <a:xfrm>
              <a:off x="1514043" y="3854071"/>
              <a:ext cx="26424" cy="346990"/>
            </a:xfrm>
            <a:custGeom>
              <a:avLst/>
              <a:gdLst/>
              <a:ahLst/>
              <a:cxnLst/>
              <a:rect l="l" t="t" r="r" b="b"/>
              <a:pathLst>
                <a:path w="1126" h="14786" fill="none" extrusionOk="0">
                  <a:moveTo>
                    <a:pt x="323" y="0"/>
                  </a:moveTo>
                  <a:lnTo>
                    <a:pt x="1" y="14774"/>
                  </a:lnTo>
                  <a:lnTo>
                    <a:pt x="1" y="14774"/>
                  </a:lnTo>
                  <a:lnTo>
                    <a:pt x="90" y="14785"/>
                  </a:lnTo>
                  <a:lnTo>
                    <a:pt x="90" y="14785"/>
                  </a:lnTo>
                  <a:lnTo>
                    <a:pt x="156" y="14774"/>
                  </a:lnTo>
                  <a:lnTo>
                    <a:pt x="234" y="14763"/>
                  </a:lnTo>
                  <a:lnTo>
                    <a:pt x="301" y="14741"/>
                  </a:lnTo>
                  <a:lnTo>
                    <a:pt x="368" y="14718"/>
                  </a:lnTo>
                  <a:lnTo>
                    <a:pt x="435" y="14685"/>
                  </a:lnTo>
                  <a:lnTo>
                    <a:pt x="490" y="14641"/>
                  </a:lnTo>
                  <a:lnTo>
                    <a:pt x="546" y="14596"/>
                  </a:lnTo>
                  <a:lnTo>
                    <a:pt x="602" y="14551"/>
                  </a:lnTo>
                  <a:lnTo>
                    <a:pt x="646" y="14496"/>
                  </a:lnTo>
                  <a:lnTo>
                    <a:pt x="691" y="14429"/>
                  </a:lnTo>
                  <a:lnTo>
                    <a:pt x="724" y="14362"/>
                  </a:lnTo>
                  <a:lnTo>
                    <a:pt x="758" y="14295"/>
                  </a:lnTo>
                  <a:lnTo>
                    <a:pt x="780" y="14229"/>
                  </a:lnTo>
                  <a:lnTo>
                    <a:pt x="802" y="14151"/>
                  </a:lnTo>
                  <a:lnTo>
                    <a:pt x="813" y="14073"/>
                  </a:lnTo>
                  <a:lnTo>
                    <a:pt x="825" y="13995"/>
                  </a:lnTo>
                  <a:lnTo>
                    <a:pt x="1125" y="156"/>
                  </a:lnTo>
                  <a:lnTo>
                    <a:pt x="1125" y="156"/>
                  </a:lnTo>
                  <a:lnTo>
                    <a:pt x="32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8"/>
            <p:cNvSpPr/>
            <p:nvPr/>
          </p:nvSpPr>
          <p:spPr>
            <a:xfrm>
              <a:off x="1764864" y="3231455"/>
              <a:ext cx="490447" cy="969607"/>
            </a:xfrm>
            <a:custGeom>
              <a:avLst/>
              <a:gdLst/>
              <a:ahLst/>
              <a:cxnLst/>
              <a:rect l="l" t="t" r="r" b="b"/>
              <a:pathLst>
                <a:path w="20899" h="41317" extrusionOk="0">
                  <a:moveTo>
                    <a:pt x="3118" y="0"/>
                  </a:moveTo>
                  <a:lnTo>
                    <a:pt x="1" y="1058"/>
                  </a:lnTo>
                  <a:lnTo>
                    <a:pt x="19462" y="40771"/>
                  </a:lnTo>
                  <a:lnTo>
                    <a:pt x="19506" y="40849"/>
                  </a:lnTo>
                  <a:lnTo>
                    <a:pt x="19551" y="40915"/>
                  </a:lnTo>
                  <a:lnTo>
                    <a:pt x="19595" y="40982"/>
                  </a:lnTo>
                  <a:lnTo>
                    <a:pt x="19651" y="41038"/>
                  </a:lnTo>
                  <a:lnTo>
                    <a:pt x="19774" y="41138"/>
                  </a:lnTo>
                  <a:lnTo>
                    <a:pt x="19907" y="41227"/>
                  </a:lnTo>
                  <a:lnTo>
                    <a:pt x="20052" y="41283"/>
                  </a:lnTo>
                  <a:lnTo>
                    <a:pt x="20130" y="41294"/>
                  </a:lnTo>
                  <a:lnTo>
                    <a:pt x="20197" y="41305"/>
                  </a:lnTo>
                  <a:lnTo>
                    <a:pt x="20275" y="41316"/>
                  </a:lnTo>
                  <a:lnTo>
                    <a:pt x="20341" y="41305"/>
                  </a:lnTo>
                  <a:lnTo>
                    <a:pt x="20419" y="41294"/>
                  </a:lnTo>
                  <a:lnTo>
                    <a:pt x="20486" y="41283"/>
                  </a:lnTo>
                  <a:lnTo>
                    <a:pt x="20553" y="41249"/>
                  </a:lnTo>
                  <a:lnTo>
                    <a:pt x="20609" y="41216"/>
                  </a:lnTo>
                  <a:lnTo>
                    <a:pt x="20664" y="41183"/>
                  </a:lnTo>
                  <a:lnTo>
                    <a:pt x="20720" y="41127"/>
                  </a:lnTo>
                  <a:lnTo>
                    <a:pt x="20765" y="41082"/>
                  </a:lnTo>
                  <a:lnTo>
                    <a:pt x="20798" y="41027"/>
                  </a:lnTo>
                  <a:lnTo>
                    <a:pt x="20831" y="40960"/>
                  </a:lnTo>
                  <a:lnTo>
                    <a:pt x="20865" y="40904"/>
                  </a:lnTo>
                  <a:lnTo>
                    <a:pt x="20876" y="40838"/>
                  </a:lnTo>
                  <a:lnTo>
                    <a:pt x="20898" y="40760"/>
                  </a:lnTo>
                  <a:lnTo>
                    <a:pt x="20898" y="40693"/>
                  </a:lnTo>
                  <a:lnTo>
                    <a:pt x="20898" y="40615"/>
                  </a:lnTo>
                  <a:lnTo>
                    <a:pt x="20887" y="40537"/>
                  </a:lnTo>
                  <a:lnTo>
                    <a:pt x="20876" y="40470"/>
                  </a:lnTo>
                  <a:lnTo>
                    <a:pt x="20854" y="40392"/>
                  </a:lnTo>
                  <a:lnTo>
                    <a:pt x="20831" y="40314"/>
                  </a:lnTo>
                  <a:lnTo>
                    <a:pt x="3118" y="0"/>
                  </a:lnTo>
                  <a:close/>
                </a:path>
              </a:pathLst>
            </a:custGeom>
            <a:solidFill>
              <a:srgbClr val="664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8"/>
            <p:cNvSpPr/>
            <p:nvPr/>
          </p:nvSpPr>
          <p:spPr>
            <a:xfrm>
              <a:off x="1764864" y="3231455"/>
              <a:ext cx="490447" cy="969607"/>
            </a:xfrm>
            <a:custGeom>
              <a:avLst/>
              <a:gdLst/>
              <a:ahLst/>
              <a:cxnLst/>
              <a:rect l="l" t="t" r="r" b="b"/>
              <a:pathLst>
                <a:path w="20899" h="41317" fill="none" extrusionOk="0">
                  <a:moveTo>
                    <a:pt x="19462" y="40771"/>
                  </a:moveTo>
                  <a:lnTo>
                    <a:pt x="1" y="1058"/>
                  </a:lnTo>
                  <a:lnTo>
                    <a:pt x="3118" y="0"/>
                  </a:lnTo>
                  <a:lnTo>
                    <a:pt x="20831" y="40314"/>
                  </a:lnTo>
                  <a:lnTo>
                    <a:pt x="20831" y="40314"/>
                  </a:lnTo>
                  <a:lnTo>
                    <a:pt x="20854" y="40392"/>
                  </a:lnTo>
                  <a:lnTo>
                    <a:pt x="20876" y="40470"/>
                  </a:lnTo>
                  <a:lnTo>
                    <a:pt x="20887" y="40537"/>
                  </a:lnTo>
                  <a:lnTo>
                    <a:pt x="20898" y="40615"/>
                  </a:lnTo>
                  <a:lnTo>
                    <a:pt x="20898" y="40693"/>
                  </a:lnTo>
                  <a:lnTo>
                    <a:pt x="20898" y="40760"/>
                  </a:lnTo>
                  <a:lnTo>
                    <a:pt x="20876" y="40838"/>
                  </a:lnTo>
                  <a:lnTo>
                    <a:pt x="20865" y="40904"/>
                  </a:lnTo>
                  <a:lnTo>
                    <a:pt x="20831" y="40960"/>
                  </a:lnTo>
                  <a:lnTo>
                    <a:pt x="20798" y="41027"/>
                  </a:lnTo>
                  <a:lnTo>
                    <a:pt x="20765" y="41082"/>
                  </a:lnTo>
                  <a:lnTo>
                    <a:pt x="20720" y="41127"/>
                  </a:lnTo>
                  <a:lnTo>
                    <a:pt x="20664" y="41183"/>
                  </a:lnTo>
                  <a:lnTo>
                    <a:pt x="20609" y="41216"/>
                  </a:lnTo>
                  <a:lnTo>
                    <a:pt x="20553" y="41249"/>
                  </a:lnTo>
                  <a:lnTo>
                    <a:pt x="20486" y="41283"/>
                  </a:lnTo>
                  <a:lnTo>
                    <a:pt x="20486" y="41283"/>
                  </a:lnTo>
                  <a:lnTo>
                    <a:pt x="20419" y="41294"/>
                  </a:lnTo>
                  <a:lnTo>
                    <a:pt x="20341" y="41305"/>
                  </a:lnTo>
                  <a:lnTo>
                    <a:pt x="20275" y="41316"/>
                  </a:lnTo>
                  <a:lnTo>
                    <a:pt x="20197" y="41305"/>
                  </a:lnTo>
                  <a:lnTo>
                    <a:pt x="20130" y="41294"/>
                  </a:lnTo>
                  <a:lnTo>
                    <a:pt x="20052" y="41283"/>
                  </a:lnTo>
                  <a:lnTo>
                    <a:pt x="19907" y="41227"/>
                  </a:lnTo>
                  <a:lnTo>
                    <a:pt x="19774" y="41138"/>
                  </a:lnTo>
                  <a:lnTo>
                    <a:pt x="19651" y="41038"/>
                  </a:lnTo>
                  <a:lnTo>
                    <a:pt x="19595" y="40982"/>
                  </a:lnTo>
                  <a:lnTo>
                    <a:pt x="19551" y="40915"/>
                  </a:lnTo>
                  <a:lnTo>
                    <a:pt x="19506" y="40849"/>
                  </a:lnTo>
                  <a:lnTo>
                    <a:pt x="19462" y="407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8"/>
            <p:cNvSpPr/>
            <p:nvPr/>
          </p:nvSpPr>
          <p:spPr>
            <a:xfrm>
              <a:off x="1973115" y="3548900"/>
              <a:ext cx="282197" cy="652162"/>
            </a:xfrm>
            <a:custGeom>
              <a:avLst/>
              <a:gdLst/>
              <a:ahLst/>
              <a:cxnLst/>
              <a:rect l="l" t="t" r="r" b="b"/>
              <a:pathLst>
                <a:path w="12025" h="27790" extrusionOk="0">
                  <a:moveTo>
                    <a:pt x="189" y="0"/>
                  </a:moveTo>
                  <a:lnTo>
                    <a:pt x="78" y="1303"/>
                  </a:lnTo>
                  <a:lnTo>
                    <a:pt x="0" y="2594"/>
                  </a:lnTo>
                  <a:lnTo>
                    <a:pt x="11022" y="27689"/>
                  </a:lnTo>
                  <a:lnTo>
                    <a:pt x="11111" y="27734"/>
                  </a:lnTo>
                  <a:lnTo>
                    <a:pt x="11211" y="27756"/>
                  </a:lnTo>
                  <a:lnTo>
                    <a:pt x="11300" y="27778"/>
                  </a:lnTo>
                  <a:lnTo>
                    <a:pt x="11401" y="27789"/>
                  </a:lnTo>
                  <a:lnTo>
                    <a:pt x="11512" y="27778"/>
                  </a:lnTo>
                  <a:lnTo>
                    <a:pt x="11612" y="27756"/>
                  </a:lnTo>
                  <a:lnTo>
                    <a:pt x="11701" y="27711"/>
                  </a:lnTo>
                  <a:lnTo>
                    <a:pt x="11790" y="27656"/>
                  </a:lnTo>
                  <a:lnTo>
                    <a:pt x="11857" y="27589"/>
                  </a:lnTo>
                  <a:lnTo>
                    <a:pt x="11913" y="27511"/>
                  </a:lnTo>
                  <a:lnTo>
                    <a:pt x="11968" y="27433"/>
                  </a:lnTo>
                  <a:lnTo>
                    <a:pt x="12002" y="27333"/>
                  </a:lnTo>
                  <a:lnTo>
                    <a:pt x="12024" y="27233"/>
                  </a:lnTo>
                  <a:lnTo>
                    <a:pt x="12024" y="27132"/>
                  </a:lnTo>
                  <a:lnTo>
                    <a:pt x="12024" y="27043"/>
                  </a:lnTo>
                  <a:lnTo>
                    <a:pt x="12013" y="26965"/>
                  </a:lnTo>
                  <a:lnTo>
                    <a:pt x="11991" y="26876"/>
                  </a:lnTo>
                  <a:lnTo>
                    <a:pt x="11957" y="26787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402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8"/>
            <p:cNvSpPr/>
            <p:nvPr/>
          </p:nvSpPr>
          <p:spPr>
            <a:xfrm>
              <a:off x="1973115" y="3548900"/>
              <a:ext cx="282197" cy="652162"/>
            </a:xfrm>
            <a:custGeom>
              <a:avLst/>
              <a:gdLst/>
              <a:ahLst/>
              <a:cxnLst/>
              <a:rect l="l" t="t" r="r" b="b"/>
              <a:pathLst>
                <a:path w="12025" h="27790" fill="none" extrusionOk="0">
                  <a:moveTo>
                    <a:pt x="189" y="0"/>
                  </a:moveTo>
                  <a:lnTo>
                    <a:pt x="189" y="0"/>
                  </a:lnTo>
                  <a:lnTo>
                    <a:pt x="78" y="1303"/>
                  </a:lnTo>
                  <a:lnTo>
                    <a:pt x="0" y="2594"/>
                  </a:lnTo>
                  <a:lnTo>
                    <a:pt x="11022" y="27689"/>
                  </a:lnTo>
                  <a:lnTo>
                    <a:pt x="11022" y="27689"/>
                  </a:lnTo>
                  <a:lnTo>
                    <a:pt x="11111" y="27734"/>
                  </a:lnTo>
                  <a:lnTo>
                    <a:pt x="11211" y="27756"/>
                  </a:lnTo>
                  <a:lnTo>
                    <a:pt x="11300" y="27778"/>
                  </a:lnTo>
                  <a:lnTo>
                    <a:pt x="11401" y="27789"/>
                  </a:lnTo>
                  <a:lnTo>
                    <a:pt x="11401" y="27789"/>
                  </a:lnTo>
                  <a:lnTo>
                    <a:pt x="11512" y="27778"/>
                  </a:lnTo>
                  <a:lnTo>
                    <a:pt x="11612" y="27756"/>
                  </a:lnTo>
                  <a:lnTo>
                    <a:pt x="11612" y="27756"/>
                  </a:lnTo>
                  <a:lnTo>
                    <a:pt x="11701" y="27711"/>
                  </a:lnTo>
                  <a:lnTo>
                    <a:pt x="11790" y="27656"/>
                  </a:lnTo>
                  <a:lnTo>
                    <a:pt x="11857" y="27589"/>
                  </a:lnTo>
                  <a:lnTo>
                    <a:pt x="11913" y="27511"/>
                  </a:lnTo>
                  <a:lnTo>
                    <a:pt x="11968" y="27433"/>
                  </a:lnTo>
                  <a:lnTo>
                    <a:pt x="12002" y="27333"/>
                  </a:lnTo>
                  <a:lnTo>
                    <a:pt x="12024" y="27233"/>
                  </a:lnTo>
                  <a:lnTo>
                    <a:pt x="12024" y="27132"/>
                  </a:lnTo>
                  <a:lnTo>
                    <a:pt x="12024" y="27132"/>
                  </a:lnTo>
                  <a:lnTo>
                    <a:pt x="12024" y="27043"/>
                  </a:lnTo>
                  <a:lnTo>
                    <a:pt x="12013" y="26965"/>
                  </a:lnTo>
                  <a:lnTo>
                    <a:pt x="11991" y="26876"/>
                  </a:lnTo>
                  <a:lnTo>
                    <a:pt x="11957" y="26787"/>
                  </a:lnTo>
                  <a:lnTo>
                    <a:pt x="18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8"/>
            <p:cNvSpPr/>
            <p:nvPr/>
          </p:nvSpPr>
          <p:spPr>
            <a:xfrm>
              <a:off x="759751" y="2117899"/>
              <a:ext cx="1177059" cy="1282100"/>
            </a:xfrm>
            <a:custGeom>
              <a:avLst/>
              <a:gdLst/>
              <a:ahLst/>
              <a:cxnLst/>
              <a:rect l="l" t="t" r="r" b="b"/>
              <a:pathLst>
                <a:path w="50157" h="54633" extrusionOk="0">
                  <a:moveTo>
                    <a:pt x="16177" y="1"/>
                  </a:moveTo>
                  <a:lnTo>
                    <a:pt x="15854" y="12"/>
                  </a:lnTo>
                  <a:lnTo>
                    <a:pt x="15543" y="23"/>
                  </a:lnTo>
                  <a:lnTo>
                    <a:pt x="15220" y="57"/>
                  </a:lnTo>
                  <a:lnTo>
                    <a:pt x="14919" y="101"/>
                  </a:lnTo>
                  <a:lnTo>
                    <a:pt x="14608" y="157"/>
                  </a:lnTo>
                  <a:lnTo>
                    <a:pt x="14307" y="224"/>
                  </a:lnTo>
                  <a:lnTo>
                    <a:pt x="14017" y="302"/>
                  </a:lnTo>
                  <a:lnTo>
                    <a:pt x="13717" y="391"/>
                  </a:lnTo>
                  <a:lnTo>
                    <a:pt x="13427" y="502"/>
                  </a:lnTo>
                  <a:lnTo>
                    <a:pt x="13127" y="613"/>
                  </a:lnTo>
                  <a:lnTo>
                    <a:pt x="12837" y="736"/>
                  </a:lnTo>
                  <a:lnTo>
                    <a:pt x="12559" y="880"/>
                  </a:lnTo>
                  <a:lnTo>
                    <a:pt x="12269" y="1025"/>
                  </a:lnTo>
                  <a:lnTo>
                    <a:pt x="11991" y="1181"/>
                  </a:lnTo>
                  <a:lnTo>
                    <a:pt x="11713" y="1359"/>
                  </a:lnTo>
                  <a:lnTo>
                    <a:pt x="11434" y="1537"/>
                  </a:lnTo>
                  <a:lnTo>
                    <a:pt x="11156" y="1727"/>
                  </a:lnTo>
                  <a:lnTo>
                    <a:pt x="10889" y="1927"/>
                  </a:lnTo>
                  <a:lnTo>
                    <a:pt x="10622" y="2139"/>
                  </a:lnTo>
                  <a:lnTo>
                    <a:pt x="10243" y="2461"/>
                  </a:lnTo>
                  <a:lnTo>
                    <a:pt x="9865" y="2795"/>
                  </a:lnTo>
                  <a:lnTo>
                    <a:pt x="9497" y="3152"/>
                  </a:lnTo>
                  <a:lnTo>
                    <a:pt x="9141" y="3519"/>
                  </a:lnTo>
                  <a:lnTo>
                    <a:pt x="8852" y="3831"/>
                  </a:lnTo>
                  <a:lnTo>
                    <a:pt x="8573" y="4154"/>
                  </a:lnTo>
                  <a:lnTo>
                    <a:pt x="8295" y="4488"/>
                  </a:lnTo>
                  <a:lnTo>
                    <a:pt x="8028" y="4833"/>
                  </a:lnTo>
                  <a:lnTo>
                    <a:pt x="7760" y="5189"/>
                  </a:lnTo>
                  <a:lnTo>
                    <a:pt x="7460" y="5590"/>
                  </a:lnTo>
                  <a:lnTo>
                    <a:pt x="7226" y="5924"/>
                  </a:lnTo>
                  <a:lnTo>
                    <a:pt x="6836" y="6514"/>
                  </a:lnTo>
                  <a:lnTo>
                    <a:pt x="6469" y="7115"/>
                  </a:lnTo>
                  <a:lnTo>
                    <a:pt x="6224" y="7527"/>
                  </a:lnTo>
                  <a:lnTo>
                    <a:pt x="6090" y="7728"/>
                  </a:lnTo>
                  <a:lnTo>
                    <a:pt x="5979" y="7939"/>
                  </a:lnTo>
                  <a:lnTo>
                    <a:pt x="5656" y="8529"/>
                  </a:lnTo>
                  <a:lnTo>
                    <a:pt x="5512" y="8807"/>
                  </a:lnTo>
                  <a:lnTo>
                    <a:pt x="5155" y="9498"/>
                  </a:lnTo>
                  <a:lnTo>
                    <a:pt x="4721" y="10411"/>
                  </a:lnTo>
                  <a:lnTo>
                    <a:pt x="4454" y="10990"/>
                  </a:lnTo>
                  <a:lnTo>
                    <a:pt x="4231" y="11491"/>
                  </a:lnTo>
                  <a:lnTo>
                    <a:pt x="4020" y="12014"/>
                  </a:lnTo>
                  <a:lnTo>
                    <a:pt x="3808" y="12537"/>
                  </a:lnTo>
                  <a:lnTo>
                    <a:pt x="3597" y="13060"/>
                  </a:lnTo>
                  <a:lnTo>
                    <a:pt x="3407" y="13561"/>
                  </a:lnTo>
                  <a:lnTo>
                    <a:pt x="3251" y="13996"/>
                  </a:lnTo>
                  <a:lnTo>
                    <a:pt x="3107" y="14430"/>
                  </a:lnTo>
                  <a:lnTo>
                    <a:pt x="3040" y="14619"/>
                  </a:lnTo>
                  <a:lnTo>
                    <a:pt x="2817" y="15254"/>
                  </a:lnTo>
                  <a:lnTo>
                    <a:pt x="2539" y="16155"/>
                  </a:lnTo>
                  <a:lnTo>
                    <a:pt x="2261" y="17068"/>
                  </a:lnTo>
                  <a:lnTo>
                    <a:pt x="2004" y="17992"/>
                  </a:lnTo>
                  <a:lnTo>
                    <a:pt x="1760" y="18928"/>
                  </a:lnTo>
                  <a:lnTo>
                    <a:pt x="1537" y="19863"/>
                  </a:lnTo>
                  <a:lnTo>
                    <a:pt x="1314" y="20809"/>
                  </a:lnTo>
                  <a:lnTo>
                    <a:pt x="1125" y="21767"/>
                  </a:lnTo>
                  <a:lnTo>
                    <a:pt x="936" y="22724"/>
                  </a:lnTo>
                  <a:lnTo>
                    <a:pt x="835" y="23281"/>
                  </a:lnTo>
                  <a:lnTo>
                    <a:pt x="746" y="23837"/>
                  </a:lnTo>
                  <a:lnTo>
                    <a:pt x="624" y="24595"/>
                  </a:lnTo>
                  <a:lnTo>
                    <a:pt x="568" y="24940"/>
                  </a:lnTo>
                  <a:lnTo>
                    <a:pt x="524" y="25285"/>
                  </a:lnTo>
                  <a:lnTo>
                    <a:pt x="435" y="25964"/>
                  </a:lnTo>
                  <a:lnTo>
                    <a:pt x="357" y="26643"/>
                  </a:lnTo>
                  <a:lnTo>
                    <a:pt x="279" y="27333"/>
                  </a:lnTo>
                  <a:lnTo>
                    <a:pt x="212" y="28012"/>
                  </a:lnTo>
                  <a:lnTo>
                    <a:pt x="156" y="28680"/>
                  </a:lnTo>
                  <a:lnTo>
                    <a:pt x="145" y="28859"/>
                  </a:lnTo>
                  <a:lnTo>
                    <a:pt x="101" y="29415"/>
                  </a:lnTo>
                  <a:lnTo>
                    <a:pt x="67" y="29961"/>
                  </a:lnTo>
                  <a:lnTo>
                    <a:pt x="45" y="30506"/>
                  </a:lnTo>
                  <a:lnTo>
                    <a:pt x="23" y="31052"/>
                  </a:lnTo>
                  <a:lnTo>
                    <a:pt x="0" y="32143"/>
                  </a:lnTo>
                  <a:lnTo>
                    <a:pt x="0" y="33234"/>
                  </a:lnTo>
                  <a:lnTo>
                    <a:pt x="23" y="34292"/>
                  </a:lnTo>
                  <a:lnTo>
                    <a:pt x="78" y="35349"/>
                  </a:lnTo>
                  <a:lnTo>
                    <a:pt x="112" y="35862"/>
                  </a:lnTo>
                  <a:lnTo>
                    <a:pt x="156" y="36374"/>
                  </a:lnTo>
                  <a:lnTo>
                    <a:pt x="201" y="36875"/>
                  </a:lnTo>
                  <a:lnTo>
                    <a:pt x="257" y="37376"/>
                  </a:lnTo>
                  <a:lnTo>
                    <a:pt x="323" y="37866"/>
                  </a:lnTo>
                  <a:lnTo>
                    <a:pt x="390" y="38355"/>
                  </a:lnTo>
                  <a:lnTo>
                    <a:pt x="468" y="38834"/>
                  </a:lnTo>
                  <a:lnTo>
                    <a:pt x="546" y="39302"/>
                  </a:lnTo>
                  <a:lnTo>
                    <a:pt x="635" y="39769"/>
                  </a:lnTo>
                  <a:lnTo>
                    <a:pt x="735" y="40226"/>
                  </a:lnTo>
                  <a:lnTo>
                    <a:pt x="835" y="40671"/>
                  </a:lnTo>
                  <a:lnTo>
                    <a:pt x="947" y="41116"/>
                  </a:lnTo>
                  <a:lnTo>
                    <a:pt x="1058" y="41551"/>
                  </a:lnTo>
                  <a:lnTo>
                    <a:pt x="1181" y="41974"/>
                  </a:lnTo>
                  <a:lnTo>
                    <a:pt x="1314" y="42386"/>
                  </a:lnTo>
                  <a:lnTo>
                    <a:pt x="1448" y="42786"/>
                  </a:lnTo>
                  <a:lnTo>
                    <a:pt x="1593" y="43187"/>
                  </a:lnTo>
                  <a:lnTo>
                    <a:pt x="1748" y="43577"/>
                  </a:lnTo>
                  <a:lnTo>
                    <a:pt x="1904" y="43944"/>
                  </a:lnTo>
                  <a:lnTo>
                    <a:pt x="2071" y="44312"/>
                  </a:lnTo>
                  <a:lnTo>
                    <a:pt x="2238" y="44668"/>
                  </a:lnTo>
                  <a:lnTo>
                    <a:pt x="2428" y="45013"/>
                  </a:lnTo>
                  <a:lnTo>
                    <a:pt x="2617" y="45347"/>
                  </a:lnTo>
                  <a:lnTo>
                    <a:pt x="2806" y="45670"/>
                  </a:lnTo>
                  <a:lnTo>
                    <a:pt x="2984" y="45948"/>
                  </a:lnTo>
                  <a:lnTo>
                    <a:pt x="3174" y="46227"/>
                  </a:lnTo>
                  <a:lnTo>
                    <a:pt x="3363" y="46494"/>
                  </a:lnTo>
                  <a:lnTo>
                    <a:pt x="3563" y="46761"/>
                  </a:lnTo>
                  <a:lnTo>
                    <a:pt x="3741" y="46995"/>
                  </a:lnTo>
                  <a:lnTo>
                    <a:pt x="3919" y="47229"/>
                  </a:lnTo>
                  <a:lnTo>
                    <a:pt x="3986" y="47307"/>
                  </a:lnTo>
                  <a:lnTo>
                    <a:pt x="4376" y="47763"/>
                  </a:lnTo>
                  <a:lnTo>
                    <a:pt x="4387" y="47785"/>
                  </a:lnTo>
                  <a:lnTo>
                    <a:pt x="4398" y="47796"/>
                  </a:lnTo>
                  <a:lnTo>
                    <a:pt x="4788" y="48220"/>
                  </a:lnTo>
                  <a:lnTo>
                    <a:pt x="4899" y="48342"/>
                  </a:lnTo>
                  <a:lnTo>
                    <a:pt x="5255" y="48687"/>
                  </a:lnTo>
                  <a:lnTo>
                    <a:pt x="5467" y="48899"/>
                  </a:lnTo>
                  <a:lnTo>
                    <a:pt x="5701" y="49110"/>
                  </a:lnTo>
                  <a:lnTo>
                    <a:pt x="5723" y="49121"/>
                  </a:lnTo>
                  <a:lnTo>
                    <a:pt x="5957" y="49333"/>
                  </a:lnTo>
                  <a:lnTo>
                    <a:pt x="6202" y="49533"/>
                  </a:lnTo>
                  <a:lnTo>
                    <a:pt x="6257" y="49578"/>
                  </a:lnTo>
                  <a:lnTo>
                    <a:pt x="6480" y="49756"/>
                  </a:lnTo>
                  <a:lnTo>
                    <a:pt x="6703" y="49923"/>
                  </a:lnTo>
                  <a:lnTo>
                    <a:pt x="6959" y="50112"/>
                  </a:lnTo>
                  <a:lnTo>
                    <a:pt x="7226" y="50301"/>
                  </a:lnTo>
                  <a:lnTo>
                    <a:pt x="7649" y="50580"/>
                  </a:lnTo>
                  <a:lnTo>
                    <a:pt x="8206" y="50925"/>
                  </a:lnTo>
                  <a:lnTo>
                    <a:pt x="8484" y="51092"/>
                  </a:lnTo>
                  <a:lnTo>
                    <a:pt x="8774" y="51248"/>
                  </a:lnTo>
                  <a:lnTo>
                    <a:pt x="9108" y="51426"/>
                  </a:lnTo>
                  <a:lnTo>
                    <a:pt x="9553" y="51637"/>
                  </a:lnTo>
                  <a:lnTo>
                    <a:pt x="10065" y="51871"/>
                  </a:lnTo>
                  <a:lnTo>
                    <a:pt x="10577" y="52094"/>
                  </a:lnTo>
                  <a:lnTo>
                    <a:pt x="10922" y="52239"/>
                  </a:lnTo>
                  <a:lnTo>
                    <a:pt x="11423" y="52428"/>
                  </a:lnTo>
                  <a:lnTo>
                    <a:pt x="11757" y="52539"/>
                  </a:lnTo>
                  <a:lnTo>
                    <a:pt x="12091" y="52651"/>
                  </a:lnTo>
                  <a:lnTo>
                    <a:pt x="12503" y="52784"/>
                  </a:lnTo>
                  <a:lnTo>
                    <a:pt x="12938" y="52918"/>
                  </a:lnTo>
                  <a:lnTo>
                    <a:pt x="13372" y="53040"/>
                  </a:lnTo>
                  <a:lnTo>
                    <a:pt x="13773" y="53140"/>
                  </a:lnTo>
                  <a:lnTo>
                    <a:pt x="13817" y="53152"/>
                  </a:lnTo>
                  <a:lnTo>
                    <a:pt x="14274" y="53274"/>
                  </a:lnTo>
                  <a:lnTo>
                    <a:pt x="14841" y="53408"/>
                  </a:lnTo>
                  <a:lnTo>
                    <a:pt x="15109" y="53463"/>
                  </a:lnTo>
                  <a:lnTo>
                    <a:pt x="15843" y="53608"/>
                  </a:lnTo>
                  <a:lnTo>
                    <a:pt x="16511" y="53742"/>
                  </a:lnTo>
                  <a:lnTo>
                    <a:pt x="16990" y="53820"/>
                  </a:lnTo>
                  <a:lnTo>
                    <a:pt x="17680" y="53920"/>
                  </a:lnTo>
                  <a:lnTo>
                    <a:pt x="18371" y="54020"/>
                  </a:lnTo>
                  <a:lnTo>
                    <a:pt x="18916" y="54087"/>
                  </a:lnTo>
                  <a:lnTo>
                    <a:pt x="19016" y="54098"/>
                  </a:lnTo>
                  <a:lnTo>
                    <a:pt x="19540" y="54165"/>
                  </a:lnTo>
                  <a:lnTo>
                    <a:pt x="20074" y="54220"/>
                  </a:lnTo>
                  <a:lnTo>
                    <a:pt x="20620" y="54265"/>
                  </a:lnTo>
                  <a:lnTo>
                    <a:pt x="21121" y="54321"/>
                  </a:lnTo>
                  <a:lnTo>
                    <a:pt x="21644" y="54354"/>
                  </a:lnTo>
                  <a:lnTo>
                    <a:pt x="22022" y="54387"/>
                  </a:lnTo>
                  <a:lnTo>
                    <a:pt x="22401" y="54410"/>
                  </a:lnTo>
                  <a:lnTo>
                    <a:pt x="23470" y="54476"/>
                  </a:lnTo>
                  <a:lnTo>
                    <a:pt x="24672" y="54532"/>
                  </a:lnTo>
                  <a:lnTo>
                    <a:pt x="25908" y="54577"/>
                  </a:lnTo>
                  <a:lnTo>
                    <a:pt x="26888" y="54599"/>
                  </a:lnTo>
                  <a:lnTo>
                    <a:pt x="27188" y="54610"/>
                  </a:lnTo>
                  <a:lnTo>
                    <a:pt x="28346" y="54621"/>
                  </a:lnTo>
                  <a:lnTo>
                    <a:pt x="29515" y="54632"/>
                  </a:lnTo>
                  <a:lnTo>
                    <a:pt x="30718" y="54632"/>
                  </a:lnTo>
                  <a:lnTo>
                    <a:pt x="31953" y="54621"/>
                  </a:lnTo>
                  <a:lnTo>
                    <a:pt x="33223" y="54599"/>
                  </a:lnTo>
                  <a:lnTo>
                    <a:pt x="33824" y="54588"/>
                  </a:lnTo>
                  <a:lnTo>
                    <a:pt x="34403" y="54577"/>
                  </a:lnTo>
                  <a:lnTo>
                    <a:pt x="35538" y="54532"/>
                  </a:lnTo>
                  <a:lnTo>
                    <a:pt x="36618" y="54488"/>
                  </a:lnTo>
                  <a:lnTo>
                    <a:pt x="37153" y="54454"/>
                  </a:lnTo>
                  <a:lnTo>
                    <a:pt x="38433" y="54376"/>
                  </a:lnTo>
                  <a:lnTo>
                    <a:pt x="39647" y="54276"/>
                  </a:lnTo>
                  <a:lnTo>
                    <a:pt x="40771" y="54165"/>
                  </a:lnTo>
                  <a:lnTo>
                    <a:pt x="41840" y="54042"/>
                  </a:lnTo>
                  <a:lnTo>
                    <a:pt x="42307" y="53987"/>
                  </a:lnTo>
                  <a:lnTo>
                    <a:pt x="43410" y="53820"/>
                  </a:lnTo>
                  <a:lnTo>
                    <a:pt x="44445" y="53641"/>
                  </a:lnTo>
                  <a:lnTo>
                    <a:pt x="44924" y="53552"/>
                  </a:lnTo>
                  <a:lnTo>
                    <a:pt x="45146" y="53519"/>
                  </a:lnTo>
                  <a:lnTo>
                    <a:pt x="45570" y="53430"/>
                  </a:lnTo>
                  <a:lnTo>
                    <a:pt x="45981" y="53330"/>
                  </a:lnTo>
                  <a:lnTo>
                    <a:pt x="46382" y="53241"/>
                  </a:lnTo>
                  <a:lnTo>
                    <a:pt x="46772" y="53152"/>
                  </a:lnTo>
                  <a:lnTo>
                    <a:pt x="47529" y="52951"/>
                  </a:lnTo>
                  <a:lnTo>
                    <a:pt x="47963" y="52829"/>
                  </a:lnTo>
                  <a:lnTo>
                    <a:pt x="48253" y="52740"/>
                  </a:lnTo>
                  <a:lnTo>
                    <a:pt x="48531" y="52651"/>
                  </a:lnTo>
                  <a:lnTo>
                    <a:pt x="48898" y="52539"/>
                  </a:lnTo>
                  <a:lnTo>
                    <a:pt x="49244" y="52428"/>
                  </a:lnTo>
                  <a:lnTo>
                    <a:pt x="49444" y="51214"/>
                  </a:lnTo>
                  <a:lnTo>
                    <a:pt x="49622" y="50045"/>
                  </a:lnTo>
                  <a:lnTo>
                    <a:pt x="49767" y="49077"/>
                  </a:lnTo>
                  <a:lnTo>
                    <a:pt x="49889" y="48130"/>
                  </a:lnTo>
                  <a:lnTo>
                    <a:pt x="49989" y="47229"/>
                  </a:lnTo>
                  <a:lnTo>
                    <a:pt x="50067" y="46349"/>
                  </a:lnTo>
                  <a:lnTo>
                    <a:pt x="50112" y="45737"/>
                  </a:lnTo>
                  <a:lnTo>
                    <a:pt x="50145" y="45147"/>
                  </a:lnTo>
                  <a:lnTo>
                    <a:pt x="50156" y="44568"/>
                  </a:lnTo>
                  <a:lnTo>
                    <a:pt x="50156" y="44022"/>
                  </a:lnTo>
                  <a:lnTo>
                    <a:pt x="50134" y="43499"/>
                  </a:lnTo>
                  <a:lnTo>
                    <a:pt x="50101" y="42987"/>
                  </a:lnTo>
                  <a:lnTo>
                    <a:pt x="50045" y="42508"/>
                  </a:lnTo>
                  <a:lnTo>
                    <a:pt x="49978" y="42052"/>
                  </a:lnTo>
                  <a:lnTo>
                    <a:pt x="49054" y="41640"/>
                  </a:lnTo>
                  <a:lnTo>
                    <a:pt x="48097" y="41239"/>
                  </a:lnTo>
                  <a:lnTo>
                    <a:pt x="47150" y="40849"/>
                  </a:lnTo>
                  <a:lnTo>
                    <a:pt x="46193" y="40460"/>
                  </a:lnTo>
                  <a:lnTo>
                    <a:pt x="44311" y="39691"/>
                  </a:lnTo>
                  <a:lnTo>
                    <a:pt x="43410" y="39324"/>
                  </a:lnTo>
                  <a:lnTo>
                    <a:pt x="42552" y="38968"/>
                  </a:lnTo>
                  <a:lnTo>
                    <a:pt x="41728" y="38611"/>
                  </a:lnTo>
                  <a:lnTo>
                    <a:pt x="40971" y="38255"/>
                  </a:lnTo>
                  <a:lnTo>
                    <a:pt x="40281" y="37921"/>
                  </a:lnTo>
                  <a:lnTo>
                    <a:pt x="39958" y="37743"/>
                  </a:lnTo>
                  <a:lnTo>
                    <a:pt x="39658" y="37576"/>
                  </a:lnTo>
                  <a:lnTo>
                    <a:pt x="39379" y="37409"/>
                  </a:lnTo>
                  <a:lnTo>
                    <a:pt x="39123" y="37253"/>
                  </a:lnTo>
                  <a:lnTo>
                    <a:pt x="38901" y="37086"/>
                  </a:lnTo>
                  <a:lnTo>
                    <a:pt x="38689" y="36919"/>
                  </a:lnTo>
                  <a:lnTo>
                    <a:pt x="38511" y="36763"/>
                  </a:lnTo>
                  <a:lnTo>
                    <a:pt x="38355" y="36607"/>
                  </a:lnTo>
                  <a:lnTo>
                    <a:pt x="38221" y="36452"/>
                  </a:lnTo>
                  <a:lnTo>
                    <a:pt x="38132" y="36296"/>
                  </a:lnTo>
                  <a:lnTo>
                    <a:pt x="38043" y="36118"/>
                  </a:lnTo>
                  <a:lnTo>
                    <a:pt x="37965" y="35917"/>
                  </a:lnTo>
                  <a:lnTo>
                    <a:pt x="37876" y="35683"/>
                  </a:lnTo>
                  <a:lnTo>
                    <a:pt x="37787" y="35427"/>
                  </a:lnTo>
                  <a:lnTo>
                    <a:pt x="37609" y="34837"/>
                  </a:lnTo>
                  <a:lnTo>
                    <a:pt x="37420" y="34136"/>
                  </a:lnTo>
                  <a:lnTo>
                    <a:pt x="37208" y="33345"/>
                  </a:lnTo>
                  <a:lnTo>
                    <a:pt x="36997" y="32466"/>
                  </a:lnTo>
                  <a:lnTo>
                    <a:pt x="36507" y="30473"/>
                  </a:lnTo>
                  <a:lnTo>
                    <a:pt x="36240" y="29382"/>
                  </a:lnTo>
                  <a:lnTo>
                    <a:pt x="35939" y="28213"/>
                  </a:lnTo>
                  <a:lnTo>
                    <a:pt x="35627" y="26999"/>
                  </a:lnTo>
                  <a:lnTo>
                    <a:pt x="35282" y="25741"/>
                  </a:lnTo>
                  <a:lnTo>
                    <a:pt x="34915" y="24439"/>
                  </a:lnTo>
                  <a:lnTo>
                    <a:pt x="34525" y="23114"/>
                  </a:lnTo>
                  <a:lnTo>
                    <a:pt x="34102" y="21756"/>
                  </a:lnTo>
                  <a:lnTo>
                    <a:pt x="33646" y="20375"/>
                  </a:lnTo>
                  <a:lnTo>
                    <a:pt x="33401" y="19685"/>
                  </a:lnTo>
                  <a:lnTo>
                    <a:pt x="33156" y="18983"/>
                  </a:lnTo>
                  <a:lnTo>
                    <a:pt x="32889" y="18282"/>
                  </a:lnTo>
                  <a:lnTo>
                    <a:pt x="32621" y="17592"/>
                  </a:lnTo>
                  <a:lnTo>
                    <a:pt x="32343" y="16890"/>
                  </a:lnTo>
                  <a:lnTo>
                    <a:pt x="32065" y="16200"/>
                  </a:lnTo>
                  <a:lnTo>
                    <a:pt x="31764" y="15499"/>
                  </a:lnTo>
                  <a:lnTo>
                    <a:pt x="31463" y="14808"/>
                  </a:lnTo>
                  <a:lnTo>
                    <a:pt x="31141" y="14118"/>
                  </a:lnTo>
                  <a:lnTo>
                    <a:pt x="30818" y="13439"/>
                  </a:lnTo>
                  <a:lnTo>
                    <a:pt x="30484" y="12760"/>
                  </a:lnTo>
                  <a:lnTo>
                    <a:pt x="30139" y="12092"/>
                  </a:lnTo>
                  <a:lnTo>
                    <a:pt x="29771" y="11424"/>
                  </a:lnTo>
                  <a:lnTo>
                    <a:pt x="29404" y="10767"/>
                  </a:lnTo>
                  <a:lnTo>
                    <a:pt x="29025" y="10121"/>
                  </a:lnTo>
                  <a:lnTo>
                    <a:pt x="28636" y="9487"/>
                  </a:lnTo>
                  <a:lnTo>
                    <a:pt x="28224" y="8852"/>
                  </a:lnTo>
                  <a:lnTo>
                    <a:pt x="27812" y="8240"/>
                  </a:lnTo>
                  <a:lnTo>
                    <a:pt x="27378" y="7638"/>
                  </a:lnTo>
                  <a:lnTo>
                    <a:pt x="26943" y="7048"/>
                  </a:lnTo>
                  <a:lnTo>
                    <a:pt x="26487" y="6469"/>
                  </a:lnTo>
                  <a:lnTo>
                    <a:pt x="26019" y="5913"/>
                  </a:lnTo>
                  <a:lnTo>
                    <a:pt x="25541" y="5367"/>
                  </a:lnTo>
                  <a:lnTo>
                    <a:pt x="25040" y="4833"/>
                  </a:lnTo>
                  <a:lnTo>
                    <a:pt x="24527" y="4321"/>
                  </a:lnTo>
                  <a:lnTo>
                    <a:pt x="24015" y="3831"/>
                  </a:lnTo>
                  <a:lnTo>
                    <a:pt x="23470" y="3352"/>
                  </a:lnTo>
                  <a:lnTo>
                    <a:pt x="22924" y="2896"/>
                  </a:lnTo>
                  <a:lnTo>
                    <a:pt x="22356" y="2461"/>
                  </a:lnTo>
                  <a:lnTo>
                    <a:pt x="22067" y="2261"/>
                  </a:lnTo>
                  <a:lnTo>
                    <a:pt x="21777" y="2049"/>
                  </a:lnTo>
                  <a:lnTo>
                    <a:pt x="21488" y="1860"/>
                  </a:lnTo>
                  <a:lnTo>
                    <a:pt x="21187" y="1660"/>
                  </a:lnTo>
                  <a:lnTo>
                    <a:pt x="20887" y="1482"/>
                  </a:lnTo>
                  <a:lnTo>
                    <a:pt x="20575" y="1304"/>
                  </a:lnTo>
                  <a:lnTo>
                    <a:pt x="20230" y="1103"/>
                  </a:lnTo>
                  <a:lnTo>
                    <a:pt x="19874" y="925"/>
                  </a:lnTo>
                  <a:lnTo>
                    <a:pt x="19528" y="769"/>
                  </a:lnTo>
                  <a:lnTo>
                    <a:pt x="19183" y="624"/>
                  </a:lnTo>
                  <a:lnTo>
                    <a:pt x="18849" y="491"/>
                  </a:lnTo>
                  <a:lnTo>
                    <a:pt x="18504" y="379"/>
                  </a:lnTo>
                  <a:lnTo>
                    <a:pt x="18170" y="279"/>
                  </a:lnTo>
                  <a:lnTo>
                    <a:pt x="17825" y="201"/>
                  </a:lnTo>
                  <a:lnTo>
                    <a:pt x="17491" y="135"/>
                  </a:lnTo>
                  <a:lnTo>
                    <a:pt x="17168" y="79"/>
                  </a:lnTo>
                  <a:lnTo>
                    <a:pt x="16834" y="34"/>
                  </a:lnTo>
                  <a:lnTo>
                    <a:pt x="16511" y="12"/>
                  </a:lnTo>
                  <a:lnTo>
                    <a:pt x="16177" y="1"/>
                  </a:lnTo>
                  <a:close/>
                </a:path>
              </a:pathLst>
            </a:custGeom>
            <a:solidFill>
              <a:srgbClr val="DF97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8"/>
            <p:cNvSpPr/>
            <p:nvPr/>
          </p:nvSpPr>
          <p:spPr>
            <a:xfrm>
              <a:off x="759751" y="2117899"/>
              <a:ext cx="1177059" cy="1282100"/>
            </a:xfrm>
            <a:custGeom>
              <a:avLst/>
              <a:gdLst/>
              <a:ahLst/>
              <a:cxnLst/>
              <a:rect l="l" t="t" r="r" b="b"/>
              <a:pathLst>
                <a:path w="50157" h="54633" fill="none" extrusionOk="0">
                  <a:moveTo>
                    <a:pt x="50067" y="46349"/>
                  </a:moveTo>
                  <a:lnTo>
                    <a:pt x="50067" y="46349"/>
                  </a:lnTo>
                  <a:lnTo>
                    <a:pt x="49989" y="47229"/>
                  </a:lnTo>
                  <a:lnTo>
                    <a:pt x="49889" y="48130"/>
                  </a:lnTo>
                  <a:lnTo>
                    <a:pt x="49767" y="49077"/>
                  </a:lnTo>
                  <a:lnTo>
                    <a:pt x="49622" y="50045"/>
                  </a:lnTo>
                  <a:lnTo>
                    <a:pt x="49622" y="50045"/>
                  </a:lnTo>
                  <a:lnTo>
                    <a:pt x="49444" y="51214"/>
                  </a:lnTo>
                  <a:lnTo>
                    <a:pt x="49244" y="52428"/>
                  </a:lnTo>
                  <a:lnTo>
                    <a:pt x="49244" y="52428"/>
                  </a:lnTo>
                  <a:lnTo>
                    <a:pt x="48898" y="52539"/>
                  </a:lnTo>
                  <a:lnTo>
                    <a:pt x="48531" y="52651"/>
                  </a:lnTo>
                  <a:lnTo>
                    <a:pt x="48531" y="52651"/>
                  </a:lnTo>
                  <a:lnTo>
                    <a:pt x="48253" y="52740"/>
                  </a:lnTo>
                  <a:lnTo>
                    <a:pt x="47963" y="52829"/>
                  </a:lnTo>
                  <a:lnTo>
                    <a:pt x="47963" y="52829"/>
                  </a:lnTo>
                  <a:lnTo>
                    <a:pt x="47529" y="52951"/>
                  </a:lnTo>
                  <a:lnTo>
                    <a:pt x="47529" y="52951"/>
                  </a:lnTo>
                  <a:lnTo>
                    <a:pt x="46772" y="53152"/>
                  </a:lnTo>
                  <a:lnTo>
                    <a:pt x="46382" y="53241"/>
                  </a:lnTo>
                  <a:lnTo>
                    <a:pt x="45981" y="53330"/>
                  </a:lnTo>
                  <a:lnTo>
                    <a:pt x="45981" y="53330"/>
                  </a:lnTo>
                  <a:lnTo>
                    <a:pt x="45570" y="53430"/>
                  </a:lnTo>
                  <a:lnTo>
                    <a:pt x="45570" y="53430"/>
                  </a:lnTo>
                  <a:lnTo>
                    <a:pt x="45146" y="53519"/>
                  </a:lnTo>
                  <a:lnTo>
                    <a:pt x="45146" y="53519"/>
                  </a:lnTo>
                  <a:lnTo>
                    <a:pt x="44924" y="53552"/>
                  </a:lnTo>
                  <a:lnTo>
                    <a:pt x="44924" y="53552"/>
                  </a:lnTo>
                  <a:lnTo>
                    <a:pt x="44445" y="53641"/>
                  </a:lnTo>
                  <a:lnTo>
                    <a:pt x="44445" y="53641"/>
                  </a:lnTo>
                  <a:lnTo>
                    <a:pt x="43410" y="53820"/>
                  </a:lnTo>
                  <a:lnTo>
                    <a:pt x="42307" y="53987"/>
                  </a:lnTo>
                  <a:lnTo>
                    <a:pt x="42307" y="53987"/>
                  </a:lnTo>
                  <a:lnTo>
                    <a:pt x="41840" y="54042"/>
                  </a:lnTo>
                  <a:lnTo>
                    <a:pt x="41840" y="54042"/>
                  </a:lnTo>
                  <a:lnTo>
                    <a:pt x="40771" y="54165"/>
                  </a:lnTo>
                  <a:lnTo>
                    <a:pt x="39647" y="54276"/>
                  </a:lnTo>
                  <a:lnTo>
                    <a:pt x="39647" y="54276"/>
                  </a:lnTo>
                  <a:lnTo>
                    <a:pt x="38433" y="54376"/>
                  </a:lnTo>
                  <a:lnTo>
                    <a:pt x="37153" y="54454"/>
                  </a:lnTo>
                  <a:lnTo>
                    <a:pt x="37153" y="54454"/>
                  </a:lnTo>
                  <a:lnTo>
                    <a:pt x="36618" y="54488"/>
                  </a:lnTo>
                  <a:lnTo>
                    <a:pt x="36618" y="54488"/>
                  </a:lnTo>
                  <a:lnTo>
                    <a:pt x="35538" y="54532"/>
                  </a:lnTo>
                  <a:lnTo>
                    <a:pt x="35538" y="54532"/>
                  </a:lnTo>
                  <a:lnTo>
                    <a:pt x="34403" y="54577"/>
                  </a:lnTo>
                  <a:lnTo>
                    <a:pt x="34403" y="54577"/>
                  </a:lnTo>
                  <a:lnTo>
                    <a:pt x="33824" y="54588"/>
                  </a:lnTo>
                  <a:lnTo>
                    <a:pt x="33824" y="54588"/>
                  </a:lnTo>
                  <a:lnTo>
                    <a:pt x="33223" y="54599"/>
                  </a:lnTo>
                  <a:lnTo>
                    <a:pt x="33223" y="54599"/>
                  </a:lnTo>
                  <a:lnTo>
                    <a:pt x="31953" y="54621"/>
                  </a:lnTo>
                  <a:lnTo>
                    <a:pt x="30718" y="54632"/>
                  </a:lnTo>
                  <a:lnTo>
                    <a:pt x="29515" y="54632"/>
                  </a:lnTo>
                  <a:lnTo>
                    <a:pt x="28346" y="54621"/>
                  </a:lnTo>
                  <a:lnTo>
                    <a:pt x="28346" y="54621"/>
                  </a:lnTo>
                  <a:lnTo>
                    <a:pt x="27188" y="54610"/>
                  </a:lnTo>
                  <a:lnTo>
                    <a:pt x="27188" y="54610"/>
                  </a:lnTo>
                  <a:lnTo>
                    <a:pt x="26888" y="54599"/>
                  </a:lnTo>
                  <a:lnTo>
                    <a:pt x="26888" y="54599"/>
                  </a:lnTo>
                  <a:lnTo>
                    <a:pt x="25908" y="54577"/>
                  </a:lnTo>
                  <a:lnTo>
                    <a:pt x="25908" y="54577"/>
                  </a:lnTo>
                  <a:lnTo>
                    <a:pt x="24672" y="54532"/>
                  </a:lnTo>
                  <a:lnTo>
                    <a:pt x="23470" y="54476"/>
                  </a:lnTo>
                  <a:lnTo>
                    <a:pt x="23470" y="54476"/>
                  </a:lnTo>
                  <a:lnTo>
                    <a:pt x="22401" y="54410"/>
                  </a:lnTo>
                  <a:lnTo>
                    <a:pt x="22401" y="54410"/>
                  </a:lnTo>
                  <a:lnTo>
                    <a:pt x="22022" y="54387"/>
                  </a:lnTo>
                  <a:lnTo>
                    <a:pt x="21644" y="54354"/>
                  </a:lnTo>
                  <a:lnTo>
                    <a:pt x="21644" y="54354"/>
                  </a:lnTo>
                  <a:lnTo>
                    <a:pt x="21121" y="54321"/>
                  </a:lnTo>
                  <a:lnTo>
                    <a:pt x="20620" y="54265"/>
                  </a:lnTo>
                  <a:lnTo>
                    <a:pt x="20620" y="54265"/>
                  </a:lnTo>
                  <a:lnTo>
                    <a:pt x="20074" y="54220"/>
                  </a:lnTo>
                  <a:lnTo>
                    <a:pt x="20074" y="54220"/>
                  </a:lnTo>
                  <a:lnTo>
                    <a:pt x="19540" y="54165"/>
                  </a:lnTo>
                  <a:lnTo>
                    <a:pt x="19540" y="54165"/>
                  </a:lnTo>
                  <a:lnTo>
                    <a:pt x="19016" y="54098"/>
                  </a:lnTo>
                  <a:lnTo>
                    <a:pt x="19016" y="54098"/>
                  </a:lnTo>
                  <a:lnTo>
                    <a:pt x="18916" y="54087"/>
                  </a:lnTo>
                  <a:lnTo>
                    <a:pt x="18916" y="54087"/>
                  </a:lnTo>
                  <a:lnTo>
                    <a:pt x="18371" y="54020"/>
                  </a:lnTo>
                  <a:lnTo>
                    <a:pt x="18371" y="54020"/>
                  </a:lnTo>
                  <a:lnTo>
                    <a:pt x="17680" y="53920"/>
                  </a:lnTo>
                  <a:lnTo>
                    <a:pt x="16990" y="53820"/>
                  </a:lnTo>
                  <a:lnTo>
                    <a:pt x="16990" y="53820"/>
                  </a:lnTo>
                  <a:lnTo>
                    <a:pt x="16511" y="53742"/>
                  </a:lnTo>
                  <a:lnTo>
                    <a:pt x="16511" y="53742"/>
                  </a:lnTo>
                  <a:lnTo>
                    <a:pt x="15843" y="53608"/>
                  </a:lnTo>
                  <a:lnTo>
                    <a:pt x="15843" y="53608"/>
                  </a:lnTo>
                  <a:lnTo>
                    <a:pt x="15109" y="53463"/>
                  </a:lnTo>
                  <a:lnTo>
                    <a:pt x="15109" y="53463"/>
                  </a:lnTo>
                  <a:lnTo>
                    <a:pt x="14841" y="53408"/>
                  </a:lnTo>
                  <a:lnTo>
                    <a:pt x="14841" y="53408"/>
                  </a:lnTo>
                  <a:lnTo>
                    <a:pt x="14274" y="53274"/>
                  </a:lnTo>
                  <a:lnTo>
                    <a:pt x="14274" y="53274"/>
                  </a:lnTo>
                  <a:lnTo>
                    <a:pt x="13817" y="53152"/>
                  </a:lnTo>
                  <a:lnTo>
                    <a:pt x="13817" y="53152"/>
                  </a:lnTo>
                  <a:lnTo>
                    <a:pt x="13773" y="53140"/>
                  </a:lnTo>
                  <a:lnTo>
                    <a:pt x="13773" y="53140"/>
                  </a:lnTo>
                  <a:lnTo>
                    <a:pt x="13372" y="53040"/>
                  </a:lnTo>
                  <a:lnTo>
                    <a:pt x="13372" y="53040"/>
                  </a:lnTo>
                  <a:lnTo>
                    <a:pt x="12938" y="52918"/>
                  </a:lnTo>
                  <a:lnTo>
                    <a:pt x="12503" y="52784"/>
                  </a:lnTo>
                  <a:lnTo>
                    <a:pt x="12503" y="52784"/>
                  </a:lnTo>
                  <a:lnTo>
                    <a:pt x="12091" y="52651"/>
                  </a:lnTo>
                  <a:lnTo>
                    <a:pt x="12091" y="52651"/>
                  </a:lnTo>
                  <a:lnTo>
                    <a:pt x="11757" y="52539"/>
                  </a:lnTo>
                  <a:lnTo>
                    <a:pt x="11423" y="52428"/>
                  </a:lnTo>
                  <a:lnTo>
                    <a:pt x="11423" y="52428"/>
                  </a:lnTo>
                  <a:lnTo>
                    <a:pt x="10922" y="52239"/>
                  </a:lnTo>
                  <a:lnTo>
                    <a:pt x="10922" y="52239"/>
                  </a:lnTo>
                  <a:lnTo>
                    <a:pt x="10577" y="52094"/>
                  </a:lnTo>
                  <a:lnTo>
                    <a:pt x="10577" y="52094"/>
                  </a:lnTo>
                  <a:lnTo>
                    <a:pt x="10065" y="51871"/>
                  </a:lnTo>
                  <a:lnTo>
                    <a:pt x="10065" y="51871"/>
                  </a:lnTo>
                  <a:lnTo>
                    <a:pt x="9553" y="51637"/>
                  </a:lnTo>
                  <a:lnTo>
                    <a:pt x="9553" y="51637"/>
                  </a:lnTo>
                  <a:lnTo>
                    <a:pt x="9108" y="51426"/>
                  </a:lnTo>
                  <a:lnTo>
                    <a:pt x="9108" y="51426"/>
                  </a:lnTo>
                  <a:lnTo>
                    <a:pt x="8774" y="51248"/>
                  </a:lnTo>
                  <a:lnTo>
                    <a:pt x="8774" y="51248"/>
                  </a:lnTo>
                  <a:lnTo>
                    <a:pt x="8484" y="51092"/>
                  </a:lnTo>
                  <a:lnTo>
                    <a:pt x="8206" y="50925"/>
                  </a:lnTo>
                  <a:lnTo>
                    <a:pt x="7649" y="50580"/>
                  </a:lnTo>
                  <a:lnTo>
                    <a:pt x="7649" y="50580"/>
                  </a:lnTo>
                  <a:lnTo>
                    <a:pt x="7226" y="50301"/>
                  </a:lnTo>
                  <a:lnTo>
                    <a:pt x="7226" y="50301"/>
                  </a:lnTo>
                  <a:lnTo>
                    <a:pt x="6959" y="50112"/>
                  </a:lnTo>
                  <a:lnTo>
                    <a:pt x="6703" y="49923"/>
                  </a:lnTo>
                  <a:lnTo>
                    <a:pt x="6703" y="49923"/>
                  </a:lnTo>
                  <a:lnTo>
                    <a:pt x="6480" y="49756"/>
                  </a:lnTo>
                  <a:lnTo>
                    <a:pt x="6257" y="49578"/>
                  </a:lnTo>
                  <a:lnTo>
                    <a:pt x="6257" y="49578"/>
                  </a:lnTo>
                  <a:lnTo>
                    <a:pt x="6202" y="49533"/>
                  </a:lnTo>
                  <a:lnTo>
                    <a:pt x="6202" y="49533"/>
                  </a:lnTo>
                  <a:lnTo>
                    <a:pt x="5957" y="49333"/>
                  </a:lnTo>
                  <a:lnTo>
                    <a:pt x="5723" y="49121"/>
                  </a:lnTo>
                  <a:lnTo>
                    <a:pt x="5723" y="49121"/>
                  </a:lnTo>
                  <a:lnTo>
                    <a:pt x="5701" y="49110"/>
                  </a:lnTo>
                  <a:lnTo>
                    <a:pt x="5701" y="49110"/>
                  </a:lnTo>
                  <a:lnTo>
                    <a:pt x="5467" y="48899"/>
                  </a:lnTo>
                  <a:lnTo>
                    <a:pt x="5255" y="48687"/>
                  </a:lnTo>
                  <a:lnTo>
                    <a:pt x="5255" y="48687"/>
                  </a:lnTo>
                  <a:lnTo>
                    <a:pt x="4899" y="48342"/>
                  </a:lnTo>
                  <a:lnTo>
                    <a:pt x="4899" y="48342"/>
                  </a:lnTo>
                  <a:lnTo>
                    <a:pt x="4788" y="48220"/>
                  </a:lnTo>
                  <a:lnTo>
                    <a:pt x="4788" y="48220"/>
                  </a:lnTo>
                  <a:lnTo>
                    <a:pt x="4398" y="47796"/>
                  </a:lnTo>
                  <a:lnTo>
                    <a:pt x="4398" y="47796"/>
                  </a:lnTo>
                  <a:lnTo>
                    <a:pt x="4387" y="47785"/>
                  </a:lnTo>
                  <a:lnTo>
                    <a:pt x="4376" y="47763"/>
                  </a:lnTo>
                  <a:lnTo>
                    <a:pt x="4376" y="47763"/>
                  </a:lnTo>
                  <a:lnTo>
                    <a:pt x="3986" y="47307"/>
                  </a:lnTo>
                  <a:lnTo>
                    <a:pt x="3986" y="47307"/>
                  </a:lnTo>
                  <a:lnTo>
                    <a:pt x="3919" y="47229"/>
                  </a:lnTo>
                  <a:lnTo>
                    <a:pt x="3919" y="47229"/>
                  </a:lnTo>
                  <a:lnTo>
                    <a:pt x="3741" y="46995"/>
                  </a:lnTo>
                  <a:lnTo>
                    <a:pt x="3563" y="46761"/>
                  </a:lnTo>
                  <a:lnTo>
                    <a:pt x="3563" y="46761"/>
                  </a:lnTo>
                  <a:lnTo>
                    <a:pt x="3363" y="46494"/>
                  </a:lnTo>
                  <a:lnTo>
                    <a:pt x="3174" y="46227"/>
                  </a:lnTo>
                  <a:lnTo>
                    <a:pt x="3174" y="46227"/>
                  </a:lnTo>
                  <a:lnTo>
                    <a:pt x="2984" y="45948"/>
                  </a:lnTo>
                  <a:lnTo>
                    <a:pt x="2806" y="45670"/>
                  </a:lnTo>
                  <a:lnTo>
                    <a:pt x="2806" y="45670"/>
                  </a:lnTo>
                  <a:lnTo>
                    <a:pt x="2617" y="45347"/>
                  </a:lnTo>
                  <a:lnTo>
                    <a:pt x="2428" y="45013"/>
                  </a:lnTo>
                  <a:lnTo>
                    <a:pt x="2238" y="44668"/>
                  </a:lnTo>
                  <a:lnTo>
                    <a:pt x="2071" y="44312"/>
                  </a:lnTo>
                  <a:lnTo>
                    <a:pt x="1904" y="43944"/>
                  </a:lnTo>
                  <a:lnTo>
                    <a:pt x="1748" y="43577"/>
                  </a:lnTo>
                  <a:lnTo>
                    <a:pt x="1593" y="43187"/>
                  </a:lnTo>
                  <a:lnTo>
                    <a:pt x="1448" y="42786"/>
                  </a:lnTo>
                  <a:lnTo>
                    <a:pt x="1314" y="42386"/>
                  </a:lnTo>
                  <a:lnTo>
                    <a:pt x="1181" y="41974"/>
                  </a:lnTo>
                  <a:lnTo>
                    <a:pt x="1058" y="41551"/>
                  </a:lnTo>
                  <a:lnTo>
                    <a:pt x="947" y="41116"/>
                  </a:lnTo>
                  <a:lnTo>
                    <a:pt x="835" y="40671"/>
                  </a:lnTo>
                  <a:lnTo>
                    <a:pt x="735" y="40226"/>
                  </a:lnTo>
                  <a:lnTo>
                    <a:pt x="635" y="39769"/>
                  </a:lnTo>
                  <a:lnTo>
                    <a:pt x="546" y="39302"/>
                  </a:lnTo>
                  <a:lnTo>
                    <a:pt x="468" y="38834"/>
                  </a:lnTo>
                  <a:lnTo>
                    <a:pt x="390" y="38355"/>
                  </a:lnTo>
                  <a:lnTo>
                    <a:pt x="323" y="37866"/>
                  </a:lnTo>
                  <a:lnTo>
                    <a:pt x="257" y="37376"/>
                  </a:lnTo>
                  <a:lnTo>
                    <a:pt x="201" y="36875"/>
                  </a:lnTo>
                  <a:lnTo>
                    <a:pt x="156" y="36374"/>
                  </a:lnTo>
                  <a:lnTo>
                    <a:pt x="112" y="35862"/>
                  </a:lnTo>
                  <a:lnTo>
                    <a:pt x="78" y="35349"/>
                  </a:lnTo>
                  <a:lnTo>
                    <a:pt x="23" y="34292"/>
                  </a:lnTo>
                  <a:lnTo>
                    <a:pt x="0" y="33234"/>
                  </a:lnTo>
                  <a:lnTo>
                    <a:pt x="0" y="32143"/>
                  </a:lnTo>
                  <a:lnTo>
                    <a:pt x="23" y="31052"/>
                  </a:lnTo>
                  <a:lnTo>
                    <a:pt x="23" y="31052"/>
                  </a:lnTo>
                  <a:lnTo>
                    <a:pt x="45" y="30506"/>
                  </a:lnTo>
                  <a:lnTo>
                    <a:pt x="45" y="30506"/>
                  </a:lnTo>
                  <a:lnTo>
                    <a:pt x="67" y="29961"/>
                  </a:lnTo>
                  <a:lnTo>
                    <a:pt x="67" y="29961"/>
                  </a:lnTo>
                  <a:lnTo>
                    <a:pt x="101" y="29415"/>
                  </a:lnTo>
                  <a:lnTo>
                    <a:pt x="145" y="28859"/>
                  </a:lnTo>
                  <a:lnTo>
                    <a:pt x="145" y="28859"/>
                  </a:lnTo>
                  <a:lnTo>
                    <a:pt x="156" y="28680"/>
                  </a:lnTo>
                  <a:lnTo>
                    <a:pt x="156" y="28680"/>
                  </a:lnTo>
                  <a:lnTo>
                    <a:pt x="212" y="28012"/>
                  </a:lnTo>
                  <a:lnTo>
                    <a:pt x="212" y="28012"/>
                  </a:lnTo>
                  <a:lnTo>
                    <a:pt x="279" y="27333"/>
                  </a:lnTo>
                  <a:lnTo>
                    <a:pt x="357" y="26643"/>
                  </a:lnTo>
                  <a:lnTo>
                    <a:pt x="435" y="25964"/>
                  </a:lnTo>
                  <a:lnTo>
                    <a:pt x="524" y="25285"/>
                  </a:lnTo>
                  <a:lnTo>
                    <a:pt x="524" y="25285"/>
                  </a:lnTo>
                  <a:lnTo>
                    <a:pt x="568" y="24940"/>
                  </a:lnTo>
                  <a:lnTo>
                    <a:pt x="624" y="24595"/>
                  </a:lnTo>
                  <a:lnTo>
                    <a:pt x="624" y="24595"/>
                  </a:lnTo>
                  <a:lnTo>
                    <a:pt x="746" y="23837"/>
                  </a:lnTo>
                  <a:lnTo>
                    <a:pt x="746" y="23837"/>
                  </a:lnTo>
                  <a:lnTo>
                    <a:pt x="835" y="23281"/>
                  </a:lnTo>
                  <a:lnTo>
                    <a:pt x="936" y="22724"/>
                  </a:lnTo>
                  <a:lnTo>
                    <a:pt x="936" y="22724"/>
                  </a:lnTo>
                  <a:lnTo>
                    <a:pt x="1125" y="21767"/>
                  </a:lnTo>
                  <a:lnTo>
                    <a:pt x="1314" y="20809"/>
                  </a:lnTo>
                  <a:lnTo>
                    <a:pt x="1537" y="19863"/>
                  </a:lnTo>
                  <a:lnTo>
                    <a:pt x="1760" y="18928"/>
                  </a:lnTo>
                  <a:lnTo>
                    <a:pt x="2004" y="17992"/>
                  </a:lnTo>
                  <a:lnTo>
                    <a:pt x="2261" y="17068"/>
                  </a:lnTo>
                  <a:lnTo>
                    <a:pt x="2539" y="16155"/>
                  </a:lnTo>
                  <a:lnTo>
                    <a:pt x="2817" y="15254"/>
                  </a:lnTo>
                  <a:lnTo>
                    <a:pt x="2817" y="15254"/>
                  </a:lnTo>
                  <a:lnTo>
                    <a:pt x="3040" y="14619"/>
                  </a:lnTo>
                  <a:lnTo>
                    <a:pt x="3040" y="14619"/>
                  </a:lnTo>
                  <a:lnTo>
                    <a:pt x="3107" y="14430"/>
                  </a:lnTo>
                  <a:lnTo>
                    <a:pt x="3107" y="14430"/>
                  </a:lnTo>
                  <a:lnTo>
                    <a:pt x="3251" y="13996"/>
                  </a:lnTo>
                  <a:lnTo>
                    <a:pt x="3407" y="13561"/>
                  </a:lnTo>
                  <a:lnTo>
                    <a:pt x="3407" y="13561"/>
                  </a:lnTo>
                  <a:lnTo>
                    <a:pt x="3597" y="13060"/>
                  </a:lnTo>
                  <a:lnTo>
                    <a:pt x="3597" y="13060"/>
                  </a:lnTo>
                  <a:lnTo>
                    <a:pt x="3808" y="12537"/>
                  </a:lnTo>
                  <a:lnTo>
                    <a:pt x="4020" y="12014"/>
                  </a:lnTo>
                  <a:lnTo>
                    <a:pt x="4231" y="11491"/>
                  </a:lnTo>
                  <a:lnTo>
                    <a:pt x="4454" y="10990"/>
                  </a:lnTo>
                  <a:lnTo>
                    <a:pt x="4454" y="10990"/>
                  </a:lnTo>
                  <a:lnTo>
                    <a:pt x="4721" y="10411"/>
                  </a:lnTo>
                  <a:lnTo>
                    <a:pt x="4721" y="10411"/>
                  </a:lnTo>
                  <a:lnTo>
                    <a:pt x="5155" y="9498"/>
                  </a:lnTo>
                  <a:lnTo>
                    <a:pt x="5155" y="9498"/>
                  </a:lnTo>
                  <a:lnTo>
                    <a:pt x="5512" y="8807"/>
                  </a:lnTo>
                  <a:lnTo>
                    <a:pt x="5512" y="8807"/>
                  </a:lnTo>
                  <a:lnTo>
                    <a:pt x="5656" y="8529"/>
                  </a:lnTo>
                  <a:lnTo>
                    <a:pt x="5656" y="8529"/>
                  </a:lnTo>
                  <a:lnTo>
                    <a:pt x="5979" y="7939"/>
                  </a:lnTo>
                  <a:lnTo>
                    <a:pt x="5979" y="7939"/>
                  </a:lnTo>
                  <a:lnTo>
                    <a:pt x="6090" y="7728"/>
                  </a:lnTo>
                  <a:lnTo>
                    <a:pt x="6224" y="7527"/>
                  </a:lnTo>
                  <a:lnTo>
                    <a:pt x="6224" y="7527"/>
                  </a:lnTo>
                  <a:lnTo>
                    <a:pt x="6469" y="7115"/>
                  </a:lnTo>
                  <a:lnTo>
                    <a:pt x="6469" y="7115"/>
                  </a:lnTo>
                  <a:lnTo>
                    <a:pt x="6836" y="6514"/>
                  </a:lnTo>
                  <a:lnTo>
                    <a:pt x="7226" y="5924"/>
                  </a:lnTo>
                  <a:lnTo>
                    <a:pt x="7226" y="5924"/>
                  </a:lnTo>
                  <a:lnTo>
                    <a:pt x="7460" y="5590"/>
                  </a:lnTo>
                  <a:lnTo>
                    <a:pt x="7460" y="5590"/>
                  </a:lnTo>
                  <a:lnTo>
                    <a:pt x="7760" y="5189"/>
                  </a:lnTo>
                  <a:lnTo>
                    <a:pt x="7760" y="5189"/>
                  </a:lnTo>
                  <a:lnTo>
                    <a:pt x="8028" y="4833"/>
                  </a:lnTo>
                  <a:lnTo>
                    <a:pt x="8028" y="4833"/>
                  </a:lnTo>
                  <a:lnTo>
                    <a:pt x="8295" y="4488"/>
                  </a:lnTo>
                  <a:lnTo>
                    <a:pt x="8573" y="4154"/>
                  </a:lnTo>
                  <a:lnTo>
                    <a:pt x="8573" y="4154"/>
                  </a:lnTo>
                  <a:lnTo>
                    <a:pt x="8852" y="3831"/>
                  </a:lnTo>
                  <a:lnTo>
                    <a:pt x="8852" y="3831"/>
                  </a:lnTo>
                  <a:lnTo>
                    <a:pt x="9141" y="3519"/>
                  </a:lnTo>
                  <a:lnTo>
                    <a:pt x="9141" y="3519"/>
                  </a:lnTo>
                  <a:lnTo>
                    <a:pt x="9497" y="3152"/>
                  </a:lnTo>
                  <a:lnTo>
                    <a:pt x="9865" y="2795"/>
                  </a:lnTo>
                  <a:lnTo>
                    <a:pt x="10243" y="2461"/>
                  </a:lnTo>
                  <a:lnTo>
                    <a:pt x="10622" y="2139"/>
                  </a:lnTo>
                  <a:lnTo>
                    <a:pt x="10622" y="2139"/>
                  </a:lnTo>
                  <a:lnTo>
                    <a:pt x="10889" y="1927"/>
                  </a:lnTo>
                  <a:lnTo>
                    <a:pt x="11156" y="1727"/>
                  </a:lnTo>
                  <a:lnTo>
                    <a:pt x="11434" y="1537"/>
                  </a:lnTo>
                  <a:lnTo>
                    <a:pt x="11713" y="1359"/>
                  </a:lnTo>
                  <a:lnTo>
                    <a:pt x="11991" y="1181"/>
                  </a:lnTo>
                  <a:lnTo>
                    <a:pt x="12269" y="1025"/>
                  </a:lnTo>
                  <a:lnTo>
                    <a:pt x="12559" y="880"/>
                  </a:lnTo>
                  <a:lnTo>
                    <a:pt x="12837" y="736"/>
                  </a:lnTo>
                  <a:lnTo>
                    <a:pt x="13127" y="613"/>
                  </a:lnTo>
                  <a:lnTo>
                    <a:pt x="13427" y="502"/>
                  </a:lnTo>
                  <a:lnTo>
                    <a:pt x="13717" y="391"/>
                  </a:lnTo>
                  <a:lnTo>
                    <a:pt x="14017" y="302"/>
                  </a:lnTo>
                  <a:lnTo>
                    <a:pt x="14307" y="224"/>
                  </a:lnTo>
                  <a:lnTo>
                    <a:pt x="14608" y="157"/>
                  </a:lnTo>
                  <a:lnTo>
                    <a:pt x="14919" y="101"/>
                  </a:lnTo>
                  <a:lnTo>
                    <a:pt x="15220" y="57"/>
                  </a:lnTo>
                  <a:lnTo>
                    <a:pt x="15220" y="57"/>
                  </a:lnTo>
                  <a:lnTo>
                    <a:pt x="15543" y="23"/>
                  </a:lnTo>
                  <a:lnTo>
                    <a:pt x="15854" y="12"/>
                  </a:lnTo>
                  <a:lnTo>
                    <a:pt x="16177" y="1"/>
                  </a:lnTo>
                  <a:lnTo>
                    <a:pt x="16511" y="12"/>
                  </a:lnTo>
                  <a:lnTo>
                    <a:pt x="16834" y="34"/>
                  </a:lnTo>
                  <a:lnTo>
                    <a:pt x="17168" y="79"/>
                  </a:lnTo>
                  <a:lnTo>
                    <a:pt x="17491" y="135"/>
                  </a:lnTo>
                  <a:lnTo>
                    <a:pt x="17825" y="201"/>
                  </a:lnTo>
                  <a:lnTo>
                    <a:pt x="18170" y="279"/>
                  </a:lnTo>
                  <a:lnTo>
                    <a:pt x="18504" y="379"/>
                  </a:lnTo>
                  <a:lnTo>
                    <a:pt x="18849" y="491"/>
                  </a:lnTo>
                  <a:lnTo>
                    <a:pt x="19183" y="624"/>
                  </a:lnTo>
                  <a:lnTo>
                    <a:pt x="19528" y="769"/>
                  </a:lnTo>
                  <a:lnTo>
                    <a:pt x="19874" y="925"/>
                  </a:lnTo>
                  <a:lnTo>
                    <a:pt x="20230" y="1103"/>
                  </a:lnTo>
                  <a:lnTo>
                    <a:pt x="20575" y="1304"/>
                  </a:lnTo>
                  <a:lnTo>
                    <a:pt x="20575" y="1304"/>
                  </a:lnTo>
                  <a:lnTo>
                    <a:pt x="20887" y="1482"/>
                  </a:lnTo>
                  <a:lnTo>
                    <a:pt x="21187" y="1660"/>
                  </a:lnTo>
                  <a:lnTo>
                    <a:pt x="21488" y="1860"/>
                  </a:lnTo>
                  <a:lnTo>
                    <a:pt x="21777" y="2049"/>
                  </a:lnTo>
                  <a:lnTo>
                    <a:pt x="22067" y="2261"/>
                  </a:lnTo>
                  <a:lnTo>
                    <a:pt x="22356" y="2461"/>
                  </a:lnTo>
                  <a:lnTo>
                    <a:pt x="22924" y="2896"/>
                  </a:lnTo>
                  <a:lnTo>
                    <a:pt x="23470" y="3352"/>
                  </a:lnTo>
                  <a:lnTo>
                    <a:pt x="24015" y="3831"/>
                  </a:lnTo>
                  <a:lnTo>
                    <a:pt x="24527" y="4321"/>
                  </a:lnTo>
                  <a:lnTo>
                    <a:pt x="25040" y="4833"/>
                  </a:lnTo>
                  <a:lnTo>
                    <a:pt x="25541" y="5367"/>
                  </a:lnTo>
                  <a:lnTo>
                    <a:pt x="26019" y="5913"/>
                  </a:lnTo>
                  <a:lnTo>
                    <a:pt x="26487" y="6469"/>
                  </a:lnTo>
                  <a:lnTo>
                    <a:pt x="26943" y="7048"/>
                  </a:lnTo>
                  <a:lnTo>
                    <a:pt x="27378" y="7638"/>
                  </a:lnTo>
                  <a:lnTo>
                    <a:pt x="27812" y="8240"/>
                  </a:lnTo>
                  <a:lnTo>
                    <a:pt x="28224" y="8852"/>
                  </a:lnTo>
                  <a:lnTo>
                    <a:pt x="28636" y="9487"/>
                  </a:lnTo>
                  <a:lnTo>
                    <a:pt x="29025" y="10121"/>
                  </a:lnTo>
                  <a:lnTo>
                    <a:pt x="29404" y="10767"/>
                  </a:lnTo>
                  <a:lnTo>
                    <a:pt x="29771" y="11424"/>
                  </a:lnTo>
                  <a:lnTo>
                    <a:pt x="30139" y="12092"/>
                  </a:lnTo>
                  <a:lnTo>
                    <a:pt x="30484" y="12760"/>
                  </a:lnTo>
                  <a:lnTo>
                    <a:pt x="30818" y="13439"/>
                  </a:lnTo>
                  <a:lnTo>
                    <a:pt x="31141" y="14118"/>
                  </a:lnTo>
                  <a:lnTo>
                    <a:pt x="31463" y="14808"/>
                  </a:lnTo>
                  <a:lnTo>
                    <a:pt x="31764" y="15499"/>
                  </a:lnTo>
                  <a:lnTo>
                    <a:pt x="32065" y="16200"/>
                  </a:lnTo>
                  <a:lnTo>
                    <a:pt x="32343" y="16890"/>
                  </a:lnTo>
                  <a:lnTo>
                    <a:pt x="32621" y="17592"/>
                  </a:lnTo>
                  <a:lnTo>
                    <a:pt x="32889" y="18282"/>
                  </a:lnTo>
                  <a:lnTo>
                    <a:pt x="33156" y="18983"/>
                  </a:lnTo>
                  <a:lnTo>
                    <a:pt x="33401" y="19685"/>
                  </a:lnTo>
                  <a:lnTo>
                    <a:pt x="33646" y="20375"/>
                  </a:lnTo>
                  <a:lnTo>
                    <a:pt x="34102" y="21756"/>
                  </a:lnTo>
                  <a:lnTo>
                    <a:pt x="34525" y="23114"/>
                  </a:lnTo>
                  <a:lnTo>
                    <a:pt x="34915" y="24439"/>
                  </a:lnTo>
                  <a:lnTo>
                    <a:pt x="35282" y="25741"/>
                  </a:lnTo>
                  <a:lnTo>
                    <a:pt x="35627" y="26999"/>
                  </a:lnTo>
                  <a:lnTo>
                    <a:pt x="35939" y="28213"/>
                  </a:lnTo>
                  <a:lnTo>
                    <a:pt x="36240" y="29382"/>
                  </a:lnTo>
                  <a:lnTo>
                    <a:pt x="36507" y="30473"/>
                  </a:lnTo>
                  <a:lnTo>
                    <a:pt x="36997" y="32466"/>
                  </a:lnTo>
                  <a:lnTo>
                    <a:pt x="37208" y="33345"/>
                  </a:lnTo>
                  <a:lnTo>
                    <a:pt x="37420" y="34136"/>
                  </a:lnTo>
                  <a:lnTo>
                    <a:pt x="37609" y="34837"/>
                  </a:lnTo>
                  <a:lnTo>
                    <a:pt x="37787" y="35427"/>
                  </a:lnTo>
                  <a:lnTo>
                    <a:pt x="37876" y="35683"/>
                  </a:lnTo>
                  <a:lnTo>
                    <a:pt x="37965" y="35917"/>
                  </a:lnTo>
                  <a:lnTo>
                    <a:pt x="38043" y="36118"/>
                  </a:lnTo>
                  <a:lnTo>
                    <a:pt x="38132" y="36296"/>
                  </a:lnTo>
                  <a:lnTo>
                    <a:pt x="38132" y="36296"/>
                  </a:lnTo>
                  <a:lnTo>
                    <a:pt x="38221" y="36452"/>
                  </a:lnTo>
                  <a:lnTo>
                    <a:pt x="38355" y="36607"/>
                  </a:lnTo>
                  <a:lnTo>
                    <a:pt x="38511" y="36763"/>
                  </a:lnTo>
                  <a:lnTo>
                    <a:pt x="38689" y="36919"/>
                  </a:lnTo>
                  <a:lnTo>
                    <a:pt x="38901" y="37086"/>
                  </a:lnTo>
                  <a:lnTo>
                    <a:pt x="39123" y="37253"/>
                  </a:lnTo>
                  <a:lnTo>
                    <a:pt x="39379" y="37409"/>
                  </a:lnTo>
                  <a:lnTo>
                    <a:pt x="39658" y="37576"/>
                  </a:lnTo>
                  <a:lnTo>
                    <a:pt x="39958" y="37743"/>
                  </a:lnTo>
                  <a:lnTo>
                    <a:pt x="40281" y="37921"/>
                  </a:lnTo>
                  <a:lnTo>
                    <a:pt x="40971" y="38255"/>
                  </a:lnTo>
                  <a:lnTo>
                    <a:pt x="41728" y="38611"/>
                  </a:lnTo>
                  <a:lnTo>
                    <a:pt x="42552" y="38968"/>
                  </a:lnTo>
                  <a:lnTo>
                    <a:pt x="43410" y="39324"/>
                  </a:lnTo>
                  <a:lnTo>
                    <a:pt x="44311" y="39691"/>
                  </a:lnTo>
                  <a:lnTo>
                    <a:pt x="46193" y="40460"/>
                  </a:lnTo>
                  <a:lnTo>
                    <a:pt x="47150" y="40849"/>
                  </a:lnTo>
                  <a:lnTo>
                    <a:pt x="48097" y="41239"/>
                  </a:lnTo>
                  <a:lnTo>
                    <a:pt x="49054" y="41640"/>
                  </a:lnTo>
                  <a:lnTo>
                    <a:pt x="49978" y="42052"/>
                  </a:lnTo>
                  <a:lnTo>
                    <a:pt x="49978" y="42052"/>
                  </a:lnTo>
                  <a:lnTo>
                    <a:pt x="50045" y="42508"/>
                  </a:lnTo>
                  <a:lnTo>
                    <a:pt x="50101" y="42987"/>
                  </a:lnTo>
                  <a:lnTo>
                    <a:pt x="50134" y="43499"/>
                  </a:lnTo>
                  <a:lnTo>
                    <a:pt x="50156" y="44022"/>
                  </a:lnTo>
                  <a:lnTo>
                    <a:pt x="50156" y="44568"/>
                  </a:lnTo>
                  <a:lnTo>
                    <a:pt x="50145" y="45147"/>
                  </a:lnTo>
                  <a:lnTo>
                    <a:pt x="50112" y="45737"/>
                  </a:lnTo>
                  <a:lnTo>
                    <a:pt x="50067" y="463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8"/>
            <p:cNvSpPr/>
            <p:nvPr/>
          </p:nvSpPr>
          <p:spPr>
            <a:xfrm>
              <a:off x="759751" y="2710735"/>
              <a:ext cx="12297" cy="173519"/>
            </a:xfrm>
            <a:custGeom>
              <a:avLst/>
              <a:gdLst/>
              <a:ahLst/>
              <a:cxnLst/>
              <a:rect l="l" t="t" r="r" b="b"/>
              <a:pathLst>
                <a:path w="524" h="7394" extrusionOk="0">
                  <a:moveTo>
                    <a:pt x="524" y="1"/>
                  </a:moveTo>
                  <a:lnTo>
                    <a:pt x="524" y="1"/>
                  </a:lnTo>
                  <a:lnTo>
                    <a:pt x="524" y="23"/>
                  </a:lnTo>
                  <a:lnTo>
                    <a:pt x="524" y="23"/>
                  </a:lnTo>
                  <a:lnTo>
                    <a:pt x="435" y="702"/>
                  </a:lnTo>
                  <a:lnTo>
                    <a:pt x="357" y="1381"/>
                  </a:lnTo>
                  <a:lnTo>
                    <a:pt x="279" y="2071"/>
                  </a:lnTo>
                  <a:lnTo>
                    <a:pt x="212" y="2750"/>
                  </a:lnTo>
                  <a:lnTo>
                    <a:pt x="212" y="2750"/>
                  </a:lnTo>
                  <a:lnTo>
                    <a:pt x="156" y="3418"/>
                  </a:lnTo>
                  <a:lnTo>
                    <a:pt x="156" y="3418"/>
                  </a:lnTo>
                  <a:lnTo>
                    <a:pt x="145" y="3597"/>
                  </a:lnTo>
                  <a:lnTo>
                    <a:pt x="145" y="3597"/>
                  </a:lnTo>
                  <a:lnTo>
                    <a:pt x="101" y="4153"/>
                  </a:lnTo>
                  <a:lnTo>
                    <a:pt x="67" y="4699"/>
                  </a:lnTo>
                  <a:lnTo>
                    <a:pt x="67" y="4699"/>
                  </a:lnTo>
                  <a:lnTo>
                    <a:pt x="45" y="5244"/>
                  </a:lnTo>
                  <a:lnTo>
                    <a:pt x="45" y="5244"/>
                  </a:lnTo>
                  <a:lnTo>
                    <a:pt x="23" y="5790"/>
                  </a:lnTo>
                  <a:lnTo>
                    <a:pt x="23" y="5790"/>
                  </a:lnTo>
                  <a:lnTo>
                    <a:pt x="0" y="6592"/>
                  </a:lnTo>
                  <a:lnTo>
                    <a:pt x="0" y="7393"/>
                  </a:lnTo>
                  <a:lnTo>
                    <a:pt x="0" y="7393"/>
                  </a:lnTo>
                  <a:lnTo>
                    <a:pt x="0" y="6592"/>
                  </a:lnTo>
                  <a:lnTo>
                    <a:pt x="23" y="5790"/>
                  </a:lnTo>
                  <a:lnTo>
                    <a:pt x="23" y="5790"/>
                  </a:lnTo>
                  <a:lnTo>
                    <a:pt x="45" y="5244"/>
                  </a:lnTo>
                  <a:lnTo>
                    <a:pt x="45" y="5244"/>
                  </a:lnTo>
                  <a:lnTo>
                    <a:pt x="67" y="4699"/>
                  </a:lnTo>
                  <a:lnTo>
                    <a:pt x="67" y="4699"/>
                  </a:lnTo>
                  <a:lnTo>
                    <a:pt x="101" y="4153"/>
                  </a:lnTo>
                  <a:lnTo>
                    <a:pt x="145" y="3597"/>
                  </a:lnTo>
                  <a:lnTo>
                    <a:pt x="145" y="3597"/>
                  </a:lnTo>
                  <a:lnTo>
                    <a:pt x="156" y="3418"/>
                  </a:lnTo>
                  <a:lnTo>
                    <a:pt x="156" y="3418"/>
                  </a:lnTo>
                  <a:lnTo>
                    <a:pt x="212" y="2750"/>
                  </a:lnTo>
                  <a:lnTo>
                    <a:pt x="212" y="2750"/>
                  </a:lnTo>
                  <a:lnTo>
                    <a:pt x="279" y="2071"/>
                  </a:lnTo>
                  <a:lnTo>
                    <a:pt x="357" y="1381"/>
                  </a:lnTo>
                  <a:lnTo>
                    <a:pt x="435" y="702"/>
                  </a:lnTo>
                  <a:lnTo>
                    <a:pt x="524" y="23"/>
                  </a:lnTo>
                  <a:lnTo>
                    <a:pt x="524" y="23"/>
                  </a:lnTo>
                  <a:lnTo>
                    <a:pt x="524" y="1"/>
                  </a:lnTo>
                  <a:close/>
                </a:path>
              </a:pathLst>
            </a:custGeom>
            <a:solidFill>
              <a:srgbClr val="E4C3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8"/>
            <p:cNvSpPr/>
            <p:nvPr/>
          </p:nvSpPr>
          <p:spPr>
            <a:xfrm>
              <a:off x="759751" y="2710735"/>
              <a:ext cx="12297" cy="173519"/>
            </a:xfrm>
            <a:custGeom>
              <a:avLst/>
              <a:gdLst/>
              <a:ahLst/>
              <a:cxnLst/>
              <a:rect l="l" t="t" r="r" b="b"/>
              <a:pathLst>
                <a:path w="524" h="7394" fill="none" extrusionOk="0">
                  <a:moveTo>
                    <a:pt x="524" y="1"/>
                  </a:moveTo>
                  <a:lnTo>
                    <a:pt x="524" y="1"/>
                  </a:lnTo>
                  <a:lnTo>
                    <a:pt x="524" y="23"/>
                  </a:lnTo>
                  <a:lnTo>
                    <a:pt x="524" y="23"/>
                  </a:lnTo>
                  <a:lnTo>
                    <a:pt x="435" y="702"/>
                  </a:lnTo>
                  <a:lnTo>
                    <a:pt x="357" y="1381"/>
                  </a:lnTo>
                  <a:lnTo>
                    <a:pt x="279" y="2071"/>
                  </a:lnTo>
                  <a:lnTo>
                    <a:pt x="212" y="2750"/>
                  </a:lnTo>
                  <a:lnTo>
                    <a:pt x="212" y="2750"/>
                  </a:lnTo>
                  <a:lnTo>
                    <a:pt x="156" y="3418"/>
                  </a:lnTo>
                  <a:lnTo>
                    <a:pt x="156" y="3418"/>
                  </a:lnTo>
                  <a:lnTo>
                    <a:pt x="145" y="3597"/>
                  </a:lnTo>
                  <a:lnTo>
                    <a:pt x="145" y="3597"/>
                  </a:lnTo>
                  <a:lnTo>
                    <a:pt x="101" y="4153"/>
                  </a:lnTo>
                  <a:lnTo>
                    <a:pt x="67" y="4699"/>
                  </a:lnTo>
                  <a:lnTo>
                    <a:pt x="67" y="4699"/>
                  </a:lnTo>
                  <a:lnTo>
                    <a:pt x="45" y="5244"/>
                  </a:lnTo>
                  <a:lnTo>
                    <a:pt x="45" y="5244"/>
                  </a:lnTo>
                  <a:lnTo>
                    <a:pt x="23" y="5790"/>
                  </a:lnTo>
                  <a:lnTo>
                    <a:pt x="23" y="5790"/>
                  </a:lnTo>
                  <a:lnTo>
                    <a:pt x="0" y="6592"/>
                  </a:lnTo>
                  <a:lnTo>
                    <a:pt x="0" y="7393"/>
                  </a:lnTo>
                  <a:lnTo>
                    <a:pt x="0" y="7393"/>
                  </a:lnTo>
                  <a:lnTo>
                    <a:pt x="0" y="6592"/>
                  </a:lnTo>
                  <a:lnTo>
                    <a:pt x="23" y="5790"/>
                  </a:lnTo>
                  <a:lnTo>
                    <a:pt x="23" y="5790"/>
                  </a:lnTo>
                  <a:lnTo>
                    <a:pt x="45" y="5244"/>
                  </a:lnTo>
                  <a:lnTo>
                    <a:pt x="45" y="5244"/>
                  </a:lnTo>
                  <a:lnTo>
                    <a:pt x="67" y="4699"/>
                  </a:lnTo>
                  <a:lnTo>
                    <a:pt x="67" y="4699"/>
                  </a:lnTo>
                  <a:lnTo>
                    <a:pt x="101" y="4153"/>
                  </a:lnTo>
                  <a:lnTo>
                    <a:pt x="145" y="3597"/>
                  </a:lnTo>
                  <a:lnTo>
                    <a:pt x="145" y="3597"/>
                  </a:lnTo>
                  <a:lnTo>
                    <a:pt x="156" y="3418"/>
                  </a:lnTo>
                  <a:lnTo>
                    <a:pt x="156" y="3418"/>
                  </a:lnTo>
                  <a:lnTo>
                    <a:pt x="212" y="2750"/>
                  </a:lnTo>
                  <a:lnTo>
                    <a:pt x="212" y="2750"/>
                  </a:lnTo>
                  <a:lnTo>
                    <a:pt x="279" y="2071"/>
                  </a:lnTo>
                  <a:lnTo>
                    <a:pt x="357" y="1381"/>
                  </a:lnTo>
                  <a:lnTo>
                    <a:pt x="435" y="702"/>
                  </a:lnTo>
                  <a:lnTo>
                    <a:pt x="524" y="23"/>
                  </a:lnTo>
                  <a:lnTo>
                    <a:pt x="524" y="23"/>
                  </a:lnTo>
                  <a:lnTo>
                    <a:pt x="5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8"/>
            <p:cNvSpPr/>
            <p:nvPr/>
          </p:nvSpPr>
          <p:spPr>
            <a:xfrm>
              <a:off x="759751" y="2152138"/>
              <a:ext cx="667064" cy="1247603"/>
            </a:xfrm>
            <a:custGeom>
              <a:avLst/>
              <a:gdLst/>
              <a:ahLst/>
              <a:cxnLst/>
              <a:rect l="l" t="t" r="r" b="b"/>
              <a:pathLst>
                <a:path w="28425" h="53163" extrusionOk="0">
                  <a:moveTo>
                    <a:pt x="17046" y="0"/>
                  </a:moveTo>
                  <a:lnTo>
                    <a:pt x="17146" y="1370"/>
                  </a:lnTo>
                  <a:lnTo>
                    <a:pt x="17190" y="2283"/>
                  </a:lnTo>
                  <a:lnTo>
                    <a:pt x="17224" y="3173"/>
                  </a:lnTo>
                  <a:lnTo>
                    <a:pt x="17235" y="4053"/>
                  </a:lnTo>
                  <a:lnTo>
                    <a:pt x="17235" y="4910"/>
                  </a:lnTo>
                  <a:lnTo>
                    <a:pt x="17213" y="5768"/>
                  </a:lnTo>
                  <a:lnTo>
                    <a:pt x="17168" y="6614"/>
                  </a:lnTo>
                  <a:lnTo>
                    <a:pt x="17101" y="7449"/>
                  </a:lnTo>
                  <a:lnTo>
                    <a:pt x="17023" y="8273"/>
                  </a:lnTo>
                  <a:lnTo>
                    <a:pt x="16923" y="9085"/>
                  </a:lnTo>
                  <a:lnTo>
                    <a:pt x="16801" y="9898"/>
                  </a:lnTo>
                  <a:lnTo>
                    <a:pt x="16656" y="10711"/>
                  </a:lnTo>
                  <a:lnTo>
                    <a:pt x="16489" y="11512"/>
                  </a:lnTo>
                  <a:lnTo>
                    <a:pt x="16300" y="12314"/>
                  </a:lnTo>
                  <a:lnTo>
                    <a:pt x="16088" y="13116"/>
                  </a:lnTo>
                  <a:lnTo>
                    <a:pt x="15854" y="13906"/>
                  </a:lnTo>
                  <a:lnTo>
                    <a:pt x="15587" y="14708"/>
                  </a:lnTo>
                  <a:lnTo>
                    <a:pt x="15799" y="14585"/>
                  </a:lnTo>
                  <a:lnTo>
                    <a:pt x="15643" y="14953"/>
                  </a:lnTo>
                  <a:lnTo>
                    <a:pt x="15476" y="15309"/>
                  </a:lnTo>
                  <a:lnTo>
                    <a:pt x="15298" y="15665"/>
                  </a:lnTo>
                  <a:lnTo>
                    <a:pt x="15109" y="16021"/>
                  </a:lnTo>
                  <a:lnTo>
                    <a:pt x="14808" y="16767"/>
                  </a:lnTo>
                  <a:lnTo>
                    <a:pt x="14485" y="17513"/>
                  </a:lnTo>
                  <a:lnTo>
                    <a:pt x="14129" y="18259"/>
                  </a:lnTo>
                  <a:lnTo>
                    <a:pt x="13761" y="19016"/>
                  </a:lnTo>
                  <a:lnTo>
                    <a:pt x="13361" y="19773"/>
                  </a:lnTo>
                  <a:lnTo>
                    <a:pt x="13160" y="20152"/>
                  </a:lnTo>
                  <a:lnTo>
                    <a:pt x="12938" y="20530"/>
                  </a:lnTo>
                  <a:lnTo>
                    <a:pt x="12715" y="20898"/>
                  </a:lnTo>
                  <a:lnTo>
                    <a:pt x="12492" y="21254"/>
                  </a:lnTo>
                  <a:lnTo>
                    <a:pt x="12247" y="21610"/>
                  </a:lnTo>
                  <a:lnTo>
                    <a:pt x="11991" y="21955"/>
                  </a:lnTo>
                  <a:lnTo>
                    <a:pt x="11724" y="22289"/>
                  </a:lnTo>
                  <a:lnTo>
                    <a:pt x="11446" y="22601"/>
                  </a:lnTo>
                  <a:lnTo>
                    <a:pt x="11156" y="22902"/>
                  </a:lnTo>
                  <a:lnTo>
                    <a:pt x="10844" y="23191"/>
                  </a:lnTo>
                  <a:lnTo>
                    <a:pt x="10533" y="23447"/>
                  </a:lnTo>
                  <a:lnTo>
                    <a:pt x="10366" y="23581"/>
                  </a:lnTo>
                  <a:lnTo>
                    <a:pt x="10188" y="23692"/>
                  </a:lnTo>
                  <a:lnTo>
                    <a:pt x="10009" y="23815"/>
                  </a:lnTo>
                  <a:lnTo>
                    <a:pt x="9831" y="23915"/>
                  </a:lnTo>
                  <a:lnTo>
                    <a:pt x="9653" y="24015"/>
                  </a:lnTo>
                  <a:lnTo>
                    <a:pt x="9464" y="24115"/>
                  </a:lnTo>
                  <a:lnTo>
                    <a:pt x="9230" y="24215"/>
                  </a:lnTo>
                  <a:lnTo>
                    <a:pt x="8996" y="24316"/>
                  </a:lnTo>
                  <a:lnTo>
                    <a:pt x="8751" y="24394"/>
                  </a:lnTo>
                  <a:lnTo>
                    <a:pt x="8518" y="24472"/>
                  </a:lnTo>
                  <a:lnTo>
                    <a:pt x="8273" y="24538"/>
                  </a:lnTo>
                  <a:lnTo>
                    <a:pt x="8028" y="24594"/>
                  </a:lnTo>
                  <a:lnTo>
                    <a:pt x="7772" y="24650"/>
                  </a:lnTo>
                  <a:lnTo>
                    <a:pt x="7527" y="24694"/>
                  </a:lnTo>
                  <a:lnTo>
                    <a:pt x="7271" y="24728"/>
                  </a:lnTo>
                  <a:lnTo>
                    <a:pt x="7015" y="24761"/>
                  </a:lnTo>
                  <a:lnTo>
                    <a:pt x="6514" y="24794"/>
                  </a:lnTo>
                  <a:lnTo>
                    <a:pt x="5990" y="24817"/>
                  </a:lnTo>
                  <a:lnTo>
                    <a:pt x="5478" y="24828"/>
                  </a:lnTo>
                  <a:lnTo>
                    <a:pt x="4654" y="24817"/>
                  </a:lnTo>
                  <a:lnTo>
                    <a:pt x="4109" y="24794"/>
                  </a:lnTo>
                  <a:lnTo>
                    <a:pt x="3552" y="24761"/>
                  </a:lnTo>
                  <a:lnTo>
                    <a:pt x="3285" y="24728"/>
                  </a:lnTo>
                  <a:lnTo>
                    <a:pt x="3007" y="24694"/>
                  </a:lnTo>
                  <a:lnTo>
                    <a:pt x="2739" y="24650"/>
                  </a:lnTo>
                  <a:lnTo>
                    <a:pt x="2472" y="24605"/>
                  </a:lnTo>
                  <a:lnTo>
                    <a:pt x="2205" y="24549"/>
                  </a:lnTo>
                  <a:lnTo>
                    <a:pt x="1938" y="24483"/>
                  </a:lnTo>
                  <a:lnTo>
                    <a:pt x="1693" y="24394"/>
                  </a:lnTo>
                  <a:lnTo>
                    <a:pt x="1437" y="24305"/>
                  </a:lnTo>
                  <a:lnTo>
                    <a:pt x="1203" y="24204"/>
                  </a:lnTo>
                  <a:lnTo>
                    <a:pt x="969" y="24082"/>
                  </a:lnTo>
                  <a:lnTo>
                    <a:pt x="746" y="23948"/>
                  </a:lnTo>
                  <a:lnTo>
                    <a:pt x="535" y="23804"/>
                  </a:lnTo>
                  <a:lnTo>
                    <a:pt x="524" y="23804"/>
                  </a:lnTo>
                  <a:lnTo>
                    <a:pt x="524" y="23826"/>
                  </a:lnTo>
                  <a:lnTo>
                    <a:pt x="435" y="24505"/>
                  </a:lnTo>
                  <a:lnTo>
                    <a:pt x="357" y="25184"/>
                  </a:lnTo>
                  <a:lnTo>
                    <a:pt x="279" y="25874"/>
                  </a:lnTo>
                  <a:lnTo>
                    <a:pt x="212" y="26553"/>
                  </a:lnTo>
                  <a:lnTo>
                    <a:pt x="156" y="27221"/>
                  </a:lnTo>
                  <a:lnTo>
                    <a:pt x="145" y="27400"/>
                  </a:lnTo>
                  <a:lnTo>
                    <a:pt x="101" y="27956"/>
                  </a:lnTo>
                  <a:lnTo>
                    <a:pt x="67" y="28502"/>
                  </a:lnTo>
                  <a:lnTo>
                    <a:pt x="45" y="29047"/>
                  </a:lnTo>
                  <a:lnTo>
                    <a:pt x="23" y="29593"/>
                  </a:lnTo>
                  <a:lnTo>
                    <a:pt x="0" y="30395"/>
                  </a:lnTo>
                  <a:lnTo>
                    <a:pt x="0" y="31196"/>
                  </a:lnTo>
                  <a:lnTo>
                    <a:pt x="12" y="32176"/>
                  </a:lnTo>
                  <a:lnTo>
                    <a:pt x="34" y="33133"/>
                  </a:lnTo>
                  <a:lnTo>
                    <a:pt x="90" y="34091"/>
                  </a:lnTo>
                  <a:lnTo>
                    <a:pt x="167" y="35015"/>
                  </a:lnTo>
                  <a:lnTo>
                    <a:pt x="257" y="35928"/>
                  </a:lnTo>
                  <a:lnTo>
                    <a:pt x="379" y="36818"/>
                  </a:lnTo>
                  <a:lnTo>
                    <a:pt x="513" y="37687"/>
                  </a:lnTo>
                  <a:lnTo>
                    <a:pt x="591" y="38110"/>
                  </a:lnTo>
                  <a:lnTo>
                    <a:pt x="680" y="38522"/>
                  </a:lnTo>
                  <a:lnTo>
                    <a:pt x="769" y="38934"/>
                  </a:lnTo>
                  <a:lnTo>
                    <a:pt x="858" y="39346"/>
                  </a:lnTo>
                  <a:lnTo>
                    <a:pt x="958" y="39735"/>
                  </a:lnTo>
                  <a:lnTo>
                    <a:pt x="1069" y="40136"/>
                  </a:lnTo>
                  <a:lnTo>
                    <a:pt x="1181" y="40515"/>
                  </a:lnTo>
                  <a:lnTo>
                    <a:pt x="1303" y="40893"/>
                  </a:lnTo>
                  <a:lnTo>
                    <a:pt x="1426" y="41261"/>
                  </a:lnTo>
                  <a:lnTo>
                    <a:pt x="1559" y="41628"/>
                  </a:lnTo>
                  <a:lnTo>
                    <a:pt x="1693" y="41973"/>
                  </a:lnTo>
                  <a:lnTo>
                    <a:pt x="1826" y="42318"/>
                  </a:lnTo>
                  <a:lnTo>
                    <a:pt x="1982" y="42652"/>
                  </a:lnTo>
                  <a:lnTo>
                    <a:pt x="2127" y="42986"/>
                  </a:lnTo>
                  <a:lnTo>
                    <a:pt x="2294" y="43309"/>
                  </a:lnTo>
                  <a:lnTo>
                    <a:pt x="2461" y="43610"/>
                  </a:lnTo>
                  <a:lnTo>
                    <a:pt x="2628" y="43910"/>
                  </a:lnTo>
                  <a:lnTo>
                    <a:pt x="2806" y="44211"/>
                  </a:lnTo>
                  <a:lnTo>
                    <a:pt x="2984" y="44489"/>
                  </a:lnTo>
                  <a:lnTo>
                    <a:pt x="3174" y="44768"/>
                  </a:lnTo>
                  <a:lnTo>
                    <a:pt x="3363" y="45035"/>
                  </a:lnTo>
                  <a:lnTo>
                    <a:pt x="3563" y="45302"/>
                  </a:lnTo>
                  <a:lnTo>
                    <a:pt x="3741" y="45536"/>
                  </a:lnTo>
                  <a:lnTo>
                    <a:pt x="3919" y="45770"/>
                  </a:lnTo>
                  <a:lnTo>
                    <a:pt x="3986" y="45848"/>
                  </a:lnTo>
                  <a:lnTo>
                    <a:pt x="4376" y="46304"/>
                  </a:lnTo>
                  <a:lnTo>
                    <a:pt x="4387" y="46326"/>
                  </a:lnTo>
                  <a:lnTo>
                    <a:pt x="4398" y="46337"/>
                  </a:lnTo>
                  <a:lnTo>
                    <a:pt x="4788" y="46761"/>
                  </a:lnTo>
                  <a:lnTo>
                    <a:pt x="4899" y="46883"/>
                  </a:lnTo>
                  <a:lnTo>
                    <a:pt x="5255" y="47228"/>
                  </a:lnTo>
                  <a:lnTo>
                    <a:pt x="5467" y="47440"/>
                  </a:lnTo>
                  <a:lnTo>
                    <a:pt x="5701" y="47651"/>
                  </a:lnTo>
                  <a:lnTo>
                    <a:pt x="5723" y="47662"/>
                  </a:lnTo>
                  <a:lnTo>
                    <a:pt x="5957" y="47874"/>
                  </a:lnTo>
                  <a:lnTo>
                    <a:pt x="6202" y="48074"/>
                  </a:lnTo>
                  <a:lnTo>
                    <a:pt x="6257" y="48119"/>
                  </a:lnTo>
                  <a:lnTo>
                    <a:pt x="6480" y="48297"/>
                  </a:lnTo>
                  <a:lnTo>
                    <a:pt x="6703" y="48464"/>
                  </a:lnTo>
                  <a:lnTo>
                    <a:pt x="6959" y="48653"/>
                  </a:lnTo>
                  <a:lnTo>
                    <a:pt x="7226" y="48842"/>
                  </a:lnTo>
                  <a:lnTo>
                    <a:pt x="7649" y="49121"/>
                  </a:lnTo>
                  <a:lnTo>
                    <a:pt x="8206" y="49466"/>
                  </a:lnTo>
                  <a:lnTo>
                    <a:pt x="8484" y="49633"/>
                  </a:lnTo>
                  <a:lnTo>
                    <a:pt x="8774" y="49789"/>
                  </a:lnTo>
                  <a:lnTo>
                    <a:pt x="9108" y="49967"/>
                  </a:lnTo>
                  <a:lnTo>
                    <a:pt x="9553" y="50178"/>
                  </a:lnTo>
                  <a:lnTo>
                    <a:pt x="10065" y="50412"/>
                  </a:lnTo>
                  <a:lnTo>
                    <a:pt x="10577" y="50635"/>
                  </a:lnTo>
                  <a:lnTo>
                    <a:pt x="10922" y="50780"/>
                  </a:lnTo>
                  <a:lnTo>
                    <a:pt x="11423" y="50969"/>
                  </a:lnTo>
                  <a:lnTo>
                    <a:pt x="11757" y="51080"/>
                  </a:lnTo>
                  <a:lnTo>
                    <a:pt x="12091" y="51192"/>
                  </a:lnTo>
                  <a:lnTo>
                    <a:pt x="12503" y="51325"/>
                  </a:lnTo>
                  <a:lnTo>
                    <a:pt x="12938" y="51459"/>
                  </a:lnTo>
                  <a:lnTo>
                    <a:pt x="13372" y="51581"/>
                  </a:lnTo>
                  <a:lnTo>
                    <a:pt x="13773" y="51681"/>
                  </a:lnTo>
                  <a:lnTo>
                    <a:pt x="13817" y="51693"/>
                  </a:lnTo>
                  <a:lnTo>
                    <a:pt x="14274" y="51815"/>
                  </a:lnTo>
                  <a:lnTo>
                    <a:pt x="14841" y="51949"/>
                  </a:lnTo>
                  <a:lnTo>
                    <a:pt x="15109" y="52004"/>
                  </a:lnTo>
                  <a:lnTo>
                    <a:pt x="15843" y="52149"/>
                  </a:lnTo>
                  <a:lnTo>
                    <a:pt x="16511" y="52283"/>
                  </a:lnTo>
                  <a:lnTo>
                    <a:pt x="16990" y="52361"/>
                  </a:lnTo>
                  <a:lnTo>
                    <a:pt x="17680" y="52461"/>
                  </a:lnTo>
                  <a:lnTo>
                    <a:pt x="18371" y="52561"/>
                  </a:lnTo>
                  <a:lnTo>
                    <a:pt x="18916" y="52628"/>
                  </a:lnTo>
                  <a:lnTo>
                    <a:pt x="19016" y="52639"/>
                  </a:lnTo>
                  <a:lnTo>
                    <a:pt x="19540" y="52706"/>
                  </a:lnTo>
                  <a:lnTo>
                    <a:pt x="20074" y="52761"/>
                  </a:lnTo>
                  <a:lnTo>
                    <a:pt x="20620" y="52806"/>
                  </a:lnTo>
                  <a:lnTo>
                    <a:pt x="21121" y="52862"/>
                  </a:lnTo>
                  <a:lnTo>
                    <a:pt x="21644" y="52895"/>
                  </a:lnTo>
                  <a:lnTo>
                    <a:pt x="22022" y="52928"/>
                  </a:lnTo>
                  <a:lnTo>
                    <a:pt x="22401" y="52951"/>
                  </a:lnTo>
                  <a:lnTo>
                    <a:pt x="23470" y="53017"/>
                  </a:lnTo>
                  <a:lnTo>
                    <a:pt x="24672" y="53073"/>
                  </a:lnTo>
                  <a:lnTo>
                    <a:pt x="25908" y="53118"/>
                  </a:lnTo>
                  <a:lnTo>
                    <a:pt x="26888" y="53140"/>
                  </a:lnTo>
                  <a:lnTo>
                    <a:pt x="27188" y="53151"/>
                  </a:lnTo>
                  <a:lnTo>
                    <a:pt x="28346" y="53162"/>
                  </a:lnTo>
                  <a:lnTo>
                    <a:pt x="28424" y="53162"/>
                  </a:lnTo>
                  <a:lnTo>
                    <a:pt x="28324" y="52873"/>
                  </a:lnTo>
                  <a:lnTo>
                    <a:pt x="28213" y="52594"/>
                  </a:lnTo>
                  <a:lnTo>
                    <a:pt x="28090" y="52327"/>
                  </a:lnTo>
                  <a:lnTo>
                    <a:pt x="27956" y="52082"/>
                  </a:lnTo>
                  <a:lnTo>
                    <a:pt x="27823" y="51837"/>
                  </a:lnTo>
                  <a:lnTo>
                    <a:pt x="27678" y="51604"/>
                  </a:lnTo>
                  <a:lnTo>
                    <a:pt x="27522" y="51392"/>
                  </a:lnTo>
                  <a:lnTo>
                    <a:pt x="27366" y="51180"/>
                  </a:lnTo>
                  <a:lnTo>
                    <a:pt x="27211" y="50980"/>
                  </a:lnTo>
                  <a:lnTo>
                    <a:pt x="27044" y="50791"/>
                  </a:lnTo>
                  <a:lnTo>
                    <a:pt x="26865" y="50602"/>
                  </a:lnTo>
                  <a:lnTo>
                    <a:pt x="26687" y="50435"/>
                  </a:lnTo>
                  <a:lnTo>
                    <a:pt x="26509" y="50268"/>
                  </a:lnTo>
                  <a:lnTo>
                    <a:pt x="26331" y="50101"/>
                  </a:lnTo>
                  <a:lnTo>
                    <a:pt x="25952" y="49811"/>
                  </a:lnTo>
                  <a:lnTo>
                    <a:pt x="25574" y="49533"/>
                  </a:lnTo>
                  <a:lnTo>
                    <a:pt x="25195" y="49288"/>
                  </a:lnTo>
                  <a:lnTo>
                    <a:pt x="24817" y="49054"/>
                  </a:lnTo>
                  <a:lnTo>
                    <a:pt x="24438" y="48831"/>
                  </a:lnTo>
                  <a:lnTo>
                    <a:pt x="23737" y="48408"/>
                  </a:lnTo>
                  <a:lnTo>
                    <a:pt x="23414" y="48197"/>
                  </a:lnTo>
                  <a:lnTo>
                    <a:pt x="23113" y="47996"/>
                  </a:lnTo>
                  <a:lnTo>
                    <a:pt x="22891" y="47829"/>
                  </a:lnTo>
                  <a:lnTo>
                    <a:pt x="22657" y="47673"/>
                  </a:lnTo>
                  <a:lnTo>
                    <a:pt x="22134" y="47351"/>
                  </a:lnTo>
                  <a:lnTo>
                    <a:pt x="21577" y="47028"/>
                  </a:lnTo>
                  <a:lnTo>
                    <a:pt x="20987" y="46683"/>
                  </a:lnTo>
                  <a:lnTo>
                    <a:pt x="20363" y="46326"/>
                  </a:lnTo>
                  <a:lnTo>
                    <a:pt x="19740" y="45937"/>
                  </a:lnTo>
                  <a:lnTo>
                    <a:pt x="19417" y="45736"/>
                  </a:lnTo>
                  <a:lnTo>
                    <a:pt x="19105" y="45525"/>
                  </a:lnTo>
                  <a:lnTo>
                    <a:pt x="18794" y="45313"/>
                  </a:lnTo>
                  <a:lnTo>
                    <a:pt x="18482" y="45079"/>
                  </a:lnTo>
                  <a:lnTo>
                    <a:pt x="18181" y="44846"/>
                  </a:lnTo>
                  <a:lnTo>
                    <a:pt x="17881" y="44601"/>
                  </a:lnTo>
                  <a:lnTo>
                    <a:pt x="17591" y="44345"/>
                  </a:lnTo>
                  <a:lnTo>
                    <a:pt x="17313" y="44077"/>
                  </a:lnTo>
                  <a:lnTo>
                    <a:pt x="17046" y="43799"/>
                  </a:lnTo>
                  <a:lnTo>
                    <a:pt x="16790" y="43498"/>
                  </a:lnTo>
                  <a:lnTo>
                    <a:pt x="16545" y="43198"/>
                  </a:lnTo>
                  <a:lnTo>
                    <a:pt x="16311" y="42875"/>
                  </a:lnTo>
                  <a:lnTo>
                    <a:pt x="16099" y="42541"/>
                  </a:lnTo>
                  <a:lnTo>
                    <a:pt x="15899" y="42196"/>
                  </a:lnTo>
                  <a:lnTo>
                    <a:pt x="15710" y="41828"/>
                  </a:lnTo>
                  <a:lnTo>
                    <a:pt x="15554" y="41450"/>
                  </a:lnTo>
                  <a:lnTo>
                    <a:pt x="15409" y="41049"/>
                  </a:lnTo>
                  <a:lnTo>
                    <a:pt x="15353" y="40849"/>
                  </a:lnTo>
                  <a:lnTo>
                    <a:pt x="15298" y="40637"/>
                  </a:lnTo>
                  <a:lnTo>
                    <a:pt x="15242" y="40426"/>
                  </a:lnTo>
                  <a:lnTo>
                    <a:pt x="15198" y="40203"/>
                  </a:lnTo>
                  <a:lnTo>
                    <a:pt x="15164" y="39980"/>
                  </a:lnTo>
                  <a:lnTo>
                    <a:pt x="15131" y="39758"/>
                  </a:lnTo>
                  <a:lnTo>
                    <a:pt x="15086" y="39301"/>
                  </a:lnTo>
                  <a:lnTo>
                    <a:pt x="15053" y="38845"/>
                  </a:lnTo>
                  <a:lnTo>
                    <a:pt x="15031" y="38388"/>
                  </a:lnTo>
                  <a:lnTo>
                    <a:pt x="15031" y="37932"/>
                  </a:lnTo>
                  <a:lnTo>
                    <a:pt x="15031" y="37475"/>
                  </a:lnTo>
                  <a:lnTo>
                    <a:pt x="15053" y="37030"/>
                  </a:lnTo>
                  <a:lnTo>
                    <a:pt x="15075" y="36574"/>
                  </a:lnTo>
                  <a:lnTo>
                    <a:pt x="15120" y="36139"/>
                  </a:lnTo>
                  <a:lnTo>
                    <a:pt x="15164" y="35694"/>
                  </a:lnTo>
                  <a:lnTo>
                    <a:pt x="15220" y="35271"/>
                  </a:lnTo>
                  <a:lnTo>
                    <a:pt x="15287" y="34848"/>
                  </a:lnTo>
                  <a:lnTo>
                    <a:pt x="15353" y="34425"/>
                  </a:lnTo>
                  <a:lnTo>
                    <a:pt x="15431" y="34024"/>
                  </a:lnTo>
                  <a:lnTo>
                    <a:pt x="15509" y="33634"/>
                  </a:lnTo>
                  <a:lnTo>
                    <a:pt x="15676" y="32877"/>
                  </a:lnTo>
                  <a:lnTo>
                    <a:pt x="15854" y="32176"/>
                  </a:lnTo>
                  <a:lnTo>
                    <a:pt x="16033" y="31530"/>
                  </a:lnTo>
                  <a:lnTo>
                    <a:pt x="16211" y="30951"/>
                  </a:lnTo>
                  <a:lnTo>
                    <a:pt x="16378" y="30461"/>
                  </a:lnTo>
                  <a:lnTo>
                    <a:pt x="16522" y="30049"/>
                  </a:lnTo>
                  <a:lnTo>
                    <a:pt x="16645" y="29715"/>
                  </a:lnTo>
                  <a:lnTo>
                    <a:pt x="16790" y="29381"/>
                  </a:lnTo>
                  <a:lnTo>
                    <a:pt x="16979" y="28836"/>
                  </a:lnTo>
                  <a:lnTo>
                    <a:pt x="17157" y="28290"/>
                  </a:lnTo>
                  <a:lnTo>
                    <a:pt x="17246" y="27956"/>
                  </a:lnTo>
                  <a:lnTo>
                    <a:pt x="17335" y="27622"/>
                  </a:lnTo>
                  <a:lnTo>
                    <a:pt x="17502" y="26910"/>
                  </a:lnTo>
                  <a:lnTo>
                    <a:pt x="17647" y="26164"/>
                  </a:lnTo>
                  <a:lnTo>
                    <a:pt x="17781" y="25429"/>
                  </a:lnTo>
                  <a:lnTo>
                    <a:pt x="17903" y="24716"/>
                  </a:lnTo>
                  <a:lnTo>
                    <a:pt x="18003" y="24060"/>
                  </a:lnTo>
                  <a:lnTo>
                    <a:pt x="18159" y="22980"/>
                  </a:lnTo>
                  <a:lnTo>
                    <a:pt x="17836" y="22891"/>
                  </a:lnTo>
                  <a:lnTo>
                    <a:pt x="17781" y="22868"/>
                  </a:lnTo>
                  <a:lnTo>
                    <a:pt x="17736" y="22846"/>
                  </a:lnTo>
                  <a:lnTo>
                    <a:pt x="17691" y="22813"/>
                  </a:lnTo>
                  <a:lnTo>
                    <a:pt x="17658" y="22768"/>
                  </a:lnTo>
                  <a:lnTo>
                    <a:pt x="17636" y="22724"/>
                  </a:lnTo>
                  <a:lnTo>
                    <a:pt x="17614" y="22679"/>
                  </a:lnTo>
                  <a:lnTo>
                    <a:pt x="17602" y="22623"/>
                  </a:lnTo>
                  <a:lnTo>
                    <a:pt x="17602" y="22568"/>
                  </a:lnTo>
                  <a:lnTo>
                    <a:pt x="17602" y="22445"/>
                  </a:lnTo>
                  <a:lnTo>
                    <a:pt x="17636" y="22301"/>
                  </a:lnTo>
                  <a:lnTo>
                    <a:pt x="17669" y="22156"/>
                  </a:lnTo>
                  <a:lnTo>
                    <a:pt x="17725" y="22000"/>
                  </a:lnTo>
                  <a:lnTo>
                    <a:pt x="17858" y="21655"/>
                  </a:lnTo>
                  <a:lnTo>
                    <a:pt x="17992" y="21310"/>
                  </a:lnTo>
                  <a:lnTo>
                    <a:pt x="18059" y="21143"/>
                  </a:lnTo>
                  <a:lnTo>
                    <a:pt x="18103" y="20976"/>
                  </a:lnTo>
                  <a:lnTo>
                    <a:pt x="18148" y="20820"/>
                  </a:lnTo>
                  <a:lnTo>
                    <a:pt x="18170" y="20664"/>
                  </a:lnTo>
                  <a:lnTo>
                    <a:pt x="18248" y="19996"/>
                  </a:lnTo>
                  <a:lnTo>
                    <a:pt x="18315" y="19306"/>
                  </a:lnTo>
                  <a:lnTo>
                    <a:pt x="18371" y="18593"/>
                  </a:lnTo>
                  <a:lnTo>
                    <a:pt x="18415" y="17847"/>
                  </a:lnTo>
                  <a:lnTo>
                    <a:pt x="18449" y="17079"/>
                  </a:lnTo>
                  <a:lnTo>
                    <a:pt x="18482" y="16277"/>
                  </a:lnTo>
                  <a:lnTo>
                    <a:pt x="18493" y="15442"/>
                  </a:lnTo>
                  <a:lnTo>
                    <a:pt x="18504" y="14585"/>
                  </a:lnTo>
                  <a:lnTo>
                    <a:pt x="18504" y="13683"/>
                  </a:lnTo>
                  <a:lnTo>
                    <a:pt x="18493" y="12759"/>
                  </a:lnTo>
                  <a:lnTo>
                    <a:pt x="18482" y="11791"/>
                  </a:lnTo>
                  <a:lnTo>
                    <a:pt x="18449" y="10800"/>
                  </a:lnTo>
                  <a:lnTo>
                    <a:pt x="18404" y="9764"/>
                  </a:lnTo>
                  <a:lnTo>
                    <a:pt x="18359" y="8684"/>
                  </a:lnTo>
                  <a:lnTo>
                    <a:pt x="18304" y="7571"/>
                  </a:lnTo>
                  <a:lnTo>
                    <a:pt x="18237" y="6424"/>
                  </a:lnTo>
                  <a:lnTo>
                    <a:pt x="18192" y="5756"/>
                  </a:lnTo>
                  <a:lnTo>
                    <a:pt x="17736" y="3530"/>
                  </a:lnTo>
                  <a:lnTo>
                    <a:pt x="170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8"/>
            <p:cNvSpPr/>
            <p:nvPr/>
          </p:nvSpPr>
          <p:spPr>
            <a:xfrm>
              <a:off x="759751" y="2152138"/>
              <a:ext cx="667064" cy="1247603"/>
            </a:xfrm>
            <a:custGeom>
              <a:avLst/>
              <a:gdLst/>
              <a:ahLst/>
              <a:cxnLst/>
              <a:rect l="l" t="t" r="r" b="b"/>
              <a:pathLst>
                <a:path w="28425" h="53163" fill="none" extrusionOk="0">
                  <a:moveTo>
                    <a:pt x="17046" y="0"/>
                  </a:moveTo>
                  <a:lnTo>
                    <a:pt x="17046" y="0"/>
                  </a:lnTo>
                  <a:lnTo>
                    <a:pt x="17146" y="1370"/>
                  </a:lnTo>
                  <a:lnTo>
                    <a:pt x="17146" y="1370"/>
                  </a:lnTo>
                  <a:lnTo>
                    <a:pt x="17190" y="2283"/>
                  </a:lnTo>
                  <a:lnTo>
                    <a:pt x="17224" y="3173"/>
                  </a:lnTo>
                  <a:lnTo>
                    <a:pt x="17235" y="4053"/>
                  </a:lnTo>
                  <a:lnTo>
                    <a:pt x="17235" y="4910"/>
                  </a:lnTo>
                  <a:lnTo>
                    <a:pt x="17213" y="5768"/>
                  </a:lnTo>
                  <a:lnTo>
                    <a:pt x="17168" y="6614"/>
                  </a:lnTo>
                  <a:lnTo>
                    <a:pt x="17101" y="7449"/>
                  </a:lnTo>
                  <a:lnTo>
                    <a:pt x="17023" y="8273"/>
                  </a:lnTo>
                  <a:lnTo>
                    <a:pt x="16923" y="9085"/>
                  </a:lnTo>
                  <a:lnTo>
                    <a:pt x="16801" y="9898"/>
                  </a:lnTo>
                  <a:lnTo>
                    <a:pt x="16656" y="10711"/>
                  </a:lnTo>
                  <a:lnTo>
                    <a:pt x="16489" y="11512"/>
                  </a:lnTo>
                  <a:lnTo>
                    <a:pt x="16300" y="12314"/>
                  </a:lnTo>
                  <a:lnTo>
                    <a:pt x="16088" y="13116"/>
                  </a:lnTo>
                  <a:lnTo>
                    <a:pt x="15854" y="13906"/>
                  </a:lnTo>
                  <a:lnTo>
                    <a:pt x="15587" y="14708"/>
                  </a:lnTo>
                  <a:lnTo>
                    <a:pt x="15799" y="14585"/>
                  </a:lnTo>
                  <a:lnTo>
                    <a:pt x="15799" y="14585"/>
                  </a:lnTo>
                  <a:lnTo>
                    <a:pt x="15643" y="14953"/>
                  </a:lnTo>
                  <a:lnTo>
                    <a:pt x="15476" y="15309"/>
                  </a:lnTo>
                  <a:lnTo>
                    <a:pt x="15298" y="15665"/>
                  </a:lnTo>
                  <a:lnTo>
                    <a:pt x="15109" y="16021"/>
                  </a:lnTo>
                  <a:lnTo>
                    <a:pt x="15109" y="16021"/>
                  </a:lnTo>
                  <a:lnTo>
                    <a:pt x="14808" y="16767"/>
                  </a:lnTo>
                  <a:lnTo>
                    <a:pt x="14485" y="17513"/>
                  </a:lnTo>
                  <a:lnTo>
                    <a:pt x="14129" y="18259"/>
                  </a:lnTo>
                  <a:lnTo>
                    <a:pt x="13761" y="19016"/>
                  </a:lnTo>
                  <a:lnTo>
                    <a:pt x="13761" y="19016"/>
                  </a:lnTo>
                  <a:lnTo>
                    <a:pt x="13361" y="19773"/>
                  </a:lnTo>
                  <a:lnTo>
                    <a:pt x="13160" y="20152"/>
                  </a:lnTo>
                  <a:lnTo>
                    <a:pt x="12938" y="20530"/>
                  </a:lnTo>
                  <a:lnTo>
                    <a:pt x="12715" y="20898"/>
                  </a:lnTo>
                  <a:lnTo>
                    <a:pt x="12492" y="21254"/>
                  </a:lnTo>
                  <a:lnTo>
                    <a:pt x="12247" y="21610"/>
                  </a:lnTo>
                  <a:lnTo>
                    <a:pt x="11991" y="21955"/>
                  </a:lnTo>
                  <a:lnTo>
                    <a:pt x="11724" y="22289"/>
                  </a:lnTo>
                  <a:lnTo>
                    <a:pt x="11446" y="22601"/>
                  </a:lnTo>
                  <a:lnTo>
                    <a:pt x="11156" y="22902"/>
                  </a:lnTo>
                  <a:lnTo>
                    <a:pt x="10844" y="23191"/>
                  </a:lnTo>
                  <a:lnTo>
                    <a:pt x="10533" y="23447"/>
                  </a:lnTo>
                  <a:lnTo>
                    <a:pt x="10366" y="23581"/>
                  </a:lnTo>
                  <a:lnTo>
                    <a:pt x="10188" y="23692"/>
                  </a:lnTo>
                  <a:lnTo>
                    <a:pt x="10009" y="23815"/>
                  </a:lnTo>
                  <a:lnTo>
                    <a:pt x="9831" y="23915"/>
                  </a:lnTo>
                  <a:lnTo>
                    <a:pt x="9653" y="24015"/>
                  </a:lnTo>
                  <a:lnTo>
                    <a:pt x="9464" y="24115"/>
                  </a:lnTo>
                  <a:lnTo>
                    <a:pt x="9464" y="24115"/>
                  </a:lnTo>
                  <a:lnTo>
                    <a:pt x="9230" y="24215"/>
                  </a:lnTo>
                  <a:lnTo>
                    <a:pt x="8996" y="24316"/>
                  </a:lnTo>
                  <a:lnTo>
                    <a:pt x="8751" y="24394"/>
                  </a:lnTo>
                  <a:lnTo>
                    <a:pt x="8518" y="24472"/>
                  </a:lnTo>
                  <a:lnTo>
                    <a:pt x="8273" y="24538"/>
                  </a:lnTo>
                  <a:lnTo>
                    <a:pt x="8028" y="24594"/>
                  </a:lnTo>
                  <a:lnTo>
                    <a:pt x="7772" y="24650"/>
                  </a:lnTo>
                  <a:lnTo>
                    <a:pt x="7527" y="24694"/>
                  </a:lnTo>
                  <a:lnTo>
                    <a:pt x="7271" y="24728"/>
                  </a:lnTo>
                  <a:lnTo>
                    <a:pt x="7015" y="24761"/>
                  </a:lnTo>
                  <a:lnTo>
                    <a:pt x="6514" y="24794"/>
                  </a:lnTo>
                  <a:lnTo>
                    <a:pt x="5990" y="24817"/>
                  </a:lnTo>
                  <a:lnTo>
                    <a:pt x="5478" y="24828"/>
                  </a:lnTo>
                  <a:lnTo>
                    <a:pt x="5478" y="24828"/>
                  </a:lnTo>
                  <a:lnTo>
                    <a:pt x="4654" y="24817"/>
                  </a:lnTo>
                  <a:lnTo>
                    <a:pt x="4654" y="24817"/>
                  </a:lnTo>
                  <a:lnTo>
                    <a:pt x="4109" y="24794"/>
                  </a:lnTo>
                  <a:lnTo>
                    <a:pt x="3552" y="24761"/>
                  </a:lnTo>
                  <a:lnTo>
                    <a:pt x="3285" y="24728"/>
                  </a:lnTo>
                  <a:lnTo>
                    <a:pt x="3007" y="24694"/>
                  </a:lnTo>
                  <a:lnTo>
                    <a:pt x="2739" y="24650"/>
                  </a:lnTo>
                  <a:lnTo>
                    <a:pt x="2472" y="24605"/>
                  </a:lnTo>
                  <a:lnTo>
                    <a:pt x="2205" y="24549"/>
                  </a:lnTo>
                  <a:lnTo>
                    <a:pt x="1938" y="24483"/>
                  </a:lnTo>
                  <a:lnTo>
                    <a:pt x="1693" y="24394"/>
                  </a:lnTo>
                  <a:lnTo>
                    <a:pt x="1437" y="24305"/>
                  </a:lnTo>
                  <a:lnTo>
                    <a:pt x="1203" y="24204"/>
                  </a:lnTo>
                  <a:lnTo>
                    <a:pt x="969" y="24082"/>
                  </a:lnTo>
                  <a:lnTo>
                    <a:pt x="746" y="23948"/>
                  </a:lnTo>
                  <a:lnTo>
                    <a:pt x="535" y="23804"/>
                  </a:lnTo>
                  <a:lnTo>
                    <a:pt x="535" y="23804"/>
                  </a:lnTo>
                  <a:lnTo>
                    <a:pt x="524" y="23804"/>
                  </a:lnTo>
                  <a:lnTo>
                    <a:pt x="524" y="23804"/>
                  </a:lnTo>
                  <a:lnTo>
                    <a:pt x="524" y="23826"/>
                  </a:lnTo>
                  <a:lnTo>
                    <a:pt x="524" y="23826"/>
                  </a:lnTo>
                  <a:lnTo>
                    <a:pt x="435" y="24505"/>
                  </a:lnTo>
                  <a:lnTo>
                    <a:pt x="357" y="25184"/>
                  </a:lnTo>
                  <a:lnTo>
                    <a:pt x="279" y="25874"/>
                  </a:lnTo>
                  <a:lnTo>
                    <a:pt x="212" y="26553"/>
                  </a:lnTo>
                  <a:lnTo>
                    <a:pt x="212" y="26553"/>
                  </a:lnTo>
                  <a:lnTo>
                    <a:pt x="156" y="27221"/>
                  </a:lnTo>
                  <a:lnTo>
                    <a:pt x="156" y="27221"/>
                  </a:lnTo>
                  <a:lnTo>
                    <a:pt x="145" y="27400"/>
                  </a:lnTo>
                  <a:lnTo>
                    <a:pt x="145" y="27400"/>
                  </a:lnTo>
                  <a:lnTo>
                    <a:pt x="101" y="27956"/>
                  </a:lnTo>
                  <a:lnTo>
                    <a:pt x="67" y="28502"/>
                  </a:lnTo>
                  <a:lnTo>
                    <a:pt x="67" y="28502"/>
                  </a:lnTo>
                  <a:lnTo>
                    <a:pt x="45" y="29047"/>
                  </a:lnTo>
                  <a:lnTo>
                    <a:pt x="45" y="29047"/>
                  </a:lnTo>
                  <a:lnTo>
                    <a:pt x="23" y="29593"/>
                  </a:lnTo>
                  <a:lnTo>
                    <a:pt x="23" y="29593"/>
                  </a:lnTo>
                  <a:lnTo>
                    <a:pt x="0" y="30395"/>
                  </a:lnTo>
                  <a:lnTo>
                    <a:pt x="0" y="31196"/>
                  </a:lnTo>
                  <a:lnTo>
                    <a:pt x="0" y="31196"/>
                  </a:lnTo>
                  <a:lnTo>
                    <a:pt x="12" y="32176"/>
                  </a:lnTo>
                  <a:lnTo>
                    <a:pt x="34" y="33133"/>
                  </a:lnTo>
                  <a:lnTo>
                    <a:pt x="90" y="34091"/>
                  </a:lnTo>
                  <a:lnTo>
                    <a:pt x="167" y="35015"/>
                  </a:lnTo>
                  <a:lnTo>
                    <a:pt x="257" y="35928"/>
                  </a:lnTo>
                  <a:lnTo>
                    <a:pt x="379" y="36818"/>
                  </a:lnTo>
                  <a:lnTo>
                    <a:pt x="513" y="37687"/>
                  </a:lnTo>
                  <a:lnTo>
                    <a:pt x="591" y="38110"/>
                  </a:lnTo>
                  <a:lnTo>
                    <a:pt x="680" y="38522"/>
                  </a:lnTo>
                  <a:lnTo>
                    <a:pt x="769" y="38934"/>
                  </a:lnTo>
                  <a:lnTo>
                    <a:pt x="858" y="39346"/>
                  </a:lnTo>
                  <a:lnTo>
                    <a:pt x="958" y="39735"/>
                  </a:lnTo>
                  <a:lnTo>
                    <a:pt x="1069" y="40136"/>
                  </a:lnTo>
                  <a:lnTo>
                    <a:pt x="1181" y="40515"/>
                  </a:lnTo>
                  <a:lnTo>
                    <a:pt x="1303" y="40893"/>
                  </a:lnTo>
                  <a:lnTo>
                    <a:pt x="1426" y="41261"/>
                  </a:lnTo>
                  <a:lnTo>
                    <a:pt x="1559" y="41628"/>
                  </a:lnTo>
                  <a:lnTo>
                    <a:pt x="1693" y="41973"/>
                  </a:lnTo>
                  <a:lnTo>
                    <a:pt x="1826" y="42318"/>
                  </a:lnTo>
                  <a:lnTo>
                    <a:pt x="1982" y="42652"/>
                  </a:lnTo>
                  <a:lnTo>
                    <a:pt x="2127" y="42986"/>
                  </a:lnTo>
                  <a:lnTo>
                    <a:pt x="2294" y="43309"/>
                  </a:lnTo>
                  <a:lnTo>
                    <a:pt x="2461" y="43610"/>
                  </a:lnTo>
                  <a:lnTo>
                    <a:pt x="2628" y="43910"/>
                  </a:lnTo>
                  <a:lnTo>
                    <a:pt x="2806" y="44211"/>
                  </a:lnTo>
                  <a:lnTo>
                    <a:pt x="2806" y="44211"/>
                  </a:lnTo>
                  <a:lnTo>
                    <a:pt x="2984" y="44489"/>
                  </a:lnTo>
                  <a:lnTo>
                    <a:pt x="3174" y="44768"/>
                  </a:lnTo>
                  <a:lnTo>
                    <a:pt x="3174" y="44768"/>
                  </a:lnTo>
                  <a:lnTo>
                    <a:pt x="3363" y="45035"/>
                  </a:lnTo>
                  <a:lnTo>
                    <a:pt x="3563" y="45302"/>
                  </a:lnTo>
                  <a:lnTo>
                    <a:pt x="3563" y="45302"/>
                  </a:lnTo>
                  <a:lnTo>
                    <a:pt x="3741" y="45536"/>
                  </a:lnTo>
                  <a:lnTo>
                    <a:pt x="3919" y="45770"/>
                  </a:lnTo>
                  <a:lnTo>
                    <a:pt x="3919" y="45770"/>
                  </a:lnTo>
                  <a:lnTo>
                    <a:pt x="3986" y="45848"/>
                  </a:lnTo>
                  <a:lnTo>
                    <a:pt x="3986" y="45848"/>
                  </a:lnTo>
                  <a:lnTo>
                    <a:pt x="4376" y="46304"/>
                  </a:lnTo>
                  <a:lnTo>
                    <a:pt x="4376" y="46304"/>
                  </a:lnTo>
                  <a:lnTo>
                    <a:pt x="4387" y="46326"/>
                  </a:lnTo>
                  <a:lnTo>
                    <a:pt x="4398" y="46337"/>
                  </a:lnTo>
                  <a:lnTo>
                    <a:pt x="4398" y="46337"/>
                  </a:lnTo>
                  <a:lnTo>
                    <a:pt x="4788" y="46761"/>
                  </a:lnTo>
                  <a:lnTo>
                    <a:pt x="4788" y="46761"/>
                  </a:lnTo>
                  <a:lnTo>
                    <a:pt x="4899" y="46883"/>
                  </a:lnTo>
                  <a:lnTo>
                    <a:pt x="4899" y="46883"/>
                  </a:lnTo>
                  <a:lnTo>
                    <a:pt x="5255" y="47228"/>
                  </a:lnTo>
                  <a:lnTo>
                    <a:pt x="5255" y="47228"/>
                  </a:lnTo>
                  <a:lnTo>
                    <a:pt x="5467" y="47440"/>
                  </a:lnTo>
                  <a:lnTo>
                    <a:pt x="5701" y="47651"/>
                  </a:lnTo>
                  <a:lnTo>
                    <a:pt x="5701" y="47651"/>
                  </a:lnTo>
                  <a:lnTo>
                    <a:pt x="5723" y="47662"/>
                  </a:lnTo>
                  <a:lnTo>
                    <a:pt x="5723" y="47662"/>
                  </a:lnTo>
                  <a:lnTo>
                    <a:pt x="5957" y="47874"/>
                  </a:lnTo>
                  <a:lnTo>
                    <a:pt x="6202" y="48074"/>
                  </a:lnTo>
                  <a:lnTo>
                    <a:pt x="6202" y="48074"/>
                  </a:lnTo>
                  <a:lnTo>
                    <a:pt x="6257" y="48119"/>
                  </a:lnTo>
                  <a:lnTo>
                    <a:pt x="6257" y="48119"/>
                  </a:lnTo>
                  <a:lnTo>
                    <a:pt x="6480" y="48297"/>
                  </a:lnTo>
                  <a:lnTo>
                    <a:pt x="6703" y="48464"/>
                  </a:lnTo>
                  <a:lnTo>
                    <a:pt x="6703" y="48464"/>
                  </a:lnTo>
                  <a:lnTo>
                    <a:pt x="6959" y="48653"/>
                  </a:lnTo>
                  <a:lnTo>
                    <a:pt x="7226" y="48842"/>
                  </a:lnTo>
                  <a:lnTo>
                    <a:pt x="7226" y="48842"/>
                  </a:lnTo>
                  <a:lnTo>
                    <a:pt x="7649" y="49121"/>
                  </a:lnTo>
                  <a:lnTo>
                    <a:pt x="7649" y="49121"/>
                  </a:lnTo>
                  <a:lnTo>
                    <a:pt x="8206" y="49466"/>
                  </a:lnTo>
                  <a:lnTo>
                    <a:pt x="8484" y="49633"/>
                  </a:lnTo>
                  <a:lnTo>
                    <a:pt x="8774" y="49789"/>
                  </a:lnTo>
                  <a:lnTo>
                    <a:pt x="8774" y="49789"/>
                  </a:lnTo>
                  <a:lnTo>
                    <a:pt x="9108" y="49967"/>
                  </a:lnTo>
                  <a:lnTo>
                    <a:pt x="9108" y="49967"/>
                  </a:lnTo>
                  <a:lnTo>
                    <a:pt x="9553" y="50178"/>
                  </a:lnTo>
                  <a:lnTo>
                    <a:pt x="9553" y="50178"/>
                  </a:lnTo>
                  <a:lnTo>
                    <a:pt x="10065" y="50412"/>
                  </a:lnTo>
                  <a:lnTo>
                    <a:pt x="10065" y="50412"/>
                  </a:lnTo>
                  <a:lnTo>
                    <a:pt x="10577" y="50635"/>
                  </a:lnTo>
                  <a:lnTo>
                    <a:pt x="10577" y="50635"/>
                  </a:lnTo>
                  <a:lnTo>
                    <a:pt x="10922" y="50780"/>
                  </a:lnTo>
                  <a:lnTo>
                    <a:pt x="10922" y="50780"/>
                  </a:lnTo>
                  <a:lnTo>
                    <a:pt x="11423" y="50969"/>
                  </a:lnTo>
                  <a:lnTo>
                    <a:pt x="11423" y="50969"/>
                  </a:lnTo>
                  <a:lnTo>
                    <a:pt x="11757" y="51080"/>
                  </a:lnTo>
                  <a:lnTo>
                    <a:pt x="12091" y="51192"/>
                  </a:lnTo>
                  <a:lnTo>
                    <a:pt x="12091" y="51192"/>
                  </a:lnTo>
                  <a:lnTo>
                    <a:pt x="12503" y="51325"/>
                  </a:lnTo>
                  <a:lnTo>
                    <a:pt x="12503" y="51325"/>
                  </a:lnTo>
                  <a:lnTo>
                    <a:pt x="12938" y="51459"/>
                  </a:lnTo>
                  <a:lnTo>
                    <a:pt x="13372" y="51581"/>
                  </a:lnTo>
                  <a:lnTo>
                    <a:pt x="13372" y="51581"/>
                  </a:lnTo>
                  <a:lnTo>
                    <a:pt x="13773" y="51681"/>
                  </a:lnTo>
                  <a:lnTo>
                    <a:pt x="13773" y="51681"/>
                  </a:lnTo>
                  <a:lnTo>
                    <a:pt x="13817" y="51693"/>
                  </a:lnTo>
                  <a:lnTo>
                    <a:pt x="13817" y="51693"/>
                  </a:lnTo>
                  <a:lnTo>
                    <a:pt x="14274" y="51815"/>
                  </a:lnTo>
                  <a:lnTo>
                    <a:pt x="14274" y="51815"/>
                  </a:lnTo>
                  <a:lnTo>
                    <a:pt x="14841" y="51949"/>
                  </a:lnTo>
                  <a:lnTo>
                    <a:pt x="14841" y="51949"/>
                  </a:lnTo>
                  <a:lnTo>
                    <a:pt x="15109" y="52004"/>
                  </a:lnTo>
                  <a:lnTo>
                    <a:pt x="15109" y="52004"/>
                  </a:lnTo>
                  <a:lnTo>
                    <a:pt x="15843" y="52149"/>
                  </a:lnTo>
                  <a:lnTo>
                    <a:pt x="15843" y="52149"/>
                  </a:lnTo>
                  <a:lnTo>
                    <a:pt x="16511" y="52283"/>
                  </a:lnTo>
                  <a:lnTo>
                    <a:pt x="16511" y="52283"/>
                  </a:lnTo>
                  <a:lnTo>
                    <a:pt x="16990" y="52361"/>
                  </a:lnTo>
                  <a:lnTo>
                    <a:pt x="16990" y="52361"/>
                  </a:lnTo>
                  <a:lnTo>
                    <a:pt x="17680" y="52461"/>
                  </a:lnTo>
                  <a:lnTo>
                    <a:pt x="18371" y="52561"/>
                  </a:lnTo>
                  <a:lnTo>
                    <a:pt x="18371" y="52561"/>
                  </a:lnTo>
                  <a:lnTo>
                    <a:pt x="18916" y="52628"/>
                  </a:lnTo>
                  <a:lnTo>
                    <a:pt x="18916" y="52628"/>
                  </a:lnTo>
                  <a:lnTo>
                    <a:pt x="19016" y="52639"/>
                  </a:lnTo>
                  <a:lnTo>
                    <a:pt x="19016" y="52639"/>
                  </a:lnTo>
                  <a:lnTo>
                    <a:pt x="19540" y="52706"/>
                  </a:lnTo>
                  <a:lnTo>
                    <a:pt x="19540" y="52706"/>
                  </a:lnTo>
                  <a:lnTo>
                    <a:pt x="20074" y="52761"/>
                  </a:lnTo>
                  <a:lnTo>
                    <a:pt x="20074" y="52761"/>
                  </a:lnTo>
                  <a:lnTo>
                    <a:pt x="20620" y="52806"/>
                  </a:lnTo>
                  <a:lnTo>
                    <a:pt x="20620" y="52806"/>
                  </a:lnTo>
                  <a:lnTo>
                    <a:pt x="21121" y="52862"/>
                  </a:lnTo>
                  <a:lnTo>
                    <a:pt x="21644" y="52895"/>
                  </a:lnTo>
                  <a:lnTo>
                    <a:pt x="21644" y="52895"/>
                  </a:lnTo>
                  <a:lnTo>
                    <a:pt x="22022" y="52928"/>
                  </a:lnTo>
                  <a:lnTo>
                    <a:pt x="22401" y="52951"/>
                  </a:lnTo>
                  <a:lnTo>
                    <a:pt x="22401" y="52951"/>
                  </a:lnTo>
                  <a:lnTo>
                    <a:pt x="23470" y="53017"/>
                  </a:lnTo>
                  <a:lnTo>
                    <a:pt x="23470" y="53017"/>
                  </a:lnTo>
                  <a:lnTo>
                    <a:pt x="24672" y="53073"/>
                  </a:lnTo>
                  <a:lnTo>
                    <a:pt x="25908" y="53118"/>
                  </a:lnTo>
                  <a:lnTo>
                    <a:pt x="25908" y="53118"/>
                  </a:lnTo>
                  <a:lnTo>
                    <a:pt x="26888" y="53140"/>
                  </a:lnTo>
                  <a:lnTo>
                    <a:pt x="26888" y="53140"/>
                  </a:lnTo>
                  <a:lnTo>
                    <a:pt x="27188" y="53151"/>
                  </a:lnTo>
                  <a:lnTo>
                    <a:pt x="27188" y="53151"/>
                  </a:lnTo>
                  <a:lnTo>
                    <a:pt x="28346" y="53162"/>
                  </a:lnTo>
                  <a:lnTo>
                    <a:pt x="28346" y="53162"/>
                  </a:lnTo>
                  <a:lnTo>
                    <a:pt x="28424" y="53162"/>
                  </a:lnTo>
                  <a:lnTo>
                    <a:pt x="28424" y="53162"/>
                  </a:lnTo>
                  <a:lnTo>
                    <a:pt x="28324" y="52873"/>
                  </a:lnTo>
                  <a:lnTo>
                    <a:pt x="28213" y="52594"/>
                  </a:lnTo>
                  <a:lnTo>
                    <a:pt x="28090" y="52327"/>
                  </a:lnTo>
                  <a:lnTo>
                    <a:pt x="27956" y="52082"/>
                  </a:lnTo>
                  <a:lnTo>
                    <a:pt x="27823" y="51837"/>
                  </a:lnTo>
                  <a:lnTo>
                    <a:pt x="27678" y="51604"/>
                  </a:lnTo>
                  <a:lnTo>
                    <a:pt x="27522" y="51392"/>
                  </a:lnTo>
                  <a:lnTo>
                    <a:pt x="27366" y="51180"/>
                  </a:lnTo>
                  <a:lnTo>
                    <a:pt x="27211" y="50980"/>
                  </a:lnTo>
                  <a:lnTo>
                    <a:pt x="27044" y="50791"/>
                  </a:lnTo>
                  <a:lnTo>
                    <a:pt x="26865" y="50602"/>
                  </a:lnTo>
                  <a:lnTo>
                    <a:pt x="26687" y="50435"/>
                  </a:lnTo>
                  <a:lnTo>
                    <a:pt x="26509" y="50268"/>
                  </a:lnTo>
                  <a:lnTo>
                    <a:pt x="26331" y="50101"/>
                  </a:lnTo>
                  <a:lnTo>
                    <a:pt x="25952" y="49811"/>
                  </a:lnTo>
                  <a:lnTo>
                    <a:pt x="25574" y="49533"/>
                  </a:lnTo>
                  <a:lnTo>
                    <a:pt x="25195" y="49288"/>
                  </a:lnTo>
                  <a:lnTo>
                    <a:pt x="24817" y="49054"/>
                  </a:lnTo>
                  <a:lnTo>
                    <a:pt x="24438" y="48831"/>
                  </a:lnTo>
                  <a:lnTo>
                    <a:pt x="23737" y="48408"/>
                  </a:lnTo>
                  <a:lnTo>
                    <a:pt x="23414" y="48197"/>
                  </a:lnTo>
                  <a:lnTo>
                    <a:pt x="23113" y="47996"/>
                  </a:lnTo>
                  <a:lnTo>
                    <a:pt x="23113" y="47996"/>
                  </a:lnTo>
                  <a:lnTo>
                    <a:pt x="22891" y="47829"/>
                  </a:lnTo>
                  <a:lnTo>
                    <a:pt x="22657" y="47673"/>
                  </a:lnTo>
                  <a:lnTo>
                    <a:pt x="22134" y="47351"/>
                  </a:lnTo>
                  <a:lnTo>
                    <a:pt x="21577" y="47028"/>
                  </a:lnTo>
                  <a:lnTo>
                    <a:pt x="20987" y="46683"/>
                  </a:lnTo>
                  <a:lnTo>
                    <a:pt x="20363" y="46326"/>
                  </a:lnTo>
                  <a:lnTo>
                    <a:pt x="19740" y="45937"/>
                  </a:lnTo>
                  <a:lnTo>
                    <a:pt x="19417" y="45736"/>
                  </a:lnTo>
                  <a:lnTo>
                    <a:pt x="19105" y="45525"/>
                  </a:lnTo>
                  <a:lnTo>
                    <a:pt x="18794" y="45313"/>
                  </a:lnTo>
                  <a:lnTo>
                    <a:pt x="18482" y="45079"/>
                  </a:lnTo>
                  <a:lnTo>
                    <a:pt x="18181" y="44846"/>
                  </a:lnTo>
                  <a:lnTo>
                    <a:pt x="17881" y="44601"/>
                  </a:lnTo>
                  <a:lnTo>
                    <a:pt x="17591" y="44345"/>
                  </a:lnTo>
                  <a:lnTo>
                    <a:pt x="17313" y="44077"/>
                  </a:lnTo>
                  <a:lnTo>
                    <a:pt x="17046" y="43799"/>
                  </a:lnTo>
                  <a:lnTo>
                    <a:pt x="16790" y="43498"/>
                  </a:lnTo>
                  <a:lnTo>
                    <a:pt x="16545" y="43198"/>
                  </a:lnTo>
                  <a:lnTo>
                    <a:pt x="16311" y="42875"/>
                  </a:lnTo>
                  <a:lnTo>
                    <a:pt x="16099" y="42541"/>
                  </a:lnTo>
                  <a:lnTo>
                    <a:pt x="15899" y="42196"/>
                  </a:lnTo>
                  <a:lnTo>
                    <a:pt x="15710" y="41828"/>
                  </a:lnTo>
                  <a:lnTo>
                    <a:pt x="15554" y="41450"/>
                  </a:lnTo>
                  <a:lnTo>
                    <a:pt x="15409" y="41049"/>
                  </a:lnTo>
                  <a:lnTo>
                    <a:pt x="15353" y="40849"/>
                  </a:lnTo>
                  <a:lnTo>
                    <a:pt x="15298" y="40637"/>
                  </a:lnTo>
                  <a:lnTo>
                    <a:pt x="15242" y="40426"/>
                  </a:lnTo>
                  <a:lnTo>
                    <a:pt x="15198" y="40203"/>
                  </a:lnTo>
                  <a:lnTo>
                    <a:pt x="15164" y="39980"/>
                  </a:lnTo>
                  <a:lnTo>
                    <a:pt x="15131" y="39758"/>
                  </a:lnTo>
                  <a:lnTo>
                    <a:pt x="15131" y="39758"/>
                  </a:lnTo>
                  <a:lnTo>
                    <a:pt x="15086" y="39301"/>
                  </a:lnTo>
                  <a:lnTo>
                    <a:pt x="15053" y="38845"/>
                  </a:lnTo>
                  <a:lnTo>
                    <a:pt x="15031" y="38388"/>
                  </a:lnTo>
                  <a:lnTo>
                    <a:pt x="15031" y="37932"/>
                  </a:lnTo>
                  <a:lnTo>
                    <a:pt x="15031" y="37475"/>
                  </a:lnTo>
                  <a:lnTo>
                    <a:pt x="15053" y="37030"/>
                  </a:lnTo>
                  <a:lnTo>
                    <a:pt x="15075" y="36574"/>
                  </a:lnTo>
                  <a:lnTo>
                    <a:pt x="15120" y="36139"/>
                  </a:lnTo>
                  <a:lnTo>
                    <a:pt x="15164" y="35694"/>
                  </a:lnTo>
                  <a:lnTo>
                    <a:pt x="15220" y="35271"/>
                  </a:lnTo>
                  <a:lnTo>
                    <a:pt x="15287" y="34848"/>
                  </a:lnTo>
                  <a:lnTo>
                    <a:pt x="15353" y="34425"/>
                  </a:lnTo>
                  <a:lnTo>
                    <a:pt x="15431" y="34024"/>
                  </a:lnTo>
                  <a:lnTo>
                    <a:pt x="15509" y="33634"/>
                  </a:lnTo>
                  <a:lnTo>
                    <a:pt x="15676" y="32877"/>
                  </a:lnTo>
                  <a:lnTo>
                    <a:pt x="15854" y="32176"/>
                  </a:lnTo>
                  <a:lnTo>
                    <a:pt x="16033" y="31530"/>
                  </a:lnTo>
                  <a:lnTo>
                    <a:pt x="16211" y="30951"/>
                  </a:lnTo>
                  <a:lnTo>
                    <a:pt x="16378" y="30461"/>
                  </a:lnTo>
                  <a:lnTo>
                    <a:pt x="16522" y="30049"/>
                  </a:lnTo>
                  <a:lnTo>
                    <a:pt x="16645" y="29715"/>
                  </a:lnTo>
                  <a:lnTo>
                    <a:pt x="16790" y="29381"/>
                  </a:lnTo>
                  <a:lnTo>
                    <a:pt x="16790" y="29381"/>
                  </a:lnTo>
                  <a:lnTo>
                    <a:pt x="16979" y="28836"/>
                  </a:lnTo>
                  <a:lnTo>
                    <a:pt x="17157" y="28290"/>
                  </a:lnTo>
                  <a:lnTo>
                    <a:pt x="17157" y="28290"/>
                  </a:lnTo>
                  <a:lnTo>
                    <a:pt x="17246" y="27956"/>
                  </a:lnTo>
                  <a:lnTo>
                    <a:pt x="17335" y="27622"/>
                  </a:lnTo>
                  <a:lnTo>
                    <a:pt x="17502" y="26910"/>
                  </a:lnTo>
                  <a:lnTo>
                    <a:pt x="17647" y="26164"/>
                  </a:lnTo>
                  <a:lnTo>
                    <a:pt x="17781" y="25429"/>
                  </a:lnTo>
                  <a:lnTo>
                    <a:pt x="17903" y="24716"/>
                  </a:lnTo>
                  <a:lnTo>
                    <a:pt x="18003" y="24060"/>
                  </a:lnTo>
                  <a:lnTo>
                    <a:pt x="18159" y="22980"/>
                  </a:lnTo>
                  <a:lnTo>
                    <a:pt x="18159" y="22980"/>
                  </a:lnTo>
                  <a:lnTo>
                    <a:pt x="17836" y="22891"/>
                  </a:lnTo>
                  <a:lnTo>
                    <a:pt x="17836" y="22891"/>
                  </a:lnTo>
                  <a:lnTo>
                    <a:pt x="17781" y="22868"/>
                  </a:lnTo>
                  <a:lnTo>
                    <a:pt x="17736" y="22846"/>
                  </a:lnTo>
                  <a:lnTo>
                    <a:pt x="17691" y="22813"/>
                  </a:lnTo>
                  <a:lnTo>
                    <a:pt x="17658" y="22768"/>
                  </a:lnTo>
                  <a:lnTo>
                    <a:pt x="17636" y="22724"/>
                  </a:lnTo>
                  <a:lnTo>
                    <a:pt x="17614" y="22679"/>
                  </a:lnTo>
                  <a:lnTo>
                    <a:pt x="17602" y="22623"/>
                  </a:lnTo>
                  <a:lnTo>
                    <a:pt x="17602" y="22568"/>
                  </a:lnTo>
                  <a:lnTo>
                    <a:pt x="17602" y="22445"/>
                  </a:lnTo>
                  <a:lnTo>
                    <a:pt x="17636" y="22301"/>
                  </a:lnTo>
                  <a:lnTo>
                    <a:pt x="17669" y="22156"/>
                  </a:lnTo>
                  <a:lnTo>
                    <a:pt x="17725" y="22000"/>
                  </a:lnTo>
                  <a:lnTo>
                    <a:pt x="17858" y="21655"/>
                  </a:lnTo>
                  <a:lnTo>
                    <a:pt x="17992" y="21310"/>
                  </a:lnTo>
                  <a:lnTo>
                    <a:pt x="18059" y="21143"/>
                  </a:lnTo>
                  <a:lnTo>
                    <a:pt x="18103" y="20976"/>
                  </a:lnTo>
                  <a:lnTo>
                    <a:pt x="18148" y="20820"/>
                  </a:lnTo>
                  <a:lnTo>
                    <a:pt x="18170" y="20664"/>
                  </a:lnTo>
                  <a:lnTo>
                    <a:pt x="18170" y="20664"/>
                  </a:lnTo>
                  <a:lnTo>
                    <a:pt x="18248" y="19996"/>
                  </a:lnTo>
                  <a:lnTo>
                    <a:pt x="18315" y="19306"/>
                  </a:lnTo>
                  <a:lnTo>
                    <a:pt x="18371" y="18593"/>
                  </a:lnTo>
                  <a:lnTo>
                    <a:pt x="18415" y="17847"/>
                  </a:lnTo>
                  <a:lnTo>
                    <a:pt x="18449" y="17079"/>
                  </a:lnTo>
                  <a:lnTo>
                    <a:pt x="18482" y="16277"/>
                  </a:lnTo>
                  <a:lnTo>
                    <a:pt x="18493" y="15442"/>
                  </a:lnTo>
                  <a:lnTo>
                    <a:pt x="18504" y="14585"/>
                  </a:lnTo>
                  <a:lnTo>
                    <a:pt x="18504" y="13683"/>
                  </a:lnTo>
                  <a:lnTo>
                    <a:pt x="18493" y="12759"/>
                  </a:lnTo>
                  <a:lnTo>
                    <a:pt x="18482" y="11791"/>
                  </a:lnTo>
                  <a:lnTo>
                    <a:pt x="18449" y="10800"/>
                  </a:lnTo>
                  <a:lnTo>
                    <a:pt x="18404" y="9764"/>
                  </a:lnTo>
                  <a:lnTo>
                    <a:pt x="18359" y="8684"/>
                  </a:lnTo>
                  <a:lnTo>
                    <a:pt x="18304" y="7571"/>
                  </a:lnTo>
                  <a:lnTo>
                    <a:pt x="18237" y="6424"/>
                  </a:lnTo>
                  <a:lnTo>
                    <a:pt x="18237" y="6424"/>
                  </a:lnTo>
                  <a:lnTo>
                    <a:pt x="18237" y="6424"/>
                  </a:lnTo>
                  <a:lnTo>
                    <a:pt x="18237" y="6424"/>
                  </a:lnTo>
                  <a:lnTo>
                    <a:pt x="18237" y="6424"/>
                  </a:lnTo>
                  <a:lnTo>
                    <a:pt x="18192" y="5756"/>
                  </a:lnTo>
                  <a:lnTo>
                    <a:pt x="18192" y="5756"/>
                  </a:lnTo>
                  <a:lnTo>
                    <a:pt x="17736" y="3530"/>
                  </a:lnTo>
                  <a:lnTo>
                    <a:pt x="1704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8"/>
            <p:cNvSpPr/>
            <p:nvPr/>
          </p:nvSpPr>
          <p:spPr>
            <a:xfrm>
              <a:off x="2038166" y="1823710"/>
              <a:ext cx="43391" cy="38956"/>
            </a:xfrm>
            <a:custGeom>
              <a:avLst/>
              <a:gdLst/>
              <a:ahLst/>
              <a:cxnLst/>
              <a:rect l="l" t="t" r="r" b="b"/>
              <a:pathLst>
                <a:path w="1849" h="1660" extrusionOk="0">
                  <a:moveTo>
                    <a:pt x="279" y="1"/>
                  </a:moveTo>
                  <a:lnTo>
                    <a:pt x="223" y="23"/>
                  </a:lnTo>
                  <a:lnTo>
                    <a:pt x="156" y="68"/>
                  </a:lnTo>
                  <a:lnTo>
                    <a:pt x="100" y="134"/>
                  </a:lnTo>
                  <a:lnTo>
                    <a:pt x="45" y="223"/>
                  </a:lnTo>
                  <a:lnTo>
                    <a:pt x="11" y="324"/>
                  </a:lnTo>
                  <a:lnTo>
                    <a:pt x="0" y="446"/>
                  </a:lnTo>
                  <a:lnTo>
                    <a:pt x="11" y="591"/>
                  </a:lnTo>
                  <a:lnTo>
                    <a:pt x="23" y="669"/>
                  </a:lnTo>
                  <a:lnTo>
                    <a:pt x="45" y="747"/>
                  </a:lnTo>
                  <a:lnTo>
                    <a:pt x="112" y="891"/>
                  </a:lnTo>
                  <a:lnTo>
                    <a:pt x="190" y="1036"/>
                  </a:lnTo>
                  <a:lnTo>
                    <a:pt x="279" y="1170"/>
                  </a:lnTo>
                  <a:lnTo>
                    <a:pt x="357" y="1292"/>
                  </a:lnTo>
                  <a:lnTo>
                    <a:pt x="434" y="1381"/>
                  </a:lnTo>
                  <a:lnTo>
                    <a:pt x="501" y="1459"/>
                  </a:lnTo>
                  <a:lnTo>
                    <a:pt x="1848" y="1660"/>
                  </a:lnTo>
                  <a:lnTo>
                    <a:pt x="1626" y="1381"/>
                  </a:lnTo>
                  <a:lnTo>
                    <a:pt x="1425" y="1125"/>
                  </a:lnTo>
                  <a:lnTo>
                    <a:pt x="1214" y="891"/>
                  </a:lnTo>
                  <a:lnTo>
                    <a:pt x="1002" y="647"/>
                  </a:lnTo>
                  <a:lnTo>
                    <a:pt x="746" y="357"/>
                  </a:lnTo>
                  <a:lnTo>
                    <a:pt x="624" y="223"/>
                  </a:lnTo>
                  <a:lnTo>
                    <a:pt x="512" y="112"/>
                  </a:lnTo>
                  <a:lnTo>
                    <a:pt x="423" y="34"/>
                  </a:lnTo>
                  <a:lnTo>
                    <a:pt x="379" y="12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8"/>
            <p:cNvSpPr/>
            <p:nvPr/>
          </p:nvSpPr>
          <p:spPr>
            <a:xfrm>
              <a:off x="2038166" y="1823710"/>
              <a:ext cx="43391" cy="38956"/>
            </a:xfrm>
            <a:custGeom>
              <a:avLst/>
              <a:gdLst/>
              <a:ahLst/>
              <a:cxnLst/>
              <a:rect l="l" t="t" r="r" b="b"/>
              <a:pathLst>
                <a:path w="1849" h="1660" fill="none" extrusionOk="0">
                  <a:moveTo>
                    <a:pt x="501" y="1459"/>
                  </a:moveTo>
                  <a:lnTo>
                    <a:pt x="501" y="1459"/>
                  </a:lnTo>
                  <a:lnTo>
                    <a:pt x="434" y="1381"/>
                  </a:lnTo>
                  <a:lnTo>
                    <a:pt x="357" y="1292"/>
                  </a:lnTo>
                  <a:lnTo>
                    <a:pt x="279" y="1170"/>
                  </a:lnTo>
                  <a:lnTo>
                    <a:pt x="190" y="1036"/>
                  </a:lnTo>
                  <a:lnTo>
                    <a:pt x="112" y="891"/>
                  </a:lnTo>
                  <a:lnTo>
                    <a:pt x="45" y="747"/>
                  </a:lnTo>
                  <a:lnTo>
                    <a:pt x="23" y="669"/>
                  </a:lnTo>
                  <a:lnTo>
                    <a:pt x="11" y="591"/>
                  </a:lnTo>
                  <a:lnTo>
                    <a:pt x="11" y="591"/>
                  </a:lnTo>
                  <a:lnTo>
                    <a:pt x="0" y="446"/>
                  </a:lnTo>
                  <a:lnTo>
                    <a:pt x="11" y="324"/>
                  </a:lnTo>
                  <a:lnTo>
                    <a:pt x="45" y="223"/>
                  </a:lnTo>
                  <a:lnTo>
                    <a:pt x="100" y="134"/>
                  </a:lnTo>
                  <a:lnTo>
                    <a:pt x="156" y="68"/>
                  </a:lnTo>
                  <a:lnTo>
                    <a:pt x="223" y="23"/>
                  </a:lnTo>
                  <a:lnTo>
                    <a:pt x="279" y="1"/>
                  </a:lnTo>
                  <a:lnTo>
                    <a:pt x="345" y="1"/>
                  </a:lnTo>
                  <a:lnTo>
                    <a:pt x="345" y="1"/>
                  </a:lnTo>
                  <a:lnTo>
                    <a:pt x="379" y="12"/>
                  </a:lnTo>
                  <a:lnTo>
                    <a:pt x="423" y="34"/>
                  </a:lnTo>
                  <a:lnTo>
                    <a:pt x="512" y="112"/>
                  </a:lnTo>
                  <a:lnTo>
                    <a:pt x="624" y="223"/>
                  </a:lnTo>
                  <a:lnTo>
                    <a:pt x="746" y="357"/>
                  </a:lnTo>
                  <a:lnTo>
                    <a:pt x="1002" y="647"/>
                  </a:lnTo>
                  <a:lnTo>
                    <a:pt x="1214" y="891"/>
                  </a:lnTo>
                  <a:lnTo>
                    <a:pt x="1214" y="891"/>
                  </a:lnTo>
                  <a:lnTo>
                    <a:pt x="1425" y="1125"/>
                  </a:lnTo>
                  <a:lnTo>
                    <a:pt x="1626" y="1381"/>
                  </a:lnTo>
                  <a:lnTo>
                    <a:pt x="1848" y="16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8"/>
            <p:cNvSpPr/>
            <p:nvPr/>
          </p:nvSpPr>
          <p:spPr>
            <a:xfrm>
              <a:off x="2013854" y="1849595"/>
              <a:ext cx="99573" cy="155988"/>
            </a:xfrm>
            <a:custGeom>
              <a:avLst/>
              <a:gdLst/>
              <a:ahLst/>
              <a:cxnLst/>
              <a:rect l="l" t="t" r="r" b="b"/>
              <a:pathLst>
                <a:path w="4243" h="6647" extrusionOk="0">
                  <a:moveTo>
                    <a:pt x="2061" y="0"/>
                  </a:moveTo>
                  <a:lnTo>
                    <a:pt x="1860" y="11"/>
                  </a:lnTo>
                  <a:lnTo>
                    <a:pt x="1660" y="33"/>
                  </a:lnTo>
                  <a:lnTo>
                    <a:pt x="1470" y="67"/>
                  </a:lnTo>
                  <a:lnTo>
                    <a:pt x="1270" y="122"/>
                  </a:lnTo>
                  <a:lnTo>
                    <a:pt x="1092" y="178"/>
                  </a:lnTo>
                  <a:lnTo>
                    <a:pt x="914" y="256"/>
                  </a:lnTo>
                  <a:lnTo>
                    <a:pt x="758" y="334"/>
                  </a:lnTo>
                  <a:lnTo>
                    <a:pt x="624" y="434"/>
                  </a:lnTo>
                  <a:lnTo>
                    <a:pt x="502" y="546"/>
                  </a:lnTo>
                  <a:lnTo>
                    <a:pt x="457" y="601"/>
                  </a:lnTo>
                  <a:lnTo>
                    <a:pt x="413" y="679"/>
                  </a:lnTo>
                  <a:lnTo>
                    <a:pt x="368" y="757"/>
                  </a:lnTo>
                  <a:lnTo>
                    <a:pt x="335" y="846"/>
                  </a:lnTo>
                  <a:lnTo>
                    <a:pt x="290" y="1058"/>
                  </a:lnTo>
                  <a:lnTo>
                    <a:pt x="257" y="1291"/>
                  </a:lnTo>
                  <a:lnTo>
                    <a:pt x="246" y="1536"/>
                  </a:lnTo>
                  <a:lnTo>
                    <a:pt x="246" y="1804"/>
                  </a:lnTo>
                  <a:lnTo>
                    <a:pt x="257" y="2071"/>
                  </a:lnTo>
                  <a:lnTo>
                    <a:pt x="268" y="2338"/>
                  </a:lnTo>
                  <a:lnTo>
                    <a:pt x="324" y="2850"/>
                  </a:lnTo>
                  <a:lnTo>
                    <a:pt x="391" y="3284"/>
                  </a:lnTo>
                  <a:lnTo>
                    <a:pt x="457" y="3696"/>
                  </a:lnTo>
                  <a:lnTo>
                    <a:pt x="435" y="3819"/>
                  </a:lnTo>
                  <a:lnTo>
                    <a:pt x="424" y="3919"/>
                  </a:lnTo>
                  <a:lnTo>
                    <a:pt x="424" y="4097"/>
                  </a:lnTo>
                  <a:lnTo>
                    <a:pt x="435" y="4231"/>
                  </a:lnTo>
                  <a:lnTo>
                    <a:pt x="468" y="4342"/>
                  </a:lnTo>
                  <a:lnTo>
                    <a:pt x="524" y="4487"/>
                  </a:lnTo>
                  <a:lnTo>
                    <a:pt x="535" y="4554"/>
                  </a:lnTo>
                  <a:lnTo>
                    <a:pt x="535" y="4587"/>
                  </a:lnTo>
                  <a:lnTo>
                    <a:pt x="535" y="4631"/>
                  </a:lnTo>
                  <a:lnTo>
                    <a:pt x="491" y="4743"/>
                  </a:lnTo>
                  <a:lnTo>
                    <a:pt x="424" y="4888"/>
                  </a:lnTo>
                  <a:lnTo>
                    <a:pt x="246" y="5255"/>
                  </a:lnTo>
                  <a:lnTo>
                    <a:pt x="1" y="5711"/>
                  </a:lnTo>
                  <a:lnTo>
                    <a:pt x="2751" y="6647"/>
                  </a:lnTo>
                  <a:lnTo>
                    <a:pt x="2996" y="6079"/>
                  </a:lnTo>
                  <a:lnTo>
                    <a:pt x="3207" y="5600"/>
                  </a:lnTo>
                  <a:lnTo>
                    <a:pt x="3385" y="5222"/>
                  </a:lnTo>
                  <a:lnTo>
                    <a:pt x="3486" y="5043"/>
                  </a:lnTo>
                  <a:lnTo>
                    <a:pt x="3619" y="4798"/>
                  </a:lnTo>
                  <a:lnTo>
                    <a:pt x="3775" y="4498"/>
                  </a:lnTo>
                  <a:lnTo>
                    <a:pt x="3942" y="4164"/>
                  </a:lnTo>
                  <a:lnTo>
                    <a:pt x="4020" y="3986"/>
                  </a:lnTo>
                  <a:lnTo>
                    <a:pt x="4087" y="3796"/>
                  </a:lnTo>
                  <a:lnTo>
                    <a:pt x="4142" y="3607"/>
                  </a:lnTo>
                  <a:lnTo>
                    <a:pt x="4187" y="3418"/>
                  </a:lnTo>
                  <a:lnTo>
                    <a:pt x="4220" y="3229"/>
                  </a:lnTo>
                  <a:lnTo>
                    <a:pt x="4243" y="3039"/>
                  </a:lnTo>
                  <a:lnTo>
                    <a:pt x="4232" y="2861"/>
                  </a:lnTo>
                  <a:lnTo>
                    <a:pt x="4209" y="2672"/>
                  </a:lnTo>
                  <a:lnTo>
                    <a:pt x="4131" y="2305"/>
                  </a:lnTo>
                  <a:lnTo>
                    <a:pt x="4031" y="1926"/>
                  </a:lnTo>
                  <a:lnTo>
                    <a:pt x="3920" y="1559"/>
                  </a:lnTo>
                  <a:lnTo>
                    <a:pt x="3797" y="1214"/>
                  </a:lnTo>
                  <a:lnTo>
                    <a:pt x="3719" y="1047"/>
                  </a:lnTo>
                  <a:lnTo>
                    <a:pt x="3653" y="902"/>
                  </a:lnTo>
                  <a:lnTo>
                    <a:pt x="3575" y="768"/>
                  </a:lnTo>
                  <a:lnTo>
                    <a:pt x="3497" y="646"/>
                  </a:lnTo>
                  <a:lnTo>
                    <a:pt x="3408" y="546"/>
                  </a:lnTo>
                  <a:lnTo>
                    <a:pt x="3330" y="456"/>
                  </a:lnTo>
                  <a:lnTo>
                    <a:pt x="3241" y="401"/>
                  </a:lnTo>
                  <a:lnTo>
                    <a:pt x="3152" y="356"/>
                  </a:lnTo>
                  <a:lnTo>
                    <a:pt x="3107" y="312"/>
                  </a:lnTo>
                  <a:lnTo>
                    <a:pt x="3051" y="256"/>
                  </a:lnTo>
                  <a:lnTo>
                    <a:pt x="2929" y="178"/>
                  </a:lnTo>
                  <a:lnTo>
                    <a:pt x="2784" y="111"/>
                  </a:lnTo>
                  <a:lnTo>
                    <a:pt x="2617" y="67"/>
                  </a:lnTo>
                  <a:lnTo>
                    <a:pt x="2450" y="33"/>
                  </a:lnTo>
                  <a:lnTo>
                    <a:pt x="2261" y="11"/>
                  </a:lnTo>
                  <a:lnTo>
                    <a:pt x="2061" y="0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8"/>
            <p:cNvSpPr/>
            <p:nvPr/>
          </p:nvSpPr>
          <p:spPr>
            <a:xfrm>
              <a:off x="2013854" y="1849595"/>
              <a:ext cx="99573" cy="155988"/>
            </a:xfrm>
            <a:custGeom>
              <a:avLst/>
              <a:gdLst/>
              <a:ahLst/>
              <a:cxnLst/>
              <a:rect l="l" t="t" r="r" b="b"/>
              <a:pathLst>
                <a:path w="4243" h="6647" fill="none" extrusionOk="0">
                  <a:moveTo>
                    <a:pt x="1" y="5711"/>
                  </a:moveTo>
                  <a:lnTo>
                    <a:pt x="1" y="5711"/>
                  </a:lnTo>
                  <a:lnTo>
                    <a:pt x="246" y="5255"/>
                  </a:lnTo>
                  <a:lnTo>
                    <a:pt x="424" y="4888"/>
                  </a:lnTo>
                  <a:lnTo>
                    <a:pt x="491" y="4743"/>
                  </a:lnTo>
                  <a:lnTo>
                    <a:pt x="535" y="4631"/>
                  </a:lnTo>
                  <a:lnTo>
                    <a:pt x="535" y="4631"/>
                  </a:lnTo>
                  <a:lnTo>
                    <a:pt x="535" y="4587"/>
                  </a:lnTo>
                  <a:lnTo>
                    <a:pt x="535" y="4554"/>
                  </a:lnTo>
                  <a:lnTo>
                    <a:pt x="524" y="4487"/>
                  </a:lnTo>
                  <a:lnTo>
                    <a:pt x="468" y="4342"/>
                  </a:lnTo>
                  <a:lnTo>
                    <a:pt x="435" y="4231"/>
                  </a:lnTo>
                  <a:lnTo>
                    <a:pt x="424" y="4097"/>
                  </a:lnTo>
                  <a:lnTo>
                    <a:pt x="424" y="3919"/>
                  </a:lnTo>
                  <a:lnTo>
                    <a:pt x="435" y="3819"/>
                  </a:lnTo>
                  <a:lnTo>
                    <a:pt x="457" y="3696"/>
                  </a:lnTo>
                  <a:lnTo>
                    <a:pt x="457" y="3696"/>
                  </a:lnTo>
                  <a:lnTo>
                    <a:pt x="391" y="3284"/>
                  </a:lnTo>
                  <a:lnTo>
                    <a:pt x="324" y="2850"/>
                  </a:lnTo>
                  <a:lnTo>
                    <a:pt x="268" y="2338"/>
                  </a:lnTo>
                  <a:lnTo>
                    <a:pt x="257" y="2071"/>
                  </a:lnTo>
                  <a:lnTo>
                    <a:pt x="246" y="1804"/>
                  </a:lnTo>
                  <a:lnTo>
                    <a:pt x="246" y="1536"/>
                  </a:lnTo>
                  <a:lnTo>
                    <a:pt x="257" y="1291"/>
                  </a:lnTo>
                  <a:lnTo>
                    <a:pt x="290" y="1058"/>
                  </a:lnTo>
                  <a:lnTo>
                    <a:pt x="335" y="846"/>
                  </a:lnTo>
                  <a:lnTo>
                    <a:pt x="368" y="757"/>
                  </a:lnTo>
                  <a:lnTo>
                    <a:pt x="413" y="679"/>
                  </a:lnTo>
                  <a:lnTo>
                    <a:pt x="457" y="601"/>
                  </a:lnTo>
                  <a:lnTo>
                    <a:pt x="502" y="546"/>
                  </a:lnTo>
                  <a:lnTo>
                    <a:pt x="502" y="546"/>
                  </a:lnTo>
                  <a:lnTo>
                    <a:pt x="624" y="434"/>
                  </a:lnTo>
                  <a:lnTo>
                    <a:pt x="758" y="334"/>
                  </a:lnTo>
                  <a:lnTo>
                    <a:pt x="914" y="256"/>
                  </a:lnTo>
                  <a:lnTo>
                    <a:pt x="1092" y="178"/>
                  </a:lnTo>
                  <a:lnTo>
                    <a:pt x="1270" y="122"/>
                  </a:lnTo>
                  <a:lnTo>
                    <a:pt x="1470" y="67"/>
                  </a:lnTo>
                  <a:lnTo>
                    <a:pt x="1660" y="33"/>
                  </a:lnTo>
                  <a:lnTo>
                    <a:pt x="1860" y="11"/>
                  </a:lnTo>
                  <a:lnTo>
                    <a:pt x="2061" y="0"/>
                  </a:lnTo>
                  <a:lnTo>
                    <a:pt x="2261" y="11"/>
                  </a:lnTo>
                  <a:lnTo>
                    <a:pt x="2450" y="33"/>
                  </a:lnTo>
                  <a:lnTo>
                    <a:pt x="2617" y="67"/>
                  </a:lnTo>
                  <a:lnTo>
                    <a:pt x="2784" y="111"/>
                  </a:lnTo>
                  <a:lnTo>
                    <a:pt x="2929" y="178"/>
                  </a:lnTo>
                  <a:lnTo>
                    <a:pt x="3051" y="256"/>
                  </a:lnTo>
                  <a:lnTo>
                    <a:pt x="3107" y="312"/>
                  </a:lnTo>
                  <a:lnTo>
                    <a:pt x="3152" y="356"/>
                  </a:lnTo>
                  <a:lnTo>
                    <a:pt x="3152" y="356"/>
                  </a:lnTo>
                  <a:lnTo>
                    <a:pt x="3241" y="401"/>
                  </a:lnTo>
                  <a:lnTo>
                    <a:pt x="3330" y="456"/>
                  </a:lnTo>
                  <a:lnTo>
                    <a:pt x="3408" y="546"/>
                  </a:lnTo>
                  <a:lnTo>
                    <a:pt x="3497" y="646"/>
                  </a:lnTo>
                  <a:lnTo>
                    <a:pt x="3575" y="768"/>
                  </a:lnTo>
                  <a:lnTo>
                    <a:pt x="3653" y="902"/>
                  </a:lnTo>
                  <a:lnTo>
                    <a:pt x="3719" y="1047"/>
                  </a:lnTo>
                  <a:lnTo>
                    <a:pt x="3797" y="1214"/>
                  </a:lnTo>
                  <a:lnTo>
                    <a:pt x="3920" y="1559"/>
                  </a:lnTo>
                  <a:lnTo>
                    <a:pt x="4031" y="1926"/>
                  </a:lnTo>
                  <a:lnTo>
                    <a:pt x="4131" y="2305"/>
                  </a:lnTo>
                  <a:lnTo>
                    <a:pt x="4209" y="2672"/>
                  </a:lnTo>
                  <a:lnTo>
                    <a:pt x="4209" y="2672"/>
                  </a:lnTo>
                  <a:lnTo>
                    <a:pt x="4232" y="2861"/>
                  </a:lnTo>
                  <a:lnTo>
                    <a:pt x="4243" y="3039"/>
                  </a:lnTo>
                  <a:lnTo>
                    <a:pt x="4220" y="3229"/>
                  </a:lnTo>
                  <a:lnTo>
                    <a:pt x="4187" y="3418"/>
                  </a:lnTo>
                  <a:lnTo>
                    <a:pt x="4142" y="3607"/>
                  </a:lnTo>
                  <a:lnTo>
                    <a:pt x="4087" y="3796"/>
                  </a:lnTo>
                  <a:lnTo>
                    <a:pt x="4020" y="3986"/>
                  </a:lnTo>
                  <a:lnTo>
                    <a:pt x="3942" y="4164"/>
                  </a:lnTo>
                  <a:lnTo>
                    <a:pt x="3775" y="4498"/>
                  </a:lnTo>
                  <a:lnTo>
                    <a:pt x="3619" y="4798"/>
                  </a:lnTo>
                  <a:lnTo>
                    <a:pt x="3486" y="5043"/>
                  </a:lnTo>
                  <a:lnTo>
                    <a:pt x="3385" y="5222"/>
                  </a:lnTo>
                  <a:lnTo>
                    <a:pt x="3385" y="5222"/>
                  </a:lnTo>
                  <a:lnTo>
                    <a:pt x="3207" y="5600"/>
                  </a:lnTo>
                  <a:lnTo>
                    <a:pt x="2996" y="6079"/>
                  </a:lnTo>
                  <a:lnTo>
                    <a:pt x="2751" y="66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8"/>
            <p:cNvSpPr/>
            <p:nvPr/>
          </p:nvSpPr>
          <p:spPr>
            <a:xfrm>
              <a:off x="1642856" y="1885641"/>
              <a:ext cx="348821" cy="571152"/>
            </a:xfrm>
            <a:custGeom>
              <a:avLst/>
              <a:gdLst/>
              <a:ahLst/>
              <a:cxnLst/>
              <a:rect l="l" t="t" r="r" b="b"/>
              <a:pathLst>
                <a:path w="14864" h="24338" extrusionOk="0">
                  <a:moveTo>
                    <a:pt x="2316" y="0"/>
                  </a:moveTo>
                  <a:lnTo>
                    <a:pt x="2093" y="134"/>
                  </a:lnTo>
                  <a:lnTo>
                    <a:pt x="1882" y="268"/>
                  </a:lnTo>
                  <a:lnTo>
                    <a:pt x="1693" y="412"/>
                  </a:lnTo>
                  <a:lnTo>
                    <a:pt x="1515" y="568"/>
                  </a:lnTo>
                  <a:lnTo>
                    <a:pt x="1336" y="735"/>
                  </a:lnTo>
                  <a:lnTo>
                    <a:pt x="1181" y="902"/>
                  </a:lnTo>
                  <a:lnTo>
                    <a:pt x="1025" y="1080"/>
                  </a:lnTo>
                  <a:lnTo>
                    <a:pt x="891" y="1270"/>
                  </a:lnTo>
                  <a:lnTo>
                    <a:pt x="769" y="1459"/>
                  </a:lnTo>
                  <a:lnTo>
                    <a:pt x="646" y="1659"/>
                  </a:lnTo>
                  <a:lnTo>
                    <a:pt x="546" y="1860"/>
                  </a:lnTo>
                  <a:lnTo>
                    <a:pt x="446" y="2071"/>
                  </a:lnTo>
                  <a:lnTo>
                    <a:pt x="357" y="2294"/>
                  </a:lnTo>
                  <a:lnTo>
                    <a:pt x="290" y="2517"/>
                  </a:lnTo>
                  <a:lnTo>
                    <a:pt x="223" y="2739"/>
                  </a:lnTo>
                  <a:lnTo>
                    <a:pt x="167" y="2962"/>
                  </a:lnTo>
                  <a:lnTo>
                    <a:pt x="112" y="3196"/>
                  </a:lnTo>
                  <a:lnTo>
                    <a:pt x="78" y="3441"/>
                  </a:lnTo>
                  <a:lnTo>
                    <a:pt x="45" y="3674"/>
                  </a:lnTo>
                  <a:lnTo>
                    <a:pt x="23" y="3919"/>
                  </a:lnTo>
                  <a:lnTo>
                    <a:pt x="12" y="4164"/>
                  </a:lnTo>
                  <a:lnTo>
                    <a:pt x="0" y="4409"/>
                  </a:lnTo>
                  <a:lnTo>
                    <a:pt x="12" y="4654"/>
                  </a:lnTo>
                  <a:lnTo>
                    <a:pt x="23" y="4910"/>
                  </a:lnTo>
                  <a:lnTo>
                    <a:pt x="34" y="5155"/>
                  </a:lnTo>
                  <a:lnTo>
                    <a:pt x="56" y="5400"/>
                  </a:lnTo>
                  <a:lnTo>
                    <a:pt x="89" y="5656"/>
                  </a:lnTo>
                  <a:lnTo>
                    <a:pt x="134" y="5901"/>
                  </a:lnTo>
                  <a:lnTo>
                    <a:pt x="234" y="6391"/>
                  </a:lnTo>
                  <a:lnTo>
                    <a:pt x="357" y="6881"/>
                  </a:lnTo>
                  <a:lnTo>
                    <a:pt x="479" y="7326"/>
                  </a:lnTo>
                  <a:lnTo>
                    <a:pt x="624" y="7783"/>
                  </a:lnTo>
                  <a:lnTo>
                    <a:pt x="769" y="8228"/>
                  </a:lnTo>
                  <a:lnTo>
                    <a:pt x="913" y="8673"/>
                  </a:lnTo>
                  <a:lnTo>
                    <a:pt x="1069" y="9119"/>
                  </a:lnTo>
                  <a:lnTo>
                    <a:pt x="1236" y="9553"/>
                  </a:lnTo>
                  <a:lnTo>
                    <a:pt x="1581" y="10421"/>
                  </a:lnTo>
                  <a:lnTo>
                    <a:pt x="1949" y="11278"/>
                  </a:lnTo>
                  <a:lnTo>
                    <a:pt x="2338" y="12113"/>
                  </a:lnTo>
                  <a:lnTo>
                    <a:pt x="2739" y="12949"/>
                  </a:lnTo>
                  <a:lnTo>
                    <a:pt x="3162" y="13750"/>
                  </a:lnTo>
                  <a:lnTo>
                    <a:pt x="3596" y="14541"/>
                  </a:lnTo>
                  <a:lnTo>
                    <a:pt x="4042" y="15320"/>
                  </a:lnTo>
                  <a:lnTo>
                    <a:pt x="4509" y="16077"/>
                  </a:lnTo>
                  <a:lnTo>
                    <a:pt x="4977" y="16812"/>
                  </a:lnTo>
                  <a:lnTo>
                    <a:pt x="5445" y="17524"/>
                  </a:lnTo>
                  <a:lnTo>
                    <a:pt x="5935" y="18226"/>
                  </a:lnTo>
                  <a:lnTo>
                    <a:pt x="6413" y="18894"/>
                  </a:lnTo>
                  <a:lnTo>
                    <a:pt x="6903" y="19539"/>
                  </a:lnTo>
                  <a:lnTo>
                    <a:pt x="7070" y="19784"/>
                  </a:lnTo>
                  <a:lnTo>
                    <a:pt x="7493" y="20319"/>
                  </a:lnTo>
                  <a:lnTo>
                    <a:pt x="7905" y="20820"/>
                  </a:lnTo>
                  <a:lnTo>
                    <a:pt x="8317" y="21321"/>
                  </a:lnTo>
                  <a:lnTo>
                    <a:pt x="8718" y="21788"/>
                  </a:lnTo>
                  <a:lnTo>
                    <a:pt x="9119" y="22245"/>
                  </a:lnTo>
                  <a:lnTo>
                    <a:pt x="9508" y="22679"/>
                  </a:lnTo>
                  <a:lnTo>
                    <a:pt x="9898" y="23080"/>
                  </a:lnTo>
                  <a:lnTo>
                    <a:pt x="10265" y="23470"/>
                  </a:lnTo>
                  <a:lnTo>
                    <a:pt x="10521" y="23692"/>
                  </a:lnTo>
                  <a:lnTo>
                    <a:pt x="10778" y="23881"/>
                  </a:lnTo>
                  <a:lnTo>
                    <a:pt x="11022" y="24048"/>
                  </a:lnTo>
                  <a:lnTo>
                    <a:pt x="11256" y="24193"/>
                  </a:lnTo>
                  <a:lnTo>
                    <a:pt x="11368" y="24249"/>
                  </a:lnTo>
                  <a:lnTo>
                    <a:pt x="11490" y="24293"/>
                  </a:lnTo>
                  <a:lnTo>
                    <a:pt x="11613" y="24327"/>
                  </a:lnTo>
                  <a:lnTo>
                    <a:pt x="11746" y="24338"/>
                  </a:lnTo>
                  <a:lnTo>
                    <a:pt x="12002" y="24338"/>
                  </a:lnTo>
                  <a:lnTo>
                    <a:pt x="12136" y="24316"/>
                  </a:lnTo>
                  <a:lnTo>
                    <a:pt x="12269" y="24293"/>
                  </a:lnTo>
                  <a:lnTo>
                    <a:pt x="12392" y="24249"/>
                  </a:lnTo>
                  <a:lnTo>
                    <a:pt x="12525" y="24204"/>
                  </a:lnTo>
                  <a:lnTo>
                    <a:pt x="12659" y="24149"/>
                  </a:lnTo>
                  <a:lnTo>
                    <a:pt x="12793" y="24082"/>
                  </a:lnTo>
                  <a:lnTo>
                    <a:pt x="12915" y="24015"/>
                  </a:lnTo>
                  <a:lnTo>
                    <a:pt x="13038" y="23937"/>
                  </a:lnTo>
                  <a:lnTo>
                    <a:pt x="13283" y="23759"/>
                  </a:lnTo>
                  <a:lnTo>
                    <a:pt x="13283" y="23525"/>
                  </a:lnTo>
                  <a:lnTo>
                    <a:pt x="13294" y="23303"/>
                  </a:lnTo>
                  <a:lnTo>
                    <a:pt x="13316" y="23080"/>
                  </a:lnTo>
                  <a:lnTo>
                    <a:pt x="13349" y="22868"/>
                  </a:lnTo>
                  <a:lnTo>
                    <a:pt x="13383" y="22657"/>
                  </a:lnTo>
                  <a:lnTo>
                    <a:pt x="13427" y="22445"/>
                  </a:lnTo>
                  <a:lnTo>
                    <a:pt x="13472" y="22245"/>
                  </a:lnTo>
                  <a:lnTo>
                    <a:pt x="13527" y="22056"/>
                  </a:lnTo>
                  <a:lnTo>
                    <a:pt x="13639" y="21688"/>
                  </a:lnTo>
                  <a:lnTo>
                    <a:pt x="13772" y="21343"/>
                  </a:lnTo>
                  <a:lnTo>
                    <a:pt x="13917" y="21020"/>
                  </a:lnTo>
                  <a:lnTo>
                    <a:pt x="14062" y="20731"/>
                  </a:lnTo>
                  <a:lnTo>
                    <a:pt x="14218" y="20475"/>
                  </a:lnTo>
                  <a:lnTo>
                    <a:pt x="14362" y="20241"/>
                  </a:lnTo>
                  <a:lnTo>
                    <a:pt x="14496" y="20040"/>
                  </a:lnTo>
                  <a:lnTo>
                    <a:pt x="14607" y="19873"/>
                  </a:lnTo>
                  <a:lnTo>
                    <a:pt x="14797" y="19651"/>
                  </a:lnTo>
                  <a:lnTo>
                    <a:pt x="14863" y="19573"/>
                  </a:lnTo>
                  <a:lnTo>
                    <a:pt x="14797" y="19539"/>
                  </a:lnTo>
                  <a:lnTo>
                    <a:pt x="14730" y="19495"/>
                  </a:lnTo>
                  <a:lnTo>
                    <a:pt x="14652" y="19428"/>
                  </a:lnTo>
                  <a:lnTo>
                    <a:pt x="14563" y="19350"/>
                  </a:lnTo>
                  <a:lnTo>
                    <a:pt x="14385" y="19150"/>
                  </a:lnTo>
                  <a:lnTo>
                    <a:pt x="14184" y="18894"/>
                  </a:lnTo>
                  <a:lnTo>
                    <a:pt x="13962" y="18582"/>
                  </a:lnTo>
                  <a:lnTo>
                    <a:pt x="13717" y="18226"/>
                  </a:lnTo>
                  <a:lnTo>
                    <a:pt x="13450" y="17814"/>
                  </a:lnTo>
                  <a:lnTo>
                    <a:pt x="13182" y="17368"/>
                  </a:lnTo>
                  <a:lnTo>
                    <a:pt x="12893" y="16879"/>
                  </a:lnTo>
                  <a:lnTo>
                    <a:pt x="12581" y="16355"/>
                  </a:lnTo>
                  <a:lnTo>
                    <a:pt x="11947" y="15209"/>
                  </a:lnTo>
                  <a:lnTo>
                    <a:pt x="11267" y="13973"/>
                  </a:lnTo>
                  <a:lnTo>
                    <a:pt x="10577" y="12659"/>
                  </a:lnTo>
                  <a:lnTo>
                    <a:pt x="9853" y="11267"/>
                  </a:lnTo>
                  <a:lnTo>
                    <a:pt x="9130" y="9853"/>
                  </a:lnTo>
                  <a:lnTo>
                    <a:pt x="7749" y="7137"/>
                  </a:lnTo>
                  <a:lnTo>
                    <a:pt x="6547" y="4743"/>
                  </a:lnTo>
                  <a:lnTo>
                    <a:pt x="6035" y="3752"/>
                  </a:lnTo>
                  <a:lnTo>
                    <a:pt x="5612" y="2940"/>
                  </a:lnTo>
                  <a:lnTo>
                    <a:pt x="5489" y="2717"/>
                  </a:lnTo>
                  <a:lnTo>
                    <a:pt x="5356" y="2505"/>
                  </a:lnTo>
                  <a:lnTo>
                    <a:pt x="5222" y="2305"/>
                  </a:lnTo>
                  <a:lnTo>
                    <a:pt x="5099" y="2116"/>
                  </a:lnTo>
                  <a:lnTo>
                    <a:pt x="4955" y="1926"/>
                  </a:lnTo>
                  <a:lnTo>
                    <a:pt x="4821" y="1759"/>
                  </a:lnTo>
                  <a:lnTo>
                    <a:pt x="4688" y="1604"/>
                  </a:lnTo>
                  <a:lnTo>
                    <a:pt x="4543" y="1448"/>
                  </a:lnTo>
                  <a:lnTo>
                    <a:pt x="4264" y="1181"/>
                  </a:lnTo>
                  <a:lnTo>
                    <a:pt x="3997" y="936"/>
                  </a:lnTo>
                  <a:lnTo>
                    <a:pt x="3730" y="735"/>
                  </a:lnTo>
                  <a:lnTo>
                    <a:pt x="3474" y="557"/>
                  </a:lnTo>
                  <a:lnTo>
                    <a:pt x="3229" y="412"/>
                  </a:lnTo>
                  <a:lnTo>
                    <a:pt x="3018" y="290"/>
                  </a:lnTo>
                  <a:lnTo>
                    <a:pt x="2817" y="190"/>
                  </a:lnTo>
                  <a:lnTo>
                    <a:pt x="2650" y="123"/>
                  </a:lnTo>
                  <a:lnTo>
                    <a:pt x="2405" y="34"/>
                  </a:lnTo>
                  <a:lnTo>
                    <a:pt x="2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8"/>
            <p:cNvSpPr/>
            <p:nvPr/>
          </p:nvSpPr>
          <p:spPr>
            <a:xfrm>
              <a:off x="1642856" y="1885641"/>
              <a:ext cx="348821" cy="571152"/>
            </a:xfrm>
            <a:custGeom>
              <a:avLst/>
              <a:gdLst/>
              <a:ahLst/>
              <a:cxnLst/>
              <a:rect l="l" t="t" r="r" b="b"/>
              <a:pathLst>
                <a:path w="14864" h="24338" fill="none" extrusionOk="0">
                  <a:moveTo>
                    <a:pt x="14863" y="19573"/>
                  </a:moveTo>
                  <a:lnTo>
                    <a:pt x="14863" y="19573"/>
                  </a:lnTo>
                  <a:lnTo>
                    <a:pt x="14797" y="19651"/>
                  </a:lnTo>
                  <a:lnTo>
                    <a:pt x="14607" y="19873"/>
                  </a:lnTo>
                  <a:lnTo>
                    <a:pt x="14496" y="20040"/>
                  </a:lnTo>
                  <a:lnTo>
                    <a:pt x="14362" y="20241"/>
                  </a:lnTo>
                  <a:lnTo>
                    <a:pt x="14218" y="20475"/>
                  </a:lnTo>
                  <a:lnTo>
                    <a:pt x="14062" y="20731"/>
                  </a:lnTo>
                  <a:lnTo>
                    <a:pt x="13917" y="21020"/>
                  </a:lnTo>
                  <a:lnTo>
                    <a:pt x="13772" y="21343"/>
                  </a:lnTo>
                  <a:lnTo>
                    <a:pt x="13639" y="21688"/>
                  </a:lnTo>
                  <a:lnTo>
                    <a:pt x="13527" y="22056"/>
                  </a:lnTo>
                  <a:lnTo>
                    <a:pt x="13472" y="22245"/>
                  </a:lnTo>
                  <a:lnTo>
                    <a:pt x="13427" y="22445"/>
                  </a:lnTo>
                  <a:lnTo>
                    <a:pt x="13383" y="22657"/>
                  </a:lnTo>
                  <a:lnTo>
                    <a:pt x="13349" y="22868"/>
                  </a:lnTo>
                  <a:lnTo>
                    <a:pt x="13316" y="23080"/>
                  </a:lnTo>
                  <a:lnTo>
                    <a:pt x="13294" y="23303"/>
                  </a:lnTo>
                  <a:lnTo>
                    <a:pt x="13283" y="23525"/>
                  </a:lnTo>
                  <a:lnTo>
                    <a:pt x="13283" y="23759"/>
                  </a:lnTo>
                  <a:lnTo>
                    <a:pt x="13283" y="23759"/>
                  </a:lnTo>
                  <a:lnTo>
                    <a:pt x="13038" y="23937"/>
                  </a:lnTo>
                  <a:lnTo>
                    <a:pt x="12915" y="24015"/>
                  </a:lnTo>
                  <a:lnTo>
                    <a:pt x="12793" y="24082"/>
                  </a:lnTo>
                  <a:lnTo>
                    <a:pt x="12659" y="24149"/>
                  </a:lnTo>
                  <a:lnTo>
                    <a:pt x="12525" y="24204"/>
                  </a:lnTo>
                  <a:lnTo>
                    <a:pt x="12392" y="24249"/>
                  </a:lnTo>
                  <a:lnTo>
                    <a:pt x="12269" y="24293"/>
                  </a:lnTo>
                  <a:lnTo>
                    <a:pt x="12136" y="24316"/>
                  </a:lnTo>
                  <a:lnTo>
                    <a:pt x="12002" y="24338"/>
                  </a:lnTo>
                  <a:lnTo>
                    <a:pt x="11869" y="24338"/>
                  </a:lnTo>
                  <a:lnTo>
                    <a:pt x="11746" y="24338"/>
                  </a:lnTo>
                  <a:lnTo>
                    <a:pt x="11613" y="24327"/>
                  </a:lnTo>
                  <a:lnTo>
                    <a:pt x="11490" y="24293"/>
                  </a:lnTo>
                  <a:lnTo>
                    <a:pt x="11368" y="24249"/>
                  </a:lnTo>
                  <a:lnTo>
                    <a:pt x="11256" y="24193"/>
                  </a:lnTo>
                  <a:lnTo>
                    <a:pt x="11256" y="24193"/>
                  </a:lnTo>
                  <a:lnTo>
                    <a:pt x="11022" y="24048"/>
                  </a:lnTo>
                  <a:lnTo>
                    <a:pt x="10778" y="23881"/>
                  </a:lnTo>
                  <a:lnTo>
                    <a:pt x="10521" y="23692"/>
                  </a:lnTo>
                  <a:lnTo>
                    <a:pt x="10265" y="23470"/>
                  </a:lnTo>
                  <a:lnTo>
                    <a:pt x="10265" y="23470"/>
                  </a:lnTo>
                  <a:lnTo>
                    <a:pt x="9898" y="23080"/>
                  </a:lnTo>
                  <a:lnTo>
                    <a:pt x="9508" y="22679"/>
                  </a:lnTo>
                  <a:lnTo>
                    <a:pt x="9119" y="22245"/>
                  </a:lnTo>
                  <a:lnTo>
                    <a:pt x="8718" y="21788"/>
                  </a:lnTo>
                  <a:lnTo>
                    <a:pt x="8317" y="21321"/>
                  </a:lnTo>
                  <a:lnTo>
                    <a:pt x="7905" y="20820"/>
                  </a:lnTo>
                  <a:lnTo>
                    <a:pt x="7493" y="20319"/>
                  </a:lnTo>
                  <a:lnTo>
                    <a:pt x="7070" y="19784"/>
                  </a:lnTo>
                  <a:lnTo>
                    <a:pt x="7070" y="19784"/>
                  </a:lnTo>
                  <a:lnTo>
                    <a:pt x="6903" y="19539"/>
                  </a:lnTo>
                  <a:lnTo>
                    <a:pt x="6903" y="19539"/>
                  </a:lnTo>
                  <a:lnTo>
                    <a:pt x="6413" y="18894"/>
                  </a:lnTo>
                  <a:lnTo>
                    <a:pt x="5935" y="18226"/>
                  </a:lnTo>
                  <a:lnTo>
                    <a:pt x="5445" y="17524"/>
                  </a:lnTo>
                  <a:lnTo>
                    <a:pt x="4977" y="16812"/>
                  </a:lnTo>
                  <a:lnTo>
                    <a:pt x="4509" y="16077"/>
                  </a:lnTo>
                  <a:lnTo>
                    <a:pt x="4042" y="15320"/>
                  </a:lnTo>
                  <a:lnTo>
                    <a:pt x="3596" y="14541"/>
                  </a:lnTo>
                  <a:lnTo>
                    <a:pt x="3162" y="13750"/>
                  </a:lnTo>
                  <a:lnTo>
                    <a:pt x="2739" y="12949"/>
                  </a:lnTo>
                  <a:lnTo>
                    <a:pt x="2338" y="12113"/>
                  </a:lnTo>
                  <a:lnTo>
                    <a:pt x="1949" y="11278"/>
                  </a:lnTo>
                  <a:lnTo>
                    <a:pt x="1581" y="10421"/>
                  </a:lnTo>
                  <a:lnTo>
                    <a:pt x="1236" y="9553"/>
                  </a:lnTo>
                  <a:lnTo>
                    <a:pt x="1069" y="9119"/>
                  </a:lnTo>
                  <a:lnTo>
                    <a:pt x="913" y="8673"/>
                  </a:lnTo>
                  <a:lnTo>
                    <a:pt x="769" y="8228"/>
                  </a:lnTo>
                  <a:lnTo>
                    <a:pt x="624" y="7783"/>
                  </a:lnTo>
                  <a:lnTo>
                    <a:pt x="479" y="7326"/>
                  </a:lnTo>
                  <a:lnTo>
                    <a:pt x="357" y="6881"/>
                  </a:lnTo>
                  <a:lnTo>
                    <a:pt x="357" y="6881"/>
                  </a:lnTo>
                  <a:lnTo>
                    <a:pt x="234" y="6391"/>
                  </a:lnTo>
                  <a:lnTo>
                    <a:pt x="134" y="5901"/>
                  </a:lnTo>
                  <a:lnTo>
                    <a:pt x="89" y="5656"/>
                  </a:lnTo>
                  <a:lnTo>
                    <a:pt x="56" y="5400"/>
                  </a:lnTo>
                  <a:lnTo>
                    <a:pt x="34" y="5155"/>
                  </a:lnTo>
                  <a:lnTo>
                    <a:pt x="23" y="4910"/>
                  </a:lnTo>
                  <a:lnTo>
                    <a:pt x="12" y="4654"/>
                  </a:lnTo>
                  <a:lnTo>
                    <a:pt x="0" y="4409"/>
                  </a:lnTo>
                  <a:lnTo>
                    <a:pt x="12" y="4164"/>
                  </a:lnTo>
                  <a:lnTo>
                    <a:pt x="23" y="3919"/>
                  </a:lnTo>
                  <a:lnTo>
                    <a:pt x="45" y="3674"/>
                  </a:lnTo>
                  <a:lnTo>
                    <a:pt x="78" y="3441"/>
                  </a:lnTo>
                  <a:lnTo>
                    <a:pt x="112" y="3196"/>
                  </a:lnTo>
                  <a:lnTo>
                    <a:pt x="167" y="2962"/>
                  </a:lnTo>
                  <a:lnTo>
                    <a:pt x="223" y="2739"/>
                  </a:lnTo>
                  <a:lnTo>
                    <a:pt x="290" y="2517"/>
                  </a:lnTo>
                  <a:lnTo>
                    <a:pt x="357" y="2294"/>
                  </a:lnTo>
                  <a:lnTo>
                    <a:pt x="446" y="2071"/>
                  </a:lnTo>
                  <a:lnTo>
                    <a:pt x="546" y="1860"/>
                  </a:lnTo>
                  <a:lnTo>
                    <a:pt x="646" y="1659"/>
                  </a:lnTo>
                  <a:lnTo>
                    <a:pt x="769" y="1459"/>
                  </a:lnTo>
                  <a:lnTo>
                    <a:pt x="891" y="1270"/>
                  </a:lnTo>
                  <a:lnTo>
                    <a:pt x="1025" y="1080"/>
                  </a:lnTo>
                  <a:lnTo>
                    <a:pt x="1181" y="902"/>
                  </a:lnTo>
                  <a:lnTo>
                    <a:pt x="1336" y="735"/>
                  </a:lnTo>
                  <a:lnTo>
                    <a:pt x="1515" y="568"/>
                  </a:lnTo>
                  <a:lnTo>
                    <a:pt x="1693" y="412"/>
                  </a:lnTo>
                  <a:lnTo>
                    <a:pt x="1882" y="268"/>
                  </a:lnTo>
                  <a:lnTo>
                    <a:pt x="2093" y="134"/>
                  </a:lnTo>
                  <a:lnTo>
                    <a:pt x="2316" y="0"/>
                  </a:lnTo>
                  <a:lnTo>
                    <a:pt x="2316" y="0"/>
                  </a:lnTo>
                  <a:lnTo>
                    <a:pt x="2405" y="34"/>
                  </a:lnTo>
                  <a:lnTo>
                    <a:pt x="2650" y="123"/>
                  </a:lnTo>
                  <a:lnTo>
                    <a:pt x="2817" y="190"/>
                  </a:lnTo>
                  <a:lnTo>
                    <a:pt x="3018" y="290"/>
                  </a:lnTo>
                  <a:lnTo>
                    <a:pt x="3229" y="412"/>
                  </a:lnTo>
                  <a:lnTo>
                    <a:pt x="3474" y="557"/>
                  </a:lnTo>
                  <a:lnTo>
                    <a:pt x="3730" y="735"/>
                  </a:lnTo>
                  <a:lnTo>
                    <a:pt x="3997" y="936"/>
                  </a:lnTo>
                  <a:lnTo>
                    <a:pt x="4264" y="1181"/>
                  </a:lnTo>
                  <a:lnTo>
                    <a:pt x="4543" y="1448"/>
                  </a:lnTo>
                  <a:lnTo>
                    <a:pt x="4688" y="1604"/>
                  </a:lnTo>
                  <a:lnTo>
                    <a:pt x="4821" y="1759"/>
                  </a:lnTo>
                  <a:lnTo>
                    <a:pt x="4955" y="1926"/>
                  </a:lnTo>
                  <a:lnTo>
                    <a:pt x="5099" y="2116"/>
                  </a:lnTo>
                  <a:lnTo>
                    <a:pt x="5222" y="2305"/>
                  </a:lnTo>
                  <a:lnTo>
                    <a:pt x="5356" y="2505"/>
                  </a:lnTo>
                  <a:lnTo>
                    <a:pt x="5489" y="2717"/>
                  </a:lnTo>
                  <a:lnTo>
                    <a:pt x="5612" y="2940"/>
                  </a:lnTo>
                  <a:lnTo>
                    <a:pt x="5612" y="2940"/>
                  </a:lnTo>
                  <a:lnTo>
                    <a:pt x="6035" y="3752"/>
                  </a:lnTo>
                  <a:lnTo>
                    <a:pt x="6547" y="4743"/>
                  </a:lnTo>
                  <a:lnTo>
                    <a:pt x="7749" y="7137"/>
                  </a:lnTo>
                  <a:lnTo>
                    <a:pt x="9130" y="9853"/>
                  </a:lnTo>
                  <a:lnTo>
                    <a:pt x="9853" y="11267"/>
                  </a:lnTo>
                  <a:lnTo>
                    <a:pt x="10577" y="12659"/>
                  </a:lnTo>
                  <a:lnTo>
                    <a:pt x="10577" y="12659"/>
                  </a:lnTo>
                  <a:lnTo>
                    <a:pt x="11267" y="13973"/>
                  </a:lnTo>
                  <a:lnTo>
                    <a:pt x="11947" y="15209"/>
                  </a:lnTo>
                  <a:lnTo>
                    <a:pt x="12581" y="16355"/>
                  </a:lnTo>
                  <a:lnTo>
                    <a:pt x="12893" y="16879"/>
                  </a:lnTo>
                  <a:lnTo>
                    <a:pt x="13182" y="17368"/>
                  </a:lnTo>
                  <a:lnTo>
                    <a:pt x="13450" y="17814"/>
                  </a:lnTo>
                  <a:lnTo>
                    <a:pt x="13717" y="18226"/>
                  </a:lnTo>
                  <a:lnTo>
                    <a:pt x="13962" y="18582"/>
                  </a:lnTo>
                  <a:lnTo>
                    <a:pt x="14184" y="18894"/>
                  </a:lnTo>
                  <a:lnTo>
                    <a:pt x="14385" y="19150"/>
                  </a:lnTo>
                  <a:lnTo>
                    <a:pt x="14563" y="19350"/>
                  </a:lnTo>
                  <a:lnTo>
                    <a:pt x="14652" y="19428"/>
                  </a:lnTo>
                  <a:lnTo>
                    <a:pt x="14730" y="19495"/>
                  </a:lnTo>
                  <a:lnTo>
                    <a:pt x="14797" y="19539"/>
                  </a:lnTo>
                  <a:lnTo>
                    <a:pt x="14863" y="1957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8"/>
            <p:cNvSpPr/>
            <p:nvPr/>
          </p:nvSpPr>
          <p:spPr>
            <a:xfrm>
              <a:off x="1616995" y="1843845"/>
              <a:ext cx="259973" cy="353773"/>
            </a:xfrm>
            <a:custGeom>
              <a:avLst/>
              <a:gdLst/>
              <a:ahLst/>
              <a:cxnLst/>
              <a:rect l="l" t="t" r="r" b="b"/>
              <a:pathLst>
                <a:path w="11078" h="15075" extrusionOk="0">
                  <a:moveTo>
                    <a:pt x="2205" y="0"/>
                  </a:moveTo>
                  <a:lnTo>
                    <a:pt x="267" y="9508"/>
                  </a:lnTo>
                  <a:lnTo>
                    <a:pt x="134" y="10031"/>
                  </a:lnTo>
                  <a:lnTo>
                    <a:pt x="78" y="10287"/>
                  </a:lnTo>
                  <a:lnTo>
                    <a:pt x="34" y="10554"/>
                  </a:lnTo>
                  <a:lnTo>
                    <a:pt x="11" y="10811"/>
                  </a:lnTo>
                  <a:lnTo>
                    <a:pt x="0" y="11078"/>
                  </a:lnTo>
                  <a:lnTo>
                    <a:pt x="11" y="11211"/>
                  </a:lnTo>
                  <a:lnTo>
                    <a:pt x="22" y="11334"/>
                  </a:lnTo>
                  <a:lnTo>
                    <a:pt x="45" y="11467"/>
                  </a:lnTo>
                  <a:lnTo>
                    <a:pt x="78" y="11590"/>
                  </a:lnTo>
                  <a:lnTo>
                    <a:pt x="134" y="11779"/>
                  </a:lnTo>
                  <a:lnTo>
                    <a:pt x="212" y="11957"/>
                  </a:lnTo>
                  <a:lnTo>
                    <a:pt x="301" y="12124"/>
                  </a:lnTo>
                  <a:lnTo>
                    <a:pt x="401" y="12302"/>
                  </a:lnTo>
                  <a:lnTo>
                    <a:pt x="501" y="12458"/>
                  </a:lnTo>
                  <a:lnTo>
                    <a:pt x="624" y="12625"/>
                  </a:lnTo>
                  <a:lnTo>
                    <a:pt x="857" y="12926"/>
                  </a:lnTo>
                  <a:lnTo>
                    <a:pt x="1436" y="13638"/>
                  </a:lnTo>
                  <a:lnTo>
                    <a:pt x="2026" y="14329"/>
                  </a:lnTo>
                  <a:lnTo>
                    <a:pt x="2171" y="14496"/>
                  </a:lnTo>
                  <a:lnTo>
                    <a:pt x="2327" y="14652"/>
                  </a:lnTo>
                  <a:lnTo>
                    <a:pt x="2416" y="14730"/>
                  </a:lnTo>
                  <a:lnTo>
                    <a:pt x="2505" y="14796"/>
                  </a:lnTo>
                  <a:lnTo>
                    <a:pt x="2594" y="14852"/>
                  </a:lnTo>
                  <a:lnTo>
                    <a:pt x="2694" y="14908"/>
                  </a:lnTo>
                  <a:lnTo>
                    <a:pt x="2850" y="14963"/>
                  </a:lnTo>
                  <a:lnTo>
                    <a:pt x="3006" y="14997"/>
                  </a:lnTo>
                  <a:lnTo>
                    <a:pt x="3173" y="15030"/>
                  </a:lnTo>
                  <a:lnTo>
                    <a:pt x="3340" y="15041"/>
                  </a:lnTo>
                  <a:lnTo>
                    <a:pt x="3574" y="15064"/>
                  </a:lnTo>
                  <a:lnTo>
                    <a:pt x="3819" y="15075"/>
                  </a:lnTo>
                  <a:lnTo>
                    <a:pt x="4309" y="15075"/>
                  </a:lnTo>
                  <a:lnTo>
                    <a:pt x="4554" y="15064"/>
                  </a:lnTo>
                  <a:lnTo>
                    <a:pt x="4788" y="15052"/>
                  </a:lnTo>
                  <a:lnTo>
                    <a:pt x="5032" y="15030"/>
                  </a:lnTo>
                  <a:lnTo>
                    <a:pt x="5277" y="14997"/>
                  </a:lnTo>
                  <a:lnTo>
                    <a:pt x="5511" y="14963"/>
                  </a:lnTo>
                  <a:lnTo>
                    <a:pt x="5756" y="14919"/>
                  </a:lnTo>
                  <a:lnTo>
                    <a:pt x="5990" y="14874"/>
                  </a:lnTo>
                  <a:lnTo>
                    <a:pt x="6235" y="14819"/>
                  </a:lnTo>
                  <a:lnTo>
                    <a:pt x="6469" y="14752"/>
                  </a:lnTo>
                  <a:lnTo>
                    <a:pt x="6703" y="14685"/>
                  </a:lnTo>
                  <a:lnTo>
                    <a:pt x="6925" y="14607"/>
                  </a:lnTo>
                  <a:lnTo>
                    <a:pt x="7159" y="14529"/>
                  </a:lnTo>
                  <a:lnTo>
                    <a:pt x="7404" y="14451"/>
                  </a:lnTo>
                  <a:lnTo>
                    <a:pt x="7649" y="14384"/>
                  </a:lnTo>
                  <a:lnTo>
                    <a:pt x="7894" y="14329"/>
                  </a:lnTo>
                  <a:lnTo>
                    <a:pt x="8139" y="14273"/>
                  </a:lnTo>
                  <a:lnTo>
                    <a:pt x="8629" y="14195"/>
                  </a:lnTo>
                  <a:lnTo>
                    <a:pt x="9130" y="14117"/>
                  </a:lnTo>
                  <a:lnTo>
                    <a:pt x="9375" y="14062"/>
                  </a:lnTo>
                  <a:lnTo>
                    <a:pt x="9619" y="14006"/>
                  </a:lnTo>
                  <a:lnTo>
                    <a:pt x="9864" y="13928"/>
                  </a:lnTo>
                  <a:lnTo>
                    <a:pt x="10109" y="13850"/>
                  </a:lnTo>
                  <a:lnTo>
                    <a:pt x="10354" y="13739"/>
                  </a:lnTo>
                  <a:lnTo>
                    <a:pt x="10599" y="13616"/>
                  </a:lnTo>
                  <a:lnTo>
                    <a:pt x="10833" y="13460"/>
                  </a:lnTo>
                  <a:lnTo>
                    <a:pt x="11078" y="13282"/>
                  </a:lnTo>
                  <a:lnTo>
                    <a:pt x="10354" y="11434"/>
                  </a:lnTo>
                  <a:lnTo>
                    <a:pt x="9597" y="9486"/>
                  </a:lnTo>
                  <a:lnTo>
                    <a:pt x="8851" y="7526"/>
                  </a:lnTo>
                  <a:lnTo>
                    <a:pt x="8128" y="5678"/>
                  </a:lnTo>
                  <a:lnTo>
                    <a:pt x="7961" y="5266"/>
                  </a:lnTo>
                  <a:lnTo>
                    <a:pt x="7794" y="4854"/>
                  </a:lnTo>
                  <a:lnTo>
                    <a:pt x="7615" y="4442"/>
                  </a:lnTo>
                  <a:lnTo>
                    <a:pt x="7415" y="4041"/>
                  </a:lnTo>
                  <a:lnTo>
                    <a:pt x="7204" y="3663"/>
                  </a:lnTo>
                  <a:lnTo>
                    <a:pt x="6970" y="3307"/>
                  </a:lnTo>
                  <a:lnTo>
                    <a:pt x="6725" y="2950"/>
                  </a:lnTo>
                  <a:lnTo>
                    <a:pt x="6458" y="2616"/>
                  </a:lnTo>
                  <a:lnTo>
                    <a:pt x="6179" y="2305"/>
                  </a:lnTo>
                  <a:lnTo>
                    <a:pt x="5890" y="2004"/>
                  </a:lnTo>
                  <a:lnTo>
                    <a:pt x="5578" y="1715"/>
                  </a:lnTo>
                  <a:lnTo>
                    <a:pt x="5255" y="1447"/>
                  </a:lnTo>
                  <a:lnTo>
                    <a:pt x="4910" y="1202"/>
                  </a:lnTo>
                  <a:lnTo>
                    <a:pt x="4565" y="969"/>
                  </a:lnTo>
                  <a:lnTo>
                    <a:pt x="4197" y="757"/>
                  </a:lnTo>
                  <a:lnTo>
                    <a:pt x="3819" y="568"/>
                  </a:lnTo>
                  <a:lnTo>
                    <a:pt x="3429" y="390"/>
                  </a:lnTo>
                  <a:lnTo>
                    <a:pt x="3028" y="245"/>
                  </a:lnTo>
                  <a:lnTo>
                    <a:pt x="2617" y="111"/>
                  </a:lnTo>
                  <a:lnTo>
                    <a:pt x="220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8"/>
            <p:cNvSpPr/>
            <p:nvPr/>
          </p:nvSpPr>
          <p:spPr>
            <a:xfrm>
              <a:off x="1616995" y="1843845"/>
              <a:ext cx="259973" cy="353773"/>
            </a:xfrm>
            <a:custGeom>
              <a:avLst/>
              <a:gdLst/>
              <a:ahLst/>
              <a:cxnLst/>
              <a:rect l="l" t="t" r="r" b="b"/>
              <a:pathLst>
                <a:path w="11078" h="15075" fill="none" extrusionOk="0">
                  <a:moveTo>
                    <a:pt x="2205" y="0"/>
                  </a:moveTo>
                  <a:lnTo>
                    <a:pt x="2205" y="0"/>
                  </a:lnTo>
                  <a:lnTo>
                    <a:pt x="2617" y="111"/>
                  </a:lnTo>
                  <a:lnTo>
                    <a:pt x="3028" y="245"/>
                  </a:lnTo>
                  <a:lnTo>
                    <a:pt x="3429" y="390"/>
                  </a:lnTo>
                  <a:lnTo>
                    <a:pt x="3819" y="568"/>
                  </a:lnTo>
                  <a:lnTo>
                    <a:pt x="4197" y="757"/>
                  </a:lnTo>
                  <a:lnTo>
                    <a:pt x="4565" y="969"/>
                  </a:lnTo>
                  <a:lnTo>
                    <a:pt x="4910" y="1202"/>
                  </a:lnTo>
                  <a:lnTo>
                    <a:pt x="5255" y="1447"/>
                  </a:lnTo>
                  <a:lnTo>
                    <a:pt x="5578" y="1715"/>
                  </a:lnTo>
                  <a:lnTo>
                    <a:pt x="5890" y="2004"/>
                  </a:lnTo>
                  <a:lnTo>
                    <a:pt x="6179" y="2305"/>
                  </a:lnTo>
                  <a:lnTo>
                    <a:pt x="6458" y="2616"/>
                  </a:lnTo>
                  <a:lnTo>
                    <a:pt x="6725" y="2950"/>
                  </a:lnTo>
                  <a:lnTo>
                    <a:pt x="6970" y="3307"/>
                  </a:lnTo>
                  <a:lnTo>
                    <a:pt x="7204" y="3663"/>
                  </a:lnTo>
                  <a:lnTo>
                    <a:pt x="7415" y="4041"/>
                  </a:lnTo>
                  <a:lnTo>
                    <a:pt x="7415" y="4041"/>
                  </a:lnTo>
                  <a:lnTo>
                    <a:pt x="7615" y="4442"/>
                  </a:lnTo>
                  <a:lnTo>
                    <a:pt x="7794" y="4854"/>
                  </a:lnTo>
                  <a:lnTo>
                    <a:pt x="7961" y="5266"/>
                  </a:lnTo>
                  <a:lnTo>
                    <a:pt x="8128" y="5678"/>
                  </a:lnTo>
                  <a:lnTo>
                    <a:pt x="8128" y="5678"/>
                  </a:lnTo>
                  <a:lnTo>
                    <a:pt x="8851" y="7526"/>
                  </a:lnTo>
                  <a:lnTo>
                    <a:pt x="9597" y="9486"/>
                  </a:lnTo>
                  <a:lnTo>
                    <a:pt x="10354" y="11434"/>
                  </a:lnTo>
                  <a:lnTo>
                    <a:pt x="11078" y="13282"/>
                  </a:lnTo>
                  <a:lnTo>
                    <a:pt x="11078" y="13282"/>
                  </a:lnTo>
                  <a:lnTo>
                    <a:pt x="10833" y="13460"/>
                  </a:lnTo>
                  <a:lnTo>
                    <a:pt x="10599" y="13616"/>
                  </a:lnTo>
                  <a:lnTo>
                    <a:pt x="10354" y="13739"/>
                  </a:lnTo>
                  <a:lnTo>
                    <a:pt x="10109" y="13850"/>
                  </a:lnTo>
                  <a:lnTo>
                    <a:pt x="9864" y="13928"/>
                  </a:lnTo>
                  <a:lnTo>
                    <a:pt x="9619" y="14006"/>
                  </a:lnTo>
                  <a:lnTo>
                    <a:pt x="9375" y="14062"/>
                  </a:lnTo>
                  <a:lnTo>
                    <a:pt x="9130" y="14117"/>
                  </a:lnTo>
                  <a:lnTo>
                    <a:pt x="8629" y="14195"/>
                  </a:lnTo>
                  <a:lnTo>
                    <a:pt x="8139" y="14273"/>
                  </a:lnTo>
                  <a:lnTo>
                    <a:pt x="7894" y="14329"/>
                  </a:lnTo>
                  <a:lnTo>
                    <a:pt x="7649" y="14384"/>
                  </a:lnTo>
                  <a:lnTo>
                    <a:pt x="7404" y="14451"/>
                  </a:lnTo>
                  <a:lnTo>
                    <a:pt x="7159" y="14529"/>
                  </a:lnTo>
                  <a:lnTo>
                    <a:pt x="7159" y="14529"/>
                  </a:lnTo>
                  <a:lnTo>
                    <a:pt x="6925" y="14607"/>
                  </a:lnTo>
                  <a:lnTo>
                    <a:pt x="6703" y="14685"/>
                  </a:lnTo>
                  <a:lnTo>
                    <a:pt x="6469" y="14752"/>
                  </a:lnTo>
                  <a:lnTo>
                    <a:pt x="6235" y="14819"/>
                  </a:lnTo>
                  <a:lnTo>
                    <a:pt x="5990" y="14874"/>
                  </a:lnTo>
                  <a:lnTo>
                    <a:pt x="5756" y="14919"/>
                  </a:lnTo>
                  <a:lnTo>
                    <a:pt x="5511" y="14963"/>
                  </a:lnTo>
                  <a:lnTo>
                    <a:pt x="5277" y="14997"/>
                  </a:lnTo>
                  <a:lnTo>
                    <a:pt x="5032" y="15030"/>
                  </a:lnTo>
                  <a:lnTo>
                    <a:pt x="4788" y="15052"/>
                  </a:lnTo>
                  <a:lnTo>
                    <a:pt x="4554" y="15064"/>
                  </a:lnTo>
                  <a:lnTo>
                    <a:pt x="4309" y="15075"/>
                  </a:lnTo>
                  <a:lnTo>
                    <a:pt x="4064" y="15075"/>
                  </a:lnTo>
                  <a:lnTo>
                    <a:pt x="3819" y="15075"/>
                  </a:lnTo>
                  <a:lnTo>
                    <a:pt x="3574" y="15064"/>
                  </a:lnTo>
                  <a:lnTo>
                    <a:pt x="3340" y="15041"/>
                  </a:lnTo>
                  <a:lnTo>
                    <a:pt x="3340" y="15041"/>
                  </a:lnTo>
                  <a:lnTo>
                    <a:pt x="3173" y="15030"/>
                  </a:lnTo>
                  <a:lnTo>
                    <a:pt x="3006" y="14997"/>
                  </a:lnTo>
                  <a:lnTo>
                    <a:pt x="2850" y="14963"/>
                  </a:lnTo>
                  <a:lnTo>
                    <a:pt x="2694" y="14908"/>
                  </a:lnTo>
                  <a:lnTo>
                    <a:pt x="2694" y="14908"/>
                  </a:lnTo>
                  <a:lnTo>
                    <a:pt x="2594" y="14852"/>
                  </a:lnTo>
                  <a:lnTo>
                    <a:pt x="2505" y="14796"/>
                  </a:lnTo>
                  <a:lnTo>
                    <a:pt x="2416" y="14730"/>
                  </a:lnTo>
                  <a:lnTo>
                    <a:pt x="2327" y="14652"/>
                  </a:lnTo>
                  <a:lnTo>
                    <a:pt x="2171" y="14496"/>
                  </a:lnTo>
                  <a:lnTo>
                    <a:pt x="2026" y="14329"/>
                  </a:lnTo>
                  <a:lnTo>
                    <a:pt x="2026" y="14329"/>
                  </a:lnTo>
                  <a:lnTo>
                    <a:pt x="1436" y="13638"/>
                  </a:lnTo>
                  <a:lnTo>
                    <a:pt x="857" y="12926"/>
                  </a:lnTo>
                  <a:lnTo>
                    <a:pt x="857" y="12926"/>
                  </a:lnTo>
                  <a:lnTo>
                    <a:pt x="624" y="12625"/>
                  </a:lnTo>
                  <a:lnTo>
                    <a:pt x="501" y="12458"/>
                  </a:lnTo>
                  <a:lnTo>
                    <a:pt x="401" y="12302"/>
                  </a:lnTo>
                  <a:lnTo>
                    <a:pt x="301" y="12124"/>
                  </a:lnTo>
                  <a:lnTo>
                    <a:pt x="212" y="11957"/>
                  </a:lnTo>
                  <a:lnTo>
                    <a:pt x="134" y="11779"/>
                  </a:lnTo>
                  <a:lnTo>
                    <a:pt x="78" y="11590"/>
                  </a:lnTo>
                  <a:lnTo>
                    <a:pt x="78" y="11590"/>
                  </a:lnTo>
                  <a:lnTo>
                    <a:pt x="45" y="11467"/>
                  </a:lnTo>
                  <a:lnTo>
                    <a:pt x="22" y="11334"/>
                  </a:lnTo>
                  <a:lnTo>
                    <a:pt x="11" y="11211"/>
                  </a:lnTo>
                  <a:lnTo>
                    <a:pt x="0" y="11078"/>
                  </a:lnTo>
                  <a:lnTo>
                    <a:pt x="11" y="10811"/>
                  </a:lnTo>
                  <a:lnTo>
                    <a:pt x="34" y="10554"/>
                  </a:lnTo>
                  <a:lnTo>
                    <a:pt x="78" y="10287"/>
                  </a:lnTo>
                  <a:lnTo>
                    <a:pt x="134" y="10031"/>
                  </a:lnTo>
                  <a:lnTo>
                    <a:pt x="267" y="9508"/>
                  </a:lnTo>
                  <a:lnTo>
                    <a:pt x="220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8"/>
            <p:cNvSpPr/>
            <p:nvPr/>
          </p:nvSpPr>
          <p:spPr>
            <a:xfrm>
              <a:off x="1490013" y="1415610"/>
              <a:ext cx="296043" cy="418590"/>
            </a:xfrm>
            <a:custGeom>
              <a:avLst/>
              <a:gdLst/>
              <a:ahLst/>
              <a:cxnLst/>
              <a:rect l="l" t="t" r="r" b="b"/>
              <a:pathLst>
                <a:path w="12615" h="17837" extrusionOk="0">
                  <a:moveTo>
                    <a:pt x="4253" y="0"/>
                  </a:moveTo>
                  <a:lnTo>
                    <a:pt x="4097" y="56"/>
                  </a:lnTo>
                  <a:lnTo>
                    <a:pt x="3953" y="134"/>
                  </a:lnTo>
                  <a:lnTo>
                    <a:pt x="3808" y="201"/>
                  </a:lnTo>
                  <a:lnTo>
                    <a:pt x="3663" y="290"/>
                  </a:lnTo>
                  <a:lnTo>
                    <a:pt x="3530" y="379"/>
                  </a:lnTo>
                  <a:lnTo>
                    <a:pt x="3396" y="479"/>
                  </a:lnTo>
                  <a:lnTo>
                    <a:pt x="3274" y="579"/>
                  </a:lnTo>
                  <a:lnTo>
                    <a:pt x="3151" y="680"/>
                  </a:lnTo>
                  <a:lnTo>
                    <a:pt x="3040" y="791"/>
                  </a:lnTo>
                  <a:lnTo>
                    <a:pt x="2928" y="913"/>
                  </a:lnTo>
                  <a:lnTo>
                    <a:pt x="2706" y="1158"/>
                  </a:lnTo>
                  <a:lnTo>
                    <a:pt x="2517" y="1426"/>
                  </a:lnTo>
                  <a:lnTo>
                    <a:pt x="2327" y="1715"/>
                  </a:lnTo>
                  <a:lnTo>
                    <a:pt x="2160" y="2004"/>
                  </a:lnTo>
                  <a:lnTo>
                    <a:pt x="2004" y="2316"/>
                  </a:lnTo>
                  <a:lnTo>
                    <a:pt x="1860" y="2628"/>
                  </a:lnTo>
                  <a:lnTo>
                    <a:pt x="1726" y="2951"/>
                  </a:lnTo>
                  <a:lnTo>
                    <a:pt x="1592" y="3274"/>
                  </a:lnTo>
                  <a:lnTo>
                    <a:pt x="1481" y="3597"/>
                  </a:lnTo>
                  <a:lnTo>
                    <a:pt x="1270" y="4242"/>
                  </a:lnTo>
                  <a:lnTo>
                    <a:pt x="1080" y="4899"/>
                  </a:lnTo>
                  <a:lnTo>
                    <a:pt x="891" y="5545"/>
                  </a:lnTo>
                  <a:lnTo>
                    <a:pt x="713" y="6213"/>
                  </a:lnTo>
                  <a:lnTo>
                    <a:pt x="557" y="6870"/>
                  </a:lnTo>
                  <a:lnTo>
                    <a:pt x="412" y="7538"/>
                  </a:lnTo>
                  <a:lnTo>
                    <a:pt x="279" y="8206"/>
                  </a:lnTo>
                  <a:lnTo>
                    <a:pt x="178" y="8885"/>
                  </a:lnTo>
                  <a:lnTo>
                    <a:pt x="89" y="9553"/>
                  </a:lnTo>
                  <a:lnTo>
                    <a:pt x="56" y="9887"/>
                  </a:lnTo>
                  <a:lnTo>
                    <a:pt x="34" y="10221"/>
                  </a:lnTo>
                  <a:lnTo>
                    <a:pt x="11" y="10555"/>
                  </a:lnTo>
                  <a:lnTo>
                    <a:pt x="0" y="10889"/>
                  </a:lnTo>
                  <a:lnTo>
                    <a:pt x="0" y="11223"/>
                  </a:lnTo>
                  <a:lnTo>
                    <a:pt x="0" y="11557"/>
                  </a:lnTo>
                  <a:lnTo>
                    <a:pt x="11" y="11891"/>
                  </a:lnTo>
                  <a:lnTo>
                    <a:pt x="34" y="12225"/>
                  </a:lnTo>
                  <a:lnTo>
                    <a:pt x="67" y="12559"/>
                  </a:lnTo>
                  <a:lnTo>
                    <a:pt x="101" y="12882"/>
                  </a:lnTo>
                  <a:lnTo>
                    <a:pt x="156" y="13216"/>
                  </a:lnTo>
                  <a:lnTo>
                    <a:pt x="212" y="13539"/>
                  </a:lnTo>
                  <a:lnTo>
                    <a:pt x="279" y="13873"/>
                  </a:lnTo>
                  <a:lnTo>
                    <a:pt x="357" y="14196"/>
                  </a:lnTo>
                  <a:lnTo>
                    <a:pt x="446" y="14518"/>
                  </a:lnTo>
                  <a:lnTo>
                    <a:pt x="546" y="14841"/>
                  </a:lnTo>
                  <a:lnTo>
                    <a:pt x="635" y="15064"/>
                  </a:lnTo>
                  <a:lnTo>
                    <a:pt x="724" y="15298"/>
                  </a:lnTo>
                  <a:lnTo>
                    <a:pt x="813" y="15520"/>
                  </a:lnTo>
                  <a:lnTo>
                    <a:pt x="924" y="15743"/>
                  </a:lnTo>
                  <a:lnTo>
                    <a:pt x="1036" y="15955"/>
                  </a:lnTo>
                  <a:lnTo>
                    <a:pt x="1158" y="16166"/>
                  </a:lnTo>
                  <a:lnTo>
                    <a:pt x="1292" y="16378"/>
                  </a:lnTo>
                  <a:lnTo>
                    <a:pt x="1437" y="16567"/>
                  </a:lnTo>
                  <a:lnTo>
                    <a:pt x="1592" y="16756"/>
                  </a:lnTo>
                  <a:lnTo>
                    <a:pt x="1748" y="16934"/>
                  </a:lnTo>
                  <a:lnTo>
                    <a:pt x="1926" y="17101"/>
                  </a:lnTo>
                  <a:lnTo>
                    <a:pt x="2105" y="17246"/>
                  </a:lnTo>
                  <a:lnTo>
                    <a:pt x="2294" y="17380"/>
                  </a:lnTo>
                  <a:lnTo>
                    <a:pt x="2494" y="17502"/>
                  </a:lnTo>
                  <a:lnTo>
                    <a:pt x="2706" y="17613"/>
                  </a:lnTo>
                  <a:lnTo>
                    <a:pt x="2928" y="17691"/>
                  </a:lnTo>
                  <a:lnTo>
                    <a:pt x="3107" y="17747"/>
                  </a:lnTo>
                  <a:lnTo>
                    <a:pt x="3296" y="17792"/>
                  </a:lnTo>
                  <a:lnTo>
                    <a:pt x="3474" y="17814"/>
                  </a:lnTo>
                  <a:lnTo>
                    <a:pt x="3663" y="17825"/>
                  </a:lnTo>
                  <a:lnTo>
                    <a:pt x="3853" y="17836"/>
                  </a:lnTo>
                  <a:lnTo>
                    <a:pt x="4042" y="17825"/>
                  </a:lnTo>
                  <a:lnTo>
                    <a:pt x="4220" y="17803"/>
                  </a:lnTo>
                  <a:lnTo>
                    <a:pt x="4409" y="17769"/>
                  </a:lnTo>
                  <a:lnTo>
                    <a:pt x="4587" y="17736"/>
                  </a:lnTo>
                  <a:lnTo>
                    <a:pt x="4777" y="17680"/>
                  </a:lnTo>
                  <a:lnTo>
                    <a:pt x="4955" y="17625"/>
                  </a:lnTo>
                  <a:lnTo>
                    <a:pt x="5133" y="17547"/>
                  </a:lnTo>
                  <a:lnTo>
                    <a:pt x="5300" y="17469"/>
                  </a:lnTo>
                  <a:lnTo>
                    <a:pt x="5467" y="17391"/>
                  </a:lnTo>
                  <a:lnTo>
                    <a:pt x="5634" y="17291"/>
                  </a:lnTo>
                  <a:lnTo>
                    <a:pt x="5790" y="17190"/>
                  </a:lnTo>
                  <a:lnTo>
                    <a:pt x="6101" y="16990"/>
                  </a:lnTo>
                  <a:lnTo>
                    <a:pt x="6402" y="16812"/>
                  </a:lnTo>
                  <a:lnTo>
                    <a:pt x="6547" y="16734"/>
                  </a:lnTo>
                  <a:lnTo>
                    <a:pt x="6703" y="16656"/>
                  </a:lnTo>
                  <a:lnTo>
                    <a:pt x="6847" y="16600"/>
                  </a:lnTo>
                  <a:lnTo>
                    <a:pt x="7003" y="16545"/>
                  </a:lnTo>
                  <a:lnTo>
                    <a:pt x="7159" y="16500"/>
                  </a:lnTo>
                  <a:lnTo>
                    <a:pt x="7326" y="16467"/>
                  </a:lnTo>
                  <a:lnTo>
                    <a:pt x="7482" y="16444"/>
                  </a:lnTo>
                  <a:lnTo>
                    <a:pt x="7649" y="16433"/>
                  </a:lnTo>
                  <a:lnTo>
                    <a:pt x="7827" y="16444"/>
                  </a:lnTo>
                  <a:lnTo>
                    <a:pt x="8005" y="16456"/>
                  </a:lnTo>
                  <a:lnTo>
                    <a:pt x="8183" y="16489"/>
                  </a:lnTo>
                  <a:lnTo>
                    <a:pt x="8373" y="16534"/>
                  </a:lnTo>
                  <a:lnTo>
                    <a:pt x="8785" y="16645"/>
                  </a:lnTo>
                  <a:lnTo>
                    <a:pt x="9197" y="16734"/>
                  </a:lnTo>
                  <a:lnTo>
                    <a:pt x="9397" y="16767"/>
                  </a:lnTo>
                  <a:lnTo>
                    <a:pt x="9608" y="16801"/>
                  </a:lnTo>
                  <a:lnTo>
                    <a:pt x="9809" y="16812"/>
                  </a:lnTo>
                  <a:lnTo>
                    <a:pt x="10020" y="16823"/>
                  </a:lnTo>
                  <a:lnTo>
                    <a:pt x="10221" y="16812"/>
                  </a:lnTo>
                  <a:lnTo>
                    <a:pt x="10421" y="16790"/>
                  </a:lnTo>
                  <a:lnTo>
                    <a:pt x="10610" y="16756"/>
                  </a:lnTo>
                  <a:lnTo>
                    <a:pt x="10811" y="16701"/>
                  </a:lnTo>
                  <a:lnTo>
                    <a:pt x="11000" y="16623"/>
                  </a:lnTo>
                  <a:lnTo>
                    <a:pt x="11189" y="16534"/>
                  </a:lnTo>
                  <a:lnTo>
                    <a:pt x="11379" y="16433"/>
                  </a:lnTo>
                  <a:lnTo>
                    <a:pt x="11557" y="16300"/>
                  </a:lnTo>
                  <a:lnTo>
                    <a:pt x="11713" y="16166"/>
                  </a:lnTo>
                  <a:lnTo>
                    <a:pt x="11857" y="16033"/>
                  </a:lnTo>
                  <a:lnTo>
                    <a:pt x="11980" y="15877"/>
                  </a:lnTo>
                  <a:lnTo>
                    <a:pt x="12102" y="15721"/>
                  </a:lnTo>
                  <a:lnTo>
                    <a:pt x="12214" y="15554"/>
                  </a:lnTo>
                  <a:lnTo>
                    <a:pt x="12303" y="15387"/>
                  </a:lnTo>
                  <a:lnTo>
                    <a:pt x="12392" y="15209"/>
                  </a:lnTo>
                  <a:lnTo>
                    <a:pt x="12459" y="15019"/>
                  </a:lnTo>
                  <a:lnTo>
                    <a:pt x="12514" y="14830"/>
                  </a:lnTo>
                  <a:lnTo>
                    <a:pt x="12559" y="14641"/>
                  </a:lnTo>
                  <a:lnTo>
                    <a:pt x="12592" y="14440"/>
                  </a:lnTo>
                  <a:lnTo>
                    <a:pt x="12615" y="14240"/>
                  </a:lnTo>
                  <a:lnTo>
                    <a:pt x="12615" y="14051"/>
                  </a:lnTo>
                  <a:lnTo>
                    <a:pt x="12603" y="13850"/>
                  </a:lnTo>
                  <a:lnTo>
                    <a:pt x="12581" y="13650"/>
                  </a:lnTo>
                  <a:lnTo>
                    <a:pt x="12537" y="13461"/>
                  </a:lnTo>
                  <a:lnTo>
                    <a:pt x="12470" y="13238"/>
                  </a:lnTo>
                  <a:lnTo>
                    <a:pt x="12392" y="13015"/>
                  </a:lnTo>
                  <a:lnTo>
                    <a:pt x="12292" y="12815"/>
                  </a:lnTo>
                  <a:lnTo>
                    <a:pt x="12180" y="12603"/>
                  </a:lnTo>
                  <a:lnTo>
                    <a:pt x="12058" y="12403"/>
                  </a:lnTo>
                  <a:lnTo>
                    <a:pt x="11935" y="12214"/>
                  </a:lnTo>
                  <a:lnTo>
                    <a:pt x="11646" y="11835"/>
                  </a:lnTo>
                  <a:lnTo>
                    <a:pt x="11056" y="11078"/>
                  </a:lnTo>
                  <a:lnTo>
                    <a:pt x="10777" y="10700"/>
                  </a:lnTo>
                  <a:lnTo>
                    <a:pt x="10644" y="10499"/>
                  </a:lnTo>
                  <a:lnTo>
                    <a:pt x="10521" y="10299"/>
                  </a:lnTo>
                  <a:lnTo>
                    <a:pt x="10377" y="10043"/>
                  </a:lnTo>
                  <a:lnTo>
                    <a:pt x="10243" y="9776"/>
                  </a:lnTo>
                  <a:lnTo>
                    <a:pt x="10132" y="9508"/>
                  </a:lnTo>
                  <a:lnTo>
                    <a:pt x="10020" y="9230"/>
                  </a:lnTo>
                  <a:lnTo>
                    <a:pt x="9931" y="8941"/>
                  </a:lnTo>
                  <a:lnTo>
                    <a:pt x="9842" y="8651"/>
                  </a:lnTo>
                  <a:lnTo>
                    <a:pt x="9775" y="8351"/>
                  </a:lnTo>
                  <a:lnTo>
                    <a:pt x="9709" y="8050"/>
                  </a:lnTo>
                  <a:lnTo>
                    <a:pt x="9642" y="7738"/>
                  </a:lnTo>
                  <a:lnTo>
                    <a:pt x="9597" y="7426"/>
                  </a:lnTo>
                  <a:lnTo>
                    <a:pt x="9508" y="6792"/>
                  </a:lnTo>
                  <a:lnTo>
                    <a:pt x="9441" y="6146"/>
                  </a:lnTo>
                  <a:lnTo>
                    <a:pt x="9386" y="5489"/>
                  </a:lnTo>
                  <a:lnTo>
                    <a:pt x="9297" y="4164"/>
                  </a:lnTo>
                  <a:lnTo>
                    <a:pt x="9241" y="3507"/>
                  </a:lnTo>
                  <a:lnTo>
                    <a:pt x="9185" y="2851"/>
                  </a:lnTo>
                  <a:lnTo>
                    <a:pt x="9096" y="2205"/>
                  </a:lnTo>
                  <a:lnTo>
                    <a:pt x="9052" y="1893"/>
                  </a:lnTo>
                  <a:lnTo>
                    <a:pt x="8996" y="1581"/>
                  </a:lnTo>
                  <a:lnTo>
                    <a:pt x="8929" y="1270"/>
                  </a:lnTo>
                  <a:lnTo>
                    <a:pt x="8863" y="958"/>
                  </a:lnTo>
                  <a:lnTo>
                    <a:pt x="8773" y="657"/>
                  </a:lnTo>
                  <a:lnTo>
                    <a:pt x="8684" y="368"/>
                  </a:lnTo>
                  <a:lnTo>
                    <a:pt x="42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8"/>
            <p:cNvSpPr/>
            <p:nvPr/>
          </p:nvSpPr>
          <p:spPr>
            <a:xfrm>
              <a:off x="1490013" y="1415610"/>
              <a:ext cx="296043" cy="418590"/>
            </a:xfrm>
            <a:custGeom>
              <a:avLst/>
              <a:gdLst/>
              <a:ahLst/>
              <a:cxnLst/>
              <a:rect l="l" t="t" r="r" b="b"/>
              <a:pathLst>
                <a:path w="12615" h="17837" fill="none" extrusionOk="0">
                  <a:moveTo>
                    <a:pt x="8684" y="368"/>
                  </a:moveTo>
                  <a:lnTo>
                    <a:pt x="8684" y="368"/>
                  </a:lnTo>
                  <a:lnTo>
                    <a:pt x="8773" y="657"/>
                  </a:lnTo>
                  <a:lnTo>
                    <a:pt x="8863" y="958"/>
                  </a:lnTo>
                  <a:lnTo>
                    <a:pt x="8929" y="1270"/>
                  </a:lnTo>
                  <a:lnTo>
                    <a:pt x="8996" y="1581"/>
                  </a:lnTo>
                  <a:lnTo>
                    <a:pt x="9052" y="1893"/>
                  </a:lnTo>
                  <a:lnTo>
                    <a:pt x="9096" y="2205"/>
                  </a:lnTo>
                  <a:lnTo>
                    <a:pt x="9185" y="2851"/>
                  </a:lnTo>
                  <a:lnTo>
                    <a:pt x="9241" y="3507"/>
                  </a:lnTo>
                  <a:lnTo>
                    <a:pt x="9297" y="4164"/>
                  </a:lnTo>
                  <a:lnTo>
                    <a:pt x="9386" y="5489"/>
                  </a:lnTo>
                  <a:lnTo>
                    <a:pt x="9441" y="6146"/>
                  </a:lnTo>
                  <a:lnTo>
                    <a:pt x="9508" y="6792"/>
                  </a:lnTo>
                  <a:lnTo>
                    <a:pt x="9597" y="7426"/>
                  </a:lnTo>
                  <a:lnTo>
                    <a:pt x="9642" y="7738"/>
                  </a:lnTo>
                  <a:lnTo>
                    <a:pt x="9709" y="8050"/>
                  </a:lnTo>
                  <a:lnTo>
                    <a:pt x="9775" y="8351"/>
                  </a:lnTo>
                  <a:lnTo>
                    <a:pt x="9842" y="8651"/>
                  </a:lnTo>
                  <a:lnTo>
                    <a:pt x="9931" y="8941"/>
                  </a:lnTo>
                  <a:lnTo>
                    <a:pt x="10020" y="9230"/>
                  </a:lnTo>
                  <a:lnTo>
                    <a:pt x="10132" y="9508"/>
                  </a:lnTo>
                  <a:lnTo>
                    <a:pt x="10243" y="9776"/>
                  </a:lnTo>
                  <a:lnTo>
                    <a:pt x="10377" y="10043"/>
                  </a:lnTo>
                  <a:lnTo>
                    <a:pt x="10521" y="10299"/>
                  </a:lnTo>
                  <a:lnTo>
                    <a:pt x="10521" y="10299"/>
                  </a:lnTo>
                  <a:lnTo>
                    <a:pt x="10644" y="10499"/>
                  </a:lnTo>
                  <a:lnTo>
                    <a:pt x="10777" y="10700"/>
                  </a:lnTo>
                  <a:lnTo>
                    <a:pt x="11056" y="11078"/>
                  </a:lnTo>
                  <a:lnTo>
                    <a:pt x="11646" y="11835"/>
                  </a:lnTo>
                  <a:lnTo>
                    <a:pt x="11935" y="12214"/>
                  </a:lnTo>
                  <a:lnTo>
                    <a:pt x="12058" y="12403"/>
                  </a:lnTo>
                  <a:lnTo>
                    <a:pt x="12180" y="12603"/>
                  </a:lnTo>
                  <a:lnTo>
                    <a:pt x="12292" y="12815"/>
                  </a:lnTo>
                  <a:lnTo>
                    <a:pt x="12392" y="13015"/>
                  </a:lnTo>
                  <a:lnTo>
                    <a:pt x="12470" y="13238"/>
                  </a:lnTo>
                  <a:lnTo>
                    <a:pt x="12537" y="13461"/>
                  </a:lnTo>
                  <a:lnTo>
                    <a:pt x="12537" y="13461"/>
                  </a:lnTo>
                  <a:lnTo>
                    <a:pt x="12581" y="13650"/>
                  </a:lnTo>
                  <a:lnTo>
                    <a:pt x="12603" y="13850"/>
                  </a:lnTo>
                  <a:lnTo>
                    <a:pt x="12615" y="14051"/>
                  </a:lnTo>
                  <a:lnTo>
                    <a:pt x="12615" y="14240"/>
                  </a:lnTo>
                  <a:lnTo>
                    <a:pt x="12592" y="14440"/>
                  </a:lnTo>
                  <a:lnTo>
                    <a:pt x="12559" y="14641"/>
                  </a:lnTo>
                  <a:lnTo>
                    <a:pt x="12514" y="14830"/>
                  </a:lnTo>
                  <a:lnTo>
                    <a:pt x="12459" y="15019"/>
                  </a:lnTo>
                  <a:lnTo>
                    <a:pt x="12392" y="15209"/>
                  </a:lnTo>
                  <a:lnTo>
                    <a:pt x="12303" y="15387"/>
                  </a:lnTo>
                  <a:lnTo>
                    <a:pt x="12214" y="15554"/>
                  </a:lnTo>
                  <a:lnTo>
                    <a:pt x="12102" y="15721"/>
                  </a:lnTo>
                  <a:lnTo>
                    <a:pt x="11980" y="15877"/>
                  </a:lnTo>
                  <a:lnTo>
                    <a:pt x="11857" y="16033"/>
                  </a:lnTo>
                  <a:lnTo>
                    <a:pt x="11713" y="16166"/>
                  </a:lnTo>
                  <a:lnTo>
                    <a:pt x="11557" y="16300"/>
                  </a:lnTo>
                  <a:lnTo>
                    <a:pt x="11557" y="16300"/>
                  </a:lnTo>
                  <a:lnTo>
                    <a:pt x="11379" y="16433"/>
                  </a:lnTo>
                  <a:lnTo>
                    <a:pt x="11189" y="16534"/>
                  </a:lnTo>
                  <a:lnTo>
                    <a:pt x="11000" y="16623"/>
                  </a:lnTo>
                  <a:lnTo>
                    <a:pt x="10811" y="16701"/>
                  </a:lnTo>
                  <a:lnTo>
                    <a:pt x="10610" y="16756"/>
                  </a:lnTo>
                  <a:lnTo>
                    <a:pt x="10421" y="16790"/>
                  </a:lnTo>
                  <a:lnTo>
                    <a:pt x="10221" y="16812"/>
                  </a:lnTo>
                  <a:lnTo>
                    <a:pt x="10020" y="16823"/>
                  </a:lnTo>
                  <a:lnTo>
                    <a:pt x="9809" y="16812"/>
                  </a:lnTo>
                  <a:lnTo>
                    <a:pt x="9608" y="16801"/>
                  </a:lnTo>
                  <a:lnTo>
                    <a:pt x="9397" y="16767"/>
                  </a:lnTo>
                  <a:lnTo>
                    <a:pt x="9197" y="16734"/>
                  </a:lnTo>
                  <a:lnTo>
                    <a:pt x="8785" y="16645"/>
                  </a:lnTo>
                  <a:lnTo>
                    <a:pt x="8373" y="16534"/>
                  </a:lnTo>
                  <a:lnTo>
                    <a:pt x="8373" y="16534"/>
                  </a:lnTo>
                  <a:lnTo>
                    <a:pt x="8183" y="16489"/>
                  </a:lnTo>
                  <a:lnTo>
                    <a:pt x="8005" y="16456"/>
                  </a:lnTo>
                  <a:lnTo>
                    <a:pt x="7827" y="16444"/>
                  </a:lnTo>
                  <a:lnTo>
                    <a:pt x="7649" y="16433"/>
                  </a:lnTo>
                  <a:lnTo>
                    <a:pt x="7482" y="16444"/>
                  </a:lnTo>
                  <a:lnTo>
                    <a:pt x="7326" y="16467"/>
                  </a:lnTo>
                  <a:lnTo>
                    <a:pt x="7159" y="16500"/>
                  </a:lnTo>
                  <a:lnTo>
                    <a:pt x="7003" y="16545"/>
                  </a:lnTo>
                  <a:lnTo>
                    <a:pt x="6847" y="16600"/>
                  </a:lnTo>
                  <a:lnTo>
                    <a:pt x="6703" y="16656"/>
                  </a:lnTo>
                  <a:lnTo>
                    <a:pt x="6547" y="16734"/>
                  </a:lnTo>
                  <a:lnTo>
                    <a:pt x="6402" y="16812"/>
                  </a:lnTo>
                  <a:lnTo>
                    <a:pt x="6101" y="16990"/>
                  </a:lnTo>
                  <a:lnTo>
                    <a:pt x="5790" y="17190"/>
                  </a:lnTo>
                  <a:lnTo>
                    <a:pt x="5790" y="17190"/>
                  </a:lnTo>
                  <a:lnTo>
                    <a:pt x="5634" y="17291"/>
                  </a:lnTo>
                  <a:lnTo>
                    <a:pt x="5467" y="17391"/>
                  </a:lnTo>
                  <a:lnTo>
                    <a:pt x="5300" y="17469"/>
                  </a:lnTo>
                  <a:lnTo>
                    <a:pt x="5133" y="17547"/>
                  </a:lnTo>
                  <a:lnTo>
                    <a:pt x="4955" y="17625"/>
                  </a:lnTo>
                  <a:lnTo>
                    <a:pt x="4777" y="17680"/>
                  </a:lnTo>
                  <a:lnTo>
                    <a:pt x="4587" y="17736"/>
                  </a:lnTo>
                  <a:lnTo>
                    <a:pt x="4409" y="17769"/>
                  </a:lnTo>
                  <a:lnTo>
                    <a:pt x="4220" y="17803"/>
                  </a:lnTo>
                  <a:lnTo>
                    <a:pt x="4042" y="17825"/>
                  </a:lnTo>
                  <a:lnTo>
                    <a:pt x="3853" y="17836"/>
                  </a:lnTo>
                  <a:lnTo>
                    <a:pt x="3663" y="17825"/>
                  </a:lnTo>
                  <a:lnTo>
                    <a:pt x="3474" y="17814"/>
                  </a:lnTo>
                  <a:lnTo>
                    <a:pt x="3296" y="17792"/>
                  </a:lnTo>
                  <a:lnTo>
                    <a:pt x="3107" y="17747"/>
                  </a:lnTo>
                  <a:lnTo>
                    <a:pt x="2928" y="17691"/>
                  </a:lnTo>
                  <a:lnTo>
                    <a:pt x="2928" y="17691"/>
                  </a:lnTo>
                  <a:lnTo>
                    <a:pt x="2706" y="17613"/>
                  </a:lnTo>
                  <a:lnTo>
                    <a:pt x="2494" y="17502"/>
                  </a:lnTo>
                  <a:lnTo>
                    <a:pt x="2294" y="17380"/>
                  </a:lnTo>
                  <a:lnTo>
                    <a:pt x="2105" y="17246"/>
                  </a:lnTo>
                  <a:lnTo>
                    <a:pt x="1926" y="17101"/>
                  </a:lnTo>
                  <a:lnTo>
                    <a:pt x="1748" y="16934"/>
                  </a:lnTo>
                  <a:lnTo>
                    <a:pt x="1592" y="16756"/>
                  </a:lnTo>
                  <a:lnTo>
                    <a:pt x="1437" y="16567"/>
                  </a:lnTo>
                  <a:lnTo>
                    <a:pt x="1292" y="16378"/>
                  </a:lnTo>
                  <a:lnTo>
                    <a:pt x="1158" y="16166"/>
                  </a:lnTo>
                  <a:lnTo>
                    <a:pt x="1036" y="15955"/>
                  </a:lnTo>
                  <a:lnTo>
                    <a:pt x="924" y="15743"/>
                  </a:lnTo>
                  <a:lnTo>
                    <a:pt x="813" y="15520"/>
                  </a:lnTo>
                  <a:lnTo>
                    <a:pt x="724" y="15298"/>
                  </a:lnTo>
                  <a:lnTo>
                    <a:pt x="635" y="15064"/>
                  </a:lnTo>
                  <a:lnTo>
                    <a:pt x="546" y="14841"/>
                  </a:lnTo>
                  <a:lnTo>
                    <a:pt x="546" y="14841"/>
                  </a:lnTo>
                  <a:lnTo>
                    <a:pt x="446" y="14518"/>
                  </a:lnTo>
                  <a:lnTo>
                    <a:pt x="357" y="14196"/>
                  </a:lnTo>
                  <a:lnTo>
                    <a:pt x="279" y="13873"/>
                  </a:lnTo>
                  <a:lnTo>
                    <a:pt x="212" y="13539"/>
                  </a:lnTo>
                  <a:lnTo>
                    <a:pt x="156" y="13216"/>
                  </a:lnTo>
                  <a:lnTo>
                    <a:pt x="101" y="12882"/>
                  </a:lnTo>
                  <a:lnTo>
                    <a:pt x="67" y="12559"/>
                  </a:lnTo>
                  <a:lnTo>
                    <a:pt x="34" y="12225"/>
                  </a:lnTo>
                  <a:lnTo>
                    <a:pt x="11" y="11891"/>
                  </a:lnTo>
                  <a:lnTo>
                    <a:pt x="0" y="11557"/>
                  </a:lnTo>
                  <a:lnTo>
                    <a:pt x="0" y="11223"/>
                  </a:lnTo>
                  <a:lnTo>
                    <a:pt x="0" y="10889"/>
                  </a:lnTo>
                  <a:lnTo>
                    <a:pt x="11" y="10555"/>
                  </a:lnTo>
                  <a:lnTo>
                    <a:pt x="34" y="10221"/>
                  </a:lnTo>
                  <a:lnTo>
                    <a:pt x="56" y="9887"/>
                  </a:lnTo>
                  <a:lnTo>
                    <a:pt x="89" y="9553"/>
                  </a:lnTo>
                  <a:lnTo>
                    <a:pt x="178" y="8885"/>
                  </a:lnTo>
                  <a:lnTo>
                    <a:pt x="279" y="8206"/>
                  </a:lnTo>
                  <a:lnTo>
                    <a:pt x="412" y="7538"/>
                  </a:lnTo>
                  <a:lnTo>
                    <a:pt x="557" y="6870"/>
                  </a:lnTo>
                  <a:lnTo>
                    <a:pt x="713" y="6213"/>
                  </a:lnTo>
                  <a:lnTo>
                    <a:pt x="891" y="5545"/>
                  </a:lnTo>
                  <a:lnTo>
                    <a:pt x="1080" y="4899"/>
                  </a:lnTo>
                  <a:lnTo>
                    <a:pt x="1270" y="4242"/>
                  </a:lnTo>
                  <a:lnTo>
                    <a:pt x="1270" y="4242"/>
                  </a:lnTo>
                  <a:lnTo>
                    <a:pt x="1481" y="3597"/>
                  </a:lnTo>
                  <a:lnTo>
                    <a:pt x="1592" y="3274"/>
                  </a:lnTo>
                  <a:lnTo>
                    <a:pt x="1726" y="2951"/>
                  </a:lnTo>
                  <a:lnTo>
                    <a:pt x="1860" y="2628"/>
                  </a:lnTo>
                  <a:lnTo>
                    <a:pt x="2004" y="2316"/>
                  </a:lnTo>
                  <a:lnTo>
                    <a:pt x="2160" y="2004"/>
                  </a:lnTo>
                  <a:lnTo>
                    <a:pt x="2327" y="1715"/>
                  </a:lnTo>
                  <a:lnTo>
                    <a:pt x="2517" y="1426"/>
                  </a:lnTo>
                  <a:lnTo>
                    <a:pt x="2706" y="1158"/>
                  </a:lnTo>
                  <a:lnTo>
                    <a:pt x="2928" y="913"/>
                  </a:lnTo>
                  <a:lnTo>
                    <a:pt x="3040" y="791"/>
                  </a:lnTo>
                  <a:lnTo>
                    <a:pt x="3151" y="680"/>
                  </a:lnTo>
                  <a:lnTo>
                    <a:pt x="3274" y="579"/>
                  </a:lnTo>
                  <a:lnTo>
                    <a:pt x="3396" y="479"/>
                  </a:lnTo>
                  <a:lnTo>
                    <a:pt x="3530" y="379"/>
                  </a:lnTo>
                  <a:lnTo>
                    <a:pt x="3663" y="290"/>
                  </a:lnTo>
                  <a:lnTo>
                    <a:pt x="3808" y="201"/>
                  </a:lnTo>
                  <a:lnTo>
                    <a:pt x="3953" y="134"/>
                  </a:lnTo>
                  <a:lnTo>
                    <a:pt x="4097" y="56"/>
                  </a:lnTo>
                  <a:lnTo>
                    <a:pt x="425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8"/>
            <p:cNvSpPr/>
            <p:nvPr/>
          </p:nvSpPr>
          <p:spPr>
            <a:xfrm>
              <a:off x="1804853" y="1971602"/>
              <a:ext cx="282971" cy="485191"/>
            </a:xfrm>
            <a:custGeom>
              <a:avLst/>
              <a:gdLst/>
              <a:ahLst/>
              <a:cxnLst/>
              <a:rect l="l" t="t" r="r" b="b"/>
              <a:pathLst>
                <a:path w="12058" h="20675" extrusionOk="0">
                  <a:moveTo>
                    <a:pt x="8951" y="0"/>
                  </a:moveTo>
                  <a:lnTo>
                    <a:pt x="8773" y="357"/>
                  </a:lnTo>
                  <a:lnTo>
                    <a:pt x="8562" y="746"/>
                  </a:lnTo>
                  <a:lnTo>
                    <a:pt x="8050" y="1648"/>
                  </a:lnTo>
                  <a:lnTo>
                    <a:pt x="7448" y="2672"/>
                  </a:lnTo>
                  <a:lnTo>
                    <a:pt x="6769" y="3819"/>
                  </a:lnTo>
                  <a:lnTo>
                    <a:pt x="5266" y="6324"/>
                  </a:lnTo>
                  <a:lnTo>
                    <a:pt x="4465" y="7660"/>
                  </a:lnTo>
                  <a:lnTo>
                    <a:pt x="3674" y="8996"/>
                  </a:lnTo>
                  <a:lnTo>
                    <a:pt x="3106" y="9965"/>
                  </a:lnTo>
                  <a:lnTo>
                    <a:pt x="2550" y="10922"/>
                  </a:lnTo>
                  <a:lnTo>
                    <a:pt x="2026" y="11868"/>
                  </a:lnTo>
                  <a:lnTo>
                    <a:pt x="1525" y="12770"/>
                  </a:lnTo>
                  <a:lnTo>
                    <a:pt x="1069" y="13628"/>
                  </a:lnTo>
                  <a:lnTo>
                    <a:pt x="657" y="14440"/>
                  </a:lnTo>
                  <a:lnTo>
                    <a:pt x="290" y="15197"/>
                  </a:lnTo>
                  <a:lnTo>
                    <a:pt x="134" y="15542"/>
                  </a:lnTo>
                  <a:lnTo>
                    <a:pt x="0" y="15876"/>
                  </a:lnTo>
                  <a:lnTo>
                    <a:pt x="167" y="16121"/>
                  </a:lnTo>
                  <a:lnTo>
                    <a:pt x="702" y="16823"/>
                  </a:lnTo>
                  <a:lnTo>
                    <a:pt x="1058" y="17279"/>
                  </a:lnTo>
                  <a:lnTo>
                    <a:pt x="1470" y="17791"/>
                  </a:lnTo>
                  <a:lnTo>
                    <a:pt x="1915" y="18315"/>
                  </a:lnTo>
                  <a:lnTo>
                    <a:pt x="2394" y="18838"/>
                  </a:lnTo>
                  <a:lnTo>
                    <a:pt x="2639" y="19094"/>
                  </a:lnTo>
                  <a:lnTo>
                    <a:pt x="2884" y="19350"/>
                  </a:lnTo>
                  <a:lnTo>
                    <a:pt x="3129" y="19584"/>
                  </a:lnTo>
                  <a:lnTo>
                    <a:pt x="3362" y="19807"/>
                  </a:lnTo>
                  <a:lnTo>
                    <a:pt x="3618" y="20029"/>
                  </a:lnTo>
                  <a:lnTo>
                    <a:pt x="3875" y="20218"/>
                  </a:lnTo>
                  <a:lnTo>
                    <a:pt x="4119" y="20385"/>
                  </a:lnTo>
                  <a:lnTo>
                    <a:pt x="4353" y="20530"/>
                  </a:lnTo>
                  <a:lnTo>
                    <a:pt x="4465" y="20586"/>
                  </a:lnTo>
                  <a:lnTo>
                    <a:pt x="4587" y="20630"/>
                  </a:lnTo>
                  <a:lnTo>
                    <a:pt x="4710" y="20664"/>
                  </a:lnTo>
                  <a:lnTo>
                    <a:pt x="4843" y="20675"/>
                  </a:lnTo>
                  <a:lnTo>
                    <a:pt x="5099" y="20675"/>
                  </a:lnTo>
                  <a:lnTo>
                    <a:pt x="5233" y="20653"/>
                  </a:lnTo>
                  <a:lnTo>
                    <a:pt x="5366" y="20630"/>
                  </a:lnTo>
                  <a:lnTo>
                    <a:pt x="5489" y="20586"/>
                  </a:lnTo>
                  <a:lnTo>
                    <a:pt x="5622" y="20541"/>
                  </a:lnTo>
                  <a:lnTo>
                    <a:pt x="5756" y="20486"/>
                  </a:lnTo>
                  <a:lnTo>
                    <a:pt x="5890" y="20419"/>
                  </a:lnTo>
                  <a:lnTo>
                    <a:pt x="6012" y="20352"/>
                  </a:lnTo>
                  <a:lnTo>
                    <a:pt x="6135" y="20274"/>
                  </a:lnTo>
                  <a:lnTo>
                    <a:pt x="6380" y="20096"/>
                  </a:lnTo>
                  <a:lnTo>
                    <a:pt x="6513" y="19996"/>
                  </a:lnTo>
                  <a:lnTo>
                    <a:pt x="6636" y="19873"/>
                  </a:lnTo>
                  <a:lnTo>
                    <a:pt x="6747" y="19762"/>
                  </a:lnTo>
                  <a:lnTo>
                    <a:pt x="6858" y="19640"/>
                  </a:lnTo>
                  <a:lnTo>
                    <a:pt x="6958" y="19517"/>
                  </a:lnTo>
                  <a:lnTo>
                    <a:pt x="7059" y="19395"/>
                  </a:lnTo>
                  <a:lnTo>
                    <a:pt x="7137" y="19261"/>
                  </a:lnTo>
                  <a:lnTo>
                    <a:pt x="7215" y="19139"/>
                  </a:lnTo>
                  <a:lnTo>
                    <a:pt x="7315" y="18927"/>
                  </a:lnTo>
                  <a:lnTo>
                    <a:pt x="7426" y="18671"/>
                  </a:lnTo>
                  <a:lnTo>
                    <a:pt x="7537" y="18381"/>
                  </a:lnTo>
                  <a:lnTo>
                    <a:pt x="7649" y="18059"/>
                  </a:lnTo>
                  <a:lnTo>
                    <a:pt x="7771" y="17702"/>
                  </a:lnTo>
                  <a:lnTo>
                    <a:pt x="7894" y="17313"/>
                  </a:lnTo>
                  <a:lnTo>
                    <a:pt x="8139" y="16444"/>
                  </a:lnTo>
                  <a:lnTo>
                    <a:pt x="8406" y="15453"/>
                  </a:lnTo>
                  <a:lnTo>
                    <a:pt x="8684" y="14373"/>
                  </a:lnTo>
                  <a:lnTo>
                    <a:pt x="9285" y="11991"/>
                  </a:lnTo>
                  <a:lnTo>
                    <a:pt x="9920" y="9375"/>
                  </a:lnTo>
                  <a:lnTo>
                    <a:pt x="10254" y="8016"/>
                  </a:lnTo>
                  <a:lnTo>
                    <a:pt x="10599" y="6647"/>
                  </a:lnTo>
                  <a:lnTo>
                    <a:pt x="10944" y="5277"/>
                  </a:lnTo>
                  <a:lnTo>
                    <a:pt x="11312" y="3919"/>
                  </a:lnTo>
                  <a:lnTo>
                    <a:pt x="11679" y="2594"/>
                  </a:lnTo>
                  <a:lnTo>
                    <a:pt x="12058" y="1303"/>
                  </a:lnTo>
                  <a:lnTo>
                    <a:pt x="89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8"/>
            <p:cNvSpPr/>
            <p:nvPr/>
          </p:nvSpPr>
          <p:spPr>
            <a:xfrm>
              <a:off x="1804853" y="1971602"/>
              <a:ext cx="282971" cy="485191"/>
            </a:xfrm>
            <a:custGeom>
              <a:avLst/>
              <a:gdLst/>
              <a:ahLst/>
              <a:cxnLst/>
              <a:rect l="l" t="t" r="r" b="b"/>
              <a:pathLst>
                <a:path w="12058" h="20675" fill="none" extrusionOk="0">
                  <a:moveTo>
                    <a:pt x="12058" y="1303"/>
                  </a:moveTo>
                  <a:lnTo>
                    <a:pt x="12058" y="1303"/>
                  </a:lnTo>
                  <a:lnTo>
                    <a:pt x="11679" y="2594"/>
                  </a:lnTo>
                  <a:lnTo>
                    <a:pt x="11312" y="3919"/>
                  </a:lnTo>
                  <a:lnTo>
                    <a:pt x="10944" y="5277"/>
                  </a:lnTo>
                  <a:lnTo>
                    <a:pt x="10599" y="6647"/>
                  </a:lnTo>
                  <a:lnTo>
                    <a:pt x="10254" y="8016"/>
                  </a:lnTo>
                  <a:lnTo>
                    <a:pt x="9920" y="9375"/>
                  </a:lnTo>
                  <a:lnTo>
                    <a:pt x="9285" y="11991"/>
                  </a:lnTo>
                  <a:lnTo>
                    <a:pt x="8684" y="14373"/>
                  </a:lnTo>
                  <a:lnTo>
                    <a:pt x="8406" y="15453"/>
                  </a:lnTo>
                  <a:lnTo>
                    <a:pt x="8139" y="16444"/>
                  </a:lnTo>
                  <a:lnTo>
                    <a:pt x="7894" y="17313"/>
                  </a:lnTo>
                  <a:lnTo>
                    <a:pt x="7771" y="17702"/>
                  </a:lnTo>
                  <a:lnTo>
                    <a:pt x="7649" y="18059"/>
                  </a:lnTo>
                  <a:lnTo>
                    <a:pt x="7537" y="18381"/>
                  </a:lnTo>
                  <a:lnTo>
                    <a:pt x="7426" y="18671"/>
                  </a:lnTo>
                  <a:lnTo>
                    <a:pt x="7315" y="18927"/>
                  </a:lnTo>
                  <a:lnTo>
                    <a:pt x="7215" y="19139"/>
                  </a:lnTo>
                  <a:lnTo>
                    <a:pt x="7215" y="19139"/>
                  </a:lnTo>
                  <a:lnTo>
                    <a:pt x="7137" y="19261"/>
                  </a:lnTo>
                  <a:lnTo>
                    <a:pt x="7059" y="19395"/>
                  </a:lnTo>
                  <a:lnTo>
                    <a:pt x="6958" y="19517"/>
                  </a:lnTo>
                  <a:lnTo>
                    <a:pt x="6858" y="19640"/>
                  </a:lnTo>
                  <a:lnTo>
                    <a:pt x="6747" y="19762"/>
                  </a:lnTo>
                  <a:lnTo>
                    <a:pt x="6636" y="19873"/>
                  </a:lnTo>
                  <a:lnTo>
                    <a:pt x="6513" y="19996"/>
                  </a:lnTo>
                  <a:lnTo>
                    <a:pt x="6380" y="20096"/>
                  </a:lnTo>
                  <a:lnTo>
                    <a:pt x="6380" y="20096"/>
                  </a:lnTo>
                  <a:lnTo>
                    <a:pt x="6135" y="20274"/>
                  </a:lnTo>
                  <a:lnTo>
                    <a:pt x="6012" y="20352"/>
                  </a:lnTo>
                  <a:lnTo>
                    <a:pt x="5890" y="20419"/>
                  </a:lnTo>
                  <a:lnTo>
                    <a:pt x="5756" y="20486"/>
                  </a:lnTo>
                  <a:lnTo>
                    <a:pt x="5622" y="20541"/>
                  </a:lnTo>
                  <a:lnTo>
                    <a:pt x="5489" y="20586"/>
                  </a:lnTo>
                  <a:lnTo>
                    <a:pt x="5366" y="20630"/>
                  </a:lnTo>
                  <a:lnTo>
                    <a:pt x="5233" y="20653"/>
                  </a:lnTo>
                  <a:lnTo>
                    <a:pt x="5099" y="20675"/>
                  </a:lnTo>
                  <a:lnTo>
                    <a:pt x="4966" y="20675"/>
                  </a:lnTo>
                  <a:lnTo>
                    <a:pt x="4843" y="20675"/>
                  </a:lnTo>
                  <a:lnTo>
                    <a:pt x="4710" y="20664"/>
                  </a:lnTo>
                  <a:lnTo>
                    <a:pt x="4587" y="20630"/>
                  </a:lnTo>
                  <a:lnTo>
                    <a:pt x="4465" y="20586"/>
                  </a:lnTo>
                  <a:lnTo>
                    <a:pt x="4353" y="20530"/>
                  </a:lnTo>
                  <a:lnTo>
                    <a:pt x="4353" y="20530"/>
                  </a:lnTo>
                  <a:lnTo>
                    <a:pt x="4119" y="20385"/>
                  </a:lnTo>
                  <a:lnTo>
                    <a:pt x="3875" y="20218"/>
                  </a:lnTo>
                  <a:lnTo>
                    <a:pt x="3618" y="20029"/>
                  </a:lnTo>
                  <a:lnTo>
                    <a:pt x="3362" y="19807"/>
                  </a:lnTo>
                  <a:lnTo>
                    <a:pt x="3362" y="19807"/>
                  </a:lnTo>
                  <a:lnTo>
                    <a:pt x="3129" y="19584"/>
                  </a:lnTo>
                  <a:lnTo>
                    <a:pt x="2884" y="19350"/>
                  </a:lnTo>
                  <a:lnTo>
                    <a:pt x="2639" y="19094"/>
                  </a:lnTo>
                  <a:lnTo>
                    <a:pt x="2394" y="18838"/>
                  </a:lnTo>
                  <a:lnTo>
                    <a:pt x="1915" y="18315"/>
                  </a:lnTo>
                  <a:lnTo>
                    <a:pt x="1470" y="17791"/>
                  </a:lnTo>
                  <a:lnTo>
                    <a:pt x="1058" y="17279"/>
                  </a:lnTo>
                  <a:lnTo>
                    <a:pt x="702" y="16823"/>
                  </a:lnTo>
                  <a:lnTo>
                    <a:pt x="167" y="16121"/>
                  </a:lnTo>
                  <a:lnTo>
                    <a:pt x="167" y="16121"/>
                  </a:lnTo>
                  <a:lnTo>
                    <a:pt x="0" y="15876"/>
                  </a:lnTo>
                  <a:lnTo>
                    <a:pt x="0" y="15876"/>
                  </a:lnTo>
                  <a:lnTo>
                    <a:pt x="134" y="15542"/>
                  </a:lnTo>
                  <a:lnTo>
                    <a:pt x="290" y="15197"/>
                  </a:lnTo>
                  <a:lnTo>
                    <a:pt x="657" y="14440"/>
                  </a:lnTo>
                  <a:lnTo>
                    <a:pt x="1069" y="13628"/>
                  </a:lnTo>
                  <a:lnTo>
                    <a:pt x="1525" y="12770"/>
                  </a:lnTo>
                  <a:lnTo>
                    <a:pt x="2026" y="11868"/>
                  </a:lnTo>
                  <a:lnTo>
                    <a:pt x="2550" y="10922"/>
                  </a:lnTo>
                  <a:lnTo>
                    <a:pt x="3106" y="9965"/>
                  </a:lnTo>
                  <a:lnTo>
                    <a:pt x="3674" y="8996"/>
                  </a:lnTo>
                  <a:lnTo>
                    <a:pt x="3674" y="8996"/>
                  </a:lnTo>
                  <a:lnTo>
                    <a:pt x="4465" y="7660"/>
                  </a:lnTo>
                  <a:lnTo>
                    <a:pt x="5266" y="6324"/>
                  </a:lnTo>
                  <a:lnTo>
                    <a:pt x="6769" y="3819"/>
                  </a:lnTo>
                  <a:lnTo>
                    <a:pt x="7448" y="2672"/>
                  </a:lnTo>
                  <a:lnTo>
                    <a:pt x="8050" y="1648"/>
                  </a:lnTo>
                  <a:lnTo>
                    <a:pt x="8562" y="746"/>
                  </a:lnTo>
                  <a:lnTo>
                    <a:pt x="8773" y="357"/>
                  </a:lnTo>
                  <a:lnTo>
                    <a:pt x="8951" y="0"/>
                  </a:lnTo>
                  <a:lnTo>
                    <a:pt x="12058" y="13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8"/>
            <p:cNvSpPr/>
            <p:nvPr/>
          </p:nvSpPr>
          <p:spPr>
            <a:xfrm>
              <a:off x="1256957" y="1640828"/>
              <a:ext cx="341499" cy="331314"/>
            </a:xfrm>
            <a:custGeom>
              <a:avLst/>
              <a:gdLst/>
              <a:ahLst/>
              <a:cxnLst/>
              <a:rect l="l" t="t" r="r" b="b"/>
              <a:pathLst>
                <a:path w="14552" h="14118" extrusionOk="0">
                  <a:moveTo>
                    <a:pt x="6001" y="0"/>
                  </a:moveTo>
                  <a:lnTo>
                    <a:pt x="6046" y="980"/>
                  </a:lnTo>
                  <a:lnTo>
                    <a:pt x="6124" y="3196"/>
                  </a:lnTo>
                  <a:lnTo>
                    <a:pt x="6202" y="5523"/>
                  </a:lnTo>
                  <a:lnTo>
                    <a:pt x="6224" y="6391"/>
                  </a:lnTo>
                  <a:lnTo>
                    <a:pt x="6224" y="6680"/>
                  </a:lnTo>
                  <a:lnTo>
                    <a:pt x="6213" y="6859"/>
                  </a:lnTo>
                  <a:lnTo>
                    <a:pt x="6213" y="6892"/>
                  </a:lnTo>
                  <a:lnTo>
                    <a:pt x="6191" y="6925"/>
                  </a:lnTo>
                  <a:lnTo>
                    <a:pt x="6135" y="6992"/>
                  </a:lnTo>
                  <a:lnTo>
                    <a:pt x="6046" y="7070"/>
                  </a:lnTo>
                  <a:lnTo>
                    <a:pt x="5934" y="7148"/>
                  </a:lnTo>
                  <a:lnTo>
                    <a:pt x="5790" y="7237"/>
                  </a:lnTo>
                  <a:lnTo>
                    <a:pt x="5623" y="7326"/>
                  </a:lnTo>
                  <a:lnTo>
                    <a:pt x="5222" y="7527"/>
                  </a:lnTo>
                  <a:lnTo>
                    <a:pt x="4754" y="7749"/>
                  </a:lnTo>
                  <a:lnTo>
                    <a:pt x="4220" y="7972"/>
                  </a:lnTo>
                  <a:lnTo>
                    <a:pt x="3663" y="8195"/>
                  </a:lnTo>
                  <a:lnTo>
                    <a:pt x="3084" y="8417"/>
                  </a:lnTo>
                  <a:lnTo>
                    <a:pt x="1949" y="8840"/>
                  </a:lnTo>
                  <a:lnTo>
                    <a:pt x="958" y="9185"/>
                  </a:lnTo>
                  <a:lnTo>
                    <a:pt x="0" y="9508"/>
                  </a:lnTo>
                  <a:lnTo>
                    <a:pt x="5923" y="12815"/>
                  </a:lnTo>
                  <a:lnTo>
                    <a:pt x="14552" y="14118"/>
                  </a:lnTo>
                  <a:lnTo>
                    <a:pt x="14518" y="7649"/>
                  </a:lnTo>
                  <a:lnTo>
                    <a:pt x="14340" y="7605"/>
                  </a:lnTo>
                  <a:lnTo>
                    <a:pt x="13873" y="7493"/>
                  </a:lnTo>
                  <a:lnTo>
                    <a:pt x="13561" y="7404"/>
                  </a:lnTo>
                  <a:lnTo>
                    <a:pt x="13216" y="7293"/>
                  </a:lnTo>
                  <a:lnTo>
                    <a:pt x="12859" y="7170"/>
                  </a:lnTo>
                  <a:lnTo>
                    <a:pt x="12503" y="7026"/>
                  </a:lnTo>
                  <a:lnTo>
                    <a:pt x="12459" y="6992"/>
                  </a:lnTo>
                  <a:lnTo>
                    <a:pt x="12414" y="6948"/>
                  </a:lnTo>
                  <a:lnTo>
                    <a:pt x="12370" y="6870"/>
                  </a:lnTo>
                  <a:lnTo>
                    <a:pt x="12336" y="6792"/>
                  </a:lnTo>
                  <a:lnTo>
                    <a:pt x="12303" y="6692"/>
                  </a:lnTo>
                  <a:lnTo>
                    <a:pt x="12269" y="6580"/>
                  </a:lnTo>
                  <a:lnTo>
                    <a:pt x="12214" y="6324"/>
                  </a:lnTo>
                  <a:lnTo>
                    <a:pt x="12169" y="6035"/>
                  </a:lnTo>
                  <a:lnTo>
                    <a:pt x="12147" y="5712"/>
                  </a:lnTo>
                  <a:lnTo>
                    <a:pt x="12114" y="5389"/>
                  </a:lnTo>
                  <a:lnTo>
                    <a:pt x="12102" y="5055"/>
                  </a:lnTo>
                  <a:lnTo>
                    <a:pt x="12091" y="4543"/>
                  </a:lnTo>
                  <a:lnTo>
                    <a:pt x="12080" y="4109"/>
                  </a:lnTo>
                  <a:lnTo>
                    <a:pt x="12080" y="3697"/>
                  </a:lnTo>
                  <a:lnTo>
                    <a:pt x="9241" y="1971"/>
                  </a:lnTo>
                  <a:lnTo>
                    <a:pt x="6001" y="0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8"/>
            <p:cNvSpPr/>
            <p:nvPr/>
          </p:nvSpPr>
          <p:spPr>
            <a:xfrm>
              <a:off x="1256957" y="1640828"/>
              <a:ext cx="341499" cy="331314"/>
            </a:xfrm>
            <a:custGeom>
              <a:avLst/>
              <a:gdLst/>
              <a:ahLst/>
              <a:cxnLst/>
              <a:rect l="l" t="t" r="r" b="b"/>
              <a:pathLst>
                <a:path w="14552" h="14118" fill="none" extrusionOk="0">
                  <a:moveTo>
                    <a:pt x="14552" y="14118"/>
                  </a:moveTo>
                  <a:lnTo>
                    <a:pt x="5923" y="12815"/>
                  </a:lnTo>
                  <a:lnTo>
                    <a:pt x="0" y="9508"/>
                  </a:lnTo>
                  <a:lnTo>
                    <a:pt x="0" y="9508"/>
                  </a:lnTo>
                  <a:lnTo>
                    <a:pt x="958" y="9185"/>
                  </a:lnTo>
                  <a:lnTo>
                    <a:pt x="1949" y="8840"/>
                  </a:lnTo>
                  <a:lnTo>
                    <a:pt x="3084" y="8417"/>
                  </a:lnTo>
                  <a:lnTo>
                    <a:pt x="3663" y="8195"/>
                  </a:lnTo>
                  <a:lnTo>
                    <a:pt x="4220" y="7972"/>
                  </a:lnTo>
                  <a:lnTo>
                    <a:pt x="4754" y="7749"/>
                  </a:lnTo>
                  <a:lnTo>
                    <a:pt x="5222" y="7527"/>
                  </a:lnTo>
                  <a:lnTo>
                    <a:pt x="5623" y="7326"/>
                  </a:lnTo>
                  <a:lnTo>
                    <a:pt x="5790" y="7237"/>
                  </a:lnTo>
                  <a:lnTo>
                    <a:pt x="5934" y="7148"/>
                  </a:lnTo>
                  <a:lnTo>
                    <a:pt x="6046" y="7070"/>
                  </a:lnTo>
                  <a:lnTo>
                    <a:pt x="6135" y="6992"/>
                  </a:lnTo>
                  <a:lnTo>
                    <a:pt x="6191" y="6925"/>
                  </a:lnTo>
                  <a:lnTo>
                    <a:pt x="6213" y="6892"/>
                  </a:lnTo>
                  <a:lnTo>
                    <a:pt x="6213" y="6859"/>
                  </a:lnTo>
                  <a:lnTo>
                    <a:pt x="6213" y="6859"/>
                  </a:lnTo>
                  <a:lnTo>
                    <a:pt x="6224" y="6680"/>
                  </a:lnTo>
                  <a:lnTo>
                    <a:pt x="6224" y="6391"/>
                  </a:lnTo>
                  <a:lnTo>
                    <a:pt x="6202" y="5523"/>
                  </a:lnTo>
                  <a:lnTo>
                    <a:pt x="6124" y="3196"/>
                  </a:lnTo>
                  <a:lnTo>
                    <a:pt x="6046" y="980"/>
                  </a:lnTo>
                  <a:lnTo>
                    <a:pt x="6001" y="0"/>
                  </a:lnTo>
                  <a:lnTo>
                    <a:pt x="9241" y="1971"/>
                  </a:lnTo>
                  <a:lnTo>
                    <a:pt x="12080" y="3697"/>
                  </a:lnTo>
                  <a:lnTo>
                    <a:pt x="12080" y="3697"/>
                  </a:lnTo>
                  <a:lnTo>
                    <a:pt x="12080" y="4109"/>
                  </a:lnTo>
                  <a:lnTo>
                    <a:pt x="12091" y="4543"/>
                  </a:lnTo>
                  <a:lnTo>
                    <a:pt x="12102" y="5055"/>
                  </a:lnTo>
                  <a:lnTo>
                    <a:pt x="12102" y="5055"/>
                  </a:lnTo>
                  <a:lnTo>
                    <a:pt x="12114" y="5389"/>
                  </a:lnTo>
                  <a:lnTo>
                    <a:pt x="12147" y="5712"/>
                  </a:lnTo>
                  <a:lnTo>
                    <a:pt x="12169" y="6035"/>
                  </a:lnTo>
                  <a:lnTo>
                    <a:pt x="12214" y="6324"/>
                  </a:lnTo>
                  <a:lnTo>
                    <a:pt x="12269" y="6580"/>
                  </a:lnTo>
                  <a:lnTo>
                    <a:pt x="12303" y="6692"/>
                  </a:lnTo>
                  <a:lnTo>
                    <a:pt x="12336" y="6792"/>
                  </a:lnTo>
                  <a:lnTo>
                    <a:pt x="12370" y="6870"/>
                  </a:lnTo>
                  <a:lnTo>
                    <a:pt x="12414" y="6948"/>
                  </a:lnTo>
                  <a:lnTo>
                    <a:pt x="12459" y="6992"/>
                  </a:lnTo>
                  <a:lnTo>
                    <a:pt x="12503" y="7026"/>
                  </a:lnTo>
                  <a:lnTo>
                    <a:pt x="12503" y="7026"/>
                  </a:lnTo>
                  <a:lnTo>
                    <a:pt x="12859" y="7170"/>
                  </a:lnTo>
                  <a:lnTo>
                    <a:pt x="13216" y="7293"/>
                  </a:lnTo>
                  <a:lnTo>
                    <a:pt x="13561" y="7404"/>
                  </a:lnTo>
                  <a:lnTo>
                    <a:pt x="13873" y="7493"/>
                  </a:lnTo>
                  <a:lnTo>
                    <a:pt x="14340" y="7605"/>
                  </a:lnTo>
                  <a:lnTo>
                    <a:pt x="14518" y="7649"/>
                  </a:lnTo>
                  <a:lnTo>
                    <a:pt x="14552" y="141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8"/>
            <p:cNvSpPr/>
            <p:nvPr/>
          </p:nvSpPr>
          <p:spPr>
            <a:xfrm>
              <a:off x="1460232" y="1684196"/>
              <a:ext cx="80752" cy="75260"/>
            </a:xfrm>
            <a:custGeom>
              <a:avLst/>
              <a:gdLst/>
              <a:ahLst/>
              <a:cxnLst/>
              <a:rect l="l" t="t" r="r" b="b"/>
              <a:pathLst>
                <a:path w="3441" h="3207" extrusionOk="0">
                  <a:moveTo>
                    <a:pt x="0" y="1"/>
                  </a:moveTo>
                  <a:lnTo>
                    <a:pt x="34" y="79"/>
                  </a:lnTo>
                  <a:lnTo>
                    <a:pt x="156" y="323"/>
                  </a:lnTo>
                  <a:lnTo>
                    <a:pt x="256" y="490"/>
                  </a:lnTo>
                  <a:lnTo>
                    <a:pt x="379" y="680"/>
                  </a:lnTo>
                  <a:lnTo>
                    <a:pt x="535" y="902"/>
                  </a:lnTo>
                  <a:lnTo>
                    <a:pt x="713" y="1136"/>
                  </a:lnTo>
                  <a:lnTo>
                    <a:pt x="924" y="1381"/>
                  </a:lnTo>
                  <a:lnTo>
                    <a:pt x="1180" y="1648"/>
                  </a:lnTo>
                  <a:lnTo>
                    <a:pt x="1459" y="1916"/>
                  </a:lnTo>
                  <a:lnTo>
                    <a:pt x="1770" y="2183"/>
                  </a:lnTo>
                  <a:lnTo>
                    <a:pt x="2127" y="2450"/>
                  </a:lnTo>
                  <a:lnTo>
                    <a:pt x="2327" y="2584"/>
                  </a:lnTo>
                  <a:lnTo>
                    <a:pt x="2527" y="2717"/>
                  </a:lnTo>
                  <a:lnTo>
                    <a:pt x="2739" y="2840"/>
                  </a:lnTo>
                  <a:lnTo>
                    <a:pt x="2962" y="2973"/>
                  </a:lnTo>
                  <a:lnTo>
                    <a:pt x="3195" y="3096"/>
                  </a:lnTo>
                  <a:lnTo>
                    <a:pt x="3440" y="3207"/>
                  </a:lnTo>
                  <a:lnTo>
                    <a:pt x="3429" y="2695"/>
                  </a:lnTo>
                  <a:lnTo>
                    <a:pt x="3418" y="2261"/>
                  </a:lnTo>
                  <a:lnTo>
                    <a:pt x="3418" y="1849"/>
                  </a:lnTo>
                  <a:lnTo>
                    <a:pt x="579" y="12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A4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8"/>
            <p:cNvSpPr/>
            <p:nvPr/>
          </p:nvSpPr>
          <p:spPr>
            <a:xfrm>
              <a:off x="1846906" y="1820331"/>
              <a:ext cx="220806" cy="178470"/>
            </a:xfrm>
            <a:custGeom>
              <a:avLst/>
              <a:gdLst/>
              <a:ahLst/>
              <a:cxnLst/>
              <a:rect l="l" t="t" r="r" b="b"/>
              <a:pathLst>
                <a:path w="9409" h="7605" extrusionOk="0">
                  <a:moveTo>
                    <a:pt x="7794" y="1358"/>
                  </a:moveTo>
                  <a:lnTo>
                    <a:pt x="7928" y="1369"/>
                  </a:lnTo>
                  <a:lnTo>
                    <a:pt x="8061" y="1403"/>
                  </a:lnTo>
                  <a:lnTo>
                    <a:pt x="8195" y="1436"/>
                  </a:lnTo>
                  <a:lnTo>
                    <a:pt x="8284" y="1481"/>
                  </a:lnTo>
                  <a:lnTo>
                    <a:pt x="8373" y="1536"/>
                  </a:lnTo>
                  <a:lnTo>
                    <a:pt x="8451" y="1592"/>
                  </a:lnTo>
                  <a:lnTo>
                    <a:pt x="8529" y="1670"/>
                  </a:lnTo>
                  <a:lnTo>
                    <a:pt x="8596" y="1748"/>
                  </a:lnTo>
                  <a:lnTo>
                    <a:pt x="8651" y="1837"/>
                  </a:lnTo>
                  <a:lnTo>
                    <a:pt x="8707" y="1937"/>
                  </a:lnTo>
                  <a:lnTo>
                    <a:pt x="8751" y="2049"/>
                  </a:lnTo>
                  <a:lnTo>
                    <a:pt x="8818" y="2249"/>
                  </a:lnTo>
                  <a:lnTo>
                    <a:pt x="8863" y="2449"/>
                  </a:lnTo>
                  <a:lnTo>
                    <a:pt x="8885" y="2639"/>
                  </a:lnTo>
                  <a:lnTo>
                    <a:pt x="8885" y="2828"/>
                  </a:lnTo>
                  <a:lnTo>
                    <a:pt x="8852" y="3006"/>
                  </a:lnTo>
                  <a:lnTo>
                    <a:pt x="8807" y="3184"/>
                  </a:lnTo>
                  <a:lnTo>
                    <a:pt x="8729" y="3362"/>
                  </a:lnTo>
                  <a:lnTo>
                    <a:pt x="8640" y="3529"/>
                  </a:lnTo>
                  <a:lnTo>
                    <a:pt x="8529" y="3707"/>
                  </a:lnTo>
                  <a:lnTo>
                    <a:pt x="8395" y="3874"/>
                  </a:lnTo>
                  <a:lnTo>
                    <a:pt x="8250" y="4041"/>
                  </a:lnTo>
                  <a:lnTo>
                    <a:pt x="8083" y="4208"/>
                  </a:lnTo>
                  <a:lnTo>
                    <a:pt x="7894" y="4375"/>
                  </a:lnTo>
                  <a:lnTo>
                    <a:pt x="7694" y="4554"/>
                  </a:lnTo>
                  <a:lnTo>
                    <a:pt x="7471" y="4732"/>
                  </a:lnTo>
                  <a:lnTo>
                    <a:pt x="7237" y="4910"/>
                  </a:lnTo>
                  <a:lnTo>
                    <a:pt x="6948" y="5099"/>
                  </a:lnTo>
                  <a:lnTo>
                    <a:pt x="6647" y="5300"/>
                  </a:lnTo>
                  <a:lnTo>
                    <a:pt x="7148" y="1436"/>
                  </a:lnTo>
                  <a:lnTo>
                    <a:pt x="7393" y="1381"/>
                  </a:lnTo>
                  <a:lnTo>
                    <a:pt x="7516" y="1369"/>
                  </a:lnTo>
                  <a:lnTo>
                    <a:pt x="7649" y="1358"/>
                  </a:lnTo>
                  <a:close/>
                  <a:moveTo>
                    <a:pt x="1" y="0"/>
                  </a:moveTo>
                  <a:lnTo>
                    <a:pt x="869" y="6713"/>
                  </a:lnTo>
                  <a:lnTo>
                    <a:pt x="891" y="6814"/>
                  </a:lnTo>
                  <a:lnTo>
                    <a:pt x="914" y="6914"/>
                  </a:lnTo>
                  <a:lnTo>
                    <a:pt x="958" y="7003"/>
                  </a:lnTo>
                  <a:lnTo>
                    <a:pt x="1003" y="7092"/>
                  </a:lnTo>
                  <a:lnTo>
                    <a:pt x="1058" y="7181"/>
                  </a:lnTo>
                  <a:lnTo>
                    <a:pt x="1125" y="7259"/>
                  </a:lnTo>
                  <a:lnTo>
                    <a:pt x="1192" y="7337"/>
                  </a:lnTo>
                  <a:lnTo>
                    <a:pt x="1270" y="7404"/>
                  </a:lnTo>
                  <a:lnTo>
                    <a:pt x="1359" y="7459"/>
                  </a:lnTo>
                  <a:lnTo>
                    <a:pt x="1448" y="7504"/>
                  </a:lnTo>
                  <a:lnTo>
                    <a:pt x="1537" y="7548"/>
                  </a:lnTo>
                  <a:lnTo>
                    <a:pt x="1626" y="7571"/>
                  </a:lnTo>
                  <a:lnTo>
                    <a:pt x="1760" y="7604"/>
                  </a:lnTo>
                  <a:lnTo>
                    <a:pt x="5434" y="7604"/>
                  </a:lnTo>
                  <a:lnTo>
                    <a:pt x="5601" y="7593"/>
                  </a:lnTo>
                  <a:lnTo>
                    <a:pt x="5757" y="7560"/>
                  </a:lnTo>
                  <a:lnTo>
                    <a:pt x="5912" y="7493"/>
                  </a:lnTo>
                  <a:lnTo>
                    <a:pt x="6057" y="7415"/>
                  </a:lnTo>
                  <a:lnTo>
                    <a:pt x="6057" y="7404"/>
                  </a:lnTo>
                  <a:lnTo>
                    <a:pt x="6135" y="7337"/>
                  </a:lnTo>
                  <a:lnTo>
                    <a:pt x="6213" y="7259"/>
                  </a:lnTo>
                  <a:lnTo>
                    <a:pt x="6269" y="7181"/>
                  </a:lnTo>
                  <a:lnTo>
                    <a:pt x="6324" y="7103"/>
                  </a:lnTo>
                  <a:lnTo>
                    <a:pt x="6380" y="7014"/>
                  </a:lnTo>
                  <a:lnTo>
                    <a:pt x="6413" y="6914"/>
                  </a:lnTo>
                  <a:lnTo>
                    <a:pt x="6436" y="6814"/>
                  </a:lnTo>
                  <a:lnTo>
                    <a:pt x="6458" y="6713"/>
                  </a:lnTo>
                  <a:lnTo>
                    <a:pt x="6558" y="5945"/>
                  </a:lnTo>
                  <a:lnTo>
                    <a:pt x="6803" y="5812"/>
                  </a:lnTo>
                  <a:lnTo>
                    <a:pt x="7059" y="5656"/>
                  </a:lnTo>
                  <a:lnTo>
                    <a:pt x="7315" y="5489"/>
                  </a:lnTo>
                  <a:lnTo>
                    <a:pt x="7549" y="5322"/>
                  </a:lnTo>
                  <a:lnTo>
                    <a:pt x="7972" y="4999"/>
                  </a:lnTo>
                  <a:lnTo>
                    <a:pt x="8184" y="4821"/>
                  </a:lnTo>
                  <a:lnTo>
                    <a:pt x="8384" y="4643"/>
                  </a:lnTo>
                  <a:lnTo>
                    <a:pt x="8573" y="4453"/>
                  </a:lnTo>
                  <a:lnTo>
                    <a:pt x="8740" y="4264"/>
                  </a:lnTo>
                  <a:lnTo>
                    <a:pt x="8907" y="4064"/>
                  </a:lnTo>
                  <a:lnTo>
                    <a:pt x="9052" y="3863"/>
                  </a:lnTo>
                  <a:lnTo>
                    <a:pt x="9175" y="3641"/>
                  </a:lnTo>
                  <a:lnTo>
                    <a:pt x="9275" y="3418"/>
                  </a:lnTo>
                  <a:lnTo>
                    <a:pt x="9319" y="3307"/>
                  </a:lnTo>
                  <a:lnTo>
                    <a:pt x="9353" y="3184"/>
                  </a:lnTo>
                  <a:lnTo>
                    <a:pt x="9375" y="3062"/>
                  </a:lnTo>
                  <a:lnTo>
                    <a:pt x="9397" y="2939"/>
                  </a:lnTo>
                  <a:lnTo>
                    <a:pt x="9408" y="2817"/>
                  </a:lnTo>
                  <a:lnTo>
                    <a:pt x="9408" y="2683"/>
                  </a:lnTo>
                  <a:lnTo>
                    <a:pt x="9408" y="2561"/>
                  </a:lnTo>
                  <a:lnTo>
                    <a:pt x="9386" y="2427"/>
                  </a:lnTo>
                  <a:lnTo>
                    <a:pt x="9364" y="2282"/>
                  </a:lnTo>
                  <a:lnTo>
                    <a:pt x="9330" y="2149"/>
                  </a:lnTo>
                  <a:lnTo>
                    <a:pt x="9286" y="2004"/>
                  </a:lnTo>
                  <a:lnTo>
                    <a:pt x="9241" y="1859"/>
                  </a:lnTo>
                  <a:lnTo>
                    <a:pt x="9163" y="1703"/>
                  </a:lnTo>
                  <a:lnTo>
                    <a:pt x="9085" y="1548"/>
                  </a:lnTo>
                  <a:lnTo>
                    <a:pt x="8996" y="1425"/>
                  </a:lnTo>
                  <a:lnTo>
                    <a:pt x="8896" y="1303"/>
                  </a:lnTo>
                  <a:lnTo>
                    <a:pt x="8785" y="1191"/>
                  </a:lnTo>
                  <a:lnTo>
                    <a:pt x="8662" y="1102"/>
                  </a:lnTo>
                  <a:lnTo>
                    <a:pt x="8529" y="1024"/>
                  </a:lnTo>
                  <a:lnTo>
                    <a:pt x="8384" y="958"/>
                  </a:lnTo>
                  <a:lnTo>
                    <a:pt x="8228" y="902"/>
                  </a:lnTo>
                  <a:lnTo>
                    <a:pt x="8083" y="868"/>
                  </a:lnTo>
                  <a:lnTo>
                    <a:pt x="7939" y="846"/>
                  </a:lnTo>
                  <a:lnTo>
                    <a:pt x="7783" y="835"/>
                  </a:lnTo>
                  <a:lnTo>
                    <a:pt x="7638" y="835"/>
                  </a:lnTo>
                  <a:lnTo>
                    <a:pt x="7493" y="846"/>
                  </a:lnTo>
                  <a:lnTo>
                    <a:pt x="7349" y="868"/>
                  </a:lnTo>
                  <a:lnTo>
                    <a:pt x="7215" y="891"/>
                  </a:lnTo>
                  <a:lnTo>
                    <a:pt x="733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8"/>
            <p:cNvSpPr/>
            <p:nvPr/>
          </p:nvSpPr>
          <p:spPr>
            <a:xfrm>
              <a:off x="1885065" y="1820331"/>
              <a:ext cx="134046" cy="178470"/>
            </a:xfrm>
            <a:custGeom>
              <a:avLst/>
              <a:gdLst/>
              <a:ahLst/>
              <a:cxnLst/>
              <a:rect l="l" t="t" r="r" b="b"/>
              <a:pathLst>
                <a:path w="5712" h="7605" extrusionOk="0">
                  <a:moveTo>
                    <a:pt x="4231" y="0"/>
                  </a:moveTo>
                  <a:lnTo>
                    <a:pt x="4208" y="523"/>
                  </a:lnTo>
                  <a:lnTo>
                    <a:pt x="4164" y="1013"/>
                  </a:lnTo>
                  <a:lnTo>
                    <a:pt x="4108" y="1492"/>
                  </a:lnTo>
                  <a:lnTo>
                    <a:pt x="4030" y="1937"/>
                  </a:lnTo>
                  <a:lnTo>
                    <a:pt x="3941" y="2371"/>
                  </a:lnTo>
                  <a:lnTo>
                    <a:pt x="3830" y="2772"/>
                  </a:lnTo>
                  <a:lnTo>
                    <a:pt x="3719" y="3162"/>
                  </a:lnTo>
                  <a:lnTo>
                    <a:pt x="3585" y="3529"/>
                  </a:lnTo>
                  <a:lnTo>
                    <a:pt x="3451" y="3886"/>
                  </a:lnTo>
                  <a:lnTo>
                    <a:pt x="3307" y="4208"/>
                  </a:lnTo>
                  <a:lnTo>
                    <a:pt x="3140" y="4520"/>
                  </a:lnTo>
                  <a:lnTo>
                    <a:pt x="2984" y="4810"/>
                  </a:lnTo>
                  <a:lnTo>
                    <a:pt x="2817" y="5088"/>
                  </a:lnTo>
                  <a:lnTo>
                    <a:pt x="2639" y="5344"/>
                  </a:lnTo>
                  <a:lnTo>
                    <a:pt x="2461" y="5589"/>
                  </a:lnTo>
                  <a:lnTo>
                    <a:pt x="2282" y="5812"/>
                  </a:lnTo>
                  <a:lnTo>
                    <a:pt x="2093" y="6023"/>
                  </a:lnTo>
                  <a:lnTo>
                    <a:pt x="1915" y="6212"/>
                  </a:lnTo>
                  <a:lnTo>
                    <a:pt x="1737" y="6402"/>
                  </a:lnTo>
                  <a:lnTo>
                    <a:pt x="1559" y="6558"/>
                  </a:lnTo>
                  <a:lnTo>
                    <a:pt x="1381" y="6713"/>
                  </a:lnTo>
                  <a:lnTo>
                    <a:pt x="1214" y="6847"/>
                  </a:lnTo>
                  <a:lnTo>
                    <a:pt x="891" y="7081"/>
                  </a:lnTo>
                  <a:lnTo>
                    <a:pt x="601" y="7270"/>
                  </a:lnTo>
                  <a:lnTo>
                    <a:pt x="345" y="7415"/>
                  </a:lnTo>
                  <a:lnTo>
                    <a:pt x="145" y="7515"/>
                  </a:lnTo>
                  <a:lnTo>
                    <a:pt x="0" y="7571"/>
                  </a:lnTo>
                  <a:lnTo>
                    <a:pt x="134" y="7604"/>
                  </a:lnTo>
                  <a:lnTo>
                    <a:pt x="3808" y="7604"/>
                  </a:lnTo>
                  <a:lnTo>
                    <a:pt x="3975" y="7593"/>
                  </a:lnTo>
                  <a:lnTo>
                    <a:pt x="4131" y="7560"/>
                  </a:lnTo>
                  <a:lnTo>
                    <a:pt x="4286" y="7493"/>
                  </a:lnTo>
                  <a:lnTo>
                    <a:pt x="4431" y="7415"/>
                  </a:lnTo>
                  <a:lnTo>
                    <a:pt x="4431" y="7404"/>
                  </a:lnTo>
                  <a:lnTo>
                    <a:pt x="4509" y="7337"/>
                  </a:lnTo>
                  <a:lnTo>
                    <a:pt x="4587" y="7259"/>
                  </a:lnTo>
                  <a:lnTo>
                    <a:pt x="4643" y="7181"/>
                  </a:lnTo>
                  <a:lnTo>
                    <a:pt x="4698" y="7103"/>
                  </a:lnTo>
                  <a:lnTo>
                    <a:pt x="4754" y="7014"/>
                  </a:lnTo>
                  <a:lnTo>
                    <a:pt x="4787" y="6914"/>
                  </a:lnTo>
                  <a:lnTo>
                    <a:pt x="4810" y="6814"/>
                  </a:lnTo>
                  <a:lnTo>
                    <a:pt x="4832" y="6713"/>
                  </a:lnTo>
                  <a:lnTo>
                    <a:pt x="4932" y="5945"/>
                  </a:lnTo>
                  <a:lnTo>
                    <a:pt x="5021" y="5300"/>
                  </a:lnTo>
                  <a:lnTo>
                    <a:pt x="5522" y="1436"/>
                  </a:lnTo>
                  <a:lnTo>
                    <a:pt x="5589" y="891"/>
                  </a:lnTo>
                  <a:lnTo>
                    <a:pt x="5712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8"/>
            <p:cNvSpPr/>
            <p:nvPr/>
          </p:nvSpPr>
          <p:spPr>
            <a:xfrm>
              <a:off x="2009677" y="1848023"/>
              <a:ext cx="80494" cy="97461"/>
            </a:xfrm>
            <a:custGeom>
              <a:avLst/>
              <a:gdLst/>
              <a:ahLst/>
              <a:cxnLst/>
              <a:rect l="l" t="t" r="r" b="b"/>
              <a:pathLst>
                <a:path w="3430" h="4153" extrusionOk="0">
                  <a:moveTo>
                    <a:pt x="1237" y="0"/>
                  </a:moveTo>
                  <a:lnTo>
                    <a:pt x="1070" y="11"/>
                  </a:lnTo>
                  <a:lnTo>
                    <a:pt x="903" y="22"/>
                  </a:lnTo>
                  <a:lnTo>
                    <a:pt x="747" y="45"/>
                  </a:lnTo>
                  <a:lnTo>
                    <a:pt x="602" y="78"/>
                  </a:lnTo>
                  <a:lnTo>
                    <a:pt x="491" y="123"/>
                  </a:lnTo>
                  <a:lnTo>
                    <a:pt x="390" y="178"/>
                  </a:lnTo>
                  <a:lnTo>
                    <a:pt x="357" y="212"/>
                  </a:lnTo>
                  <a:lnTo>
                    <a:pt x="324" y="256"/>
                  </a:lnTo>
                  <a:lnTo>
                    <a:pt x="246" y="412"/>
                  </a:lnTo>
                  <a:lnTo>
                    <a:pt x="179" y="546"/>
                  </a:lnTo>
                  <a:lnTo>
                    <a:pt x="134" y="668"/>
                  </a:lnTo>
                  <a:lnTo>
                    <a:pt x="112" y="791"/>
                  </a:lnTo>
                  <a:lnTo>
                    <a:pt x="112" y="880"/>
                  </a:lnTo>
                  <a:lnTo>
                    <a:pt x="123" y="969"/>
                  </a:lnTo>
                  <a:lnTo>
                    <a:pt x="145" y="1047"/>
                  </a:lnTo>
                  <a:lnTo>
                    <a:pt x="179" y="1102"/>
                  </a:lnTo>
                  <a:lnTo>
                    <a:pt x="190" y="1125"/>
                  </a:lnTo>
                  <a:lnTo>
                    <a:pt x="201" y="1158"/>
                  </a:lnTo>
                  <a:lnTo>
                    <a:pt x="201" y="1236"/>
                  </a:lnTo>
                  <a:lnTo>
                    <a:pt x="179" y="1314"/>
                  </a:lnTo>
                  <a:lnTo>
                    <a:pt x="134" y="1403"/>
                  </a:lnTo>
                  <a:lnTo>
                    <a:pt x="56" y="1603"/>
                  </a:lnTo>
                  <a:lnTo>
                    <a:pt x="23" y="1704"/>
                  </a:lnTo>
                  <a:lnTo>
                    <a:pt x="1" y="1815"/>
                  </a:lnTo>
                  <a:lnTo>
                    <a:pt x="1" y="1915"/>
                  </a:lnTo>
                  <a:lnTo>
                    <a:pt x="12" y="2004"/>
                  </a:lnTo>
                  <a:lnTo>
                    <a:pt x="34" y="2071"/>
                  </a:lnTo>
                  <a:lnTo>
                    <a:pt x="79" y="2138"/>
                  </a:lnTo>
                  <a:lnTo>
                    <a:pt x="112" y="2182"/>
                  </a:lnTo>
                  <a:lnTo>
                    <a:pt x="145" y="2216"/>
                  </a:lnTo>
                  <a:lnTo>
                    <a:pt x="179" y="2249"/>
                  </a:lnTo>
                  <a:lnTo>
                    <a:pt x="157" y="2305"/>
                  </a:lnTo>
                  <a:lnTo>
                    <a:pt x="112" y="2450"/>
                  </a:lnTo>
                  <a:lnTo>
                    <a:pt x="34" y="2717"/>
                  </a:lnTo>
                  <a:lnTo>
                    <a:pt x="23" y="2817"/>
                  </a:lnTo>
                  <a:lnTo>
                    <a:pt x="34" y="2906"/>
                  </a:lnTo>
                  <a:lnTo>
                    <a:pt x="68" y="2973"/>
                  </a:lnTo>
                  <a:lnTo>
                    <a:pt x="101" y="3040"/>
                  </a:lnTo>
                  <a:lnTo>
                    <a:pt x="201" y="3140"/>
                  </a:lnTo>
                  <a:lnTo>
                    <a:pt x="246" y="3184"/>
                  </a:lnTo>
                  <a:lnTo>
                    <a:pt x="268" y="3229"/>
                  </a:lnTo>
                  <a:lnTo>
                    <a:pt x="279" y="3285"/>
                  </a:lnTo>
                  <a:lnTo>
                    <a:pt x="279" y="3340"/>
                  </a:lnTo>
                  <a:lnTo>
                    <a:pt x="257" y="3496"/>
                  </a:lnTo>
                  <a:lnTo>
                    <a:pt x="257" y="3574"/>
                  </a:lnTo>
                  <a:lnTo>
                    <a:pt x="257" y="3652"/>
                  </a:lnTo>
                  <a:lnTo>
                    <a:pt x="268" y="3730"/>
                  </a:lnTo>
                  <a:lnTo>
                    <a:pt x="301" y="3797"/>
                  </a:lnTo>
                  <a:lnTo>
                    <a:pt x="357" y="3863"/>
                  </a:lnTo>
                  <a:lnTo>
                    <a:pt x="435" y="3919"/>
                  </a:lnTo>
                  <a:lnTo>
                    <a:pt x="524" y="3975"/>
                  </a:lnTo>
                  <a:lnTo>
                    <a:pt x="635" y="4008"/>
                  </a:lnTo>
                  <a:lnTo>
                    <a:pt x="780" y="4053"/>
                  </a:lnTo>
                  <a:lnTo>
                    <a:pt x="947" y="4086"/>
                  </a:lnTo>
                  <a:lnTo>
                    <a:pt x="1370" y="4142"/>
                  </a:lnTo>
                  <a:lnTo>
                    <a:pt x="1493" y="4153"/>
                  </a:lnTo>
                  <a:lnTo>
                    <a:pt x="1760" y="4153"/>
                  </a:lnTo>
                  <a:lnTo>
                    <a:pt x="1893" y="4131"/>
                  </a:lnTo>
                  <a:lnTo>
                    <a:pt x="2038" y="4108"/>
                  </a:lnTo>
                  <a:lnTo>
                    <a:pt x="2183" y="4075"/>
                  </a:lnTo>
                  <a:lnTo>
                    <a:pt x="2472" y="3997"/>
                  </a:lnTo>
                  <a:lnTo>
                    <a:pt x="2751" y="3897"/>
                  </a:lnTo>
                  <a:lnTo>
                    <a:pt x="3007" y="3786"/>
                  </a:lnTo>
                  <a:lnTo>
                    <a:pt x="3241" y="3652"/>
                  </a:lnTo>
                  <a:lnTo>
                    <a:pt x="3341" y="3585"/>
                  </a:lnTo>
                  <a:lnTo>
                    <a:pt x="3430" y="3518"/>
                  </a:lnTo>
                  <a:lnTo>
                    <a:pt x="2294" y="67"/>
                  </a:lnTo>
                  <a:lnTo>
                    <a:pt x="2027" y="45"/>
                  </a:lnTo>
                  <a:lnTo>
                    <a:pt x="1749" y="11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8"/>
            <p:cNvSpPr/>
            <p:nvPr/>
          </p:nvSpPr>
          <p:spPr>
            <a:xfrm>
              <a:off x="2009677" y="1848023"/>
              <a:ext cx="80494" cy="97461"/>
            </a:xfrm>
            <a:custGeom>
              <a:avLst/>
              <a:gdLst/>
              <a:ahLst/>
              <a:cxnLst/>
              <a:rect l="l" t="t" r="r" b="b"/>
              <a:pathLst>
                <a:path w="3430" h="4153" fill="none" extrusionOk="0">
                  <a:moveTo>
                    <a:pt x="2294" y="67"/>
                  </a:moveTo>
                  <a:lnTo>
                    <a:pt x="2294" y="67"/>
                  </a:lnTo>
                  <a:lnTo>
                    <a:pt x="2027" y="45"/>
                  </a:lnTo>
                  <a:lnTo>
                    <a:pt x="1749" y="11"/>
                  </a:lnTo>
                  <a:lnTo>
                    <a:pt x="1415" y="0"/>
                  </a:lnTo>
                  <a:lnTo>
                    <a:pt x="1237" y="0"/>
                  </a:lnTo>
                  <a:lnTo>
                    <a:pt x="1070" y="11"/>
                  </a:lnTo>
                  <a:lnTo>
                    <a:pt x="903" y="22"/>
                  </a:lnTo>
                  <a:lnTo>
                    <a:pt x="747" y="45"/>
                  </a:lnTo>
                  <a:lnTo>
                    <a:pt x="602" y="78"/>
                  </a:lnTo>
                  <a:lnTo>
                    <a:pt x="491" y="123"/>
                  </a:lnTo>
                  <a:lnTo>
                    <a:pt x="390" y="178"/>
                  </a:lnTo>
                  <a:lnTo>
                    <a:pt x="357" y="212"/>
                  </a:lnTo>
                  <a:lnTo>
                    <a:pt x="324" y="256"/>
                  </a:lnTo>
                  <a:lnTo>
                    <a:pt x="324" y="256"/>
                  </a:lnTo>
                  <a:lnTo>
                    <a:pt x="246" y="412"/>
                  </a:lnTo>
                  <a:lnTo>
                    <a:pt x="179" y="546"/>
                  </a:lnTo>
                  <a:lnTo>
                    <a:pt x="134" y="668"/>
                  </a:lnTo>
                  <a:lnTo>
                    <a:pt x="112" y="791"/>
                  </a:lnTo>
                  <a:lnTo>
                    <a:pt x="112" y="880"/>
                  </a:lnTo>
                  <a:lnTo>
                    <a:pt x="123" y="969"/>
                  </a:lnTo>
                  <a:lnTo>
                    <a:pt x="145" y="1047"/>
                  </a:lnTo>
                  <a:lnTo>
                    <a:pt x="179" y="1102"/>
                  </a:lnTo>
                  <a:lnTo>
                    <a:pt x="179" y="1102"/>
                  </a:lnTo>
                  <a:lnTo>
                    <a:pt x="190" y="1125"/>
                  </a:lnTo>
                  <a:lnTo>
                    <a:pt x="201" y="1158"/>
                  </a:lnTo>
                  <a:lnTo>
                    <a:pt x="201" y="1236"/>
                  </a:lnTo>
                  <a:lnTo>
                    <a:pt x="179" y="1314"/>
                  </a:lnTo>
                  <a:lnTo>
                    <a:pt x="134" y="1403"/>
                  </a:lnTo>
                  <a:lnTo>
                    <a:pt x="56" y="1603"/>
                  </a:lnTo>
                  <a:lnTo>
                    <a:pt x="23" y="1704"/>
                  </a:lnTo>
                  <a:lnTo>
                    <a:pt x="1" y="1815"/>
                  </a:lnTo>
                  <a:lnTo>
                    <a:pt x="1" y="1815"/>
                  </a:lnTo>
                  <a:lnTo>
                    <a:pt x="1" y="1915"/>
                  </a:lnTo>
                  <a:lnTo>
                    <a:pt x="12" y="2004"/>
                  </a:lnTo>
                  <a:lnTo>
                    <a:pt x="34" y="2071"/>
                  </a:lnTo>
                  <a:lnTo>
                    <a:pt x="79" y="2138"/>
                  </a:lnTo>
                  <a:lnTo>
                    <a:pt x="112" y="2182"/>
                  </a:lnTo>
                  <a:lnTo>
                    <a:pt x="145" y="2216"/>
                  </a:lnTo>
                  <a:lnTo>
                    <a:pt x="179" y="2249"/>
                  </a:lnTo>
                  <a:lnTo>
                    <a:pt x="179" y="2249"/>
                  </a:lnTo>
                  <a:lnTo>
                    <a:pt x="157" y="2305"/>
                  </a:lnTo>
                  <a:lnTo>
                    <a:pt x="112" y="2450"/>
                  </a:lnTo>
                  <a:lnTo>
                    <a:pt x="34" y="2717"/>
                  </a:lnTo>
                  <a:lnTo>
                    <a:pt x="34" y="2717"/>
                  </a:lnTo>
                  <a:lnTo>
                    <a:pt x="23" y="2817"/>
                  </a:lnTo>
                  <a:lnTo>
                    <a:pt x="34" y="2906"/>
                  </a:lnTo>
                  <a:lnTo>
                    <a:pt x="68" y="2973"/>
                  </a:lnTo>
                  <a:lnTo>
                    <a:pt x="101" y="3040"/>
                  </a:lnTo>
                  <a:lnTo>
                    <a:pt x="201" y="3140"/>
                  </a:lnTo>
                  <a:lnTo>
                    <a:pt x="246" y="3184"/>
                  </a:lnTo>
                  <a:lnTo>
                    <a:pt x="268" y="3229"/>
                  </a:lnTo>
                  <a:lnTo>
                    <a:pt x="268" y="3229"/>
                  </a:lnTo>
                  <a:lnTo>
                    <a:pt x="279" y="3285"/>
                  </a:lnTo>
                  <a:lnTo>
                    <a:pt x="279" y="3340"/>
                  </a:lnTo>
                  <a:lnTo>
                    <a:pt x="257" y="3496"/>
                  </a:lnTo>
                  <a:lnTo>
                    <a:pt x="257" y="3574"/>
                  </a:lnTo>
                  <a:lnTo>
                    <a:pt x="257" y="3652"/>
                  </a:lnTo>
                  <a:lnTo>
                    <a:pt x="268" y="3730"/>
                  </a:lnTo>
                  <a:lnTo>
                    <a:pt x="301" y="3797"/>
                  </a:lnTo>
                  <a:lnTo>
                    <a:pt x="301" y="3797"/>
                  </a:lnTo>
                  <a:lnTo>
                    <a:pt x="357" y="3863"/>
                  </a:lnTo>
                  <a:lnTo>
                    <a:pt x="435" y="3919"/>
                  </a:lnTo>
                  <a:lnTo>
                    <a:pt x="524" y="3975"/>
                  </a:lnTo>
                  <a:lnTo>
                    <a:pt x="635" y="4008"/>
                  </a:lnTo>
                  <a:lnTo>
                    <a:pt x="780" y="4053"/>
                  </a:lnTo>
                  <a:lnTo>
                    <a:pt x="947" y="4086"/>
                  </a:lnTo>
                  <a:lnTo>
                    <a:pt x="1370" y="4142"/>
                  </a:lnTo>
                  <a:lnTo>
                    <a:pt x="1370" y="4142"/>
                  </a:lnTo>
                  <a:lnTo>
                    <a:pt x="1493" y="4153"/>
                  </a:lnTo>
                  <a:lnTo>
                    <a:pt x="1615" y="4153"/>
                  </a:lnTo>
                  <a:lnTo>
                    <a:pt x="1760" y="4153"/>
                  </a:lnTo>
                  <a:lnTo>
                    <a:pt x="1893" y="4131"/>
                  </a:lnTo>
                  <a:lnTo>
                    <a:pt x="2038" y="4108"/>
                  </a:lnTo>
                  <a:lnTo>
                    <a:pt x="2183" y="4075"/>
                  </a:lnTo>
                  <a:lnTo>
                    <a:pt x="2472" y="3997"/>
                  </a:lnTo>
                  <a:lnTo>
                    <a:pt x="2751" y="3897"/>
                  </a:lnTo>
                  <a:lnTo>
                    <a:pt x="3007" y="3786"/>
                  </a:lnTo>
                  <a:lnTo>
                    <a:pt x="3241" y="3652"/>
                  </a:lnTo>
                  <a:lnTo>
                    <a:pt x="3341" y="3585"/>
                  </a:lnTo>
                  <a:lnTo>
                    <a:pt x="3430" y="35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8"/>
            <p:cNvSpPr/>
            <p:nvPr/>
          </p:nvSpPr>
          <p:spPr>
            <a:xfrm>
              <a:off x="1302930" y="4186653"/>
              <a:ext cx="188937" cy="292123"/>
            </a:xfrm>
            <a:custGeom>
              <a:avLst/>
              <a:gdLst/>
              <a:ahLst/>
              <a:cxnLst/>
              <a:rect l="l" t="t" r="r" b="b"/>
              <a:pathLst>
                <a:path w="8051" h="12448" extrusionOk="0">
                  <a:moveTo>
                    <a:pt x="2150" y="1"/>
                  </a:moveTo>
                  <a:lnTo>
                    <a:pt x="1916" y="12"/>
                  </a:lnTo>
                  <a:lnTo>
                    <a:pt x="1660" y="45"/>
                  </a:lnTo>
                  <a:lnTo>
                    <a:pt x="1381" y="101"/>
                  </a:lnTo>
                  <a:lnTo>
                    <a:pt x="1270" y="135"/>
                  </a:lnTo>
                  <a:lnTo>
                    <a:pt x="1159" y="179"/>
                  </a:lnTo>
                  <a:lnTo>
                    <a:pt x="1059" y="235"/>
                  </a:lnTo>
                  <a:lnTo>
                    <a:pt x="947" y="302"/>
                  </a:lnTo>
                  <a:lnTo>
                    <a:pt x="858" y="368"/>
                  </a:lnTo>
                  <a:lnTo>
                    <a:pt x="758" y="457"/>
                  </a:lnTo>
                  <a:lnTo>
                    <a:pt x="669" y="535"/>
                  </a:lnTo>
                  <a:lnTo>
                    <a:pt x="580" y="636"/>
                  </a:lnTo>
                  <a:lnTo>
                    <a:pt x="502" y="725"/>
                  </a:lnTo>
                  <a:lnTo>
                    <a:pt x="435" y="836"/>
                  </a:lnTo>
                  <a:lnTo>
                    <a:pt x="357" y="936"/>
                  </a:lnTo>
                  <a:lnTo>
                    <a:pt x="301" y="1047"/>
                  </a:lnTo>
                  <a:lnTo>
                    <a:pt x="246" y="1170"/>
                  </a:lnTo>
                  <a:lnTo>
                    <a:pt x="201" y="1281"/>
                  </a:lnTo>
                  <a:lnTo>
                    <a:pt x="157" y="1404"/>
                  </a:lnTo>
                  <a:lnTo>
                    <a:pt x="134" y="1526"/>
                  </a:lnTo>
                  <a:lnTo>
                    <a:pt x="79" y="1782"/>
                  </a:lnTo>
                  <a:lnTo>
                    <a:pt x="45" y="2038"/>
                  </a:lnTo>
                  <a:lnTo>
                    <a:pt x="23" y="2294"/>
                  </a:lnTo>
                  <a:lnTo>
                    <a:pt x="1" y="2562"/>
                  </a:lnTo>
                  <a:lnTo>
                    <a:pt x="1" y="2840"/>
                  </a:lnTo>
                  <a:lnTo>
                    <a:pt x="1" y="3129"/>
                  </a:lnTo>
                  <a:lnTo>
                    <a:pt x="23" y="3419"/>
                  </a:lnTo>
                  <a:lnTo>
                    <a:pt x="45" y="3719"/>
                  </a:lnTo>
                  <a:lnTo>
                    <a:pt x="79" y="4031"/>
                  </a:lnTo>
                  <a:lnTo>
                    <a:pt x="123" y="4354"/>
                  </a:lnTo>
                  <a:lnTo>
                    <a:pt x="179" y="4699"/>
                  </a:lnTo>
                  <a:lnTo>
                    <a:pt x="246" y="5044"/>
                  </a:lnTo>
                  <a:lnTo>
                    <a:pt x="402" y="5790"/>
                  </a:lnTo>
                  <a:lnTo>
                    <a:pt x="591" y="6603"/>
                  </a:lnTo>
                  <a:lnTo>
                    <a:pt x="680" y="6937"/>
                  </a:lnTo>
                  <a:lnTo>
                    <a:pt x="791" y="7282"/>
                  </a:lnTo>
                  <a:lnTo>
                    <a:pt x="914" y="7616"/>
                  </a:lnTo>
                  <a:lnTo>
                    <a:pt x="1047" y="7950"/>
                  </a:lnTo>
                  <a:lnTo>
                    <a:pt x="1192" y="8273"/>
                  </a:lnTo>
                  <a:lnTo>
                    <a:pt x="1348" y="8585"/>
                  </a:lnTo>
                  <a:lnTo>
                    <a:pt x="1526" y="8896"/>
                  </a:lnTo>
                  <a:lnTo>
                    <a:pt x="1704" y="9197"/>
                  </a:lnTo>
                  <a:lnTo>
                    <a:pt x="1894" y="9487"/>
                  </a:lnTo>
                  <a:lnTo>
                    <a:pt x="2094" y="9776"/>
                  </a:lnTo>
                  <a:lnTo>
                    <a:pt x="2305" y="10043"/>
                  </a:lnTo>
                  <a:lnTo>
                    <a:pt x="2517" y="10310"/>
                  </a:lnTo>
                  <a:lnTo>
                    <a:pt x="2740" y="10555"/>
                  </a:lnTo>
                  <a:lnTo>
                    <a:pt x="2973" y="10789"/>
                  </a:lnTo>
                  <a:lnTo>
                    <a:pt x="3218" y="11023"/>
                  </a:lnTo>
                  <a:lnTo>
                    <a:pt x="3463" y="11234"/>
                  </a:lnTo>
                  <a:lnTo>
                    <a:pt x="3708" y="11424"/>
                  </a:lnTo>
                  <a:lnTo>
                    <a:pt x="3964" y="11613"/>
                  </a:lnTo>
                  <a:lnTo>
                    <a:pt x="4220" y="11780"/>
                  </a:lnTo>
                  <a:lnTo>
                    <a:pt x="4476" y="11925"/>
                  </a:lnTo>
                  <a:lnTo>
                    <a:pt x="4744" y="12058"/>
                  </a:lnTo>
                  <a:lnTo>
                    <a:pt x="5011" y="12170"/>
                  </a:lnTo>
                  <a:lnTo>
                    <a:pt x="5278" y="12270"/>
                  </a:lnTo>
                  <a:lnTo>
                    <a:pt x="5545" y="12348"/>
                  </a:lnTo>
                  <a:lnTo>
                    <a:pt x="5812" y="12403"/>
                  </a:lnTo>
                  <a:lnTo>
                    <a:pt x="6080" y="12437"/>
                  </a:lnTo>
                  <a:lnTo>
                    <a:pt x="6347" y="12448"/>
                  </a:lnTo>
                  <a:lnTo>
                    <a:pt x="6614" y="12437"/>
                  </a:lnTo>
                  <a:lnTo>
                    <a:pt x="6881" y="12415"/>
                  </a:lnTo>
                  <a:lnTo>
                    <a:pt x="7137" y="12359"/>
                  </a:lnTo>
                  <a:lnTo>
                    <a:pt x="7393" y="12281"/>
                  </a:lnTo>
                  <a:lnTo>
                    <a:pt x="7649" y="12170"/>
                  </a:lnTo>
                  <a:lnTo>
                    <a:pt x="7727" y="12125"/>
                  </a:lnTo>
                  <a:lnTo>
                    <a:pt x="7794" y="12081"/>
                  </a:lnTo>
                  <a:lnTo>
                    <a:pt x="7861" y="12025"/>
                  </a:lnTo>
                  <a:lnTo>
                    <a:pt x="7917" y="11958"/>
                  </a:lnTo>
                  <a:lnTo>
                    <a:pt x="7950" y="11891"/>
                  </a:lnTo>
                  <a:lnTo>
                    <a:pt x="7995" y="11825"/>
                  </a:lnTo>
                  <a:lnTo>
                    <a:pt x="8017" y="11735"/>
                  </a:lnTo>
                  <a:lnTo>
                    <a:pt x="8039" y="11658"/>
                  </a:lnTo>
                  <a:lnTo>
                    <a:pt x="8050" y="11557"/>
                  </a:lnTo>
                  <a:lnTo>
                    <a:pt x="8050" y="11468"/>
                  </a:lnTo>
                  <a:lnTo>
                    <a:pt x="8050" y="11257"/>
                  </a:lnTo>
                  <a:lnTo>
                    <a:pt x="8006" y="11023"/>
                  </a:lnTo>
                  <a:lnTo>
                    <a:pt x="7950" y="10778"/>
                  </a:lnTo>
                  <a:lnTo>
                    <a:pt x="7872" y="10511"/>
                  </a:lnTo>
                  <a:lnTo>
                    <a:pt x="7772" y="10221"/>
                  </a:lnTo>
                  <a:lnTo>
                    <a:pt x="7649" y="9932"/>
                  </a:lnTo>
                  <a:lnTo>
                    <a:pt x="7516" y="9620"/>
                  </a:lnTo>
                  <a:lnTo>
                    <a:pt x="7215" y="8963"/>
                  </a:lnTo>
                  <a:lnTo>
                    <a:pt x="6870" y="8284"/>
                  </a:lnTo>
                  <a:lnTo>
                    <a:pt x="6135" y="6837"/>
                  </a:lnTo>
                  <a:lnTo>
                    <a:pt x="5779" y="6102"/>
                  </a:lnTo>
                  <a:lnTo>
                    <a:pt x="5601" y="5746"/>
                  </a:lnTo>
                  <a:lnTo>
                    <a:pt x="5445" y="5378"/>
                  </a:lnTo>
                  <a:lnTo>
                    <a:pt x="5289" y="5022"/>
                  </a:lnTo>
                  <a:lnTo>
                    <a:pt x="5156" y="4677"/>
                  </a:lnTo>
                  <a:lnTo>
                    <a:pt x="5033" y="4332"/>
                  </a:lnTo>
                  <a:lnTo>
                    <a:pt x="4922" y="3998"/>
                  </a:lnTo>
                  <a:lnTo>
                    <a:pt x="4833" y="3675"/>
                  </a:lnTo>
                  <a:lnTo>
                    <a:pt x="4766" y="3363"/>
                  </a:lnTo>
                  <a:lnTo>
                    <a:pt x="4721" y="3063"/>
                  </a:lnTo>
                  <a:lnTo>
                    <a:pt x="4699" y="2773"/>
                  </a:lnTo>
                  <a:lnTo>
                    <a:pt x="3686" y="636"/>
                  </a:lnTo>
                  <a:lnTo>
                    <a:pt x="3641" y="602"/>
                  </a:lnTo>
                  <a:lnTo>
                    <a:pt x="3530" y="502"/>
                  </a:lnTo>
                  <a:lnTo>
                    <a:pt x="3452" y="435"/>
                  </a:lnTo>
                  <a:lnTo>
                    <a:pt x="3352" y="368"/>
                  </a:lnTo>
                  <a:lnTo>
                    <a:pt x="3230" y="290"/>
                  </a:lnTo>
                  <a:lnTo>
                    <a:pt x="3096" y="224"/>
                  </a:lnTo>
                  <a:lnTo>
                    <a:pt x="2940" y="157"/>
                  </a:lnTo>
                  <a:lnTo>
                    <a:pt x="2773" y="90"/>
                  </a:lnTo>
                  <a:lnTo>
                    <a:pt x="2584" y="45"/>
                  </a:lnTo>
                  <a:lnTo>
                    <a:pt x="2372" y="12"/>
                  </a:lnTo>
                  <a:lnTo>
                    <a:pt x="2150" y="1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8"/>
            <p:cNvSpPr/>
            <p:nvPr/>
          </p:nvSpPr>
          <p:spPr>
            <a:xfrm>
              <a:off x="1302930" y="4186653"/>
              <a:ext cx="188937" cy="292123"/>
            </a:xfrm>
            <a:custGeom>
              <a:avLst/>
              <a:gdLst/>
              <a:ahLst/>
              <a:cxnLst/>
              <a:rect l="l" t="t" r="r" b="b"/>
              <a:pathLst>
                <a:path w="8051" h="12448" fill="none" extrusionOk="0">
                  <a:moveTo>
                    <a:pt x="3686" y="636"/>
                  </a:moveTo>
                  <a:lnTo>
                    <a:pt x="3686" y="636"/>
                  </a:lnTo>
                  <a:lnTo>
                    <a:pt x="3641" y="602"/>
                  </a:lnTo>
                  <a:lnTo>
                    <a:pt x="3530" y="502"/>
                  </a:lnTo>
                  <a:lnTo>
                    <a:pt x="3452" y="435"/>
                  </a:lnTo>
                  <a:lnTo>
                    <a:pt x="3352" y="368"/>
                  </a:lnTo>
                  <a:lnTo>
                    <a:pt x="3230" y="290"/>
                  </a:lnTo>
                  <a:lnTo>
                    <a:pt x="3096" y="224"/>
                  </a:lnTo>
                  <a:lnTo>
                    <a:pt x="2940" y="157"/>
                  </a:lnTo>
                  <a:lnTo>
                    <a:pt x="2773" y="90"/>
                  </a:lnTo>
                  <a:lnTo>
                    <a:pt x="2584" y="45"/>
                  </a:lnTo>
                  <a:lnTo>
                    <a:pt x="2372" y="12"/>
                  </a:lnTo>
                  <a:lnTo>
                    <a:pt x="2150" y="1"/>
                  </a:lnTo>
                  <a:lnTo>
                    <a:pt x="1916" y="12"/>
                  </a:lnTo>
                  <a:lnTo>
                    <a:pt x="1660" y="45"/>
                  </a:lnTo>
                  <a:lnTo>
                    <a:pt x="1381" y="101"/>
                  </a:lnTo>
                  <a:lnTo>
                    <a:pt x="1381" y="101"/>
                  </a:lnTo>
                  <a:lnTo>
                    <a:pt x="1270" y="135"/>
                  </a:lnTo>
                  <a:lnTo>
                    <a:pt x="1159" y="179"/>
                  </a:lnTo>
                  <a:lnTo>
                    <a:pt x="1059" y="235"/>
                  </a:lnTo>
                  <a:lnTo>
                    <a:pt x="947" y="302"/>
                  </a:lnTo>
                  <a:lnTo>
                    <a:pt x="858" y="368"/>
                  </a:lnTo>
                  <a:lnTo>
                    <a:pt x="758" y="457"/>
                  </a:lnTo>
                  <a:lnTo>
                    <a:pt x="669" y="535"/>
                  </a:lnTo>
                  <a:lnTo>
                    <a:pt x="580" y="636"/>
                  </a:lnTo>
                  <a:lnTo>
                    <a:pt x="502" y="725"/>
                  </a:lnTo>
                  <a:lnTo>
                    <a:pt x="435" y="836"/>
                  </a:lnTo>
                  <a:lnTo>
                    <a:pt x="357" y="936"/>
                  </a:lnTo>
                  <a:lnTo>
                    <a:pt x="301" y="1047"/>
                  </a:lnTo>
                  <a:lnTo>
                    <a:pt x="246" y="1170"/>
                  </a:lnTo>
                  <a:lnTo>
                    <a:pt x="201" y="1281"/>
                  </a:lnTo>
                  <a:lnTo>
                    <a:pt x="157" y="1404"/>
                  </a:lnTo>
                  <a:lnTo>
                    <a:pt x="134" y="1526"/>
                  </a:lnTo>
                  <a:lnTo>
                    <a:pt x="134" y="1526"/>
                  </a:lnTo>
                  <a:lnTo>
                    <a:pt x="79" y="1782"/>
                  </a:lnTo>
                  <a:lnTo>
                    <a:pt x="45" y="2038"/>
                  </a:lnTo>
                  <a:lnTo>
                    <a:pt x="23" y="2294"/>
                  </a:lnTo>
                  <a:lnTo>
                    <a:pt x="1" y="2562"/>
                  </a:lnTo>
                  <a:lnTo>
                    <a:pt x="1" y="2840"/>
                  </a:lnTo>
                  <a:lnTo>
                    <a:pt x="1" y="3129"/>
                  </a:lnTo>
                  <a:lnTo>
                    <a:pt x="23" y="3419"/>
                  </a:lnTo>
                  <a:lnTo>
                    <a:pt x="45" y="3719"/>
                  </a:lnTo>
                  <a:lnTo>
                    <a:pt x="79" y="4031"/>
                  </a:lnTo>
                  <a:lnTo>
                    <a:pt x="123" y="4354"/>
                  </a:lnTo>
                  <a:lnTo>
                    <a:pt x="179" y="4699"/>
                  </a:lnTo>
                  <a:lnTo>
                    <a:pt x="246" y="5044"/>
                  </a:lnTo>
                  <a:lnTo>
                    <a:pt x="402" y="5790"/>
                  </a:lnTo>
                  <a:lnTo>
                    <a:pt x="591" y="6603"/>
                  </a:lnTo>
                  <a:lnTo>
                    <a:pt x="591" y="6603"/>
                  </a:lnTo>
                  <a:lnTo>
                    <a:pt x="680" y="6937"/>
                  </a:lnTo>
                  <a:lnTo>
                    <a:pt x="791" y="7282"/>
                  </a:lnTo>
                  <a:lnTo>
                    <a:pt x="914" y="7616"/>
                  </a:lnTo>
                  <a:lnTo>
                    <a:pt x="1047" y="7950"/>
                  </a:lnTo>
                  <a:lnTo>
                    <a:pt x="1192" y="8273"/>
                  </a:lnTo>
                  <a:lnTo>
                    <a:pt x="1348" y="8585"/>
                  </a:lnTo>
                  <a:lnTo>
                    <a:pt x="1526" y="8896"/>
                  </a:lnTo>
                  <a:lnTo>
                    <a:pt x="1704" y="9197"/>
                  </a:lnTo>
                  <a:lnTo>
                    <a:pt x="1894" y="9487"/>
                  </a:lnTo>
                  <a:lnTo>
                    <a:pt x="2094" y="9776"/>
                  </a:lnTo>
                  <a:lnTo>
                    <a:pt x="2305" y="10043"/>
                  </a:lnTo>
                  <a:lnTo>
                    <a:pt x="2517" y="10310"/>
                  </a:lnTo>
                  <a:lnTo>
                    <a:pt x="2740" y="10555"/>
                  </a:lnTo>
                  <a:lnTo>
                    <a:pt x="2973" y="10789"/>
                  </a:lnTo>
                  <a:lnTo>
                    <a:pt x="3218" y="11023"/>
                  </a:lnTo>
                  <a:lnTo>
                    <a:pt x="3463" y="11234"/>
                  </a:lnTo>
                  <a:lnTo>
                    <a:pt x="3708" y="11424"/>
                  </a:lnTo>
                  <a:lnTo>
                    <a:pt x="3964" y="11613"/>
                  </a:lnTo>
                  <a:lnTo>
                    <a:pt x="4220" y="11780"/>
                  </a:lnTo>
                  <a:lnTo>
                    <a:pt x="4476" y="11925"/>
                  </a:lnTo>
                  <a:lnTo>
                    <a:pt x="4744" y="12058"/>
                  </a:lnTo>
                  <a:lnTo>
                    <a:pt x="5011" y="12170"/>
                  </a:lnTo>
                  <a:lnTo>
                    <a:pt x="5278" y="12270"/>
                  </a:lnTo>
                  <a:lnTo>
                    <a:pt x="5545" y="12348"/>
                  </a:lnTo>
                  <a:lnTo>
                    <a:pt x="5812" y="12403"/>
                  </a:lnTo>
                  <a:lnTo>
                    <a:pt x="6080" y="12437"/>
                  </a:lnTo>
                  <a:lnTo>
                    <a:pt x="6347" y="12448"/>
                  </a:lnTo>
                  <a:lnTo>
                    <a:pt x="6614" y="12437"/>
                  </a:lnTo>
                  <a:lnTo>
                    <a:pt x="6881" y="12415"/>
                  </a:lnTo>
                  <a:lnTo>
                    <a:pt x="7137" y="12359"/>
                  </a:lnTo>
                  <a:lnTo>
                    <a:pt x="7393" y="12281"/>
                  </a:lnTo>
                  <a:lnTo>
                    <a:pt x="7649" y="12170"/>
                  </a:lnTo>
                  <a:lnTo>
                    <a:pt x="7649" y="12170"/>
                  </a:lnTo>
                  <a:lnTo>
                    <a:pt x="7727" y="12125"/>
                  </a:lnTo>
                  <a:lnTo>
                    <a:pt x="7794" y="12081"/>
                  </a:lnTo>
                  <a:lnTo>
                    <a:pt x="7861" y="12025"/>
                  </a:lnTo>
                  <a:lnTo>
                    <a:pt x="7917" y="11958"/>
                  </a:lnTo>
                  <a:lnTo>
                    <a:pt x="7950" y="11891"/>
                  </a:lnTo>
                  <a:lnTo>
                    <a:pt x="7995" y="11825"/>
                  </a:lnTo>
                  <a:lnTo>
                    <a:pt x="8017" y="11735"/>
                  </a:lnTo>
                  <a:lnTo>
                    <a:pt x="8039" y="11658"/>
                  </a:lnTo>
                  <a:lnTo>
                    <a:pt x="8050" y="11557"/>
                  </a:lnTo>
                  <a:lnTo>
                    <a:pt x="8050" y="11468"/>
                  </a:lnTo>
                  <a:lnTo>
                    <a:pt x="8050" y="11257"/>
                  </a:lnTo>
                  <a:lnTo>
                    <a:pt x="8006" y="11023"/>
                  </a:lnTo>
                  <a:lnTo>
                    <a:pt x="7950" y="10778"/>
                  </a:lnTo>
                  <a:lnTo>
                    <a:pt x="7872" y="10511"/>
                  </a:lnTo>
                  <a:lnTo>
                    <a:pt x="7772" y="10221"/>
                  </a:lnTo>
                  <a:lnTo>
                    <a:pt x="7649" y="9932"/>
                  </a:lnTo>
                  <a:lnTo>
                    <a:pt x="7516" y="9620"/>
                  </a:lnTo>
                  <a:lnTo>
                    <a:pt x="7215" y="8963"/>
                  </a:lnTo>
                  <a:lnTo>
                    <a:pt x="6870" y="8284"/>
                  </a:lnTo>
                  <a:lnTo>
                    <a:pt x="6135" y="6837"/>
                  </a:lnTo>
                  <a:lnTo>
                    <a:pt x="5779" y="6102"/>
                  </a:lnTo>
                  <a:lnTo>
                    <a:pt x="5601" y="5746"/>
                  </a:lnTo>
                  <a:lnTo>
                    <a:pt x="5445" y="5378"/>
                  </a:lnTo>
                  <a:lnTo>
                    <a:pt x="5289" y="5022"/>
                  </a:lnTo>
                  <a:lnTo>
                    <a:pt x="5156" y="4677"/>
                  </a:lnTo>
                  <a:lnTo>
                    <a:pt x="5033" y="4332"/>
                  </a:lnTo>
                  <a:lnTo>
                    <a:pt x="4922" y="3998"/>
                  </a:lnTo>
                  <a:lnTo>
                    <a:pt x="4833" y="3675"/>
                  </a:lnTo>
                  <a:lnTo>
                    <a:pt x="4766" y="3363"/>
                  </a:lnTo>
                  <a:lnTo>
                    <a:pt x="4721" y="3063"/>
                  </a:lnTo>
                  <a:lnTo>
                    <a:pt x="4699" y="277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8"/>
            <p:cNvSpPr/>
            <p:nvPr/>
          </p:nvSpPr>
          <p:spPr>
            <a:xfrm>
              <a:off x="1563959" y="3878877"/>
              <a:ext cx="125950" cy="290293"/>
            </a:xfrm>
            <a:custGeom>
              <a:avLst/>
              <a:gdLst/>
              <a:ahLst/>
              <a:cxnLst/>
              <a:rect l="l" t="t" r="r" b="b"/>
              <a:pathLst>
                <a:path w="5367" h="12370" extrusionOk="0">
                  <a:moveTo>
                    <a:pt x="2060" y="1"/>
                  </a:moveTo>
                  <a:lnTo>
                    <a:pt x="1815" y="12"/>
                  </a:lnTo>
                  <a:lnTo>
                    <a:pt x="1559" y="45"/>
                  </a:lnTo>
                  <a:lnTo>
                    <a:pt x="1280" y="112"/>
                  </a:lnTo>
                  <a:lnTo>
                    <a:pt x="1169" y="146"/>
                  </a:lnTo>
                  <a:lnTo>
                    <a:pt x="1058" y="190"/>
                  </a:lnTo>
                  <a:lnTo>
                    <a:pt x="958" y="246"/>
                  </a:lnTo>
                  <a:lnTo>
                    <a:pt x="857" y="301"/>
                  </a:lnTo>
                  <a:lnTo>
                    <a:pt x="757" y="379"/>
                  </a:lnTo>
                  <a:lnTo>
                    <a:pt x="657" y="457"/>
                  </a:lnTo>
                  <a:lnTo>
                    <a:pt x="568" y="546"/>
                  </a:lnTo>
                  <a:lnTo>
                    <a:pt x="490" y="635"/>
                  </a:lnTo>
                  <a:lnTo>
                    <a:pt x="401" y="736"/>
                  </a:lnTo>
                  <a:lnTo>
                    <a:pt x="334" y="836"/>
                  </a:lnTo>
                  <a:lnTo>
                    <a:pt x="267" y="947"/>
                  </a:lnTo>
                  <a:lnTo>
                    <a:pt x="201" y="1058"/>
                  </a:lnTo>
                  <a:lnTo>
                    <a:pt x="145" y="1170"/>
                  </a:lnTo>
                  <a:lnTo>
                    <a:pt x="100" y="1292"/>
                  </a:lnTo>
                  <a:lnTo>
                    <a:pt x="67" y="1404"/>
                  </a:lnTo>
                  <a:lnTo>
                    <a:pt x="34" y="1526"/>
                  </a:lnTo>
                  <a:lnTo>
                    <a:pt x="11" y="1660"/>
                  </a:lnTo>
                  <a:lnTo>
                    <a:pt x="0" y="1782"/>
                  </a:lnTo>
                  <a:lnTo>
                    <a:pt x="0" y="1916"/>
                  </a:lnTo>
                  <a:lnTo>
                    <a:pt x="0" y="2049"/>
                  </a:lnTo>
                  <a:lnTo>
                    <a:pt x="11" y="2183"/>
                  </a:lnTo>
                  <a:lnTo>
                    <a:pt x="34" y="2317"/>
                  </a:lnTo>
                  <a:lnTo>
                    <a:pt x="89" y="2595"/>
                  </a:lnTo>
                  <a:lnTo>
                    <a:pt x="167" y="2884"/>
                  </a:lnTo>
                  <a:lnTo>
                    <a:pt x="267" y="3174"/>
                  </a:lnTo>
                  <a:lnTo>
                    <a:pt x="490" y="3808"/>
                  </a:lnTo>
                  <a:lnTo>
                    <a:pt x="601" y="4142"/>
                  </a:lnTo>
                  <a:lnTo>
                    <a:pt x="713" y="4499"/>
                  </a:lnTo>
                  <a:lnTo>
                    <a:pt x="813" y="4866"/>
                  </a:lnTo>
                  <a:lnTo>
                    <a:pt x="913" y="5245"/>
                  </a:lnTo>
                  <a:lnTo>
                    <a:pt x="980" y="5645"/>
                  </a:lnTo>
                  <a:lnTo>
                    <a:pt x="1013" y="5846"/>
                  </a:lnTo>
                  <a:lnTo>
                    <a:pt x="1036" y="6057"/>
                  </a:lnTo>
                  <a:lnTo>
                    <a:pt x="1047" y="6269"/>
                  </a:lnTo>
                  <a:lnTo>
                    <a:pt x="1058" y="6492"/>
                  </a:lnTo>
                  <a:lnTo>
                    <a:pt x="1058" y="6714"/>
                  </a:lnTo>
                  <a:lnTo>
                    <a:pt x="1047" y="6948"/>
                  </a:lnTo>
                  <a:lnTo>
                    <a:pt x="1047" y="7137"/>
                  </a:lnTo>
                  <a:lnTo>
                    <a:pt x="1047" y="7338"/>
                  </a:lnTo>
                  <a:lnTo>
                    <a:pt x="1058" y="7549"/>
                  </a:lnTo>
                  <a:lnTo>
                    <a:pt x="1080" y="7761"/>
                  </a:lnTo>
                  <a:lnTo>
                    <a:pt x="1102" y="7983"/>
                  </a:lnTo>
                  <a:lnTo>
                    <a:pt x="1147" y="8206"/>
                  </a:lnTo>
                  <a:lnTo>
                    <a:pt x="1191" y="8429"/>
                  </a:lnTo>
                  <a:lnTo>
                    <a:pt x="1247" y="8651"/>
                  </a:lnTo>
                  <a:lnTo>
                    <a:pt x="1303" y="8885"/>
                  </a:lnTo>
                  <a:lnTo>
                    <a:pt x="1370" y="9108"/>
                  </a:lnTo>
                  <a:lnTo>
                    <a:pt x="1447" y="9342"/>
                  </a:lnTo>
                  <a:lnTo>
                    <a:pt x="1537" y="9564"/>
                  </a:lnTo>
                  <a:lnTo>
                    <a:pt x="1614" y="9787"/>
                  </a:lnTo>
                  <a:lnTo>
                    <a:pt x="1715" y="10010"/>
                  </a:lnTo>
                  <a:lnTo>
                    <a:pt x="1815" y="10221"/>
                  </a:lnTo>
                  <a:lnTo>
                    <a:pt x="1926" y="10433"/>
                  </a:lnTo>
                  <a:lnTo>
                    <a:pt x="2038" y="10633"/>
                  </a:lnTo>
                  <a:lnTo>
                    <a:pt x="2149" y="10834"/>
                  </a:lnTo>
                  <a:lnTo>
                    <a:pt x="2271" y="11023"/>
                  </a:lnTo>
                  <a:lnTo>
                    <a:pt x="2394" y="11201"/>
                  </a:lnTo>
                  <a:lnTo>
                    <a:pt x="2527" y="11379"/>
                  </a:lnTo>
                  <a:lnTo>
                    <a:pt x="2661" y="11535"/>
                  </a:lnTo>
                  <a:lnTo>
                    <a:pt x="2795" y="11691"/>
                  </a:lnTo>
                  <a:lnTo>
                    <a:pt x="2939" y="11824"/>
                  </a:lnTo>
                  <a:lnTo>
                    <a:pt x="3084" y="11947"/>
                  </a:lnTo>
                  <a:lnTo>
                    <a:pt x="3229" y="12058"/>
                  </a:lnTo>
                  <a:lnTo>
                    <a:pt x="3385" y="12147"/>
                  </a:lnTo>
                  <a:lnTo>
                    <a:pt x="3541" y="12225"/>
                  </a:lnTo>
                  <a:lnTo>
                    <a:pt x="3696" y="12292"/>
                  </a:lnTo>
                  <a:lnTo>
                    <a:pt x="3852" y="12337"/>
                  </a:lnTo>
                  <a:lnTo>
                    <a:pt x="4008" y="12359"/>
                  </a:lnTo>
                  <a:lnTo>
                    <a:pt x="4164" y="12370"/>
                  </a:lnTo>
                  <a:lnTo>
                    <a:pt x="4242" y="12359"/>
                  </a:lnTo>
                  <a:lnTo>
                    <a:pt x="4320" y="12348"/>
                  </a:lnTo>
                  <a:lnTo>
                    <a:pt x="4398" y="12314"/>
                  </a:lnTo>
                  <a:lnTo>
                    <a:pt x="4465" y="12281"/>
                  </a:lnTo>
                  <a:lnTo>
                    <a:pt x="4531" y="12236"/>
                  </a:lnTo>
                  <a:lnTo>
                    <a:pt x="4587" y="12192"/>
                  </a:lnTo>
                  <a:lnTo>
                    <a:pt x="4654" y="12125"/>
                  </a:lnTo>
                  <a:lnTo>
                    <a:pt x="4710" y="12058"/>
                  </a:lnTo>
                  <a:lnTo>
                    <a:pt x="4810" y="11902"/>
                  </a:lnTo>
                  <a:lnTo>
                    <a:pt x="4910" y="11702"/>
                  </a:lnTo>
                  <a:lnTo>
                    <a:pt x="4988" y="11490"/>
                  </a:lnTo>
                  <a:lnTo>
                    <a:pt x="5066" y="11246"/>
                  </a:lnTo>
                  <a:lnTo>
                    <a:pt x="5121" y="10967"/>
                  </a:lnTo>
                  <a:lnTo>
                    <a:pt x="5177" y="10678"/>
                  </a:lnTo>
                  <a:lnTo>
                    <a:pt x="5233" y="10366"/>
                  </a:lnTo>
                  <a:lnTo>
                    <a:pt x="5266" y="10043"/>
                  </a:lnTo>
                  <a:lnTo>
                    <a:pt x="5300" y="9698"/>
                  </a:lnTo>
                  <a:lnTo>
                    <a:pt x="5322" y="9331"/>
                  </a:lnTo>
                  <a:lnTo>
                    <a:pt x="5355" y="8574"/>
                  </a:lnTo>
                  <a:lnTo>
                    <a:pt x="5366" y="7783"/>
                  </a:lnTo>
                  <a:lnTo>
                    <a:pt x="5355" y="6970"/>
                  </a:lnTo>
                  <a:lnTo>
                    <a:pt x="5344" y="6158"/>
                  </a:lnTo>
                  <a:lnTo>
                    <a:pt x="5311" y="5356"/>
                  </a:lnTo>
                  <a:lnTo>
                    <a:pt x="5255" y="3853"/>
                  </a:lnTo>
                  <a:lnTo>
                    <a:pt x="5222" y="3174"/>
                  </a:lnTo>
                  <a:lnTo>
                    <a:pt x="5211" y="2573"/>
                  </a:lnTo>
                  <a:lnTo>
                    <a:pt x="3585" y="647"/>
                  </a:lnTo>
                  <a:lnTo>
                    <a:pt x="3552" y="602"/>
                  </a:lnTo>
                  <a:lnTo>
                    <a:pt x="3440" y="502"/>
                  </a:lnTo>
                  <a:lnTo>
                    <a:pt x="3351" y="435"/>
                  </a:lnTo>
                  <a:lnTo>
                    <a:pt x="3251" y="368"/>
                  </a:lnTo>
                  <a:lnTo>
                    <a:pt x="3140" y="290"/>
                  </a:lnTo>
                  <a:lnTo>
                    <a:pt x="2995" y="223"/>
                  </a:lnTo>
                  <a:lnTo>
                    <a:pt x="2850" y="157"/>
                  </a:lnTo>
                  <a:lnTo>
                    <a:pt x="2672" y="101"/>
                  </a:lnTo>
                  <a:lnTo>
                    <a:pt x="2483" y="56"/>
                  </a:lnTo>
                  <a:lnTo>
                    <a:pt x="2282" y="23"/>
                  </a:lnTo>
                  <a:lnTo>
                    <a:pt x="2060" y="1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8"/>
            <p:cNvSpPr/>
            <p:nvPr/>
          </p:nvSpPr>
          <p:spPr>
            <a:xfrm>
              <a:off x="1563959" y="3878877"/>
              <a:ext cx="125950" cy="290293"/>
            </a:xfrm>
            <a:custGeom>
              <a:avLst/>
              <a:gdLst/>
              <a:ahLst/>
              <a:cxnLst/>
              <a:rect l="l" t="t" r="r" b="b"/>
              <a:pathLst>
                <a:path w="5367" h="12370" fill="none" extrusionOk="0">
                  <a:moveTo>
                    <a:pt x="3585" y="647"/>
                  </a:moveTo>
                  <a:lnTo>
                    <a:pt x="3585" y="647"/>
                  </a:lnTo>
                  <a:lnTo>
                    <a:pt x="3552" y="602"/>
                  </a:lnTo>
                  <a:lnTo>
                    <a:pt x="3440" y="502"/>
                  </a:lnTo>
                  <a:lnTo>
                    <a:pt x="3351" y="435"/>
                  </a:lnTo>
                  <a:lnTo>
                    <a:pt x="3251" y="368"/>
                  </a:lnTo>
                  <a:lnTo>
                    <a:pt x="3140" y="290"/>
                  </a:lnTo>
                  <a:lnTo>
                    <a:pt x="2995" y="223"/>
                  </a:lnTo>
                  <a:lnTo>
                    <a:pt x="2850" y="157"/>
                  </a:lnTo>
                  <a:lnTo>
                    <a:pt x="2672" y="101"/>
                  </a:lnTo>
                  <a:lnTo>
                    <a:pt x="2483" y="56"/>
                  </a:lnTo>
                  <a:lnTo>
                    <a:pt x="2282" y="23"/>
                  </a:lnTo>
                  <a:lnTo>
                    <a:pt x="2060" y="1"/>
                  </a:lnTo>
                  <a:lnTo>
                    <a:pt x="1815" y="12"/>
                  </a:lnTo>
                  <a:lnTo>
                    <a:pt x="1559" y="45"/>
                  </a:lnTo>
                  <a:lnTo>
                    <a:pt x="1280" y="112"/>
                  </a:lnTo>
                  <a:lnTo>
                    <a:pt x="1280" y="112"/>
                  </a:lnTo>
                  <a:lnTo>
                    <a:pt x="1169" y="146"/>
                  </a:lnTo>
                  <a:lnTo>
                    <a:pt x="1058" y="190"/>
                  </a:lnTo>
                  <a:lnTo>
                    <a:pt x="958" y="246"/>
                  </a:lnTo>
                  <a:lnTo>
                    <a:pt x="857" y="301"/>
                  </a:lnTo>
                  <a:lnTo>
                    <a:pt x="757" y="379"/>
                  </a:lnTo>
                  <a:lnTo>
                    <a:pt x="657" y="457"/>
                  </a:lnTo>
                  <a:lnTo>
                    <a:pt x="568" y="546"/>
                  </a:lnTo>
                  <a:lnTo>
                    <a:pt x="490" y="635"/>
                  </a:lnTo>
                  <a:lnTo>
                    <a:pt x="401" y="736"/>
                  </a:lnTo>
                  <a:lnTo>
                    <a:pt x="334" y="836"/>
                  </a:lnTo>
                  <a:lnTo>
                    <a:pt x="267" y="947"/>
                  </a:lnTo>
                  <a:lnTo>
                    <a:pt x="201" y="1058"/>
                  </a:lnTo>
                  <a:lnTo>
                    <a:pt x="145" y="1170"/>
                  </a:lnTo>
                  <a:lnTo>
                    <a:pt x="100" y="1292"/>
                  </a:lnTo>
                  <a:lnTo>
                    <a:pt x="67" y="1404"/>
                  </a:lnTo>
                  <a:lnTo>
                    <a:pt x="34" y="1526"/>
                  </a:lnTo>
                  <a:lnTo>
                    <a:pt x="34" y="1526"/>
                  </a:lnTo>
                  <a:lnTo>
                    <a:pt x="11" y="1660"/>
                  </a:lnTo>
                  <a:lnTo>
                    <a:pt x="0" y="1782"/>
                  </a:lnTo>
                  <a:lnTo>
                    <a:pt x="0" y="1916"/>
                  </a:lnTo>
                  <a:lnTo>
                    <a:pt x="0" y="2049"/>
                  </a:lnTo>
                  <a:lnTo>
                    <a:pt x="11" y="2183"/>
                  </a:lnTo>
                  <a:lnTo>
                    <a:pt x="34" y="2317"/>
                  </a:lnTo>
                  <a:lnTo>
                    <a:pt x="89" y="2595"/>
                  </a:lnTo>
                  <a:lnTo>
                    <a:pt x="167" y="2884"/>
                  </a:lnTo>
                  <a:lnTo>
                    <a:pt x="267" y="3174"/>
                  </a:lnTo>
                  <a:lnTo>
                    <a:pt x="490" y="3808"/>
                  </a:lnTo>
                  <a:lnTo>
                    <a:pt x="601" y="4142"/>
                  </a:lnTo>
                  <a:lnTo>
                    <a:pt x="713" y="4499"/>
                  </a:lnTo>
                  <a:lnTo>
                    <a:pt x="813" y="4866"/>
                  </a:lnTo>
                  <a:lnTo>
                    <a:pt x="913" y="5245"/>
                  </a:lnTo>
                  <a:lnTo>
                    <a:pt x="980" y="5645"/>
                  </a:lnTo>
                  <a:lnTo>
                    <a:pt x="1013" y="5846"/>
                  </a:lnTo>
                  <a:lnTo>
                    <a:pt x="1036" y="6057"/>
                  </a:lnTo>
                  <a:lnTo>
                    <a:pt x="1047" y="6269"/>
                  </a:lnTo>
                  <a:lnTo>
                    <a:pt x="1058" y="6492"/>
                  </a:lnTo>
                  <a:lnTo>
                    <a:pt x="1058" y="6714"/>
                  </a:lnTo>
                  <a:lnTo>
                    <a:pt x="1047" y="6948"/>
                  </a:lnTo>
                  <a:lnTo>
                    <a:pt x="1047" y="6948"/>
                  </a:lnTo>
                  <a:lnTo>
                    <a:pt x="1047" y="7137"/>
                  </a:lnTo>
                  <a:lnTo>
                    <a:pt x="1047" y="7338"/>
                  </a:lnTo>
                  <a:lnTo>
                    <a:pt x="1058" y="7549"/>
                  </a:lnTo>
                  <a:lnTo>
                    <a:pt x="1080" y="7761"/>
                  </a:lnTo>
                  <a:lnTo>
                    <a:pt x="1102" y="7983"/>
                  </a:lnTo>
                  <a:lnTo>
                    <a:pt x="1147" y="8206"/>
                  </a:lnTo>
                  <a:lnTo>
                    <a:pt x="1191" y="8429"/>
                  </a:lnTo>
                  <a:lnTo>
                    <a:pt x="1247" y="8651"/>
                  </a:lnTo>
                  <a:lnTo>
                    <a:pt x="1303" y="8885"/>
                  </a:lnTo>
                  <a:lnTo>
                    <a:pt x="1370" y="9108"/>
                  </a:lnTo>
                  <a:lnTo>
                    <a:pt x="1447" y="9342"/>
                  </a:lnTo>
                  <a:lnTo>
                    <a:pt x="1537" y="9564"/>
                  </a:lnTo>
                  <a:lnTo>
                    <a:pt x="1614" y="9787"/>
                  </a:lnTo>
                  <a:lnTo>
                    <a:pt x="1715" y="10010"/>
                  </a:lnTo>
                  <a:lnTo>
                    <a:pt x="1815" y="10221"/>
                  </a:lnTo>
                  <a:lnTo>
                    <a:pt x="1926" y="10433"/>
                  </a:lnTo>
                  <a:lnTo>
                    <a:pt x="2038" y="10633"/>
                  </a:lnTo>
                  <a:lnTo>
                    <a:pt x="2149" y="10834"/>
                  </a:lnTo>
                  <a:lnTo>
                    <a:pt x="2271" y="11023"/>
                  </a:lnTo>
                  <a:lnTo>
                    <a:pt x="2394" y="11201"/>
                  </a:lnTo>
                  <a:lnTo>
                    <a:pt x="2527" y="11379"/>
                  </a:lnTo>
                  <a:lnTo>
                    <a:pt x="2661" y="11535"/>
                  </a:lnTo>
                  <a:lnTo>
                    <a:pt x="2795" y="11691"/>
                  </a:lnTo>
                  <a:lnTo>
                    <a:pt x="2939" y="11824"/>
                  </a:lnTo>
                  <a:lnTo>
                    <a:pt x="3084" y="11947"/>
                  </a:lnTo>
                  <a:lnTo>
                    <a:pt x="3229" y="12058"/>
                  </a:lnTo>
                  <a:lnTo>
                    <a:pt x="3385" y="12147"/>
                  </a:lnTo>
                  <a:lnTo>
                    <a:pt x="3541" y="12225"/>
                  </a:lnTo>
                  <a:lnTo>
                    <a:pt x="3696" y="12292"/>
                  </a:lnTo>
                  <a:lnTo>
                    <a:pt x="3852" y="12337"/>
                  </a:lnTo>
                  <a:lnTo>
                    <a:pt x="4008" y="12359"/>
                  </a:lnTo>
                  <a:lnTo>
                    <a:pt x="4164" y="12370"/>
                  </a:lnTo>
                  <a:lnTo>
                    <a:pt x="4164" y="12370"/>
                  </a:lnTo>
                  <a:lnTo>
                    <a:pt x="4242" y="12359"/>
                  </a:lnTo>
                  <a:lnTo>
                    <a:pt x="4320" y="12348"/>
                  </a:lnTo>
                  <a:lnTo>
                    <a:pt x="4398" y="12314"/>
                  </a:lnTo>
                  <a:lnTo>
                    <a:pt x="4465" y="12281"/>
                  </a:lnTo>
                  <a:lnTo>
                    <a:pt x="4531" y="12236"/>
                  </a:lnTo>
                  <a:lnTo>
                    <a:pt x="4587" y="12192"/>
                  </a:lnTo>
                  <a:lnTo>
                    <a:pt x="4654" y="12125"/>
                  </a:lnTo>
                  <a:lnTo>
                    <a:pt x="4710" y="12058"/>
                  </a:lnTo>
                  <a:lnTo>
                    <a:pt x="4810" y="11902"/>
                  </a:lnTo>
                  <a:lnTo>
                    <a:pt x="4910" y="11702"/>
                  </a:lnTo>
                  <a:lnTo>
                    <a:pt x="4988" y="11490"/>
                  </a:lnTo>
                  <a:lnTo>
                    <a:pt x="5066" y="11246"/>
                  </a:lnTo>
                  <a:lnTo>
                    <a:pt x="5121" y="10967"/>
                  </a:lnTo>
                  <a:lnTo>
                    <a:pt x="5177" y="10678"/>
                  </a:lnTo>
                  <a:lnTo>
                    <a:pt x="5233" y="10366"/>
                  </a:lnTo>
                  <a:lnTo>
                    <a:pt x="5266" y="10043"/>
                  </a:lnTo>
                  <a:lnTo>
                    <a:pt x="5300" y="9698"/>
                  </a:lnTo>
                  <a:lnTo>
                    <a:pt x="5322" y="9331"/>
                  </a:lnTo>
                  <a:lnTo>
                    <a:pt x="5355" y="8574"/>
                  </a:lnTo>
                  <a:lnTo>
                    <a:pt x="5366" y="7783"/>
                  </a:lnTo>
                  <a:lnTo>
                    <a:pt x="5355" y="6970"/>
                  </a:lnTo>
                  <a:lnTo>
                    <a:pt x="5344" y="6158"/>
                  </a:lnTo>
                  <a:lnTo>
                    <a:pt x="5311" y="5356"/>
                  </a:lnTo>
                  <a:lnTo>
                    <a:pt x="5255" y="3853"/>
                  </a:lnTo>
                  <a:lnTo>
                    <a:pt x="5222" y="3174"/>
                  </a:lnTo>
                  <a:lnTo>
                    <a:pt x="5211" y="257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8"/>
            <p:cNvSpPr/>
            <p:nvPr/>
          </p:nvSpPr>
          <p:spPr>
            <a:xfrm>
              <a:off x="1596344" y="3482276"/>
              <a:ext cx="270181" cy="587110"/>
            </a:xfrm>
            <a:custGeom>
              <a:avLst/>
              <a:gdLst/>
              <a:ahLst/>
              <a:cxnLst/>
              <a:rect l="l" t="t" r="r" b="b"/>
              <a:pathLst>
                <a:path w="11513" h="25018" extrusionOk="0">
                  <a:moveTo>
                    <a:pt x="11513" y="0"/>
                  </a:moveTo>
                  <a:lnTo>
                    <a:pt x="2216" y="1370"/>
                  </a:lnTo>
                  <a:lnTo>
                    <a:pt x="1982" y="4877"/>
                  </a:lnTo>
                  <a:lnTo>
                    <a:pt x="1737" y="8484"/>
                  </a:lnTo>
                  <a:lnTo>
                    <a:pt x="1437" y="12614"/>
                  </a:lnTo>
                  <a:lnTo>
                    <a:pt x="1392" y="13193"/>
                  </a:lnTo>
                  <a:lnTo>
                    <a:pt x="1359" y="13895"/>
                  </a:lnTo>
                  <a:lnTo>
                    <a:pt x="1292" y="15565"/>
                  </a:lnTo>
                  <a:lnTo>
                    <a:pt x="1270" y="15799"/>
                  </a:lnTo>
                  <a:lnTo>
                    <a:pt x="1236" y="16032"/>
                  </a:lnTo>
                  <a:lnTo>
                    <a:pt x="1192" y="16266"/>
                  </a:lnTo>
                  <a:lnTo>
                    <a:pt x="1125" y="16489"/>
                  </a:lnTo>
                  <a:lnTo>
                    <a:pt x="1047" y="16712"/>
                  </a:lnTo>
                  <a:lnTo>
                    <a:pt x="958" y="16923"/>
                  </a:lnTo>
                  <a:lnTo>
                    <a:pt x="847" y="17123"/>
                  </a:lnTo>
                  <a:lnTo>
                    <a:pt x="713" y="17324"/>
                  </a:lnTo>
                  <a:lnTo>
                    <a:pt x="646" y="17413"/>
                  </a:lnTo>
                  <a:lnTo>
                    <a:pt x="568" y="17480"/>
                  </a:lnTo>
                  <a:lnTo>
                    <a:pt x="390" y="17624"/>
                  </a:lnTo>
                  <a:lnTo>
                    <a:pt x="301" y="17702"/>
                  </a:lnTo>
                  <a:lnTo>
                    <a:pt x="212" y="17803"/>
                  </a:lnTo>
                  <a:lnTo>
                    <a:pt x="134" y="17925"/>
                  </a:lnTo>
                  <a:lnTo>
                    <a:pt x="101" y="17992"/>
                  </a:lnTo>
                  <a:lnTo>
                    <a:pt x="79" y="18081"/>
                  </a:lnTo>
                  <a:lnTo>
                    <a:pt x="45" y="18181"/>
                  </a:lnTo>
                  <a:lnTo>
                    <a:pt x="23" y="18292"/>
                  </a:lnTo>
                  <a:lnTo>
                    <a:pt x="12" y="18404"/>
                  </a:lnTo>
                  <a:lnTo>
                    <a:pt x="1" y="18526"/>
                  </a:lnTo>
                  <a:lnTo>
                    <a:pt x="1" y="18771"/>
                  </a:lnTo>
                  <a:lnTo>
                    <a:pt x="23" y="19038"/>
                  </a:lnTo>
                  <a:lnTo>
                    <a:pt x="67" y="19306"/>
                  </a:lnTo>
                  <a:lnTo>
                    <a:pt x="134" y="19584"/>
                  </a:lnTo>
                  <a:lnTo>
                    <a:pt x="201" y="19873"/>
                  </a:lnTo>
                  <a:lnTo>
                    <a:pt x="290" y="20174"/>
                  </a:lnTo>
                  <a:lnTo>
                    <a:pt x="479" y="20764"/>
                  </a:lnTo>
                  <a:lnTo>
                    <a:pt x="669" y="21354"/>
                  </a:lnTo>
                  <a:lnTo>
                    <a:pt x="858" y="21922"/>
                  </a:lnTo>
                  <a:lnTo>
                    <a:pt x="936" y="22189"/>
                  </a:lnTo>
                  <a:lnTo>
                    <a:pt x="1003" y="22456"/>
                  </a:lnTo>
                  <a:lnTo>
                    <a:pt x="1092" y="22801"/>
                  </a:lnTo>
                  <a:lnTo>
                    <a:pt x="1192" y="23113"/>
                  </a:lnTo>
                  <a:lnTo>
                    <a:pt x="1292" y="23414"/>
                  </a:lnTo>
                  <a:lnTo>
                    <a:pt x="1403" y="23670"/>
                  </a:lnTo>
                  <a:lnTo>
                    <a:pt x="1515" y="23915"/>
                  </a:lnTo>
                  <a:lnTo>
                    <a:pt x="1626" y="24126"/>
                  </a:lnTo>
                  <a:lnTo>
                    <a:pt x="1737" y="24304"/>
                  </a:lnTo>
                  <a:lnTo>
                    <a:pt x="1860" y="24471"/>
                  </a:lnTo>
                  <a:lnTo>
                    <a:pt x="1982" y="24616"/>
                  </a:lnTo>
                  <a:lnTo>
                    <a:pt x="2094" y="24728"/>
                  </a:lnTo>
                  <a:lnTo>
                    <a:pt x="2216" y="24828"/>
                  </a:lnTo>
                  <a:lnTo>
                    <a:pt x="2339" y="24906"/>
                  </a:lnTo>
                  <a:lnTo>
                    <a:pt x="2450" y="24961"/>
                  </a:lnTo>
                  <a:lnTo>
                    <a:pt x="2572" y="24995"/>
                  </a:lnTo>
                  <a:lnTo>
                    <a:pt x="2684" y="25017"/>
                  </a:lnTo>
                  <a:lnTo>
                    <a:pt x="2795" y="25017"/>
                  </a:lnTo>
                  <a:lnTo>
                    <a:pt x="2884" y="25006"/>
                  </a:lnTo>
                  <a:lnTo>
                    <a:pt x="2973" y="24961"/>
                  </a:lnTo>
                  <a:lnTo>
                    <a:pt x="3051" y="24906"/>
                  </a:lnTo>
                  <a:lnTo>
                    <a:pt x="3118" y="24839"/>
                  </a:lnTo>
                  <a:lnTo>
                    <a:pt x="3185" y="24739"/>
                  </a:lnTo>
                  <a:lnTo>
                    <a:pt x="3252" y="24638"/>
                  </a:lnTo>
                  <a:lnTo>
                    <a:pt x="3307" y="24516"/>
                  </a:lnTo>
                  <a:lnTo>
                    <a:pt x="3363" y="24382"/>
                  </a:lnTo>
                  <a:lnTo>
                    <a:pt x="3407" y="24238"/>
                  </a:lnTo>
                  <a:lnTo>
                    <a:pt x="3452" y="24082"/>
                  </a:lnTo>
                  <a:lnTo>
                    <a:pt x="3519" y="23737"/>
                  </a:lnTo>
                  <a:lnTo>
                    <a:pt x="3586" y="23369"/>
                  </a:lnTo>
                  <a:lnTo>
                    <a:pt x="3630" y="22980"/>
                  </a:lnTo>
                  <a:lnTo>
                    <a:pt x="3664" y="22579"/>
                  </a:lnTo>
                  <a:lnTo>
                    <a:pt x="3686" y="22189"/>
                  </a:lnTo>
                  <a:lnTo>
                    <a:pt x="3708" y="21432"/>
                  </a:lnTo>
                  <a:lnTo>
                    <a:pt x="3730" y="20374"/>
                  </a:lnTo>
                  <a:lnTo>
                    <a:pt x="3753" y="20129"/>
                  </a:lnTo>
                  <a:lnTo>
                    <a:pt x="3808" y="19840"/>
                  </a:lnTo>
                  <a:lnTo>
                    <a:pt x="3886" y="19506"/>
                  </a:lnTo>
                  <a:lnTo>
                    <a:pt x="3986" y="19127"/>
                  </a:lnTo>
                  <a:lnTo>
                    <a:pt x="4109" y="18716"/>
                  </a:lnTo>
                  <a:lnTo>
                    <a:pt x="4265" y="18259"/>
                  </a:lnTo>
                  <a:lnTo>
                    <a:pt x="4432" y="17758"/>
                  </a:lnTo>
                  <a:lnTo>
                    <a:pt x="4621" y="17235"/>
                  </a:lnTo>
                  <a:lnTo>
                    <a:pt x="5055" y="16077"/>
                  </a:lnTo>
                  <a:lnTo>
                    <a:pt x="5545" y="14819"/>
                  </a:lnTo>
                  <a:lnTo>
                    <a:pt x="6091" y="13461"/>
                  </a:lnTo>
                  <a:lnTo>
                    <a:pt x="6681" y="12024"/>
                  </a:lnTo>
                  <a:lnTo>
                    <a:pt x="7928" y="9007"/>
                  </a:lnTo>
                  <a:lnTo>
                    <a:pt x="9208" y="5901"/>
                  </a:lnTo>
                  <a:lnTo>
                    <a:pt x="9831" y="4365"/>
                  </a:lnTo>
                  <a:lnTo>
                    <a:pt x="10433" y="2851"/>
                  </a:lnTo>
                  <a:lnTo>
                    <a:pt x="10989" y="1392"/>
                  </a:lnTo>
                  <a:lnTo>
                    <a:pt x="11513" y="0"/>
                  </a:lnTo>
                  <a:close/>
                </a:path>
              </a:pathLst>
            </a:custGeom>
            <a:solidFill>
              <a:srgbClr val="FFB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8"/>
            <p:cNvSpPr/>
            <p:nvPr/>
          </p:nvSpPr>
          <p:spPr>
            <a:xfrm>
              <a:off x="1596344" y="3482276"/>
              <a:ext cx="270181" cy="587110"/>
            </a:xfrm>
            <a:custGeom>
              <a:avLst/>
              <a:gdLst/>
              <a:ahLst/>
              <a:cxnLst/>
              <a:rect l="l" t="t" r="r" b="b"/>
              <a:pathLst>
                <a:path w="11513" h="25018" fill="none" extrusionOk="0">
                  <a:moveTo>
                    <a:pt x="2216" y="1370"/>
                  </a:moveTo>
                  <a:lnTo>
                    <a:pt x="2216" y="1370"/>
                  </a:lnTo>
                  <a:lnTo>
                    <a:pt x="1982" y="4877"/>
                  </a:lnTo>
                  <a:lnTo>
                    <a:pt x="1737" y="8484"/>
                  </a:lnTo>
                  <a:lnTo>
                    <a:pt x="1437" y="12614"/>
                  </a:lnTo>
                  <a:lnTo>
                    <a:pt x="1437" y="12614"/>
                  </a:lnTo>
                  <a:lnTo>
                    <a:pt x="1392" y="13193"/>
                  </a:lnTo>
                  <a:lnTo>
                    <a:pt x="1359" y="13895"/>
                  </a:lnTo>
                  <a:lnTo>
                    <a:pt x="1292" y="15565"/>
                  </a:lnTo>
                  <a:lnTo>
                    <a:pt x="1292" y="15565"/>
                  </a:lnTo>
                  <a:lnTo>
                    <a:pt x="1270" y="15799"/>
                  </a:lnTo>
                  <a:lnTo>
                    <a:pt x="1236" y="16032"/>
                  </a:lnTo>
                  <a:lnTo>
                    <a:pt x="1192" y="16266"/>
                  </a:lnTo>
                  <a:lnTo>
                    <a:pt x="1125" y="16489"/>
                  </a:lnTo>
                  <a:lnTo>
                    <a:pt x="1047" y="16712"/>
                  </a:lnTo>
                  <a:lnTo>
                    <a:pt x="958" y="16923"/>
                  </a:lnTo>
                  <a:lnTo>
                    <a:pt x="847" y="17123"/>
                  </a:lnTo>
                  <a:lnTo>
                    <a:pt x="713" y="17324"/>
                  </a:lnTo>
                  <a:lnTo>
                    <a:pt x="713" y="17324"/>
                  </a:lnTo>
                  <a:lnTo>
                    <a:pt x="646" y="17413"/>
                  </a:lnTo>
                  <a:lnTo>
                    <a:pt x="568" y="17480"/>
                  </a:lnTo>
                  <a:lnTo>
                    <a:pt x="390" y="17624"/>
                  </a:lnTo>
                  <a:lnTo>
                    <a:pt x="301" y="17702"/>
                  </a:lnTo>
                  <a:lnTo>
                    <a:pt x="212" y="17803"/>
                  </a:lnTo>
                  <a:lnTo>
                    <a:pt x="134" y="17925"/>
                  </a:lnTo>
                  <a:lnTo>
                    <a:pt x="101" y="17992"/>
                  </a:lnTo>
                  <a:lnTo>
                    <a:pt x="79" y="18081"/>
                  </a:lnTo>
                  <a:lnTo>
                    <a:pt x="79" y="18081"/>
                  </a:lnTo>
                  <a:lnTo>
                    <a:pt x="45" y="18181"/>
                  </a:lnTo>
                  <a:lnTo>
                    <a:pt x="23" y="18292"/>
                  </a:lnTo>
                  <a:lnTo>
                    <a:pt x="12" y="18404"/>
                  </a:lnTo>
                  <a:lnTo>
                    <a:pt x="1" y="18526"/>
                  </a:lnTo>
                  <a:lnTo>
                    <a:pt x="1" y="18771"/>
                  </a:lnTo>
                  <a:lnTo>
                    <a:pt x="23" y="19038"/>
                  </a:lnTo>
                  <a:lnTo>
                    <a:pt x="67" y="19306"/>
                  </a:lnTo>
                  <a:lnTo>
                    <a:pt x="134" y="19584"/>
                  </a:lnTo>
                  <a:lnTo>
                    <a:pt x="201" y="19873"/>
                  </a:lnTo>
                  <a:lnTo>
                    <a:pt x="290" y="20174"/>
                  </a:lnTo>
                  <a:lnTo>
                    <a:pt x="479" y="20764"/>
                  </a:lnTo>
                  <a:lnTo>
                    <a:pt x="669" y="21354"/>
                  </a:lnTo>
                  <a:lnTo>
                    <a:pt x="858" y="21922"/>
                  </a:lnTo>
                  <a:lnTo>
                    <a:pt x="936" y="22189"/>
                  </a:lnTo>
                  <a:lnTo>
                    <a:pt x="1003" y="22456"/>
                  </a:lnTo>
                  <a:lnTo>
                    <a:pt x="1003" y="22456"/>
                  </a:lnTo>
                  <a:lnTo>
                    <a:pt x="1092" y="22801"/>
                  </a:lnTo>
                  <a:lnTo>
                    <a:pt x="1192" y="23113"/>
                  </a:lnTo>
                  <a:lnTo>
                    <a:pt x="1292" y="23414"/>
                  </a:lnTo>
                  <a:lnTo>
                    <a:pt x="1403" y="23670"/>
                  </a:lnTo>
                  <a:lnTo>
                    <a:pt x="1515" y="23915"/>
                  </a:lnTo>
                  <a:lnTo>
                    <a:pt x="1626" y="24126"/>
                  </a:lnTo>
                  <a:lnTo>
                    <a:pt x="1737" y="24304"/>
                  </a:lnTo>
                  <a:lnTo>
                    <a:pt x="1860" y="24471"/>
                  </a:lnTo>
                  <a:lnTo>
                    <a:pt x="1982" y="24616"/>
                  </a:lnTo>
                  <a:lnTo>
                    <a:pt x="2094" y="24728"/>
                  </a:lnTo>
                  <a:lnTo>
                    <a:pt x="2216" y="24828"/>
                  </a:lnTo>
                  <a:lnTo>
                    <a:pt x="2339" y="24906"/>
                  </a:lnTo>
                  <a:lnTo>
                    <a:pt x="2450" y="24961"/>
                  </a:lnTo>
                  <a:lnTo>
                    <a:pt x="2572" y="24995"/>
                  </a:lnTo>
                  <a:lnTo>
                    <a:pt x="2684" y="25017"/>
                  </a:lnTo>
                  <a:lnTo>
                    <a:pt x="2795" y="25017"/>
                  </a:lnTo>
                  <a:lnTo>
                    <a:pt x="2795" y="25017"/>
                  </a:lnTo>
                  <a:lnTo>
                    <a:pt x="2884" y="25006"/>
                  </a:lnTo>
                  <a:lnTo>
                    <a:pt x="2973" y="24961"/>
                  </a:lnTo>
                  <a:lnTo>
                    <a:pt x="3051" y="24906"/>
                  </a:lnTo>
                  <a:lnTo>
                    <a:pt x="3118" y="24839"/>
                  </a:lnTo>
                  <a:lnTo>
                    <a:pt x="3185" y="24739"/>
                  </a:lnTo>
                  <a:lnTo>
                    <a:pt x="3252" y="24638"/>
                  </a:lnTo>
                  <a:lnTo>
                    <a:pt x="3307" y="24516"/>
                  </a:lnTo>
                  <a:lnTo>
                    <a:pt x="3363" y="24382"/>
                  </a:lnTo>
                  <a:lnTo>
                    <a:pt x="3407" y="24238"/>
                  </a:lnTo>
                  <a:lnTo>
                    <a:pt x="3452" y="24082"/>
                  </a:lnTo>
                  <a:lnTo>
                    <a:pt x="3519" y="23737"/>
                  </a:lnTo>
                  <a:lnTo>
                    <a:pt x="3586" y="23369"/>
                  </a:lnTo>
                  <a:lnTo>
                    <a:pt x="3630" y="22980"/>
                  </a:lnTo>
                  <a:lnTo>
                    <a:pt x="3664" y="22579"/>
                  </a:lnTo>
                  <a:lnTo>
                    <a:pt x="3686" y="22189"/>
                  </a:lnTo>
                  <a:lnTo>
                    <a:pt x="3708" y="21432"/>
                  </a:lnTo>
                  <a:lnTo>
                    <a:pt x="3730" y="20374"/>
                  </a:lnTo>
                  <a:lnTo>
                    <a:pt x="3730" y="20374"/>
                  </a:lnTo>
                  <a:lnTo>
                    <a:pt x="3753" y="20129"/>
                  </a:lnTo>
                  <a:lnTo>
                    <a:pt x="3808" y="19840"/>
                  </a:lnTo>
                  <a:lnTo>
                    <a:pt x="3886" y="19506"/>
                  </a:lnTo>
                  <a:lnTo>
                    <a:pt x="3986" y="19127"/>
                  </a:lnTo>
                  <a:lnTo>
                    <a:pt x="4109" y="18716"/>
                  </a:lnTo>
                  <a:lnTo>
                    <a:pt x="4265" y="18259"/>
                  </a:lnTo>
                  <a:lnTo>
                    <a:pt x="4432" y="17758"/>
                  </a:lnTo>
                  <a:lnTo>
                    <a:pt x="4621" y="17235"/>
                  </a:lnTo>
                  <a:lnTo>
                    <a:pt x="5055" y="16077"/>
                  </a:lnTo>
                  <a:lnTo>
                    <a:pt x="5545" y="14819"/>
                  </a:lnTo>
                  <a:lnTo>
                    <a:pt x="6091" y="13461"/>
                  </a:lnTo>
                  <a:lnTo>
                    <a:pt x="6681" y="12024"/>
                  </a:lnTo>
                  <a:lnTo>
                    <a:pt x="7928" y="9007"/>
                  </a:lnTo>
                  <a:lnTo>
                    <a:pt x="9208" y="5901"/>
                  </a:lnTo>
                  <a:lnTo>
                    <a:pt x="9831" y="4365"/>
                  </a:lnTo>
                  <a:lnTo>
                    <a:pt x="10433" y="2851"/>
                  </a:lnTo>
                  <a:lnTo>
                    <a:pt x="10989" y="1392"/>
                  </a:lnTo>
                  <a:lnTo>
                    <a:pt x="11513" y="0"/>
                  </a:lnTo>
                  <a:lnTo>
                    <a:pt x="2216" y="137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8"/>
            <p:cNvSpPr/>
            <p:nvPr/>
          </p:nvSpPr>
          <p:spPr>
            <a:xfrm>
              <a:off x="1337685" y="3790052"/>
              <a:ext cx="269923" cy="595981"/>
            </a:xfrm>
            <a:custGeom>
              <a:avLst/>
              <a:gdLst/>
              <a:ahLst/>
              <a:cxnLst/>
              <a:rect l="l" t="t" r="r" b="b"/>
              <a:pathLst>
                <a:path w="11502" h="25396" extrusionOk="0">
                  <a:moveTo>
                    <a:pt x="11501" y="0"/>
                  </a:moveTo>
                  <a:lnTo>
                    <a:pt x="2216" y="1359"/>
                  </a:lnTo>
                  <a:lnTo>
                    <a:pt x="1982" y="4877"/>
                  </a:lnTo>
                  <a:lnTo>
                    <a:pt x="1726" y="8473"/>
                  </a:lnTo>
                  <a:lnTo>
                    <a:pt x="1437" y="12603"/>
                  </a:lnTo>
                  <a:lnTo>
                    <a:pt x="1392" y="13182"/>
                  </a:lnTo>
                  <a:lnTo>
                    <a:pt x="1359" y="13895"/>
                  </a:lnTo>
                  <a:lnTo>
                    <a:pt x="1281" y="15565"/>
                  </a:lnTo>
                  <a:lnTo>
                    <a:pt x="1270" y="15799"/>
                  </a:lnTo>
                  <a:lnTo>
                    <a:pt x="1236" y="16033"/>
                  </a:lnTo>
                  <a:lnTo>
                    <a:pt x="1192" y="16255"/>
                  </a:lnTo>
                  <a:lnTo>
                    <a:pt x="1125" y="16489"/>
                  </a:lnTo>
                  <a:lnTo>
                    <a:pt x="1047" y="16701"/>
                  </a:lnTo>
                  <a:lnTo>
                    <a:pt x="958" y="16923"/>
                  </a:lnTo>
                  <a:lnTo>
                    <a:pt x="847" y="17124"/>
                  </a:lnTo>
                  <a:lnTo>
                    <a:pt x="713" y="17324"/>
                  </a:lnTo>
                  <a:lnTo>
                    <a:pt x="646" y="17402"/>
                  </a:lnTo>
                  <a:lnTo>
                    <a:pt x="557" y="17480"/>
                  </a:lnTo>
                  <a:lnTo>
                    <a:pt x="379" y="17613"/>
                  </a:lnTo>
                  <a:lnTo>
                    <a:pt x="290" y="17691"/>
                  </a:lnTo>
                  <a:lnTo>
                    <a:pt x="212" y="17792"/>
                  </a:lnTo>
                  <a:lnTo>
                    <a:pt x="134" y="17914"/>
                  </a:lnTo>
                  <a:lnTo>
                    <a:pt x="101" y="17992"/>
                  </a:lnTo>
                  <a:lnTo>
                    <a:pt x="67" y="18070"/>
                  </a:lnTo>
                  <a:lnTo>
                    <a:pt x="45" y="18181"/>
                  </a:lnTo>
                  <a:lnTo>
                    <a:pt x="23" y="18293"/>
                  </a:lnTo>
                  <a:lnTo>
                    <a:pt x="1" y="18404"/>
                  </a:lnTo>
                  <a:lnTo>
                    <a:pt x="1" y="18526"/>
                  </a:lnTo>
                  <a:lnTo>
                    <a:pt x="1" y="18771"/>
                  </a:lnTo>
                  <a:lnTo>
                    <a:pt x="23" y="19039"/>
                  </a:lnTo>
                  <a:lnTo>
                    <a:pt x="67" y="19306"/>
                  </a:lnTo>
                  <a:lnTo>
                    <a:pt x="123" y="19595"/>
                  </a:lnTo>
                  <a:lnTo>
                    <a:pt x="190" y="19885"/>
                  </a:lnTo>
                  <a:lnTo>
                    <a:pt x="268" y="20185"/>
                  </a:lnTo>
                  <a:lnTo>
                    <a:pt x="457" y="20775"/>
                  </a:lnTo>
                  <a:lnTo>
                    <a:pt x="646" y="21377"/>
                  </a:lnTo>
                  <a:lnTo>
                    <a:pt x="836" y="21944"/>
                  </a:lnTo>
                  <a:lnTo>
                    <a:pt x="914" y="22212"/>
                  </a:lnTo>
                  <a:lnTo>
                    <a:pt x="980" y="22479"/>
                  </a:lnTo>
                  <a:lnTo>
                    <a:pt x="1081" y="22668"/>
                  </a:lnTo>
                  <a:lnTo>
                    <a:pt x="1192" y="22857"/>
                  </a:lnTo>
                  <a:lnTo>
                    <a:pt x="1314" y="23035"/>
                  </a:lnTo>
                  <a:lnTo>
                    <a:pt x="1437" y="23214"/>
                  </a:lnTo>
                  <a:lnTo>
                    <a:pt x="1559" y="23381"/>
                  </a:lnTo>
                  <a:lnTo>
                    <a:pt x="1682" y="23536"/>
                  </a:lnTo>
                  <a:lnTo>
                    <a:pt x="1938" y="23837"/>
                  </a:lnTo>
                  <a:lnTo>
                    <a:pt x="2205" y="24104"/>
                  </a:lnTo>
                  <a:lnTo>
                    <a:pt x="2472" y="24338"/>
                  </a:lnTo>
                  <a:lnTo>
                    <a:pt x="2739" y="24561"/>
                  </a:lnTo>
                  <a:lnTo>
                    <a:pt x="3007" y="24750"/>
                  </a:lnTo>
                  <a:lnTo>
                    <a:pt x="3274" y="24906"/>
                  </a:lnTo>
                  <a:lnTo>
                    <a:pt x="3519" y="25051"/>
                  </a:lnTo>
                  <a:lnTo>
                    <a:pt x="3753" y="25162"/>
                  </a:lnTo>
                  <a:lnTo>
                    <a:pt x="3975" y="25251"/>
                  </a:lnTo>
                  <a:lnTo>
                    <a:pt x="4176" y="25318"/>
                  </a:lnTo>
                  <a:lnTo>
                    <a:pt x="4365" y="25362"/>
                  </a:lnTo>
                  <a:lnTo>
                    <a:pt x="4510" y="25396"/>
                  </a:lnTo>
                  <a:lnTo>
                    <a:pt x="4643" y="25396"/>
                  </a:lnTo>
                  <a:lnTo>
                    <a:pt x="4699" y="25385"/>
                  </a:lnTo>
                  <a:lnTo>
                    <a:pt x="4743" y="25373"/>
                  </a:lnTo>
                  <a:lnTo>
                    <a:pt x="4788" y="25351"/>
                  </a:lnTo>
                  <a:lnTo>
                    <a:pt x="4821" y="25329"/>
                  </a:lnTo>
                  <a:lnTo>
                    <a:pt x="4855" y="25295"/>
                  </a:lnTo>
                  <a:lnTo>
                    <a:pt x="4877" y="25262"/>
                  </a:lnTo>
                  <a:lnTo>
                    <a:pt x="4899" y="25218"/>
                  </a:lnTo>
                  <a:lnTo>
                    <a:pt x="4910" y="25162"/>
                  </a:lnTo>
                  <a:lnTo>
                    <a:pt x="4922" y="25051"/>
                  </a:lnTo>
                  <a:lnTo>
                    <a:pt x="4910" y="24917"/>
                  </a:lnTo>
                  <a:lnTo>
                    <a:pt x="4888" y="24761"/>
                  </a:lnTo>
                  <a:lnTo>
                    <a:pt x="4844" y="24583"/>
                  </a:lnTo>
                  <a:lnTo>
                    <a:pt x="4788" y="24394"/>
                  </a:lnTo>
                  <a:lnTo>
                    <a:pt x="4710" y="24193"/>
                  </a:lnTo>
                  <a:lnTo>
                    <a:pt x="4532" y="23726"/>
                  </a:lnTo>
                  <a:lnTo>
                    <a:pt x="4309" y="23214"/>
                  </a:lnTo>
                  <a:lnTo>
                    <a:pt x="4064" y="22657"/>
                  </a:lnTo>
                  <a:lnTo>
                    <a:pt x="3920" y="22356"/>
                  </a:lnTo>
                  <a:lnTo>
                    <a:pt x="3797" y="22056"/>
                  </a:lnTo>
                  <a:lnTo>
                    <a:pt x="3686" y="21766"/>
                  </a:lnTo>
                  <a:lnTo>
                    <a:pt x="3641" y="21621"/>
                  </a:lnTo>
                  <a:lnTo>
                    <a:pt x="3608" y="21466"/>
                  </a:lnTo>
                  <a:lnTo>
                    <a:pt x="3574" y="21321"/>
                  </a:lnTo>
                  <a:lnTo>
                    <a:pt x="3552" y="21165"/>
                  </a:lnTo>
                  <a:lnTo>
                    <a:pt x="3541" y="21009"/>
                  </a:lnTo>
                  <a:lnTo>
                    <a:pt x="3541" y="20842"/>
                  </a:lnTo>
                  <a:lnTo>
                    <a:pt x="3541" y="20675"/>
                  </a:lnTo>
                  <a:lnTo>
                    <a:pt x="3563" y="20497"/>
                  </a:lnTo>
                  <a:lnTo>
                    <a:pt x="3597" y="20319"/>
                  </a:lnTo>
                  <a:lnTo>
                    <a:pt x="3641" y="20130"/>
                  </a:lnTo>
                  <a:lnTo>
                    <a:pt x="3708" y="19896"/>
                  </a:lnTo>
                  <a:lnTo>
                    <a:pt x="3797" y="19606"/>
                  </a:lnTo>
                  <a:lnTo>
                    <a:pt x="4042" y="18916"/>
                  </a:lnTo>
                  <a:lnTo>
                    <a:pt x="4365" y="18059"/>
                  </a:lnTo>
                  <a:lnTo>
                    <a:pt x="4755" y="17057"/>
                  </a:lnTo>
                  <a:lnTo>
                    <a:pt x="5701" y="14674"/>
                  </a:lnTo>
                  <a:lnTo>
                    <a:pt x="6814" y="11924"/>
                  </a:lnTo>
                  <a:lnTo>
                    <a:pt x="8028" y="8952"/>
                  </a:lnTo>
                  <a:lnTo>
                    <a:pt x="9264" y="5868"/>
                  </a:lnTo>
                  <a:lnTo>
                    <a:pt x="9865" y="4342"/>
                  </a:lnTo>
                  <a:lnTo>
                    <a:pt x="10444" y="2839"/>
                  </a:lnTo>
                  <a:lnTo>
                    <a:pt x="11000" y="1392"/>
                  </a:lnTo>
                  <a:lnTo>
                    <a:pt x="11501" y="0"/>
                  </a:lnTo>
                  <a:close/>
                </a:path>
              </a:pathLst>
            </a:custGeom>
            <a:solidFill>
              <a:srgbClr val="FFB8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8"/>
            <p:cNvSpPr/>
            <p:nvPr/>
          </p:nvSpPr>
          <p:spPr>
            <a:xfrm>
              <a:off x="1112467" y="2651432"/>
              <a:ext cx="905329" cy="1229556"/>
            </a:xfrm>
            <a:custGeom>
              <a:avLst/>
              <a:gdLst/>
              <a:ahLst/>
              <a:cxnLst/>
              <a:rect l="l" t="t" r="r" b="b"/>
              <a:pathLst>
                <a:path w="38578" h="52394" extrusionOk="0">
                  <a:moveTo>
                    <a:pt x="21432" y="0"/>
                  </a:moveTo>
                  <a:lnTo>
                    <a:pt x="20842" y="23"/>
                  </a:lnTo>
                  <a:lnTo>
                    <a:pt x="20230" y="45"/>
                  </a:lnTo>
                  <a:lnTo>
                    <a:pt x="19595" y="78"/>
                  </a:lnTo>
                  <a:lnTo>
                    <a:pt x="18939" y="123"/>
                  </a:lnTo>
                  <a:lnTo>
                    <a:pt x="18259" y="178"/>
                  </a:lnTo>
                  <a:lnTo>
                    <a:pt x="16868" y="301"/>
                  </a:lnTo>
                  <a:lnTo>
                    <a:pt x="15443" y="446"/>
                  </a:lnTo>
                  <a:lnTo>
                    <a:pt x="14006" y="613"/>
                  </a:lnTo>
                  <a:lnTo>
                    <a:pt x="12604" y="791"/>
                  </a:lnTo>
                  <a:lnTo>
                    <a:pt x="11245" y="969"/>
                  </a:lnTo>
                  <a:lnTo>
                    <a:pt x="9965" y="1136"/>
                  </a:lnTo>
                  <a:lnTo>
                    <a:pt x="7761" y="1459"/>
                  </a:lnTo>
                  <a:lnTo>
                    <a:pt x="7471" y="1503"/>
                  </a:lnTo>
                  <a:lnTo>
                    <a:pt x="7182" y="1537"/>
                  </a:lnTo>
                  <a:lnTo>
                    <a:pt x="6892" y="1559"/>
                  </a:lnTo>
                  <a:lnTo>
                    <a:pt x="6614" y="1570"/>
                  </a:lnTo>
                  <a:lnTo>
                    <a:pt x="6035" y="1570"/>
                  </a:lnTo>
                  <a:lnTo>
                    <a:pt x="5745" y="1559"/>
                  </a:lnTo>
                  <a:lnTo>
                    <a:pt x="5456" y="1537"/>
                  </a:lnTo>
                  <a:lnTo>
                    <a:pt x="5166" y="1514"/>
                  </a:lnTo>
                  <a:lnTo>
                    <a:pt x="4888" y="1470"/>
                  </a:lnTo>
                  <a:lnTo>
                    <a:pt x="4599" y="1425"/>
                  </a:lnTo>
                  <a:lnTo>
                    <a:pt x="4320" y="1370"/>
                  </a:lnTo>
                  <a:lnTo>
                    <a:pt x="4042" y="1314"/>
                  </a:lnTo>
                  <a:lnTo>
                    <a:pt x="3753" y="1247"/>
                  </a:lnTo>
                  <a:lnTo>
                    <a:pt x="3474" y="1169"/>
                  </a:lnTo>
                  <a:lnTo>
                    <a:pt x="3207" y="1080"/>
                  </a:lnTo>
                  <a:lnTo>
                    <a:pt x="3129" y="1693"/>
                  </a:lnTo>
                  <a:lnTo>
                    <a:pt x="3040" y="2361"/>
                  </a:lnTo>
                  <a:lnTo>
                    <a:pt x="2906" y="3196"/>
                  </a:lnTo>
                  <a:lnTo>
                    <a:pt x="2762" y="4142"/>
                  </a:lnTo>
                  <a:lnTo>
                    <a:pt x="2572" y="5133"/>
                  </a:lnTo>
                  <a:lnTo>
                    <a:pt x="2472" y="5623"/>
                  </a:lnTo>
                  <a:lnTo>
                    <a:pt x="2361" y="6101"/>
                  </a:lnTo>
                  <a:lnTo>
                    <a:pt x="2250" y="6569"/>
                  </a:lnTo>
                  <a:lnTo>
                    <a:pt x="2127" y="7014"/>
                  </a:lnTo>
                  <a:lnTo>
                    <a:pt x="1949" y="7560"/>
                  </a:lnTo>
                  <a:lnTo>
                    <a:pt x="1760" y="8105"/>
                  </a:lnTo>
                  <a:lnTo>
                    <a:pt x="1615" y="8439"/>
                  </a:lnTo>
                  <a:lnTo>
                    <a:pt x="1492" y="8773"/>
                  </a:lnTo>
                  <a:lnTo>
                    <a:pt x="1348" y="9185"/>
                  </a:lnTo>
                  <a:lnTo>
                    <a:pt x="1181" y="9675"/>
                  </a:lnTo>
                  <a:lnTo>
                    <a:pt x="1003" y="10254"/>
                  </a:lnTo>
                  <a:lnTo>
                    <a:pt x="824" y="10900"/>
                  </a:lnTo>
                  <a:lnTo>
                    <a:pt x="646" y="11601"/>
                  </a:lnTo>
                  <a:lnTo>
                    <a:pt x="479" y="12358"/>
                  </a:lnTo>
                  <a:lnTo>
                    <a:pt x="401" y="12748"/>
                  </a:lnTo>
                  <a:lnTo>
                    <a:pt x="323" y="13149"/>
                  </a:lnTo>
                  <a:lnTo>
                    <a:pt x="257" y="13572"/>
                  </a:lnTo>
                  <a:lnTo>
                    <a:pt x="190" y="13995"/>
                  </a:lnTo>
                  <a:lnTo>
                    <a:pt x="134" y="14418"/>
                  </a:lnTo>
                  <a:lnTo>
                    <a:pt x="90" y="14863"/>
                  </a:lnTo>
                  <a:lnTo>
                    <a:pt x="45" y="15298"/>
                  </a:lnTo>
                  <a:lnTo>
                    <a:pt x="23" y="15754"/>
                  </a:lnTo>
                  <a:lnTo>
                    <a:pt x="1" y="16199"/>
                  </a:lnTo>
                  <a:lnTo>
                    <a:pt x="1" y="16656"/>
                  </a:lnTo>
                  <a:lnTo>
                    <a:pt x="1" y="17112"/>
                  </a:lnTo>
                  <a:lnTo>
                    <a:pt x="23" y="17569"/>
                  </a:lnTo>
                  <a:lnTo>
                    <a:pt x="56" y="18025"/>
                  </a:lnTo>
                  <a:lnTo>
                    <a:pt x="101" y="18482"/>
                  </a:lnTo>
                  <a:lnTo>
                    <a:pt x="134" y="18704"/>
                  </a:lnTo>
                  <a:lnTo>
                    <a:pt x="168" y="18927"/>
                  </a:lnTo>
                  <a:lnTo>
                    <a:pt x="212" y="19150"/>
                  </a:lnTo>
                  <a:lnTo>
                    <a:pt x="268" y="19361"/>
                  </a:lnTo>
                  <a:lnTo>
                    <a:pt x="323" y="19573"/>
                  </a:lnTo>
                  <a:lnTo>
                    <a:pt x="379" y="19773"/>
                  </a:lnTo>
                  <a:lnTo>
                    <a:pt x="524" y="20174"/>
                  </a:lnTo>
                  <a:lnTo>
                    <a:pt x="680" y="20552"/>
                  </a:lnTo>
                  <a:lnTo>
                    <a:pt x="869" y="20920"/>
                  </a:lnTo>
                  <a:lnTo>
                    <a:pt x="1069" y="21265"/>
                  </a:lnTo>
                  <a:lnTo>
                    <a:pt x="1281" y="21599"/>
                  </a:lnTo>
                  <a:lnTo>
                    <a:pt x="1515" y="21922"/>
                  </a:lnTo>
                  <a:lnTo>
                    <a:pt x="1760" y="22222"/>
                  </a:lnTo>
                  <a:lnTo>
                    <a:pt x="2016" y="22523"/>
                  </a:lnTo>
                  <a:lnTo>
                    <a:pt x="2283" y="22801"/>
                  </a:lnTo>
                  <a:lnTo>
                    <a:pt x="2561" y="23069"/>
                  </a:lnTo>
                  <a:lnTo>
                    <a:pt x="2851" y="23325"/>
                  </a:lnTo>
                  <a:lnTo>
                    <a:pt x="3151" y="23570"/>
                  </a:lnTo>
                  <a:lnTo>
                    <a:pt x="3452" y="23803"/>
                  </a:lnTo>
                  <a:lnTo>
                    <a:pt x="3764" y="24037"/>
                  </a:lnTo>
                  <a:lnTo>
                    <a:pt x="4075" y="24249"/>
                  </a:lnTo>
                  <a:lnTo>
                    <a:pt x="4387" y="24460"/>
                  </a:lnTo>
                  <a:lnTo>
                    <a:pt x="4710" y="24661"/>
                  </a:lnTo>
                  <a:lnTo>
                    <a:pt x="5333" y="25050"/>
                  </a:lnTo>
                  <a:lnTo>
                    <a:pt x="5957" y="25407"/>
                  </a:lnTo>
                  <a:lnTo>
                    <a:pt x="6547" y="25752"/>
                  </a:lnTo>
                  <a:lnTo>
                    <a:pt x="7104" y="26075"/>
                  </a:lnTo>
                  <a:lnTo>
                    <a:pt x="7627" y="26397"/>
                  </a:lnTo>
                  <a:lnTo>
                    <a:pt x="7861" y="26553"/>
                  </a:lnTo>
                  <a:lnTo>
                    <a:pt x="8083" y="26720"/>
                  </a:lnTo>
                  <a:lnTo>
                    <a:pt x="8306" y="26876"/>
                  </a:lnTo>
                  <a:lnTo>
                    <a:pt x="8551" y="27032"/>
                  </a:lnTo>
                  <a:lnTo>
                    <a:pt x="9052" y="27344"/>
                  </a:lnTo>
                  <a:lnTo>
                    <a:pt x="9598" y="27667"/>
                  </a:lnTo>
                  <a:lnTo>
                    <a:pt x="10165" y="28012"/>
                  </a:lnTo>
                  <a:lnTo>
                    <a:pt x="10455" y="28201"/>
                  </a:lnTo>
                  <a:lnTo>
                    <a:pt x="10744" y="28401"/>
                  </a:lnTo>
                  <a:lnTo>
                    <a:pt x="11023" y="28613"/>
                  </a:lnTo>
                  <a:lnTo>
                    <a:pt x="11312" y="28836"/>
                  </a:lnTo>
                  <a:lnTo>
                    <a:pt x="11579" y="29081"/>
                  </a:lnTo>
                  <a:lnTo>
                    <a:pt x="11847" y="29337"/>
                  </a:lnTo>
                  <a:lnTo>
                    <a:pt x="12103" y="29615"/>
                  </a:lnTo>
                  <a:lnTo>
                    <a:pt x="12348" y="29916"/>
                  </a:lnTo>
                  <a:lnTo>
                    <a:pt x="12581" y="30238"/>
                  </a:lnTo>
                  <a:lnTo>
                    <a:pt x="12693" y="30405"/>
                  </a:lnTo>
                  <a:lnTo>
                    <a:pt x="12804" y="30584"/>
                  </a:lnTo>
                  <a:lnTo>
                    <a:pt x="12904" y="30762"/>
                  </a:lnTo>
                  <a:lnTo>
                    <a:pt x="13004" y="30951"/>
                  </a:lnTo>
                  <a:lnTo>
                    <a:pt x="13105" y="31140"/>
                  </a:lnTo>
                  <a:lnTo>
                    <a:pt x="13194" y="31352"/>
                  </a:lnTo>
                  <a:lnTo>
                    <a:pt x="13272" y="31552"/>
                  </a:lnTo>
                  <a:lnTo>
                    <a:pt x="13350" y="31775"/>
                  </a:lnTo>
                  <a:lnTo>
                    <a:pt x="13427" y="31998"/>
                  </a:lnTo>
                  <a:lnTo>
                    <a:pt x="13494" y="32231"/>
                  </a:lnTo>
                  <a:lnTo>
                    <a:pt x="13550" y="32465"/>
                  </a:lnTo>
                  <a:lnTo>
                    <a:pt x="13606" y="32710"/>
                  </a:lnTo>
                  <a:lnTo>
                    <a:pt x="13661" y="32966"/>
                  </a:lnTo>
                  <a:lnTo>
                    <a:pt x="13695" y="33233"/>
                  </a:lnTo>
                  <a:lnTo>
                    <a:pt x="13739" y="33501"/>
                  </a:lnTo>
                  <a:lnTo>
                    <a:pt x="13761" y="33790"/>
                  </a:lnTo>
                  <a:lnTo>
                    <a:pt x="13784" y="34080"/>
                  </a:lnTo>
                  <a:lnTo>
                    <a:pt x="13795" y="34380"/>
                  </a:lnTo>
                  <a:lnTo>
                    <a:pt x="13806" y="34692"/>
                  </a:lnTo>
                  <a:lnTo>
                    <a:pt x="13795" y="35004"/>
                  </a:lnTo>
                  <a:lnTo>
                    <a:pt x="13784" y="35338"/>
                  </a:lnTo>
                  <a:lnTo>
                    <a:pt x="13761" y="35672"/>
                  </a:lnTo>
                  <a:lnTo>
                    <a:pt x="13739" y="36028"/>
                  </a:lnTo>
                  <a:lnTo>
                    <a:pt x="13706" y="36384"/>
                  </a:lnTo>
                  <a:lnTo>
                    <a:pt x="13650" y="36752"/>
                  </a:lnTo>
                  <a:lnTo>
                    <a:pt x="13594" y="37130"/>
                  </a:lnTo>
                  <a:lnTo>
                    <a:pt x="13528" y="37531"/>
                  </a:lnTo>
                  <a:lnTo>
                    <a:pt x="13461" y="37932"/>
                  </a:lnTo>
                  <a:lnTo>
                    <a:pt x="13372" y="38344"/>
                  </a:lnTo>
                  <a:lnTo>
                    <a:pt x="13272" y="38778"/>
                  </a:lnTo>
                  <a:lnTo>
                    <a:pt x="13049" y="39769"/>
                  </a:lnTo>
                  <a:lnTo>
                    <a:pt x="12837" y="40782"/>
                  </a:lnTo>
                  <a:lnTo>
                    <a:pt x="12637" y="41795"/>
                  </a:lnTo>
                  <a:lnTo>
                    <a:pt x="12459" y="42808"/>
                  </a:lnTo>
                  <a:lnTo>
                    <a:pt x="12281" y="43799"/>
                  </a:lnTo>
                  <a:lnTo>
                    <a:pt x="12125" y="44768"/>
                  </a:lnTo>
                  <a:lnTo>
                    <a:pt x="11980" y="45703"/>
                  </a:lnTo>
                  <a:lnTo>
                    <a:pt x="11847" y="46582"/>
                  </a:lnTo>
                  <a:lnTo>
                    <a:pt x="11624" y="48152"/>
                  </a:lnTo>
                  <a:lnTo>
                    <a:pt x="11468" y="49377"/>
                  </a:lnTo>
                  <a:lnTo>
                    <a:pt x="11334" y="50468"/>
                  </a:lnTo>
                  <a:lnTo>
                    <a:pt x="11735" y="50468"/>
                  </a:lnTo>
                  <a:lnTo>
                    <a:pt x="12002" y="50479"/>
                  </a:lnTo>
                  <a:lnTo>
                    <a:pt x="12348" y="50501"/>
                  </a:lnTo>
                  <a:lnTo>
                    <a:pt x="12782" y="50546"/>
                  </a:lnTo>
                  <a:lnTo>
                    <a:pt x="13327" y="50601"/>
                  </a:lnTo>
                  <a:lnTo>
                    <a:pt x="13973" y="50690"/>
                  </a:lnTo>
                  <a:lnTo>
                    <a:pt x="14730" y="50802"/>
                  </a:lnTo>
                  <a:lnTo>
                    <a:pt x="15621" y="50935"/>
                  </a:lnTo>
                  <a:lnTo>
                    <a:pt x="16645" y="51114"/>
                  </a:lnTo>
                  <a:lnTo>
                    <a:pt x="17814" y="51325"/>
                  </a:lnTo>
                  <a:lnTo>
                    <a:pt x="19128" y="51570"/>
                  </a:lnTo>
                  <a:lnTo>
                    <a:pt x="20609" y="51871"/>
                  </a:lnTo>
                  <a:lnTo>
                    <a:pt x="22256" y="52205"/>
                  </a:lnTo>
                  <a:lnTo>
                    <a:pt x="22501" y="52260"/>
                  </a:lnTo>
                  <a:lnTo>
                    <a:pt x="22735" y="52294"/>
                  </a:lnTo>
                  <a:lnTo>
                    <a:pt x="22980" y="52327"/>
                  </a:lnTo>
                  <a:lnTo>
                    <a:pt x="23214" y="52360"/>
                  </a:lnTo>
                  <a:lnTo>
                    <a:pt x="23681" y="52394"/>
                  </a:lnTo>
                  <a:lnTo>
                    <a:pt x="24138" y="52394"/>
                  </a:lnTo>
                  <a:lnTo>
                    <a:pt x="24594" y="52383"/>
                  </a:lnTo>
                  <a:lnTo>
                    <a:pt x="25040" y="52338"/>
                  </a:lnTo>
                  <a:lnTo>
                    <a:pt x="25485" y="52283"/>
                  </a:lnTo>
                  <a:lnTo>
                    <a:pt x="25930" y="52216"/>
                  </a:lnTo>
                  <a:lnTo>
                    <a:pt x="26376" y="52127"/>
                  </a:lnTo>
                  <a:lnTo>
                    <a:pt x="26810" y="52026"/>
                  </a:lnTo>
                  <a:lnTo>
                    <a:pt x="27255" y="51904"/>
                  </a:lnTo>
                  <a:lnTo>
                    <a:pt x="27689" y="51782"/>
                  </a:lnTo>
                  <a:lnTo>
                    <a:pt x="28580" y="51514"/>
                  </a:lnTo>
                  <a:lnTo>
                    <a:pt x="29471" y="51236"/>
                  </a:lnTo>
                  <a:lnTo>
                    <a:pt x="30328" y="50969"/>
                  </a:lnTo>
                  <a:lnTo>
                    <a:pt x="30762" y="50835"/>
                  </a:lnTo>
                  <a:lnTo>
                    <a:pt x="31208" y="50713"/>
                  </a:lnTo>
                  <a:lnTo>
                    <a:pt x="31664" y="50590"/>
                  </a:lnTo>
                  <a:lnTo>
                    <a:pt x="32120" y="50479"/>
                  </a:lnTo>
                  <a:lnTo>
                    <a:pt x="32588" y="50379"/>
                  </a:lnTo>
                  <a:lnTo>
                    <a:pt x="33056" y="50290"/>
                  </a:lnTo>
                  <a:lnTo>
                    <a:pt x="33546" y="50212"/>
                  </a:lnTo>
                  <a:lnTo>
                    <a:pt x="34035" y="50156"/>
                  </a:lnTo>
                  <a:lnTo>
                    <a:pt x="34548" y="50112"/>
                  </a:lnTo>
                  <a:lnTo>
                    <a:pt x="35060" y="50078"/>
                  </a:lnTo>
                  <a:lnTo>
                    <a:pt x="35594" y="50067"/>
                  </a:lnTo>
                  <a:lnTo>
                    <a:pt x="36128" y="50089"/>
                  </a:lnTo>
                  <a:lnTo>
                    <a:pt x="36685" y="50123"/>
                  </a:lnTo>
                  <a:lnTo>
                    <a:pt x="37253" y="50178"/>
                  </a:lnTo>
                  <a:lnTo>
                    <a:pt x="37253" y="50178"/>
                  </a:lnTo>
                  <a:lnTo>
                    <a:pt x="37142" y="49700"/>
                  </a:lnTo>
                  <a:lnTo>
                    <a:pt x="37041" y="49210"/>
                  </a:lnTo>
                  <a:lnTo>
                    <a:pt x="36952" y="48709"/>
                  </a:lnTo>
                  <a:lnTo>
                    <a:pt x="36874" y="48197"/>
                  </a:lnTo>
                  <a:lnTo>
                    <a:pt x="36808" y="47673"/>
                  </a:lnTo>
                  <a:lnTo>
                    <a:pt x="36741" y="47139"/>
                  </a:lnTo>
                  <a:lnTo>
                    <a:pt x="36696" y="46605"/>
                  </a:lnTo>
                  <a:lnTo>
                    <a:pt x="36663" y="46059"/>
                  </a:lnTo>
                  <a:lnTo>
                    <a:pt x="36629" y="45502"/>
                  </a:lnTo>
                  <a:lnTo>
                    <a:pt x="36607" y="44946"/>
                  </a:lnTo>
                  <a:lnTo>
                    <a:pt x="36596" y="44378"/>
                  </a:lnTo>
                  <a:lnTo>
                    <a:pt x="36585" y="43799"/>
                  </a:lnTo>
                  <a:lnTo>
                    <a:pt x="36596" y="43220"/>
                  </a:lnTo>
                  <a:lnTo>
                    <a:pt x="36607" y="42641"/>
                  </a:lnTo>
                  <a:lnTo>
                    <a:pt x="36641" y="41450"/>
                  </a:lnTo>
                  <a:lnTo>
                    <a:pt x="36707" y="40247"/>
                  </a:lnTo>
                  <a:lnTo>
                    <a:pt x="36796" y="39034"/>
                  </a:lnTo>
                  <a:lnTo>
                    <a:pt x="36897" y="37809"/>
                  </a:lnTo>
                  <a:lnTo>
                    <a:pt x="37019" y="36585"/>
                  </a:lnTo>
                  <a:lnTo>
                    <a:pt x="37153" y="35349"/>
                  </a:lnTo>
                  <a:lnTo>
                    <a:pt x="37286" y="34124"/>
                  </a:lnTo>
                  <a:lnTo>
                    <a:pt x="37587" y="31686"/>
                  </a:lnTo>
                  <a:lnTo>
                    <a:pt x="37876" y="29292"/>
                  </a:lnTo>
                  <a:lnTo>
                    <a:pt x="38021" y="28123"/>
                  </a:lnTo>
                  <a:lnTo>
                    <a:pt x="38155" y="26976"/>
                  </a:lnTo>
                  <a:lnTo>
                    <a:pt x="38266" y="25852"/>
                  </a:lnTo>
                  <a:lnTo>
                    <a:pt x="38377" y="24761"/>
                  </a:lnTo>
                  <a:lnTo>
                    <a:pt x="38455" y="23703"/>
                  </a:lnTo>
                  <a:lnTo>
                    <a:pt x="38522" y="22679"/>
                  </a:lnTo>
                  <a:lnTo>
                    <a:pt x="38567" y="21699"/>
                  </a:lnTo>
                  <a:lnTo>
                    <a:pt x="38567" y="21232"/>
                  </a:lnTo>
                  <a:lnTo>
                    <a:pt x="38578" y="20764"/>
                  </a:lnTo>
                  <a:lnTo>
                    <a:pt x="38567" y="20308"/>
                  </a:lnTo>
                  <a:lnTo>
                    <a:pt x="38556" y="19873"/>
                  </a:lnTo>
                  <a:lnTo>
                    <a:pt x="38533" y="19450"/>
                  </a:lnTo>
                  <a:lnTo>
                    <a:pt x="38500" y="19038"/>
                  </a:lnTo>
                  <a:lnTo>
                    <a:pt x="38467" y="18638"/>
                  </a:lnTo>
                  <a:lnTo>
                    <a:pt x="38411" y="18248"/>
                  </a:lnTo>
                  <a:lnTo>
                    <a:pt x="38355" y="17880"/>
                  </a:lnTo>
                  <a:lnTo>
                    <a:pt x="38288" y="17524"/>
                  </a:lnTo>
                  <a:lnTo>
                    <a:pt x="38199" y="17190"/>
                  </a:lnTo>
                  <a:lnTo>
                    <a:pt x="38110" y="16867"/>
                  </a:lnTo>
                  <a:lnTo>
                    <a:pt x="38010" y="16556"/>
                  </a:lnTo>
                  <a:lnTo>
                    <a:pt x="37899" y="16266"/>
                  </a:lnTo>
                  <a:lnTo>
                    <a:pt x="37787" y="16043"/>
                  </a:lnTo>
                  <a:lnTo>
                    <a:pt x="37654" y="15810"/>
                  </a:lnTo>
                  <a:lnTo>
                    <a:pt x="37498" y="15565"/>
                  </a:lnTo>
                  <a:lnTo>
                    <a:pt x="37320" y="15320"/>
                  </a:lnTo>
                  <a:lnTo>
                    <a:pt x="37130" y="15053"/>
                  </a:lnTo>
                  <a:lnTo>
                    <a:pt x="36908" y="14785"/>
                  </a:lnTo>
                  <a:lnTo>
                    <a:pt x="36674" y="14507"/>
                  </a:lnTo>
                  <a:lnTo>
                    <a:pt x="36418" y="14229"/>
                  </a:lnTo>
                  <a:lnTo>
                    <a:pt x="36140" y="13939"/>
                  </a:lnTo>
                  <a:lnTo>
                    <a:pt x="35861" y="13650"/>
                  </a:lnTo>
                  <a:lnTo>
                    <a:pt x="35249" y="13060"/>
                  </a:lnTo>
                  <a:lnTo>
                    <a:pt x="34592" y="12459"/>
                  </a:lnTo>
                  <a:lnTo>
                    <a:pt x="33913" y="11857"/>
                  </a:lnTo>
                  <a:lnTo>
                    <a:pt x="33200" y="11245"/>
                  </a:lnTo>
                  <a:lnTo>
                    <a:pt x="32477" y="10655"/>
                  </a:lnTo>
                  <a:lnTo>
                    <a:pt x="31753" y="10065"/>
                  </a:lnTo>
                  <a:lnTo>
                    <a:pt x="31041" y="9508"/>
                  </a:lnTo>
                  <a:lnTo>
                    <a:pt x="30339" y="8974"/>
                  </a:lnTo>
                  <a:lnTo>
                    <a:pt x="29682" y="8462"/>
                  </a:lnTo>
                  <a:lnTo>
                    <a:pt x="28469" y="7571"/>
                  </a:lnTo>
                  <a:lnTo>
                    <a:pt x="28224" y="7382"/>
                  </a:lnTo>
                  <a:lnTo>
                    <a:pt x="27990" y="7192"/>
                  </a:lnTo>
                  <a:lnTo>
                    <a:pt x="27767" y="6992"/>
                  </a:lnTo>
                  <a:lnTo>
                    <a:pt x="27545" y="6780"/>
                  </a:lnTo>
                  <a:lnTo>
                    <a:pt x="27333" y="6558"/>
                  </a:lnTo>
                  <a:lnTo>
                    <a:pt x="27133" y="6335"/>
                  </a:lnTo>
                  <a:lnTo>
                    <a:pt x="26943" y="6101"/>
                  </a:lnTo>
                  <a:lnTo>
                    <a:pt x="26754" y="5856"/>
                  </a:lnTo>
                  <a:lnTo>
                    <a:pt x="26587" y="5611"/>
                  </a:lnTo>
                  <a:lnTo>
                    <a:pt x="26420" y="5355"/>
                  </a:lnTo>
                  <a:lnTo>
                    <a:pt x="26264" y="5088"/>
                  </a:lnTo>
                  <a:lnTo>
                    <a:pt x="26120" y="4821"/>
                  </a:lnTo>
                  <a:lnTo>
                    <a:pt x="25986" y="4554"/>
                  </a:lnTo>
                  <a:lnTo>
                    <a:pt x="25863" y="4275"/>
                  </a:lnTo>
                  <a:lnTo>
                    <a:pt x="25752" y="3986"/>
                  </a:lnTo>
                  <a:lnTo>
                    <a:pt x="25652" y="3697"/>
                  </a:lnTo>
                  <a:lnTo>
                    <a:pt x="25529" y="3329"/>
                  </a:lnTo>
                  <a:lnTo>
                    <a:pt x="25418" y="2939"/>
                  </a:lnTo>
                  <a:lnTo>
                    <a:pt x="25307" y="2550"/>
                  </a:lnTo>
                  <a:lnTo>
                    <a:pt x="25218" y="2171"/>
                  </a:lnTo>
                  <a:lnTo>
                    <a:pt x="25129" y="1793"/>
                  </a:lnTo>
                  <a:lnTo>
                    <a:pt x="25062" y="1414"/>
                  </a:lnTo>
                  <a:lnTo>
                    <a:pt x="25017" y="1058"/>
                  </a:lnTo>
                  <a:lnTo>
                    <a:pt x="24984" y="724"/>
                  </a:lnTo>
                  <a:lnTo>
                    <a:pt x="24973" y="646"/>
                  </a:lnTo>
                  <a:lnTo>
                    <a:pt x="24939" y="579"/>
                  </a:lnTo>
                  <a:lnTo>
                    <a:pt x="24895" y="512"/>
                  </a:lnTo>
                  <a:lnTo>
                    <a:pt x="24828" y="446"/>
                  </a:lnTo>
                  <a:lnTo>
                    <a:pt x="24750" y="390"/>
                  </a:lnTo>
                  <a:lnTo>
                    <a:pt x="24661" y="334"/>
                  </a:lnTo>
                  <a:lnTo>
                    <a:pt x="24550" y="290"/>
                  </a:lnTo>
                  <a:lnTo>
                    <a:pt x="24427" y="245"/>
                  </a:lnTo>
                  <a:lnTo>
                    <a:pt x="24283" y="201"/>
                  </a:lnTo>
                  <a:lnTo>
                    <a:pt x="24138" y="167"/>
                  </a:lnTo>
                  <a:lnTo>
                    <a:pt x="23793" y="100"/>
                  </a:lnTo>
                  <a:lnTo>
                    <a:pt x="23403" y="56"/>
                  </a:lnTo>
                  <a:lnTo>
                    <a:pt x="22969" y="23"/>
                  </a:lnTo>
                  <a:lnTo>
                    <a:pt x="22490" y="11"/>
                  </a:lnTo>
                  <a:lnTo>
                    <a:pt x="21978" y="0"/>
                  </a:lnTo>
                  <a:close/>
                </a:path>
              </a:pathLst>
            </a:custGeom>
            <a:solidFill>
              <a:srgbClr val="2E21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8"/>
            <p:cNvSpPr/>
            <p:nvPr/>
          </p:nvSpPr>
          <p:spPr>
            <a:xfrm>
              <a:off x="1112467" y="2651432"/>
              <a:ext cx="905329" cy="1229556"/>
            </a:xfrm>
            <a:custGeom>
              <a:avLst/>
              <a:gdLst/>
              <a:ahLst/>
              <a:cxnLst/>
              <a:rect l="l" t="t" r="r" b="b"/>
              <a:pathLst>
                <a:path w="38578" h="52394" fill="none" extrusionOk="0">
                  <a:moveTo>
                    <a:pt x="37899" y="16266"/>
                  </a:moveTo>
                  <a:lnTo>
                    <a:pt x="37899" y="16266"/>
                  </a:lnTo>
                  <a:lnTo>
                    <a:pt x="37787" y="16043"/>
                  </a:lnTo>
                  <a:lnTo>
                    <a:pt x="37654" y="15810"/>
                  </a:lnTo>
                  <a:lnTo>
                    <a:pt x="37498" y="15565"/>
                  </a:lnTo>
                  <a:lnTo>
                    <a:pt x="37320" y="15320"/>
                  </a:lnTo>
                  <a:lnTo>
                    <a:pt x="37130" y="15053"/>
                  </a:lnTo>
                  <a:lnTo>
                    <a:pt x="36908" y="14785"/>
                  </a:lnTo>
                  <a:lnTo>
                    <a:pt x="36674" y="14507"/>
                  </a:lnTo>
                  <a:lnTo>
                    <a:pt x="36418" y="14229"/>
                  </a:lnTo>
                  <a:lnTo>
                    <a:pt x="36140" y="13939"/>
                  </a:lnTo>
                  <a:lnTo>
                    <a:pt x="35861" y="13650"/>
                  </a:lnTo>
                  <a:lnTo>
                    <a:pt x="35249" y="13060"/>
                  </a:lnTo>
                  <a:lnTo>
                    <a:pt x="34592" y="12459"/>
                  </a:lnTo>
                  <a:lnTo>
                    <a:pt x="33913" y="11857"/>
                  </a:lnTo>
                  <a:lnTo>
                    <a:pt x="33200" y="11245"/>
                  </a:lnTo>
                  <a:lnTo>
                    <a:pt x="32477" y="10655"/>
                  </a:lnTo>
                  <a:lnTo>
                    <a:pt x="31753" y="10065"/>
                  </a:lnTo>
                  <a:lnTo>
                    <a:pt x="31041" y="9508"/>
                  </a:lnTo>
                  <a:lnTo>
                    <a:pt x="30339" y="8974"/>
                  </a:lnTo>
                  <a:lnTo>
                    <a:pt x="29682" y="8462"/>
                  </a:lnTo>
                  <a:lnTo>
                    <a:pt x="28469" y="7571"/>
                  </a:lnTo>
                  <a:lnTo>
                    <a:pt x="28469" y="7571"/>
                  </a:lnTo>
                  <a:lnTo>
                    <a:pt x="28224" y="7382"/>
                  </a:lnTo>
                  <a:lnTo>
                    <a:pt x="27990" y="7192"/>
                  </a:lnTo>
                  <a:lnTo>
                    <a:pt x="27767" y="6992"/>
                  </a:lnTo>
                  <a:lnTo>
                    <a:pt x="27545" y="6780"/>
                  </a:lnTo>
                  <a:lnTo>
                    <a:pt x="27333" y="6558"/>
                  </a:lnTo>
                  <a:lnTo>
                    <a:pt x="27133" y="6335"/>
                  </a:lnTo>
                  <a:lnTo>
                    <a:pt x="26943" y="6101"/>
                  </a:lnTo>
                  <a:lnTo>
                    <a:pt x="26754" y="5856"/>
                  </a:lnTo>
                  <a:lnTo>
                    <a:pt x="26587" y="5611"/>
                  </a:lnTo>
                  <a:lnTo>
                    <a:pt x="26420" y="5355"/>
                  </a:lnTo>
                  <a:lnTo>
                    <a:pt x="26264" y="5088"/>
                  </a:lnTo>
                  <a:lnTo>
                    <a:pt x="26120" y="4821"/>
                  </a:lnTo>
                  <a:lnTo>
                    <a:pt x="25986" y="4554"/>
                  </a:lnTo>
                  <a:lnTo>
                    <a:pt x="25863" y="4275"/>
                  </a:lnTo>
                  <a:lnTo>
                    <a:pt x="25752" y="3986"/>
                  </a:lnTo>
                  <a:lnTo>
                    <a:pt x="25652" y="3697"/>
                  </a:lnTo>
                  <a:lnTo>
                    <a:pt x="25652" y="3697"/>
                  </a:lnTo>
                  <a:lnTo>
                    <a:pt x="25529" y="3329"/>
                  </a:lnTo>
                  <a:lnTo>
                    <a:pt x="25418" y="2939"/>
                  </a:lnTo>
                  <a:lnTo>
                    <a:pt x="25307" y="2550"/>
                  </a:lnTo>
                  <a:lnTo>
                    <a:pt x="25218" y="2171"/>
                  </a:lnTo>
                  <a:lnTo>
                    <a:pt x="25129" y="1793"/>
                  </a:lnTo>
                  <a:lnTo>
                    <a:pt x="25062" y="1414"/>
                  </a:lnTo>
                  <a:lnTo>
                    <a:pt x="25017" y="1058"/>
                  </a:lnTo>
                  <a:lnTo>
                    <a:pt x="24984" y="724"/>
                  </a:lnTo>
                  <a:lnTo>
                    <a:pt x="24984" y="724"/>
                  </a:lnTo>
                  <a:lnTo>
                    <a:pt x="24973" y="646"/>
                  </a:lnTo>
                  <a:lnTo>
                    <a:pt x="24939" y="579"/>
                  </a:lnTo>
                  <a:lnTo>
                    <a:pt x="24895" y="512"/>
                  </a:lnTo>
                  <a:lnTo>
                    <a:pt x="24828" y="446"/>
                  </a:lnTo>
                  <a:lnTo>
                    <a:pt x="24750" y="390"/>
                  </a:lnTo>
                  <a:lnTo>
                    <a:pt x="24661" y="334"/>
                  </a:lnTo>
                  <a:lnTo>
                    <a:pt x="24550" y="290"/>
                  </a:lnTo>
                  <a:lnTo>
                    <a:pt x="24427" y="245"/>
                  </a:lnTo>
                  <a:lnTo>
                    <a:pt x="24283" y="201"/>
                  </a:lnTo>
                  <a:lnTo>
                    <a:pt x="24138" y="167"/>
                  </a:lnTo>
                  <a:lnTo>
                    <a:pt x="23793" y="100"/>
                  </a:lnTo>
                  <a:lnTo>
                    <a:pt x="23403" y="56"/>
                  </a:lnTo>
                  <a:lnTo>
                    <a:pt x="22969" y="23"/>
                  </a:lnTo>
                  <a:lnTo>
                    <a:pt x="22490" y="11"/>
                  </a:lnTo>
                  <a:lnTo>
                    <a:pt x="21978" y="0"/>
                  </a:lnTo>
                  <a:lnTo>
                    <a:pt x="21432" y="0"/>
                  </a:lnTo>
                  <a:lnTo>
                    <a:pt x="20842" y="23"/>
                  </a:lnTo>
                  <a:lnTo>
                    <a:pt x="20230" y="45"/>
                  </a:lnTo>
                  <a:lnTo>
                    <a:pt x="19595" y="78"/>
                  </a:lnTo>
                  <a:lnTo>
                    <a:pt x="18939" y="123"/>
                  </a:lnTo>
                  <a:lnTo>
                    <a:pt x="18259" y="178"/>
                  </a:lnTo>
                  <a:lnTo>
                    <a:pt x="16868" y="301"/>
                  </a:lnTo>
                  <a:lnTo>
                    <a:pt x="15443" y="446"/>
                  </a:lnTo>
                  <a:lnTo>
                    <a:pt x="14006" y="613"/>
                  </a:lnTo>
                  <a:lnTo>
                    <a:pt x="12604" y="791"/>
                  </a:lnTo>
                  <a:lnTo>
                    <a:pt x="11245" y="969"/>
                  </a:lnTo>
                  <a:lnTo>
                    <a:pt x="9965" y="1136"/>
                  </a:lnTo>
                  <a:lnTo>
                    <a:pt x="7761" y="1459"/>
                  </a:lnTo>
                  <a:lnTo>
                    <a:pt x="7761" y="1459"/>
                  </a:lnTo>
                  <a:lnTo>
                    <a:pt x="7471" y="1503"/>
                  </a:lnTo>
                  <a:lnTo>
                    <a:pt x="7182" y="1537"/>
                  </a:lnTo>
                  <a:lnTo>
                    <a:pt x="6892" y="1559"/>
                  </a:lnTo>
                  <a:lnTo>
                    <a:pt x="6614" y="1570"/>
                  </a:lnTo>
                  <a:lnTo>
                    <a:pt x="6324" y="1570"/>
                  </a:lnTo>
                  <a:lnTo>
                    <a:pt x="6035" y="1570"/>
                  </a:lnTo>
                  <a:lnTo>
                    <a:pt x="5745" y="1559"/>
                  </a:lnTo>
                  <a:lnTo>
                    <a:pt x="5456" y="1537"/>
                  </a:lnTo>
                  <a:lnTo>
                    <a:pt x="5166" y="1514"/>
                  </a:lnTo>
                  <a:lnTo>
                    <a:pt x="4888" y="1470"/>
                  </a:lnTo>
                  <a:lnTo>
                    <a:pt x="4599" y="1425"/>
                  </a:lnTo>
                  <a:lnTo>
                    <a:pt x="4320" y="1370"/>
                  </a:lnTo>
                  <a:lnTo>
                    <a:pt x="4042" y="1314"/>
                  </a:lnTo>
                  <a:lnTo>
                    <a:pt x="3753" y="1247"/>
                  </a:lnTo>
                  <a:lnTo>
                    <a:pt x="3474" y="1169"/>
                  </a:lnTo>
                  <a:lnTo>
                    <a:pt x="3207" y="1080"/>
                  </a:lnTo>
                  <a:lnTo>
                    <a:pt x="3207" y="1080"/>
                  </a:lnTo>
                  <a:lnTo>
                    <a:pt x="3129" y="1693"/>
                  </a:lnTo>
                  <a:lnTo>
                    <a:pt x="3040" y="2361"/>
                  </a:lnTo>
                  <a:lnTo>
                    <a:pt x="2906" y="3196"/>
                  </a:lnTo>
                  <a:lnTo>
                    <a:pt x="2762" y="4142"/>
                  </a:lnTo>
                  <a:lnTo>
                    <a:pt x="2572" y="5133"/>
                  </a:lnTo>
                  <a:lnTo>
                    <a:pt x="2472" y="5623"/>
                  </a:lnTo>
                  <a:lnTo>
                    <a:pt x="2361" y="6101"/>
                  </a:lnTo>
                  <a:lnTo>
                    <a:pt x="2250" y="6569"/>
                  </a:lnTo>
                  <a:lnTo>
                    <a:pt x="2127" y="7014"/>
                  </a:lnTo>
                  <a:lnTo>
                    <a:pt x="2127" y="7014"/>
                  </a:lnTo>
                  <a:lnTo>
                    <a:pt x="1949" y="7560"/>
                  </a:lnTo>
                  <a:lnTo>
                    <a:pt x="1760" y="8105"/>
                  </a:lnTo>
                  <a:lnTo>
                    <a:pt x="1760" y="8105"/>
                  </a:lnTo>
                  <a:lnTo>
                    <a:pt x="1615" y="8439"/>
                  </a:lnTo>
                  <a:lnTo>
                    <a:pt x="1492" y="8773"/>
                  </a:lnTo>
                  <a:lnTo>
                    <a:pt x="1348" y="9185"/>
                  </a:lnTo>
                  <a:lnTo>
                    <a:pt x="1181" y="9675"/>
                  </a:lnTo>
                  <a:lnTo>
                    <a:pt x="1003" y="10254"/>
                  </a:lnTo>
                  <a:lnTo>
                    <a:pt x="824" y="10900"/>
                  </a:lnTo>
                  <a:lnTo>
                    <a:pt x="646" y="11601"/>
                  </a:lnTo>
                  <a:lnTo>
                    <a:pt x="479" y="12358"/>
                  </a:lnTo>
                  <a:lnTo>
                    <a:pt x="401" y="12748"/>
                  </a:lnTo>
                  <a:lnTo>
                    <a:pt x="323" y="13149"/>
                  </a:lnTo>
                  <a:lnTo>
                    <a:pt x="257" y="13572"/>
                  </a:lnTo>
                  <a:lnTo>
                    <a:pt x="190" y="13995"/>
                  </a:lnTo>
                  <a:lnTo>
                    <a:pt x="134" y="14418"/>
                  </a:lnTo>
                  <a:lnTo>
                    <a:pt x="90" y="14863"/>
                  </a:lnTo>
                  <a:lnTo>
                    <a:pt x="45" y="15298"/>
                  </a:lnTo>
                  <a:lnTo>
                    <a:pt x="23" y="15754"/>
                  </a:lnTo>
                  <a:lnTo>
                    <a:pt x="1" y="16199"/>
                  </a:lnTo>
                  <a:lnTo>
                    <a:pt x="1" y="16656"/>
                  </a:lnTo>
                  <a:lnTo>
                    <a:pt x="1" y="17112"/>
                  </a:lnTo>
                  <a:lnTo>
                    <a:pt x="23" y="17569"/>
                  </a:lnTo>
                  <a:lnTo>
                    <a:pt x="56" y="18025"/>
                  </a:lnTo>
                  <a:lnTo>
                    <a:pt x="101" y="18482"/>
                  </a:lnTo>
                  <a:lnTo>
                    <a:pt x="101" y="18482"/>
                  </a:lnTo>
                  <a:lnTo>
                    <a:pt x="134" y="18704"/>
                  </a:lnTo>
                  <a:lnTo>
                    <a:pt x="168" y="18927"/>
                  </a:lnTo>
                  <a:lnTo>
                    <a:pt x="212" y="19150"/>
                  </a:lnTo>
                  <a:lnTo>
                    <a:pt x="268" y="19361"/>
                  </a:lnTo>
                  <a:lnTo>
                    <a:pt x="323" y="19573"/>
                  </a:lnTo>
                  <a:lnTo>
                    <a:pt x="379" y="19773"/>
                  </a:lnTo>
                  <a:lnTo>
                    <a:pt x="524" y="20174"/>
                  </a:lnTo>
                  <a:lnTo>
                    <a:pt x="680" y="20552"/>
                  </a:lnTo>
                  <a:lnTo>
                    <a:pt x="869" y="20920"/>
                  </a:lnTo>
                  <a:lnTo>
                    <a:pt x="1069" y="21265"/>
                  </a:lnTo>
                  <a:lnTo>
                    <a:pt x="1281" y="21599"/>
                  </a:lnTo>
                  <a:lnTo>
                    <a:pt x="1515" y="21922"/>
                  </a:lnTo>
                  <a:lnTo>
                    <a:pt x="1760" y="22222"/>
                  </a:lnTo>
                  <a:lnTo>
                    <a:pt x="2016" y="22523"/>
                  </a:lnTo>
                  <a:lnTo>
                    <a:pt x="2283" y="22801"/>
                  </a:lnTo>
                  <a:lnTo>
                    <a:pt x="2561" y="23069"/>
                  </a:lnTo>
                  <a:lnTo>
                    <a:pt x="2851" y="23325"/>
                  </a:lnTo>
                  <a:lnTo>
                    <a:pt x="3151" y="23570"/>
                  </a:lnTo>
                  <a:lnTo>
                    <a:pt x="3452" y="23803"/>
                  </a:lnTo>
                  <a:lnTo>
                    <a:pt x="3764" y="24037"/>
                  </a:lnTo>
                  <a:lnTo>
                    <a:pt x="4075" y="24249"/>
                  </a:lnTo>
                  <a:lnTo>
                    <a:pt x="4387" y="24460"/>
                  </a:lnTo>
                  <a:lnTo>
                    <a:pt x="4710" y="24661"/>
                  </a:lnTo>
                  <a:lnTo>
                    <a:pt x="5333" y="25050"/>
                  </a:lnTo>
                  <a:lnTo>
                    <a:pt x="5957" y="25407"/>
                  </a:lnTo>
                  <a:lnTo>
                    <a:pt x="6547" y="25752"/>
                  </a:lnTo>
                  <a:lnTo>
                    <a:pt x="7104" y="26075"/>
                  </a:lnTo>
                  <a:lnTo>
                    <a:pt x="7627" y="26397"/>
                  </a:lnTo>
                  <a:lnTo>
                    <a:pt x="7861" y="26553"/>
                  </a:lnTo>
                  <a:lnTo>
                    <a:pt x="8083" y="26720"/>
                  </a:lnTo>
                  <a:lnTo>
                    <a:pt x="8083" y="26720"/>
                  </a:lnTo>
                  <a:lnTo>
                    <a:pt x="8306" y="26876"/>
                  </a:lnTo>
                  <a:lnTo>
                    <a:pt x="8551" y="27032"/>
                  </a:lnTo>
                  <a:lnTo>
                    <a:pt x="9052" y="27344"/>
                  </a:lnTo>
                  <a:lnTo>
                    <a:pt x="9598" y="27667"/>
                  </a:lnTo>
                  <a:lnTo>
                    <a:pt x="10165" y="28012"/>
                  </a:lnTo>
                  <a:lnTo>
                    <a:pt x="10455" y="28201"/>
                  </a:lnTo>
                  <a:lnTo>
                    <a:pt x="10744" y="28401"/>
                  </a:lnTo>
                  <a:lnTo>
                    <a:pt x="11023" y="28613"/>
                  </a:lnTo>
                  <a:lnTo>
                    <a:pt x="11312" y="28836"/>
                  </a:lnTo>
                  <a:lnTo>
                    <a:pt x="11579" y="29081"/>
                  </a:lnTo>
                  <a:lnTo>
                    <a:pt x="11847" y="29337"/>
                  </a:lnTo>
                  <a:lnTo>
                    <a:pt x="12103" y="29615"/>
                  </a:lnTo>
                  <a:lnTo>
                    <a:pt x="12348" y="29916"/>
                  </a:lnTo>
                  <a:lnTo>
                    <a:pt x="12581" y="30238"/>
                  </a:lnTo>
                  <a:lnTo>
                    <a:pt x="12693" y="30405"/>
                  </a:lnTo>
                  <a:lnTo>
                    <a:pt x="12804" y="30584"/>
                  </a:lnTo>
                  <a:lnTo>
                    <a:pt x="12904" y="30762"/>
                  </a:lnTo>
                  <a:lnTo>
                    <a:pt x="13004" y="30951"/>
                  </a:lnTo>
                  <a:lnTo>
                    <a:pt x="13105" y="31140"/>
                  </a:lnTo>
                  <a:lnTo>
                    <a:pt x="13194" y="31352"/>
                  </a:lnTo>
                  <a:lnTo>
                    <a:pt x="13272" y="31552"/>
                  </a:lnTo>
                  <a:lnTo>
                    <a:pt x="13350" y="31775"/>
                  </a:lnTo>
                  <a:lnTo>
                    <a:pt x="13427" y="31998"/>
                  </a:lnTo>
                  <a:lnTo>
                    <a:pt x="13494" y="32231"/>
                  </a:lnTo>
                  <a:lnTo>
                    <a:pt x="13550" y="32465"/>
                  </a:lnTo>
                  <a:lnTo>
                    <a:pt x="13606" y="32710"/>
                  </a:lnTo>
                  <a:lnTo>
                    <a:pt x="13661" y="32966"/>
                  </a:lnTo>
                  <a:lnTo>
                    <a:pt x="13695" y="33233"/>
                  </a:lnTo>
                  <a:lnTo>
                    <a:pt x="13739" y="33501"/>
                  </a:lnTo>
                  <a:lnTo>
                    <a:pt x="13761" y="33790"/>
                  </a:lnTo>
                  <a:lnTo>
                    <a:pt x="13784" y="34080"/>
                  </a:lnTo>
                  <a:lnTo>
                    <a:pt x="13795" y="34380"/>
                  </a:lnTo>
                  <a:lnTo>
                    <a:pt x="13806" y="34692"/>
                  </a:lnTo>
                  <a:lnTo>
                    <a:pt x="13795" y="35004"/>
                  </a:lnTo>
                  <a:lnTo>
                    <a:pt x="13784" y="35338"/>
                  </a:lnTo>
                  <a:lnTo>
                    <a:pt x="13761" y="35672"/>
                  </a:lnTo>
                  <a:lnTo>
                    <a:pt x="13739" y="36028"/>
                  </a:lnTo>
                  <a:lnTo>
                    <a:pt x="13706" y="36384"/>
                  </a:lnTo>
                  <a:lnTo>
                    <a:pt x="13650" y="36752"/>
                  </a:lnTo>
                  <a:lnTo>
                    <a:pt x="13594" y="37130"/>
                  </a:lnTo>
                  <a:lnTo>
                    <a:pt x="13528" y="37531"/>
                  </a:lnTo>
                  <a:lnTo>
                    <a:pt x="13461" y="37932"/>
                  </a:lnTo>
                  <a:lnTo>
                    <a:pt x="13372" y="38344"/>
                  </a:lnTo>
                  <a:lnTo>
                    <a:pt x="13272" y="38778"/>
                  </a:lnTo>
                  <a:lnTo>
                    <a:pt x="13272" y="38778"/>
                  </a:lnTo>
                  <a:lnTo>
                    <a:pt x="13049" y="39769"/>
                  </a:lnTo>
                  <a:lnTo>
                    <a:pt x="12837" y="40782"/>
                  </a:lnTo>
                  <a:lnTo>
                    <a:pt x="12637" y="41795"/>
                  </a:lnTo>
                  <a:lnTo>
                    <a:pt x="12459" y="42808"/>
                  </a:lnTo>
                  <a:lnTo>
                    <a:pt x="12281" y="43799"/>
                  </a:lnTo>
                  <a:lnTo>
                    <a:pt x="12125" y="44768"/>
                  </a:lnTo>
                  <a:lnTo>
                    <a:pt x="11980" y="45703"/>
                  </a:lnTo>
                  <a:lnTo>
                    <a:pt x="11847" y="46582"/>
                  </a:lnTo>
                  <a:lnTo>
                    <a:pt x="11624" y="48152"/>
                  </a:lnTo>
                  <a:lnTo>
                    <a:pt x="11468" y="49377"/>
                  </a:lnTo>
                  <a:lnTo>
                    <a:pt x="11334" y="50468"/>
                  </a:lnTo>
                  <a:lnTo>
                    <a:pt x="11334" y="50468"/>
                  </a:lnTo>
                  <a:lnTo>
                    <a:pt x="11423" y="50468"/>
                  </a:lnTo>
                  <a:lnTo>
                    <a:pt x="11735" y="50468"/>
                  </a:lnTo>
                  <a:lnTo>
                    <a:pt x="12002" y="50479"/>
                  </a:lnTo>
                  <a:lnTo>
                    <a:pt x="12348" y="50501"/>
                  </a:lnTo>
                  <a:lnTo>
                    <a:pt x="12782" y="50546"/>
                  </a:lnTo>
                  <a:lnTo>
                    <a:pt x="13327" y="50601"/>
                  </a:lnTo>
                  <a:lnTo>
                    <a:pt x="13973" y="50690"/>
                  </a:lnTo>
                  <a:lnTo>
                    <a:pt x="14730" y="50802"/>
                  </a:lnTo>
                  <a:lnTo>
                    <a:pt x="15621" y="50935"/>
                  </a:lnTo>
                  <a:lnTo>
                    <a:pt x="16645" y="51114"/>
                  </a:lnTo>
                  <a:lnTo>
                    <a:pt x="17814" y="51325"/>
                  </a:lnTo>
                  <a:lnTo>
                    <a:pt x="19128" y="51570"/>
                  </a:lnTo>
                  <a:lnTo>
                    <a:pt x="20609" y="51871"/>
                  </a:lnTo>
                  <a:lnTo>
                    <a:pt x="22256" y="52205"/>
                  </a:lnTo>
                  <a:lnTo>
                    <a:pt x="22256" y="52205"/>
                  </a:lnTo>
                  <a:lnTo>
                    <a:pt x="22501" y="52260"/>
                  </a:lnTo>
                  <a:lnTo>
                    <a:pt x="22735" y="52294"/>
                  </a:lnTo>
                  <a:lnTo>
                    <a:pt x="22980" y="52327"/>
                  </a:lnTo>
                  <a:lnTo>
                    <a:pt x="23214" y="52360"/>
                  </a:lnTo>
                  <a:lnTo>
                    <a:pt x="23681" y="52394"/>
                  </a:lnTo>
                  <a:lnTo>
                    <a:pt x="24138" y="52394"/>
                  </a:lnTo>
                  <a:lnTo>
                    <a:pt x="24594" y="52383"/>
                  </a:lnTo>
                  <a:lnTo>
                    <a:pt x="25040" y="52338"/>
                  </a:lnTo>
                  <a:lnTo>
                    <a:pt x="25485" y="52283"/>
                  </a:lnTo>
                  <a:lnTo>
                    <a:pt x="25930" y="52216"/>
                  </a:lnTo>
                  <a:lnTo>
                    <a:pt x="26376" y="52127"/>
                  </a:lnTo>
                  <a:lnTo>
                    <a:pt x="26810" y="52026"/>
                  </a:lnTo>
                  <a:lnTo>
                    <a:pt x="27255" y="51904"/>
                  </a:lnTo>
                  <a:lnTo>
                    <a:pt x="27689" y="51782"/>
                  </a:lnTo>
                  <a:lnTo>
                    <a:pt x="28580" y="51514"/>
                  </a:lnTo>
                  <a:lnTo>
                    <a:pt x="29471" y="51236"/>
                  </a:lnTo>
                  <a:lnTo>
                    <a:pt x="29471" y="51236"/>
                  </a:lnTo>
                  <a:lnTo>
                    <a:pt x="30328" y="50969"/>
                  </a:lnTo>
                  <a:lnTo>
                    <a:pt x="30762" y="50835"/>
                  </a:lnTo>
                  <a:lnTo>
                    <a:pt x="31208" y="50713"/>
                  </a:lnTo>
                  <a:lnTo>
                    <a:pt x="31664" y="50590"/>
                  </a:lnTo>
                  <a:lnTo>
                    <a:pt x="32120" y="50479"/>
                  </a:lnTo>
                  <a:lnTo>
                    <a:pt x="32588" y="50379"/>
                  </a:lnTo>
                  <a:lnTo>
                    <a:pt x="33056" y="50290"/>
                  </a:lnTo>
                  <a:lnTo>
                    <a:pt x="33546" y="50212"/>
                  </a:lnTo>
                  <a:lnTo>
                    <a:pt x="34035" y="50156"/>
                  </a:lnTo>
                  <a:lnTo>
                    <a:pt x="34548" y="50112"/>
                  </a:lnTo>
                  <a:lnTo>
                    <a:pt x="35060" y="50078"/>
                  </a:lnTo>
                  <a:lnTo>
                    <a:pt x="35594" y="50067"/>
                  </a:lnTo>
                  <a:lnTo>
                    <a:pt x="36128" y="50089"/>
                  </a:lnTo>
                  <a:lnTo>
                    <a:pt x="36685" y="50123"/>
                  </a:lnTo>
                  <a:lnTo>
                    <a:pt x="37253" y="50178"/>
                  </a:lnTo>
                  <a:lnTo>
                    <a:pt x="37253" y="50178"/>
                  </a:lnTo>
                  <a:lnTo>
                    <a:pt x="37142" y="49700"/>
                  </a:lnTo>
                  <a:lnTo>
                    <a:pt x="37041" y="49210"/>
                  </a:lnTo>
                  <a:lnTo>
                    <a:pt x="36952" y="48709"/>
                  </a:lnTo>
                  <a:lnTo>
                    <a:pt x="36874" y="48197"/>
                  </a:lnTo>
                  <a:lnTo>
                    <a:pt x="36808" y="47673"/>
                  </a:lnTo>
                  <a:lnTo>
                    <a:pt x="36741" y="47139"/>
                  </a:lnTo>
                  <a:lnTo>
                    <a:pt x="36696" y="46605"/>
                  </a:lnTo>
                  <a:lnTo>
                    <a:pt x="36663" y="46059"/>
                  </a:lnTo>
                  <a:lnTo>
                    <a:pt x="36629" y="45502"/>
                  </a:lnTo>
                  <a:lnTo>
                    <a:pt x="36607" y="44946"/>
                  </a:lnTo>
                  <a:lnTo>
                    <a:pt x="36596" y="44378"/>
                  </a:lnTo>
                  <a:lnTo>
                    <a:pt x="36585" y="43799"/>
                  </a:lnTo>
                  <a:lnTo>
                    <a:pt x="36596" y="43220"/>
                  </a:lnTo>
                  <a:lnTo>
                    <a:pt x="36607" y="42641"/>
                  </a:lnTo>
                  <a:lnTo>
                    <a:pt x="36641" y="41450"/>
                  </a:lnTo>
                  <a:lnTo>
                    <a:pt x="36707" y="40247"/>
                  </a:lnTo>
                  <a:lnTo>
                    <a:pt x="36796" y="39034"/>
                  </a:lnTo>
                  <a:lnTo>
                    <a:pt x="36897" y="37809"/>
                  </a:lnTo>
                  <a:lnTo>
                    <a:pt x="37019" y="36585"/>
                  </a:lnTo>
                  <a:lnTo>
                    <a:pt x="37153" y="35349"/>
                  </a:lnTo>
                  <a:lnTo>
                    <a:pt x="37286" y="34124"/>
                  </a:lnTo>
                  <a:lnTo>
                    <a:pt x="37587" y="31686"/>
                  </a:lnTo>
                  <a:lnTo>
                    <a:pt x="37876" y="29292"/>
                  </a:lnTo>
                  <a:lnTo>
                    <a:pt x="38021" y="28123"/>
                  </a:lnTo>
                  <a:lnTo>
                    <a:pt x="38155" y="26976"/>
                  </a:lnTo>
                  <a:lnTo>
                    <a:pt x="38266" y="25852"/>
                  </a:lnTo>
                  <a:lnTo>
                    <a:pt x="38377" y="24761"/>
                  </a:lnTo>
                  <a:lnTo>
                    <a:pt x="38455" y="23703"/>
                  </a:lnTo>
                  <a:lnTo>
                    <a:pt x="38522" y="22679"/>
                  </a:lnTo>
                  <a:lnTo>
                    <a:pt x="38567" y="21699"/>
                  </a:lnTo>
                  <a:lnTo>
                    <a:pt x="38567" y="21232"/>
                  </a:lnTo>
                  <a:lnTo>
                    <a:pt x="38578" y="20764"/>
                  </a:lnTo>
                  <a:lnTo>
                    <a:pt x="38567" y="20308"/>
                  </a:lnTo>
                  <a:lnTo>
                    <a:pt x="38556" y="19873"/>
                  </a:lnTo>
                  <a:lnTo>
                    <a:pt x="38533" y="19450"/>
                  </a:lnTo>
                  <a:lnTo>
                    <a:pt x="38500" y="19038"/>
                  </a:lnTo>
                  <a:lnTo>
                    <a:pt x="38467" y="18638"/>
                  </a:lnTo>
                  <a:lnTo>
                    <a:pt x="38411" y="18248"/>
                  </a:lnTo>
                  <a:lnTo>
                    <a:pt x="38355" y="17880"/>
                  </a:lnTo>
                  <a:lnTo>
                    <a:pt x="38288" y="17524"/>
                  </a:lnTo>
                  <a:lnTo>
                    <a:pt x="38199" y="17190"/>
                  </a:lnTo>
                  <a:lnTo>
                    <a:pt x="38110" y="16867"/>
                  </a:lnTo>
                  <a:lnTo>
                    <a:pt x="38010" y="16556"/>
                  </a:lnTo>
                  <a:lnTo>
                    <a:pt x="37899" y="162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8"/>
            <p:cNvSpPr/>
            <p:nvPr/>
          </p:nvSpPr>
          <p:spPr>
            <a:xfrm>
              <a:off x="1525542" y="2976974"/>
              <a:ext cx="206162" cy="791160"/>
            </a:xfrm>
            <a:custGeom>
              <a:avLst/>
              <a:gdLst/>
              <a:ahLst/>
              <a:cxnLst/>
              <a:rect l="l" t="t" r="r" b="b"/>
              <a:pathLst>
                <a:path w="8785" h="33713" extrusionOk="0">
                  <a:moveTo>
                    <a:pt x="0" y="0"/>
                  </a:moveTo>
                  <a:lnTo>
                    <a:pt x="457" y="368"/>
                  </a:lnTo>
                  <a:lnTo>
                    <a:pt x="902" y="735"/>
                  </a:lnTo>
                  <a:lnTo>
                    <a:pt x="1348" y="1114"/>
                  </a:lnTo>
                  <a:lnTo>
                    <a:pt x="1782" y="1503"/>
                  </a:lnTo>
                  <a:lnTo>
                    <a:pt x="2205" y="1893"/>
                  </a:lnTo>
                  <a:lnTo>
                    <a:pt x="2639" y="2283"/>
                  </a:lnTo>
                  <a:lnTo>
                    <a:pt x="3051" y="2684"/>
                  </a:lnTo>
                  <a:lnTo>
                    <a:pt x="3463" y="3096"/>
                  </a:lnTo>
                  <a:lnTo>
                    <a:pt x="3864" y="3507"/>
                  </a:lnTo>
                  <a:lnTo>
                    <a:pt x="4265" y="3931"/>
                  </a:lnTo>
                  <a:lnTo>
                    <a:pt x="4654" y="4365"/>
                  </a:lnTo>
                  <a:lnTo>
                    <a:pt x="5022" y="4799"/>
                  </a:lnTo>
                  <a:lnTo>
                    <a:pt x="5389" y="5244"/>
                  </a:lnTo>
                  <a:lnTo>
                    <a:pt x="5745" y="5701"/>
                  </a:lnTo>
                  <a:lnTo>
                    <a:pt x="6079" y="6168"/>
                  </a:lnTo>
                  <a:lnTo>
                    <a:pt x="6402" y="6636"/>
                  </a:lnTo>
                  <a:lnTo>
                    <a:pt x="6703" y="7126"/>
                  </a:lnTo>
                  <a:lnTo>
                    <a:pt x="6992" y="7616"/>
                  </a:lnTo>
                  <a:lnTo>
                    <a:pt x="7126" y="7872"/>
                  </a:lnTo>
                  <a:lnTo>
                    <a:pt x="7248" y="8117"/>
                  </a:lnTo>
                  <a:lnTo>
                    <a:pt x="7371" y="8373"/>
                  </a:lnTo>
                  <a:lnTo>
                    <a:pt x="7482" y="8640"/>
                  </a:lnTo>
                  <a:lnTo>
                    <a:pt x="7582" y="8896"/>
                  </a:lnTo>
                  <a:lnTo>
                    <a:pt x="7671" y="9163"/>
                  </a:lnTo>
                  <a:lnTo>
                    <a:pt x="7760" y="9430"/>
                  </a:lnTo>
                  <a:lnTo>
                    <a:pt x="7827" y="9698"/>
                  </a:lnTo>
                  <a:lnTo>
                    <a:pt x="7894" y="9965"/>
                  </a:lnTo>
                  <a:lnTo>
                    <a:pt x="7939" y="10243"/>
                  </a:lnTo>
                  <a:lnTo>
                    <a:pt x="7983" y="10510"/>
                  </a:lnTo>
                  <a:lnTo>
                    <a:pt x="7994" y="10655"/>
                  </a:lnTo>
                  <a:lnTo>
                    <a:pt x="8017" y="10789"/>
                  </a:lnTo>
                  <a:lnTo>
                    <a:pt x="8028" y="11067"/>
                  </a:lnTo>
                  <a:lnTo>
                    <a:pt x="8050" y="11356"/>
                  </a:lnTo>
                  <a:lnTo>
                    <a:pt x="8061" y="11924"/>
                  </a:lnTo>
                  <a:lnTo>
                    <a:pt x="8050" y="12492"/>
                  </a:lnTo>
                  <a:lnTo>
                    <a:pt x="8017" y="13060"/>
                  </a:lnTo>
                  <a:lnTo>
                    <a:pt x="7983" y="13639"/>
                  </a:lnTo>
                  <a:lnTo>
                    <a:pt x="7927" y="14207"/>
                  </a:lnTo>
                  <a:lnTo>
                    <a:pt x="7861" y="14786"/>
                  </a:lnTo>
                  <a:lnTo>
                    <a:pt x="7794" y="15353"/>
                  </a:lnTo>
                  <a:lnTo>
                    <a:pt x="7638" y="16500"/>
                  </a:lnTo>
                  <a:lnTo>
                    <a:pt x="7449" y="17647"/>
                  </a:lnTo>
                  <a:lnTo>
                    <a:pt x="7248" y="18782"/>
                  </a:lnTo>
                  <a:lnTo>
                    <a:pt x="7048" y="19929"/>
                  </a:lnTo>
                  <a:lnTo>
                    <a:pt x="6603" y="22212"/>
                  </a:lnTo>
                  <a:lnTo>
                    <a:pt x="6157" y="24494"/>
                  </a:lnTo>
                  <a:lnTo>
                    <a:pt x="5712" y="26787"/>
                  </a:lnTo>
                  <a:lnTo>
                    <a:pt x="5500" y="27934"/>
                  </a:lnTo>
                  <a:lnTo>
                    <a:pt x="5300" y="29081"/>
                  </a:lnTo>
                  <a:lnTo>
                    <a:pt x="5122" y="30239"/>
                  </a:lnTo>
                  <a:lnTo>
                    <a:pt x="4955" y="31397"/>
                  </a:lnTo>
                  <a:lnTo>
                    <a:pt x="4877" y="31975"/>
                  </a:lnTo>
                  <a:lnTo>
                    <a:pt x="4810" y="32554"/>
                  </a:lnTo>
                  <a:lnTo>
                    <a:pt x="4754" y="33133"/>
                  </a:lnTo>
                  <a:lnTo>
                    <a:pt x="4699" y="33712"/>
                  </a:lnTo>
                  <a:lnTo>
                    <a:pt x="4699" y="33712"/>
                  </a:lnTo>
                  <a:lnTo>
                    <a:pt x="4810" y="33144"/>
                  </a:lnTo>
                  <a:lnTo>
                    <a:pt x="4933" y="32566"/>
                  </a:lnTo>
                  <a:lnTo>
                    <a:pt x="5166" y="31430"/>
                  </a:lnTo>
                  <a:lnTo>
                    <a:pt x="5422" y="30294"/>
                  </a:lnTo>
                  <a:lnTo>
                    <a:pt x="5690" y="29159"/>
                  </a:lnTo>
                  <a:lnTo>
                    <a:pt x="6758" y="24627"/>
                  </a:lnTo>
                  <a:lnTo>
                    <a:pt x="7026" y="23492"/>
                  </a:lnTo>
                  <a:lnTo>
                    <a:pt x="7282" y="22356"/>
                  </a:lnTo>
                  <a:lnTo>
                    <a:pt x="7527" y="21210"/>
                  </a:lnTo>
                  <a:lnTo>
                    <a:pt x="7760" y="20074"/>
                  </a:lnTo>
                  <a:lnTo>
                    <a:pt x="7994" y="18927"/>
                  </a:lnTo>
                  <a:lnTo>
                    <a:pt x="8195" y="17769"/>
                  </a:lnTo>
                  <a:lnTo>
                    <a:pt x="8384" y="16611"/>
                  </a:lnTo>
                  <a:lnTo>
                    <a:pt x="8473" y="16032"/>
                  </a:lnTo>
                  <a:lnTo>
                    <a:pt x="8551" y="15454"/>
                  </a:lnTo>
                  <a:lnTo>
                    <a:pt x="8618" y="14863"/>
                  </a:lnTo>
                  <a:lnTo>
                    <a:pt x="8673" y="14285"/>
                  </a:lnTo>
                  <a:lnTo>
                    <a:pt x="8729" y="13694"/>
                  </a:lnTo>
                  <a:lnTo>
                    <a:pt x="8762" y="13104"/>
                  </a:lnTo>
                  <a:lnTo>
                    <a:pt x="8785" y="12514"/>
                  </a:lnTo>
                  <a:lnTo>
                    <a:pt x="8785" y="11913"/>
                  </a:lnTo>
                  <a:lnTo>
                    <a:pt x="8774" y="11624"/>
                  </a:lnTo>
                  <a:lnTo>
                    <a:pt x="8762" y="11323"/>
                  </a:lnTo>
                  <a:lnTo>
                    <a:pt x="8740" y="11022"/>
                  </a:lnTo>
                  <a:lnTo>
                    <a:pt x="8707" y="10722"/>
                  </a:lnTo>
                  <a:lnTo>
                    <a:pt x="8696" y="10566"/>
                  </a:lnTo>
                  <a:lnTo>
                    <a:pt x="8673" y="10421"/>
                  </a:lnTo>
                  <a:lnTo>
                    <a:pt x="8618" y="10121"/>
                  </a:lnTo>
                  <a:lnTo>
                    <a:pt x="8562" y="9820"/>
                  </a:lnTo>
                  <a:lnTo>
                    <a:pt x="8484" y="9519"/>
                  </a:lnTo>
                  <a:lnTo>
                    <a:pt x="8395" y="9230"/>
                  </a:lnTo>
                  <a:lnTo>
                    <a:pt x="8295" y="8941"/>
                  </a:lnTo>
                  <a:lnTo>
                    <a:pt x="8184" y="8662"/>
                  </a:lnTo>
                  <a:lnTo>
                    <a:pt x="8072" y="8384"/>
                  </a:lnTo>
                  <a:lnTo>
                    <a:pt x="7950" y="8106"/>
                  </a:lnTo>
                  <a:lnTo>
                    <a:pt x="7805" y="7838"/>
                  </a:lnTo>
                  <a:lnTo>
                    <a:pt x="7671" y="7582"/>
                  </a:lnTo>
                  <a:lnTo>
                    <a:pt x="7516" y="7315"/>
                  </a:lnTo>
                  <a:lnTo>
                    <a:pt x="7371" y="7059"/>
                  </a:lnTo>
                  <a:lnTo>
                    <a:pt x="7204" y="6814"/>
                  </a:lnTo>
                  <a:lnTo>
                    <a:pt x="6870" y="6324"/>
                  </a:lnTo>
                  <a:lnTo>
                    <a:pt x="6525" y="5845"/>
                  </a:lnTo>
                  <a:lnTo>
                    <a:pt x="6157" y="5378"/>
                  </a:lnTo>
                  <a:lnTo>
                    <a:pt x="5768" y="4933"/>
                  </a:lnTo>
                  <a:lnTo>
                    <a:pt x="5378" y="4487"/>
                  </a:lnTo>
                  <a:lnTo>
                    <a:pt x="4977" y="4064"/>
                  </a:lnTo>
                  <a:lnTo>
                    <a:pt x="4554" y="3652"/>
                  </a:lnTo>
                  <a:lnTo>
                    <a:pt x="4131" y="3240"/>
                  </a:lnTo>
                  <a:lnTo>
                    <a:pt x="3708" y="2851"/>
                  </a:lnTo>
                  <a:lnTo>
                    <a:pt x="3263" y="2461"/>
                  </a:lnTo>
                  <a:lnTo>
                    <a:pt x="2817" y="2082"/>
                  </a:lnTo>
                  <a:lnTo>
                    <a:pt x="2361" y="1715"/>
                  </a:lnTo>
                  <a:lnTo>
                    <a:pt x="1904" y="1348"/>
                  </a:lnTo>
                  <a:lnTo>
                    <a:pt x="1437" y="1002"/>
                  </a:lnTo>
                  <a:lnTo>
                    <a:pt x="969" y="657"/>
                  </a:lnTo>
                  <a:lnTo>
                    <a:pt x="479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1F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8"/>
            <p:cNvSpPr/>
            <p:nvPr/>
          </p:nvSpPr>
          <p:spPr>
            <a:xfrm>
              <a:off x="1525542" y="2976974"/>
              <a:ext cx="206162" cy="791160"/>
            </a:xfrm>
            <a:custGeom>
              <a:avLst/>
              <a:gdLst/>
              <a:ahLst/>
              <a:cxnLst/>
              <a:rect l="l" t="t" r="r" b="b"/>
              <a:pathLst>
                <a:path w="8785" h="33713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57" y="368"/>
                  </a:lnTo>
                  <a:lnTo>
                    <a:pt x="902" y="735"/>
                  </a:lnTo>
                  <a:lnTo>
                    <a:pt x="902" y="735"/>
                  </a:lnTo>
                  <a:lnTo>
                    <a:pt x="1348" y="1114"/>
                  </a:lnTo>
                  <a:lnTo>
                    <a:pt x="1782" y="1503"/>
                  </a:lnTo>
                  <a:lnTo>
                    <a:pt x="1782" y="1503"/>
                  </a:lnTo>
                  <a:lnTo>
                    <a:pt x="2205" y="1893"/>
                  </a:lnTo>
                  <a:lnTo>
                    <a:pt x="2205" y="1893"/>
                  </a:lnTo>
                  <a:lnTo>
                    <a:pt x="2639" y="2283"/>
                  </a:lnTo>
                  <a:lnTo>
                    <a:pt x="2639" y="2283"/>
                  </a:lnTo>
                  <a:lnTo>
                    <a:pt x="3051" y="2684"/>
                  </a:lnTo>
                  <a:lnTo>
                    <a:pt x="3463" y="3096"/>
                  </a:lnTo>
                  <a:lnTo>
                    <a:pt x="3463" y="3096"/>
                  </a:lnTo>
                  <a:lnTo>
                    <a:pt x="3864" y="3507"/>
                  </a:lnTo>
                  <a:lnTo>
                    <a:pt x="4265" y="3931"/>
                  </a:lnTo>
                  <a:lnTo>
                    <a:pt x="4654" y="4365"/>
                  </a:lnTo>
                  <a:lnTo>
                    <a:pt x="5022" y="4799"/>
                  </a:lnTo>
                  <a:lnTo>
                    <a:pt x="5389" y="5244"/>
                  </a:lnTo>
                  <a:lnTo>
                    <a:pt x="5745" y="5701"/>
                  </a:lnTo>
                  <a:lnTo>
                    <a:pt x="6079" y="6168"/>
                  </a:lnTo>
                  <a:lnTo>
                    <a:pt x="6402" y="6636"/>
                  </a:lnTo>
                  <a:lnTo>
                    <a:pt x="6402" y="6636"/>
                  </a:lnTo>
                  <a:lnTo>
                    <a:pt x="6703" y="7126"/>
                  </a:lnTo>
                  <a:lnTo>
                    <a:pt x="6992" y="7616"/>
                  </a:lnTo>
                  <a:lnTo>
                    <a:pt x="7126" y="7872"/>
                  </a:lnTo>
                  <a:lnTo>
                    <a:pt x="7248" y="8117"/>
                  </a:lnTo>
                  <a:lnTo>
                    <a:pt x="7371" y="8373"/>
                  </a:lnTo>
                  <a:lnTo>
                    <a:pt x="7482" y="8640"/>
                  </a:lnTo>
                  <a:lnTo>
                    <a:pt x="7482" y="8640"/>
                  </a:lnTo>
                  <a:lnTo>
                    <a:pt x="7582" y="8896"/>
                  </a:lnTo>
                  <a:lnTo>
                    <a:pt x="7671" y="9163"/>
                  </a:lnTo>
                  <a:lnTo>
                    <a:pt x="7760" y="9430"/>
                  </a:lnTo>
                  <a:lnTo>
                    <a:pt x="7827" y="9698"/>
                  </a:lnTo>
                  <a:lnTo>
                    <a:pt x="7827" y="9698"/>
                  </a:lnTo>
                  <a:lnTo>
                    <a:pt x="7894" y="9965"/>
                  </a:lnTo>
                  <a:lnTo>
                    <a:pt x="7894" y="9965"/>
                  </a:lnTo>
                  <a:lnTo>
                    <a:pt x="7939" y="10243"/>
                  </a:lnTo>
                  <a:lnTo>
                    <a:pt x="7939" y="10243"/>
                  </a:lnTo>
                  <a:lnTo>
                    <a:pt x="7983" y="10510"/>
                  </a:lnTo>
                  <a:lnTo>
                    <a:pt x="7994" y="10655"/>
                  </a:lnTo>
                  <a:lnTo>
                    <a:pt x="8017" y="10789"/>
                  </a:lnTo>
                  <a:lnTo>
                    <a:pt x="8017" y="10789"/>
                  </a:lnTo>
                  <a:lnTo>
                    <a:pt x="8028" y="11067"/>
                  </a:lnTo>
                  <a:lnTo>
                    <a:pt x="8050" y="11356"/>
                  </a:lnTo>
                  <a:lnTo>
                    <a:pt x="8061" y="11924"/>
                  </a:lnTo>
                  <a:lnTo>
                    <a:pt x="8050" y="12492"/>
                  </a:lnTo>
                  <a:lnTo>
                    <a:pt x="8017" y="13060"/>
                  </a:lnTo>
                  <a:lnTo>
                    <a:pt x="8017" y="13060"/>
                  </a:lnTo>
                  <a:lnTo>
                    <a:pt x="7983" y="13639"/>
                  </a:lnTo>
                  <a:lnTo>
                    <a:pt x="7927" y="14207"/>
                  </a:lnTo>
                  <a:lnTo>
                    <a:pt x="7861" y="14786"/>
                  </a:lnTo>
                  <a:lnTo>
                    <a:pt x="7794" y="15353"/>
                  </a:lnTo>
                  <a:lnTo>
                    <a:pt x="7794" y="15353"/>
                  </a:lnTo>
                  <a:lnTo>
                    <a:pt x="7638" y="16500"/>
                  </a:lnTo>
                  <a:lnTo>
                    <a:pt x="7449" y="17647"/>
                  </a:lnTo>
                  <a:lnTo>
                    <a:pt x="7248" y="18782"/>
                  </a:lnTo>
                  <a:lnTo>
                    <a:pt x="7048" y="19929"/>
                  </a:lnTo>
                  <a:lnTo>
                    <a:pt x="7048" y="19929"/>
                  </a:lnTo>
                  <a:lnTo>
                    <a:pt x="6603" y="22212"/>
                  </a:lnTo>
                  <a:lnTo>
                    <a:pt x="6157" y="24494"/>
                  </a:lnTo>
                  <a:lnTo>
                    <a:pt x="6157" y="24494"/>
                  </a:lnTo>
                  <a:lnTo>
                    <a:pt x="5712" y="26787"/>
                  </a:lnTo>
                  <a:lnTo>
                    <a:pt x="5500" y="27934"/>
                  </a:lnTo>
                  <a:lnTo>
                    <a:pt x="5300" y="29081"/>
                  </a:lnTo>
                  <a:lnTo>
                    <a:pt x="5300" y="29081"/>
                  </a:lnTo>
                  <a:lnTo>
                    <a:pt x="5122" y="30239"/>
                  </a:lnTo>
                  <a:lnTo>
                    <a:pt x="4955" y="31397"/>
                  </a:lnTo>
                  <a:lnTo>
                    <a:pt x="4877" y="31975"/>
                  </a:lnTo>
                  <a:lnTo>
                    <a:pt x="4810" y="32554"/>
                  </a:lnTo>
                  <a:lnTo>
                    <a:pt x="4754" y="33133"/>
                  </a:lnTo>
                  <a:lnTo>
                    <a:pt x="4699" y="33712"/>
                  </a:lnTo>
                  <a:lnTo>
                    <a:pt x="4699" y="33712"/>
                  </a:lnTo>
                  <a:lnTo>
                    <a:pt x="4810" y="33144"/>
                  </a:lnTo>
                  <a:lnTo>
                    <a:pt x="4933" y="32566"/>
                  </a:lnTo>
                  <a:lnTo>
                    <a:pt x="4933" y="32566"/>
                  </a:lnTo>
                  <a:lnTo>
                    <a:pt x="5166" y="31430"/>
                  </a:lnTo>
                  <a:lnTo>
                    <a:pt x="5166" y="31430"/>
                  </a:lnTo>
                  <a:lnTo>
                    <a:pt x="5422" y="30294"/>
                  </a:lnTo>
                  <a:lnTo>
                    <a:pt x="5690" y="29159"/>
                  </a:lnTo>
                  <a:lnTo>
                    <a:pt x="6758" y="24627"/>
                  </a:lnTo>
                  <a:lnTo>
                    <a:pt x="6758" y="24627"/>
                  </a:lnTo>
                  <a:lnTo>
                    <a:pt x="7026" y="23492"/>
                  </a:lnTo>
                  <a:lnTo>
                    <a:pt x="7282" y="22356"/>
                  </a:lnTo>
                  <a:lnTo>
                    <a:pt x="7527" y="21210"/>
                  </a:lnTo>
                  <a:lnTo>
                    <a:pt x="7760" y="20074"/>
                  </a:lnTo>
                  <a:lnTo>
                    <a:pt x="7760" y="20074"/>
                  </a:lnTo>
                  <a:lnTo>
                    <a:pt x="7994" y="18927"/>
                  </a:lnTo>
                  <a:lnTo>
                    <a:pt x="8195" y="17769"/>
                  </a:lnTo>
                  <a:lnTo>
                    <a:pt x="8195" y="17769"/>
                  </a:lnTo>
                  <a:lnTo>
                    <a:pt x="8384" y="16611"/>
                  </a:lnTo>
                  <a:lnTo>
                    <a:pt x="8473" y="16032"/>
                  </a:lnTo>
                  <a:lnTo>
                    <a:pt x="8551" y="15454"/>
                  </a:lnTo>
                  <a:lnTo>
                    <a:pt x="8551" y="15454"/>
                  </a:lnTo>
                  <a:lnTo>
                    <a:pt x="8618" y="14863"/>
                  </a:lnTo>
                  <a:lnTo>
                    <a:pt x="8673" y="14285"/>
                  </a:lnTo>
                  <a:lnTo>
                    <a:pt x="8673" y="14285"/>
                  </a:lnTo>
                  <a:lnTo>
                    <a:pt x="8729" y="13694"/>
                  </a:lnTo>
                  <a:lnTo>
                    <a:pt x="8762" y="13104"/>
                  </a:lnTo>
                  <a:lnTo>
                    <a:pt x="8762" y="13104"/>
                  </a:lnTo>
                  <a:lnTo>
                    <a:pt x="8785" y="12514"/>
                  </a:lnTo>
                  <a:lnTo>
                    <a:pt x="8785" y="11913"/>
                  </a:lnTo>
                  <a:lnTo>
                    <a:pt x="8774" y="11624"/>
                  </a:lnTo>
                  <a:lnTo>
                    <a:pt x="8762" y="11323"/>
                  </a:lnTo>
                  <a:lnTo>
                    <a:pt x="8740" y="11022"/>
                  </a:lnTo>
                  <a:lnTo>
                    <a:pt x="8707" y="10722"/>
                  </a:lnTo>
                  <a:lnTo>
                    <a:pt x="8696" y="10566"/>
                  </a:lnTo>
                  <a:lnTo>
                    <a:pt x="8673" y="10421"/>
                  </a:lnTo>
                  <a:lnTo>
                    <a:pt x="8673" y="10421"/>
                  </a:lnTo>
                  <a:lnTo>
                    <a:pt x="8618" y="10121"/>
                  </a:lnTo>
                  <a:lnTo>
                    <a:pt x="8618" y="10121"/>
                  </a:lnTo>
                  <a:lnTo>
                    <a:pt x="8562" y="9820"/>
                  </a:lnTo>
                  <a:lnTo>
                    <a:pt x="8562" y="9820"/>
                  </a:lnTo>
                  <a:lnTo>
                    <a:pt x="8484" y="9519"/>
                  </a:lnTo>
                  <a:lnTo>
                    <a:pt x="8484" y="9519"/>
                  </a:lnTo>
                  <a:lnTo>
                    <a:pt x="8395" y="9230"/>
                  </a:lnTo>
                  <a:lnTo>
                    <a:pt x="8295" y="8941"/>
                  </a:lnTo>
                  <a:lnTo>
                    <a:pt x="8184" y="8662"/>
                  </a:lnTo>
                  <a:lnTo>
                    <a:pt x="8072" y="8384"/>
                  </a:lnTo>
                  <a:lnTo>
                    <a:pt x="8072" y="8384"/>
                  </a:lnTo>
                  <a:lnTo>
                    <a:pt x="7950" y="8106"/>
                  </a:lnTo>
                  <a:lnTo>
                    <a:pt x="7805" y="7838"/>
                  </a:lnTo>
                  <a:lnTo>
                    <a:pt x="7671" y="7582"/>
                  </a:lnTo>
                  <a:lnTo>
                    <a:pt x="7516" y="7315"/>
                  </a:lnTo>
                  <a:lnTo>
                    <a:pt x="7516" y="7315"/>
                  </a:lnTo>
                  <a:lnTo>
                    <a:pt x="7371" y="7059"/>
                  </a:lnTo>
                  <a:lnTo>
                    <a:pt x="7204" y="6814"/>
                  </a:lnTo>
                  <a:lnTo>
                    <a:pt x="6870" y="6324"/>
                  </a:lnTo>
                  <a:lnTo>
                    <a:pt x="6870" y="6324"/>
                  </a:lnTo>
                  <a:lnTo>
                    <a:pt x="6525" y="5845"/>
                  </a:lnTo>
                  <a:lnTo>
                    <a:pt x="6157" y="5378"/>
                  </a:lnTo>
                  <a:lnTo>
                    <a:pt x="6157" y="5378"/>
                  </a:lnTo>
                  <a:lnTo>
                    <a:pt x="5768" y="4933"/>
                  </a:lnTo>
                  <a:lnTo>
                    <a:pt x="5378" y="4487"/>
                  </a:lnTo>
                  <a:lnTo>
                    <a:pt x="5378" y="4487"/>
                  </a:lnTo>
                  <a:lnTo>
                    <a:pt x="4977" y="4064"/>
                  </a:lnTo>
                  <a:lnTo>
                    <a:pt x="4554" y="3652"/>
                  </a:lnTo>
                  <a:lnTo>
                    <a:pt x="4554" y="3652"/>
                  </a:lnTo>
                  <a:lnTo>
                    <a:pt x="4131" y="3240"/>
                  </a:lnTo>
                  <a:lnTo>
                    <a:pt x="3708" y="2851"/>
                  </a:lnTo>
                  <a:lnTo>
                    <a:pt x="3708" y="2851"/>
                  </a:lnTo>
                  <a:lnTo>
                    <a:pt x="3263" y="2461"/>
                  </a:lnTo>
                  <a:lnTo>
                    <a:pt x="2817" y="2082"/>
                  </a:lnTo>
                  <a:lnTo>
                    <a:pt x="2361" y="1715"/>
                  </a:lnTo>
                  <a:lnTo>
                    <a:pt x="1904" y="1348"/>
                  </a:lnTo>
                  <a:lnTo>
                    <a:pt x="1904" y="1348"/>
                  </a:lnTo>
                  <a:lnTo>
                    <a:pt x="1437" y="1002"/>
                  </a:lnTo>
                  <a:lnTo>
                    <a:pt x="969" y="657"/>
                  </a:lnTo>
                  <a:lnTo>
                    <a:pt x="479" y="32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8"/>
            <p:cNvSpPr/>
            <p:nvPr/>
          </p:nvSpPr>
          <p:spPr>
            <a:xfrm>
              <a:off x="1764864" y="3341706"/>
              <a:ext cx="172463" cy="377569"/>
            </a:xfrm>
            <a:custGeom>
              <a:avLst/>
              <a:gdLst/>
              <a:ahLst/>
              <a:cxnLst/>
              <a:rect l="l" t="t" r="r" b="b"/>
              <a:pathLst>
                <a:path w="7349" h="16089" extrusionOk="0">
                  <a:moveTo>
                    <a:pt x="7349" y="1"/>
                  </a:moveTo>
                  <a:lnTo>
                    <a:pt x="7226" y="257"/>
                  </a:lnTo>
                  <a:lnTo>
                    <a:pt x="7093" y="490"/>
                  </a:lnTo>
                  <a:lnTo>
                    <a:pt x="6814" y="969"/>
                  </a:lnTo>
                  <a:lnTo>
                    <a:pt x="6224" y="1904"/>
                  </a:lnTo>
                  <a:lnTo>
                    <a:pt x="5645" y="2851"/>
                  </a:lnTo>
                  <a:lnTo>
                    <a:pt x="5066" y="3797"/>
                  </a:lnTo>
                  <a:lnTo>
                    <a:pt x="4510" y="4755"/>
                  </a:lnTo>
                  <a:lnTo>
                    <a:pt x="3975" y="5734"/>
                  </a:lnTo>
                  <a:lnTo>
                    <a:pt x="3719" y="6224"/>
                  </a:lnTo>
                  <a:lnTo>
                    <a:pt x="3463" y="6714"/>
                  </a:lnTo>
                  <a:lnTo>
                    <a:pt x="3207" y="7215"/>
                  </a:lnTo>
                  <a:lnTo>
                    <a:pt x="2973" y="7716"/>
                  </a:lnTo>
                  <a:lnTo>
                    <a:pt x="2740" y="8217"/>
                  </a:lnTo>
                  <a:lnTo>
                    <a:pt x="2506" y="8729"/>
                  </a:lnTo>
                  <a:lnTo>
                    <a:pt x="2060" y="9742"/>
                  </a:lnTo>
                  <a:lnTo>
                    <a:pt x="1849" y="10266"/>
                  </a:lnTo>
                  <a:lnTo>
                    <a:pt x="1648" y="10778"/>
                  </a:lnTo>
                  <a:lnTo>
                    <a:pt x="1448" y="11301"/>
                  </a:lnTo>
                  <a:lnTo>
                    <a:pt x="1259" y="11824"/>
                  </a:lnTo>
                  <a:lnTo>
                    <a:pt x="1070" y="12348"/>
                  </a:lnTo>
                  <a:lnTo>
                    <a:pt x="891" y="12871"/>
                  </a:lnTo>
                  <a:lnTo>
                    <a:pt x="724" y="13405"/>
                  </a:lnTo>
                  <a:lnTo>
                    <a:pt x="569" y="13928"/>
                  </a:lnTo>
                  <a:lnTo>
                    <a:pt x="413" y="14463"/>
                  </a:lnTo>
                  <a:lnTo>
                    <a:pt x="268" y="14997"/>
                  </a:lnTo>
                  <a:lnTo>
                    <a:pt x="123" y="15543"/>
                  </a:lnTo>
                  <a:lnTo>
                    <a:pt x="1" y="16088"/>
                  </a:lnTo>
                  <a:lnTo>
                    <a:pt x="468" y="15075"/>
                  </a:lnTo>
                  <a:lnTo>
                    <a:pt x="914" y="14062"/>
                  </a:lnTo>
                  <a:lnTo>
                    <a:pt x="1815" y="12047"/>
                  </a:lnTo>
                  <a:lnTo>
                    <a:pt x="2728" y="10032"/>
                  </a:lnTo>
                  <a:lnTo>
                    <a:pt x="2951" y="9542"/>
                  </a:lnTo>
                  <a:lnTo>
                    <a:pt x="3185" y="9041"/>
                  </a:lnTo>
                  <a:lnTo>
                    <a:pt x="3419" y="8540"/>
                  </a:lnTo>
                  <a:lnTo>
                    <a:pt x="3664" y="8039"/>
                  </a:lnTo>
                  <a:lnTo>
                    <a:pt x="4131" y="7048"/>
                  </a:lnTo>
                  <a:lnTo>
                    <a:pt x="4621" y="6057"/>
                  </a:lnTo>
                  <a:lnTo>
                    <a:pt x="5590" y="4087"/>
                  </a:lnTo>
                  <a:lnTo>
                    <a:pt x="6080" y="3085"/>
                  </a:lnTo>
                  <a:lnTo>
                    <a:pt x="6558" y="2083"/>
                  </a:lnTo>
                  <a:lnTo>
                    <a:pt x="6781" y="1582"/>
                  </a:lnTo>
                  <a:lnTo>
                    <a:pt x="7004" y="1069"/>
                  </a:lnTo>
                  <a:lnTo>
                    <a:pt x="7104" y="802"/>
                  </a:lnTo>
                  <a:lnTo>
                    <a:pt x="7193" y="546"/>
                  </a:lnTo>
                  <a:lnTo>
                    <a:pt x="7282" y="279"/>
                  </a:lnTo>
                  <a:lnTo>
                    <a:pt x="7349" y="1"/>
                  </a:lnTo>
                  <a:close/>
                </a:path>
              </a:pathLst>
            </a:custGeom>
            <a:solidFill>
              <a:srgbClr val="2B1F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8"/>
            <p:cNvSpPr/>
            <p:nvPr/>
          </p:nvSpPr>
          <p:spPr>
            <a:xfrm>
              <a:off x="1764864" y="3341706"/>
              <a:ext cx="172463" cy="377569"/>
            </a:xfrm>
            <a:custGeom>
              <a:avLst/>
              <a:gdLst/>
              <a:ahLst/>
              <a:cxnLst/>
              <a:rect l="l" t="t" r="r" b="b"/>
              <a:pathLst>
                <a:path w="7349" h="16089" fill="none" extrusionOk="0">
                  <a:moveTo>
                    <a:pt x="7349" y="1"/>
                  </a:moveTo>
                  <a:lnTo>
                    <a:pt x="7349" y="1"/>
                  </a:lnTo>
                  <a:lnTo>
                    <a:pt x="7226" y="257"/>
                  </a:lnTo>
                  <a:lnTo>
                    <a:pt x="7093" y="490"/>
                  </a:lnTo>
                  <a:lnTo>
                    <a:pt x="6814" y="969"/>
                  </a:lnTo>
                  <a:lnTo>
                    <a:pt x="6814" y="969"/>
                  </a:lnTo>
                  <a:lnTo>
                    <a:pt x="6224" y="1904"/>
                  </a:lnTo>
                  <a:lnTo>
                    <a:pt x="6224" y="1904"/>
                  </a:lnTo>
                  <a:lnTo>
                    <a:pt x="5645" y="2851"/>
                  </a:lnTo>
                  <a:lnTo>
                    <a:pt x="5066" y="3797"/>
                  </a:lnTo>
                  <a:lnTo>
                    <a:pt x="5066" y="3797"/>
                  </a:lnTo>
                  <a:lnTo>
                    <a:pt x="4510" y="4755"/>
                  </a:lnTo>
                  <a:lnTo>
                    <a:pt x="3975" y="5734"/>
                  </a:lnTo>
                  <a:lnTo>
                    <a:pt x="3719" y="6224"/>
                  </a:lnTo>
                  <a:lnTo>
                    <a:pt x="3463" y="6714"/>
                  </a:lnTo>
                  <a:lnTo>
                    <a:pt x="3207" y="7215"/>
                  </a:lnTo>
                  <a:lnTo>
                    <a:pt x="2973" y="7716"/>
                  </a:lnTo>
                  <a:lnTo>
                    <a:pt x="2973" y="7716"/>
                  </a:lnTo>
                  <a:lnTo>
                    <a:pt x="2740" y="8217"/>
                  </a:lnTo>
                  <a:lnTo>
                    <a:pt x="2740" y="8217"/>
                  </a:lnTo>
                  <a:lnTo>
                    <a:pt x="2506" y="8729"/>
                  </a:lnTo>
                  <a:lnTo>
                    <a:pt x="2506" y="8729"/>
                  </a:lnTo>
                  <a:lnTo>
                    <a:pt x="2060" y="9742"/>
                  </a:lnTo>
                  <a:lnTo>
                    <a:pt x="2060" y="9742"/>
                  </a:lnTo>
                  <a:lnTo>
                    <a:pt x="1849" y="10266"/>
                  </a:lnTo>
                  <a:lnTo>
                    <a:pt x="1648" y="10778"/>
                  </a:lnTo>
                  <a:lnTo>
                    <a:pt x="1648" y="10778"/>
                  </a:lnTo>
                  <a:lnTo>
                    <a:pt x="1448" y="11301"/>
                  </a:lnTo>
                  <a:lnTo>
                    <a:pt x="1259" y="11824"/>
                  </a:lnTo>
                  <a:lnTo>
                    <a:pt x="1259" y="11824"/>
                  </a:lnTo>
                  <a:lnTo>
                    <a:pt x="1070" y="12348"/>
                  </a:lnTo>
                  <a:lnTo>
                    <a:pt x="891" y="12871"/>
                  </a:lnTo>
                  <a:lnTo>
                    <a:pt x="724" y="13405"/>
                  </a:lnTo>
                  <a:lnTo>
                    <a:pt x="569" y="13928"/>
                  </a:lnTo>
                  <a:lnTo>
                    <a:pt x="569" y="13928"/>
                  </a:lnTo>
                  <a:lnTo>
                    <a:pt x="413" y="14463"/>
                  </a:lnTo>
                  <a:lnTo>
                    <a:pt x="268" y="14997"/>
                  </a:lnTo>
                  <a:lnTo>
                    <a:pt x="123" y="15543"/>
                  </a:lnTo>
                  <a:lnTo>
                    <a:pt x="1" y="16088"/>
                  </a:lnTo>
                  <a:lnTo>
                    <a:pt x="1" y="16088"/>
                  </a:lnTo>
                  <a:lnTo>
                    <a:pt x="468" y="15075"/>
                  </a:lnTo>
                  <a:lnTo>
                    <a:pt x="914" y="14062"/>
                  </a:lnTo>
                  <a:lnTo>
                    <a:pt x="1815" y="12047"/>
                  </a:lnTo>
                  <a:lnTo>
                    <a:pt x="1815" y="12047"/>
                  </a:lnTo>
                  <a:lnTo>
                    <a:pt x="2728" y="10032"/>
                  </a:lnTo>
                  <a:lnTo>
                    <a:pt x="2728" y="10032"/>
                  </a:lnTo>
                  <a:lnTo>
                    <a:pt x="2951" y="9542"/>
                  </a:lnTo>
                  <a:lnTo>
                    <a:pt x="2951" y="9542"/>
                  </a:lnTo>
                  <a:lnTo>
                    <a:pt x="3185" y="9041"/>
                  </a:lnTo>
                  <a:lnTo>
                    <a:pt x="3185" y="9041"/>
                  </a:lnTo>
                  <a:lnTo>
                    <a:pt x="3419" y="8540"/>
                  </a:lnTo>
                  <a:lnTo>
                    <a:pt x="3419" y="8540"/>
                  </a:lnTo>
                  <a:lnTo>
                    <a:pt x="3664" y="8039"/>
                  </a:lnTo>
                  <a:lnTo>
                    <a:pt x="3664" y="8039"/>
                  </a:lnTo>
                  <a:lnTo>
                    <a:pt x="4131" y="7048"/>
                  </a:lnTo>
                  <a:lnTo>
                    <a:pt x="4621" y="6057"/>
                  </a:lnTo>
                  <a:lnTo>
                    <a:pt x="5590" y="4087"/>
                  </a:lnTo>
                  <a:lnTo>
                    <a:pt x="5590" y="4087"/>
                  </a:lnTo>
                  <a:lnTo>
                    <a:pt x="6080" y="3085"/>
                  </a:lnTo>
                  <a:lnTo>
                    <a:pt x="6558" y="2083"/>
                  </a:lnTo>
                  <a:lnTo>
                    <a:pt x="6558" y="2083"/>
                  </a:lnTo>
                  <a:lnTo>
                    <a:pt x="6781" y="1582"/>
                  </a:lnTo>
                  <a:lnTo>
                    <a:pt x="7004" y="1069"/>
                  </a:lnTo>
                  <a:lnTo>
                    <a:pt x="7004" y="1069"/>
                  </a:lnTo>
                  <a:lnTo>
                    <a:pt x="7104" y="802"/>
                  </a:lnTo>
                  <a:lnTo>
                    <a:pt x="7193" y="546"/>
                  </a:lnTo>
                  <a:lnTo>
                    <a:pt x="7282" y="279"/>
                  </a:lnTo>
                  <a:lnTo>
                    <a:pt x="73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8"/>
            <p:cNvSpPr/>
            <p:nvPr/>
          </p:nvSpPr>
          <p:spPr>
            <a:xfrm>
              <a:off x="1162899" y="1815356"/>
              <a:ext cx="586312" cy="910821"/>
            </a:xfrm>
            <a:custGeom>
              <a:avLst/>
              <a:gdLst/>
              <a:ahLst/>
              <a:cxnLst/>
              <a:rect l="l" t="t" r="r" b="b"/>
              <a:pathLst>
                <a:path w="24984" h="38812" extrusionOk="0">
                  <a:moveTo>
                    <a:pt x="9364" y="1"/>
                  </a:moveTo>
                  <a:lnTo>
                    <a:pt x="8762" y="123"/>
                  </a:lnTo>
                  <a:lnTo>
                    <a:pt x="8105" y="268"/>
                  </a:lnTo>
                  <a:lnTo>
                    <a:pt x="7293" y="468"/>
                  </a:lnTo>
                  <a:lnTo>
                    <a:pt x="6847" y="591"/>
                  </a:lnTo>
                  <a:lnTo>
                    <a:pt x="6380" y="713"/>
                  </a:lnTo>
                  <a:lnTo>
                    <a:pt x="5912" y="858"/>
                  </a:lnTo>
                  <a:lnTo>
                    <a:pt x="5433" y="1003"/>
                  </a:lnTo>
                  <a:lnTo>
                    <a:pt x="4977" y="1170"/>
                  </a:lnTo>
                  <a:lnTo>
                    <a:pt x="4520" y="1337"/>
                  </a:lnTo>
                  <a:lnTo>
                    <a:pt x="4097" y="1515"/>
                  </a:lnTo>
                  <a:lnTo>
                    <a:pt x="3697" y="1704"/>
                  </a:lnTo>
                  <a:lnTo>
                    <a:pt x="3140" y="1993"/>
                  </a:lnTo>
                  <a:lnTo>
                    <a:pt x="2817" y="2172"/>
                  </a:lnTo>
                  <a:lnTo>
                    <a:pt x="2483" y="2383"/>
                  </a:lnTo>
                  <a:lnTo>
                    <a:pt x="2149" y="2617"/>
                  </a:lnTo>
                  <a:lnTo>
                    <a:pt x="1982" y="2739"/>
                  </a:lnTo>
                  <a:lnTo>
                    <a:pt x="1815" y="2873"/>
                  </a:lnTo>
                  <a:lnTo>
                    <a:pt x="1659" y="3018"/>
                  </a:lnTo>
                  <a:lnTo>
                    <a:pt x="1503" y="3174"/>
                  </a:lnTo>
                  <a:lnTo>
                    <a:pt x="1359" y="3329"/>
                  </a:lnTo>
                  <a:lnTo>
                    <a:pt x="1214" y="3508"/>
                  </a:lnTo>
                  <a:lnTo>
                    <a:pt x="1058" y="3686"/>
                  </a:lnTo>
                  <a:lnTo>
                    <a:pt x="958" y="3819"/>
                  </a:lnTo>
                  <a:lnTo>
                    <a:pt x="846" y="3986"/>
                  </a:lnTo>
                  <a:lnTo>
                    <a:pt x="735" y="4187"/>
                  </a:lnTo>
                  <a:lnTo>
                    <a:pt x="613" y="4420"/>
                  </a:lnTo>
                  <a:lnTo>
                    <a:pt x="490" y="4699"/>
                  </a:lnTo>
                  <a:lnTo>
                    <a:pt x="368" y="5022"/>
                  </a:lnTo>
                  <a:lnTo>
                    <a:pt x="268" y="5400"/>
                  </a:lnTo>
                  <a:lnTo>
                    <a:pt x="212" y="5601"/>
                  </a:lnTo>
                  <a:lnTo>
                    <a:pt x="167" y="5823"/>
                  </a:lnTo>
                  <a:lnTo>
                    <a:pt x="134" y="6068"/>
                  </a:lnTo>
                  <a:lnTo>
                    <a:pt x="101" y="6313"/>
                  </a:lnTo>
                  <a:lnTo>
                    <a:pt x="67" y="6580"/>
                  </a:lnTo>
                  <a:lnTo>
                    <a:pt x="45" y="6859"/>
                  </a:lnTo>
                  <a:lnTo>
                    <a:pt x="23" y="7159"/>
                  </a:lnTo>
                  <a:lnTo>
                    <a:pt x="11" y="7471"/>
                  </a:lnTo>
                  <a:lnTo>
                    <a:pt x="0" y="7805"/>
                  </a:lnTo>
                  <a:lnTo>
                    <a:pt x="11" y="8150"/>
                  </a:lnTo>
                  <a:lnTo>
                    <a:pt x="23" y="8518"/>
                  </a:lnTo>
                  <a:lnTo>
                    <a:pt x="45" y="8907"/>
                  </a:lnTo>
                  <a:lnTo>
                    <a:pt x="67" y="9308"/>
                  </a:lnTo>
                  <a:lnTo>
                    <a:pt x="112" y="9731"/>
                  </a:lnTo>
                  <a:lnTo>
                    <a:pt x="334" y="12013"/>
                  </a:lnTo>
                  <a:lnTo>
                    <a:pt x="535" y="14184"/>
                  </a:lnTo>
                  <a:lnTo>
                    <a:pt x="724" y="16244"/>
                  </a:lnTo>
                  <a:lnTo>
                    <a:pt x="880" y="18204"/>
                  </a:lnTo>
                  <a:lnTo>
                    <a:pt x="1002" y="20063"/>
                  </a:lnTo>
                  <a:lnTo>
                    <a:pt x="1114" y="21822"/>
                  </a:lnTo>
                  <a:lnTo>
                    <a:pt x="1203" y="23492"/>
                  </a:lnTo>
                  <a:lnTo>
                    <a:pt x="1270" y="25073"/>
                  </a:lnTo>
                  <a:lnTo>
                    <a:pt x="1303" y="26565"/>
                  </a:lnTo>
                  <a:lnTo>
                    <a:pt x="1325" y="27990"/>
                  </a:lnTo>
                  <a:lnTo>
                    <a:pt x="1325" y="29326"/>
                  </a:lnTo>
                  <a:lnTo>
                    <a:pt x="1303" y="30595"/>
                  </a:lnTo>
                  <a:lnTo>
                    <a:pt x="1258" y="31797"/>
                  </a:lnTo>
                  <a:lnTo>
                    <a:pt x="1192" y="32922"/>
                  </a:lnTo>
                  <a:lnTo>
                    <a:pt x="1103" y="34002"/>
                  </a:lnTo>
                  <a:lnTo>
                    <a:pt x="991" y="35015"/>
                  </a:lnTo>
                  <a:lnTo>
                    <a:pt x="969" y="35171"/>
                  </a:lnTo>
                  <a:lnTo>
                    <a:pt x="924" y="35327"/>
                  </a:lnTo>
                  <a:lnTo>
                    <a:pt x="880" y="35494"/>
                  </a:lnTo>
                  <a:lnTo>
                    <a:pt x="813" y="35661"/>
                  </a:lnTo>
                  <a:lnTo>
                    <a:pt x="679" y="36006"/>
                  </a:lnTo>
                  <a:lnTo>
                    <a:pt x="546" y="36351"/>
                  </a:lnTo>
                  <a:lnTo>
                    <a:pt x="490" y="36507"/>
                  </a:lnTo>
                  <a:lnTo>
                    <a:pt x="457" y="36652"/>
                  </a:lnTo>
                  <a:lnTo>
                    <a:pt x="423" y="36796"/>
                  </a:lnTo>
                  <a:lnTo>
                    <a:pt x="423" y="36919"/>
                  </a:lnTo>
                  <a:lnTo>
                    <a:pt x="423" y="36974"/>
                  </a:lnTo>
                  <a:lnTo>
                    <a:pt x="435" y="37030"/>
                  </a:lnTo>
                  <a:lnTo>
                    <a:pt x="457" y="37075"/>
                  </a:lnTo>
                  <a:lnTo>
                    <a:pt x="479" y="37119"/>
                  </a:lnTo>
                  <a:lnTo>
                    <a:pt x="512" y="37164"/>
                  </a:lnTo>
                  <a:lnTo>
                    <a:pt x="557" y="37197"/>
                  </a:lnTo>
                  <a:lnTo>
                    <a:pt x="602" y="37219"/>
                  </a:lnTo>
                  <a:lnTo>
                    <a:pt x="657" y="37242"/>
                  </a:lnTo>
                  <a:lnTo>
                    <a:pt x="1136" y="37375"/>
                  </a:lnTo>
                  <a:lnTo>
                    <a:pt x="1782" y="37531"/>
                  </a:lnTo>
                  <a:lnTo>
                    <a:pt x="2561" y="37720"/>
                  </a:lnTo>
                  <a:lnTo>
                    <a:pt x="3485" y="37910"/>
                  </a:lnTo>
                  <a:lnTo>
                    <a:pt x="4543" y="38099"/>
                  </a:lnTo>
                  <a:lnTo>
                    <a:pt x="5122" y="38199"/>
                  </a:lnTo>
                  <a:lnTo>
                    <a:pt x="5734" y="38288"/>
                  </a:lnTo>
                  <a:lnTo>
                    <a:pt x="6369" y="38377"/>
                  </a:lnTo>
                  <a:lnTo>
                    <a:pt x="7026" y="38455"/>
                  </a:lnTo>
                  <a:lnTo>
                    <a:pt x="7716" y="38533"/>
                  </a:lnTo>
                  <a:lnTo>
                    <a:pt x="8439" y="38611"/>
                  </a:lnTo>
                  <a:lnTo>
                    <a:pt x="9185" y="38667"/>
                  </a:lnTo>
                  <a:lnTo>
                    <a:pt x="9954" y="38722"/>
                  </a:lnTo>
                  <a:lnTo>
                    <a:pt x="10744" y="38767"/>
                  </a:lnTo>
                  <a:lnTo>
                    <a:pt x="11557" y="38789"/>
                  </a:lnTo>
                  <a:lnTo>
                    <a:pt x="12392" y="38811"/>
                  </a:lnTo>
                  <a:lnTo>
                    <a:pt x="13249" y="38811"/>
                  </a:lnTo>
                  <a:lnTo>
                    <a:pt x="14129" y="38800"/>
                  </a:lnTo>
                  <a:lnTo>
                    <a:pt x="15019" y="38767"/>
                  </a:lnTo>
                  <a:lnTo>
                    <a:pt x="15932" y="38722"/>
                  </a:lnTo>
                  <a:lnTo>
                    <a:pt x="16867" y="38667"/>
                  </a:lnTo>
                  <a:lnTo>
                    <a:pt x="17814" y="38578"/>
                  </a:lnTo>
                  <a:lnTo>
                    <a:pt x="18771" y="38477"/>
                  </a:lnTo>
                  <a:lnTo>
                    <a:pt x="19751" y="38344"/>
                  </a:lnTo>
                  <a:lnTo>
                    <a:pt x="20742" y="38199"/>
                  </a:lnTo>
                  <a:lnTo>
                    <a:pt x="21744" y="38032"/>
                  </a:lnTo>
                  <a:lnTo>
                    <a:pt x="22746" y="37832"/>
                  </a:lnTo>
                  <a:lnTo>
                    <a:pt x="22868" y="37809"/>
                  </a:lnTo>
                  <a:lnTo>
                    <a:pt x="23002" y="37787"/>
                  </a:lnTo>
                  <a:lnTo>
                    <a:pt x="23080" y="37765"/>
                  </a:lnTo>
                  <a:lnTo>
                    <a:pt x="23158" y="37731"/>
                  </a:lnTo>
                  <a:lnTo>
                    <a:pt x="23225" y="37698"/>
                  </a:lnTo>
                  <a:lnTo>
                    <a:pt x="23280" y="37642"/>
                  </a:lnTo>
                  <a:lnTo>
                    <a:pt x="23336" y="37564"/>
                  </a:lnTo>
                  <a:lnTo>
                    <a:pt x="23369" y="37475"/>
                  </a:lnTo>
                  <a:lnTo>
                    <a:pt x="23392" y="37375"/>
                  </a:lnTo>
                  <a:lnTo>
                    <a:pt x="23403" y="37242"/>
                  </a:lnTo>
                  <a:lnTo>
                    <a:pt x="23380" y="37086"/>
                  </a:lnTo>
                  <a:lnTo>
                    <a:pt x="23347" y="36896"/>
                  </a:lnTo>
                  <a:lnTo>
                    <a:pt x="23269" y="36685"/>
                  </a:lnTo>
                  <a:lnTo>
                    <a:pt x="23169" y="36440"/>
                  </a:lnTo>
                  <a:lnTo>
                    <a:pt x="23069" y="36184"/>
                  </a:lnTo>
                  <a:lnTo>
                    <a:pt x="22980" y="35917"/>
                  </a:lnTo>
                  <a:lnTo>
                    <a:pt x="22891" y="35638"/>
                  </a:lnTo>
                  <a:lnTo>
                    <a:pt x="22824" y="35360"/>
                  </a:lnTo>
                  <a:lnTo>
                    <a:pt x="22768" y="35071"/>
                  </a:lnTo>
                  <a:lnTo>
                    <a:pt x="22712" y="34781"/>
                  </a:lnTo>
                  <a:lnTo>
                    <a:pt x="22668" y="34481"/>
                  </a:lnTo>
                  <a:lnTo>
                    <a:pt x="22635" y="34180"/>
                  </a:lnTo>
                  <a:lnTo>
                    <a:pt x="22579" y="33568"/>
                  </a:lnTo>
                  <a:lnTo>
                    <a:pt x="22545" y="32933"/>
                  </a:lnTo>
                  <a:lnTo>
                    <a:pt x="22534" y="32298"/>
                  </a:lnTo>
                  <a:lnTo>
                    <a:pt x="22512" y="31653"/>
                  </a:lnTo>
                  <a:lnTo>
                    <a:pt x="22512" y="31241"/>
                  </a:lnTo>
                  <a:lnTo>
                    <a:pt x="22523" y="30807"/>
                  </a:lnTo>
                  <a:lnTo>
                    <a:pt x="22534" y="30328"/>
                  </a:lnTo>
                  <a:lnTo>
                    <a:pt x="22557" y="29827"/>
                  </a:lnTo>
                  <a:lnTo>
                    <a:pt x="22635" y="28769"/>
                  </a:lnTo>
                  <a:lnTo>
                    <a:pt x="22735" y="27689"/>
                  </a:lnTo>
                  <a:lnTo>
                    <a:pt x="22857" y="26620"/>
                  </a:lnTo>
                  <a:lnTo>
                    <a:pt x="22980" y="25618"/>
                  </a:lnTo>
                  <a:lnTo>
                    <a:pt x="23113" y="24739"/>
                  </a:lnTo>
                  <a:lnTo>
                    <a:pt x="23236" y="24015"/>
                  </a:lnTo>
                  <a:lnTo>
                    <a:pt x="23392" y="23292"/>
                  </a:lnTo>
                  <a:lnTo>
                    <a:pt x="23547" y="22568"/>
                  </a:lnTo>
                  <a:lnTo>
                    <a:pt x="23726" y="21844"/>
                  </a:lnTo>
                  <a:lnTo>
                    <a:pt x="23915" y="21121"/>
                  </a:lnTo>
                  <a:lnTo>
                    <a:pt x="24293" y="19707"/>
                  </a:lnTo>
                  <a:lnTo>
                    <a:pt x="24672" y="18304"/>
                  </a:lnTo>
                  <a:lnTo>
                    <a:pt x="24772" y="17858"/>
                  </a:lnTo>
                  <a:lnTo>
                    <a:pt x="24850" y="17447"/>
                  </a:lnTo>
                  <a:lnTo>
                    <a:pt x="24906" y="17068"/>
                  </a:lnTo>
                  <a:lnTo>
                    <a:pt x="24939" y="16689"/>
                  </a:lnTo>
                  <a:lnTo>
                    <a:pt x="24950" y="16300"/>
                  </a:lnTo>
                  <a:lnTo>
                    <a:pt x="24961" y="15877"/>
                  </a:lnTo>
                  <a:lnTo>
                    <a:pt x="24984" y="14875"/>
                  </a:lnTo>
                  <a:lnTo>
                    <a:pt x="24984" y="14351"/>
                  </a:lnTo>
                  <a:lnTo>
                    <a:pt x="24961" y="13828"/>
                  </a:lnTo>
                  <a:lnTo>
                    <a:pt x="24928" y="13305"/>
                  </a:lnTo>
                  <a:lnTo>
                    <a:pt x="24872" y="12793"/>
                  </a:lnTo>
                  <a:lnTo>
                    <a:pt x="24806" y="12281"/>
                  </a:lnTo>
                  <a:lnTo>
                    <a:pt x="24728" y="11791"/>
                  </a:lnTo>
                  <a:lnTo>
                    <a:pt x="24639" y="11312"/>
                  </a:lnTo>
                  <a:lnTo>
                    <a:pt x="24538" y="10844"/>
                  </a:lnTo>
                  <a:lnTo>
                    <a:pt x="24438" y="10410"/>
                  </a:lnTo>
                  <a:lnTo>
                    <a:pt x="24338" y="9998"/>
                  </a:lnTo>
                  <a:lnTo>
                    <a:pt x="24138" y="9263"/>
                  </a:lnTo>
                  <a:lnTo>
                    <a:pt x="23959" y="8673"/>
                  </a:lnTo>
                  <a:lnTo>
                    <a:pt x="23815" y="8261"/>
                  </a:lnTo>
                  <a:lnTo>
                    <a:pt x="23703" y="7950"/>
                  </a:lnTo>
                  <a:lnTo>
                    <a:pt x="23603" y="7638"/>
                  </a:lnTo>
                  <a:lnTo>
                    <a:pt x="23514" y="7337"/>
                  </a:lnTo>
                  <a:lnTo>
                    <a:pt x="23436" y="7048"/>
                  </a:lnTo>
                  <a:lnTo>
                    <a:pt x="23303" y="6469"/>
                  </a:lnTo>
                  <a:lnTo>
                    <a:pt x="23202" y="5923"/>
                  </a:lnTo>
                  <a:lnTo>
                    <a:pt x="23113" y="5411"/>
                  </a:lnTo>
                  <a:lnTo>
                    <a:pt x="23058" y="4921"/>
                  </a:lnTo>
                  <a:lnTo>
                    <a:pt x="23013" y="4454"/>
                  </a:lnTo>
                  <a:lnTo>
                    <a:pt x="22980" y="4020"/>
                  </a:lnTo>
                  <a:lnTo>
                    <a:pt x="22913" y="3218"/>
                  </a:lnTo>
                  <a:lnTo>
                    <a:pt x="22891" y="2862"/>
                  </a:lnTo>
                  <a:lnTo>
                    <a:pt x="22846" y="2539"/>
                  </a:lnTo>
                  <a:lnTo>
                    <a:pt x="22790" y="2238"/>
                  </a:lnTo>
                  <a:lnTo>
                    <a:pt x="22757" y="2094"/>
                  </a:lnTo>
                  <a:lnTo>
                    <a:pt x="22712" y="1960"/>
                  </a:lnTo>
                  <a:lnTo>
                    <a:pt x="22668" y="1838"/>
                  </a:lnTo>
                  <a:lnTo>
                    <a:pt x="22612" y="1715"/>
                  </a:lnTo>
                  <a:lnTo>
                    <a:pt x="22557" y="1604"/>
                  </a:lnTo>
                  <a:lnTo>
                    <a:pt x="22490" y="1492"/>
                  </a:lnTo>
                  <a:lnTo>
                    <a:pt x="21577" y="1225"/>
                  </a:lnTo>
                  <a:lnTo>
                    <a:pt x="20853" y="991"/>
                  </a:lnTo>
                  <a:lnTo>
                    <a:pt x="20274" y="802"/>
                  </a:lnTo>
                  <a:lnTo>
                    <a:pt x="19818" y="646"/>
                  </a:lnTo>
                  <a:lnTo>
                    <a:pt x="19128" y="401"/>
                  </a:lnTo>
                  <a:lnTo>
                    <a:pt x="18838" y="301"/>
                  </a:lnTo>
                  <a:lnTo>
                    <a:pt x="18526" y="212"/>
                  </a:lnTo>
                  <a:lnTo>
                    <a:pt x="18537" y="869"/>
                  </a:lnTo>
                  <a:lnTo>
                    <a:pt x="18549" y="1247"/>
                  </a:lnTo>
                  <a:lnTo>
                    <a:pt x="18537" y="1659"/>
                  </a:lnTo>
                  <a:lnTo>
                    <a:pt x="18526" y="2071"/>
                  </a:lnTo>
                  <a:lnTo>
                    <a:pt x="18482" y="2506"/>
                  </a:lnTo>
                  <a:lnTo>
                    <a:pt x="18426" y="2951"/>
                  </a:lnTo>
                  <a:lnTo>
                    <a:pt x="18393" y="3174"/>
                  </a:lnTo>
                  <a:lnTo>
                    <a:pt x="18337" y="3396"/>
                  </a:lnTo>
                  <a:lnTo>
                    <a:pt x="18281" y="3608"/>
                  </a:lnTo>
                  <a:lnTo>
                    <a:pt x="18226" y="3830"/>
                  </a:lnTo>
                  <a:lnTo>
                    <a:pt x="18148" y="4042"/>
                  </a:lnTo>
                  <a:lnTo>
                    <a:pt x="18070" y="4253"/>
                  </a:lnTo>
                  <a:lnTo>
                    <a:pt x="17981" y="4465"/>
                  </a:lnTo>
                  <a:lnTo>
                    <a:pt x="17869" y="4665"/>
                  </a:lnTo>
                  <a:lnTo>
                    <a:pt x="17758" y="4855"/>
                  </a:lnTo>
                  <a:lnTo>
                    <a:pt x="17636" y="5044"/>
                  </a:lnTo>
                  <a:lnTo>
                    <a:pt x="17491" y="5233"/>
                  </a:lnTo>
                  <a:lnTo>
                    <a:pt x="17346" y="5400"/>
                  </a:lnTo>
                  <a:lnTo>
                    <a:pt x="17179" y="5567"/>
                  </a:lnTo>
                  <a:lnTo>
                    <a:pt x="17001" y="5723"/>
                  </a:lnTo>
                  <a:lnTo>
                    <a:pt x="16801" y="5868"/>
                  </a:lnTo>
                  <a:lnTo>
                    <a:pt x="16600" y="6001"/>
                  </a:lnTo>
                  <a:lnTo>
                    <a:pt x="16366" y="6124"/>
                  </a:lnTo>
                  <a:lnTo>
                    <a:pt x="16133" y="6235"/>
                  </a:lnTo>
                  <a:lnTo>
                    <a:pt x="15899" y="6202"/>
                  </a:lnTo>
                  <a:lnTo>
                    <a:pt x="15676" y="6157"/>
                  </a:lnTo>
                  <a:lnTo>
                    <a:pt x="15465" y="6113"/>
                  </a:lnTo>
                  <a:lnTo>
                    <a:pt x="15242" y="6057"/>
                  </a:lnTo>
                  <a:lnTo>
                    <a:pt x="15042" y="5990"/>
                  </a:lnTo>
                  <a:lnTo>
                    <a:pt x="14830" y="5923"/>
                  </a:lnTo>
                  <a:lnTo>
                    <a:pt x="14630" y="5857"/>
                  </a:lnTo>
                  <a:lnTo>
                    <a:pt x="14429" y="5779"/>
                  </a:lnTo>
                  <a:lnTo>
                    <a:pt x="14051" y="5601"/>
                  </a:lnTo>
                  <a:lnTo>
                    <a:pt x="13683" y="5411"/>
                  </a:lnTo>
                  <a:lnTo>
                    <a:pt x="13338" y="5200"/>
                  </a:lnTo>
                  <a:lnTo>
                    <a:pt x="13004" y="4977"/>
                  </a:lnTo>
                  <a:lnTo>
                    <a:pt x="12692" y="4743"/>
                  </a:lnTo>
                  <a:lnTo>
                    <a:pt x="12392" y="4487"/>
                  </a:lnTo>
                  <a:lnTo>
                    <a:pt x="12102" y="4231"/>
                  </a:lnTo>
                  <a:lnTo>
                    <a:pt x="11835" y="3964"/>
                  </a:lnTo>
                  <a:lnTo>
                    <a:pt x="11579" y="3697"/>
                  </a:lnTo>
                  <a:lnTo>
                    <a:pt x="11345" y="3418"/>
                  </a:lnTo>
                  <a:lnTo>
                    <a:pt x="11123" y="3140"/>
                  </a:lnTo>
                  <a:lnTo>
                    <a:pt x="10911" y="2862"/>
                  </a:lnTo>
                  <a:lnTo>
                    <a:pt x="10711" y="2595"/>
                  </a:lnTo>
                  <a:lnTo>
                    <a:pt x="10533" y="2316"/>
                  </a:lnTo>
                  <a:lnTo>
                    <a:pt x="10366" y="2049"/>
                  </a:lnTo>
                  <a:lnTo>
                    <a:pt x="10210" y="1793"/>
                  </a:lnTo>
                  <a:lnTo>
                    <a:pt x="9942" y="1314"/>
                  </a:lnTo>
                  <a:lnTo>
                    <a:pt x="9731" y="880"/>
                  </a:lnTo>
                  <a:lnTo>
                    <a:pt x="9564" y="524"/>
                  </a:lnTo>
                  <a:lnTo>
                    <a:pt x="9453" y="245"/>
                  </a:lnTo>
                  <a:lnTo>
                    <a:pt x="93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8"/>
            <p:cNvSpPr/>
            <p:nvPr/>
          </p:nvSpPr>
          <p:spPr>
            <a:xfrm>
              <a:off x="1162899" y="1815356"/>
              <a:ext cx="586312" cy="910821"/>
            </a:xfrm>
            <a:custGeom>
              <a:avLst/>
              <a:gdLst/>
              <a:ahLst/>
              <a:cxnLst/>
              <a:rect l="l" t="t" r="r" b="b"/>
              <a:pathLst>
                <a:path w="24984" h="38812" fill="none" extrusionOk="0">
                  <a:moveTo>
                    <a:pt x="23236" y="24015"/>
                  </a:moveTo>
                  <a:lnTo>
                    <a:pt x="23236" y="24015"/>
                  </a:lnTo>
                  <a:lnTo>
                    <a:pt x="23113" y="24739"/>
                  </a:lnTo>
                  <a:lnTo>
                    <a:pt x="22980" y="25618"/>
                  </a:lnTo>
                  <a:lnTo>
                    <a:pt x="22857" y="26620"/>
                  </a:lnTo>
                  <a:lnTo>
                    <a:pt x="22735" y="27689"/>
                  </a:lnTo>
                  <a:lnTo>
                    <a:pt x="22635" y="28769"/>
                  </a:lnTo>
                  <a:lnTo>
                    <a:pt x="22557" y="29827"/>
                  </a:lnTo>
                  <a:lnTo>
                    <a:pt x="22534" y="30328"/>
                  </a:lnTo>
                  <a:lnTo>
                    <a:pt x="22523" y="30807"/>
                  </a:lnTo>
                  <a:lnTo>
                    <a:pt x="22512" y="31241"/>
                  </a:lnTo>
                  <a:lnTo>
                    <a:pt x="22512" y="31653"/>
                  </a:lnTo>
                  <a:lnTo>
                    <a:pt x="22512" y="31653"/>
                  </a:lnTo>
                  <a:lnTo>
                    <a:pt x="22534" y="32298"/>
                  </a:lnTo>
                  <a:lnTo>
                    <a:pt x="22545" y="32933"/>
                  </a:lnTo>
                  <a:lnTo>
                    <a:pt x="22579" y="33568"/>
                  </a:lnTo>
                  <a:lnTo>
                    <a:pt x="22635" y="34180"/>
                  </a:lnTo>
                  <a:lnTo>
                    <a:pt x="22668" y="34481"/>
                  </a:lnTo>
                  <a:lnTo>
                    <a:pt x="22712" y="34781"/>
                  </a:lnTo>
                  <a:lnTo>
                    <a:pt x="22768" y="35071"/>
                  </a:lnTo>
                  <a:lnTo>
                    <a:pt x="22824" y="35360"/>
                  </a:lnTo>
                  <a:lnTo>
                    <a:pt x="22891" y="35638"/>
                  </a:lnTo>
                  <a:lnTo>
                    <a:pt x="22980" y="35917"/>
                  </a:lnTo>
                  <a:lnTo>
                    <a:pt x="23069" y="36184"/>
                  </a:lnTo>
                  <a:lnTo>
                    <a:pt x="23169" y="36440"/>
                  </a:lnTo>
                  <a:lnTo>
                    <a:pt x="23169" y="36440"/>
                  </a:lnTo>
                  <a:lnTo>
                    <a:pt x="23269" y="36685"/>
                  </a:lnTo>
                  <a:lnTo>
                    <a:pt x="23347" y="36896"/>
                  </a:lnTo>
                  <a:lnTo>
                    <a:pt x="23380" y="37086"/>
                  </a:lnTo>
                  <a:lnTo>
                    <a:pt x="23403" y="37242"/>
                  </a:lnTo>
                  <a:lnTo>
                    <a:pt x="23392" y="37375"/>
                  </a:lnTo>
                  <a:lnTo>
                    <a:pt x="23369" y="37475"/>
                  </a:lnTo>
                  <a:lnTo>
                    <a:pt x="23336" y="37564"/>
                  </a:lnTo>
                  <a:lnTo>
                    <a:pt x="23280" y="37642"/>
                  </a:lnTo>
                  <a:lnTo>
                    <a:pt x="23225" y="37698"/>
                  </a:lnTo>
                  <a:lnTo>
                    <a:pt x="23158" y="37731"/>
                  </a:lnTo>
                  <a:lnTo>
                    <a:pt x="23080" y="37765"/>
                  </a:lnTo>
                  <a:lnTo>
                    <a:pt x="23002" y="37787"/>
                  </a:lnTo>
                  <a:lnTo>
                    <a:pt x="22868" y="37809"/>
                  </a:lnTo>
                  <a:lnTo>
                    <a:pt x="22746" y="37832"/>
                  </a:lnTo>
                  <a:lnTo>
                    <a:pt x="22746" y="37832"/>
                  </a:lnTo>
                  <a:lnTo>
                    <a:pt x="21744" y="38032"/>
                  </a:lnTo>
                  <a:lnTo>
                    <a:pt x="20742" y="38199"/>
                  </a:lnTo>
                  <a:lnTo>
                    <a:pt x="19751" y="38344"/>
                  </a:lnTo>
                  <a:lnTo>
                    <a:pt x="18771" y="38477"/>
                  </a:lnTo>
                  <a:lnTo>
                    <a:pt x="17814" y="38578"/>
                  </a:lnTo>
                  <a:lnTo>
                    <a:pt x="16867" y="38667"/>
                  </a:lnTo>
                  <a:lnTo>
                    <a:pt x="15932" y="38722"/>
                  </a:lnTo>
                  <a:lnTo>
                    <a:pt x="15019" y="38767"/>
                  </a:lnTo>
                  <a:lnTo>
                    <a:pt x="14129" y="38800"/>
                  </a:lnTo>
                  <a:lnTo>
                    <a:pt x="13249" y="38811"/>
                  </a:lnTo>
                  <a:lnTo>
                    <a:pt x="12392" y="38811"/>
                  </a:lnTo>
                  <a:lnTo>
                    <a:pt x="11557" y="38789"/>
                  </a:lnTo>
                  <a:lnTo>
                    <a:pt x="10744" y="38767"/>
                  </a:lnTo>
                  <a:lnTo>
                    <a:pt x="9954" y="38722"/>
                  </a:lnTo>
                  <a:lnTo>
                    <a:pt x="9185" y="38667"/>
                  </a:lnTo>
                  <a:lnTo>
                    <a:pt x="8439" y="38611"/>
                  </a:lnTo>
                  <a:lnTo>
                    <a:pt x="7716" y="38533"/>
                  </a:lnTo>
                  <a:lnTo>
                    <a:pt x="7026" y="38455"/>
                  </a:lnTo>
                  <a:lnTo>
                    <a:pt x="6369" y="38377"/>
                  </a:lnTo>
                  <a:lnTo>
                    <a:pt x="5734" y="38288"/>
                  </a:lnTo>
                  <a:lnTo>
                    <a:pt x="5122" y="38199"/>
                  </a:lnTo>
                  <a:lnTo>
                    <a:pt x="4543" y="38099"/>
                  </a:lnTo>
                  <a:lnTo>
                    <a:pt x="3485" y="37910"/>
                  </a:lnTo>
                  <a:lnTo>
                    <a:pt x="2561" y="37720"/>
                  </a:lnTo>
                  <a:lnTo>
                    <a:pt x="1782" y="37531"/>
                  </a:lnTo>
                  <a:lnTo>
                    <a:pt x="1136" y="37375"/>
                  </a:lnTo>
                  <a:lnTo>
                    <a:pt x="657" y="37242"/>
                  </a:lnTo>
                  <a:lnTo>
                    <a:pt x="657" y="37242"/>
                  </a:lnTo>
                  <a:lnTo>
                    <a:pt x="602" y="37219"/>
                  </a:lnTo>
                  <a:lnTo>
                    <a:pt x="557" y="37197"/>
                  </a:lnTo>
                  <a:lnTo>
                    <a:pt x="512" y="37164"/>
                  </a:lnTo>
                  <a:lnTo>
                    <a:pt x="479" y="37119"/>
                  </a:lnTo>
                  <a:lnTo>
                    <a:pt x="457" y="37075"/>
                  </a:lnTo>
                  <a:lnTo>
                    <a:pt x="435" y="37030"/>
                  </a:lnTo>
                  <a:lnTo>
                    <a:pt x="423" y="36974"/>
                  </a:lnTo>
                  <a:lnTo>
                    <a:pt x="423" y="36919"/>
                  </a:lnTo>
                  <a:lnTo>
                    <a:pt x="423" y="36796"/>
                  </a:lnTo>
                  <a:lnTo>
                    <a:pt x="457" y="36652"/>
                  </a:lnTo>
                  <a:lnTo>
                    <a:pt x="490" y="36507"/>
                  </a:lnTo>
                  <a:lnTo>
                    <a:pt x="546" y="36351"/>
                  </a:lnTo>
                  <a:lnTo>
                    <a:pt x="679" y="36006"/>
                  </a:lnTo>
                  <a:lnTo>
                    <a:pt x="813" y="35661"/>
                  </a:lnTo>
                  <a:lnTo>
                    <a:pt x="880" y="35494"/>
                  </a:lnTo>
                  <a:lnTo>
                    <a:pt x="924" y="35327"/>
                  </a:lnTo>
                  <a:lnTo>
                    <a:pt x="969" y="35171"/>
                  </a:lnTo>
                  <a:lnTo>
                    <a:pt x="991" y="35015"/>
                  </a:lnTo>
                  <a:lnTo>
                    <a:pt x="991" y="35015"/>
                  </a:lnTo>
                  <a:lnTo>
                    <a:pt x="1103" y="34002"/>
                  </a:lnTo>
                  <a:lnTo>
                    <a:pt x="1192" y="32922"/>
                  </a:lnTo>
                  <a:lnTo>
                    <a:pt x="1258" y="31797"/>
                  </a:lnTo>
                  <a:lnTo>
                    <a:pt x="1303" y="30595"/>
                  </a:lnTo>
                  <a:lnTo>
                    <a:pt x="1325" y="29326"/>
                  </a:lnTo>
                  <a:lnTo>
                    <a:pt x="1325" y="27990"/>
                  </a:lnTo>
                  <a:lnTo>
                    <a:pt x="1303" y="26565"/>
                  </a:lnTo>
                  <a:lnTo>
                    <a:pt x="1270" y="25073"/>
                  </a:lnTo>
                  <a:lnTo>
                    <a:pt x="1203" y="23492"/>
                  </a:lnTo>
                  <a:lnTo>
                    <a:pt x="1114" y="21822"/>
                  </a:lnTo>
                  <a:lnTo>
                    <a:pt x="1002" y="20063"/>
                  </a:lnTo>
                  <a:lnTo>
                    <a:pt x="880" y="18204"/>
                  </a:lnTo>
                  <a:lnTo>
                    <a:pt x="724" y="16244"/>
                  </a:lnTo>
                  <a:lnTo>
                    <a:pt x="535" y="14184"/>
                  </a:lnTo>
                  <a:lnTo>
                    <a:pt x="334" y="12013"/>
                  </a:lnTo>
                  <a:lnTo>
                    <a:pt x="112" y="9731"/>
                  </a:lnTo>
                  <a:lnTo>
                    <a:pt x="112" y="9731"/>
                  </a:lnTo>
                  <a:lnTo>
                    <a:pt x="67" y="9308"/>
                  </a:lnTo>
                  <a:lnTo>
                    <a:pt x="45" y="8907"/>
                  </a:lnTo>
                  <a:lnTo>
                    <a:pt x="23" y="8518"/>
                  </a:lnTo>
                  <a:lnTo>
                    <a:pt x="11" y="8150"/>
                  </a:lnTo>
                  <a:lnTo>
                    <a:pt x="0" y="7805"/>
                  </a:lnTo>
                  <a:lnTo>
                    <a:pt x="11" y="7471"/>
                  </a:lnTo>
                  <a:lnTo>
                    <a:pt x="23" y="7159"/>
                  </a:lnTo>
                  <a:lnTo>
                    <a:pt x="45" y="6859"/>
                  </a:lnTo>
                  <a:lnTo>
                    <a:pt x="67" y="6580"/>
                  </a:lnTo>
                  <a:lnTo>
                    <a:pt x="101" y="6313"/>
                  </a:lnTo>
                  <a:lnTo>
                    <a:pt x="134" y="6068"/>
                  </a:lnTo>
                  <a:lnTo>
                    <a:pt x="167" y="5823"/>
                  </a:lnTo>
                  <a:lnTo>
                    <a:pt x="212" y="5601"/>
                  </a:lnTo>
                  <a:lnTo>
                    <a:pt x="268" y="5400"/>
                  </a:lnTo>
                  <a:lnTo>
                    <a:pt x="368" y="5022"/>
                  </a:lnTo>
                  <a:lnTo>
                    <a:pt x="490" y="4699"/>
                  </a:lnTo>
                  <a:lnTo>
                    <a:pt x="613" y="4420"/>
                  </a:lnTo>
                  <a:lnTo>
                    <a:pt x="735" y="4187"/>
                  </a:lnTo>
                  <a:lnTo>
                    <a:pt x="846" y="3986"/>
                  </a:lnTo>
                  <a:lnTo>
                    <a:pt x="958" y="3819"/>
                  </a:lnTo>
                  <a:lnTo>
                    <a:pt x="1058" y="3686"/>
                  </a:lnTo>
                  <a:lnTo>
                    <a:pt x="1214" y="3508"/>
                  </a:lnTo>
                  <a:lnTo>
                    <a:pt x="1214" y="3508"/>
                  </a:lnTo>
                  <a:lnTo>
                    <a:pt x="1359" y="3329"/>
                  </a:lnTo>
                  <a:lnTo>
                    <a:pt x="1503" y="3174"/>
                  </a:lnTo>
                  <a:lnTo>
                    <a:pt x="1659" y="3018"/>
                  </a:lnTo>
                  <a:lnTo>
                    <a:pt x="1815" y="2873"/>
                  </a:lnTo>
                  <a:lnTo>
                    <a:pt x="1982" y="2739"/>
                  </a:lnTo>
                  <a:lnTo>
                    <a:pt x="2149" y="2617"/>
                  </a:lnTo>
                  <a:lnTo>
                    <a:pt x="2483" y="2383"/>
                  </a:lnTo>
                  <a:lnTo>
                    <a:pt x="2817" y="2172"/>
                  </a:lnTo>
                  <a:lnTo>
                    <a:pt x="3140" y="1993"/>
                  </a:lnTo>
                  <a:lnTo>
                    <a:pt x="3697" y="1704"/>
                  </a:lnTo>
                  <a:lnTo>
                    <a:pt x="3697" y="1704"/>
                  </a:lnTo>
                  <a:lnTo>
                    <a:pt x="4097" y="1515"/>
                  </a:lnTo>
                  <a:lnTo>
                    <a:pt x="4520" y="1337"/>
                  </a:lnTo>
                  <a:lnTo>
                    <a:pt x="4977" y="1170"/>
                  </a:lnTo>
                  <a:lnTo>
                    <a:pt x="5433" y="1003"/>
                  </a:lnTo>
                  <a:lnTo>
                    <a:pt x="5912" y="858"/>
                  </a:lnTo>
                  <a:lnTo>
                    <a:pt x="6380" y="713"/>
                  </a:lnTo>
                  <a:lnTo>
                    <a:pt x="6847" y="591"/>
                  </a:lnTo>
                  <a:lnTo>
                    <a:pt x="7293" y="468"/>
                  </a:lnTo>
                  <a:lnTo>
                    <a:pt x="8105" y="268"/>
                  </a:lnTo>
                  <a:lnTo>
                    <a:pt x="8762" y="123"/>
                  </a:lnTo>
                  <a:lnTo>
                    <a:pt x="9364" y="1"/>
                  </a:lnTo>
                  <a:lnTo>
                    <a:pt x="9364" y="1"/>
                  </a:lnTo>
                  <a:lnTo>
                    <a:pt x="9453" y="245"/>
                  </a:lnTo>
                  <a:lnTo>
                    <a:pt x="9564" y="524"/>
                  </a:lnTo>
                  <a:lnTo>
                    <a:pt x="9731" y="880"/>
                  </a:lnTo>
                  <a:lnTo>
                    <a:pt x="9942" y="1314"/>
                  </a:lnTo>
                  <a:lnTo>
                    <a:pt x="10210" y="1793"/>
                  </a:lnTo>
                  <a:lnTo>
                    <a:pt x="10366" y="2049"/>
                  </a:lnTo>
                  <a:lnTo>
                    <a:pt x="10533" y="2316"/>
                  </a:lnTo>
                  <a:lnTo>
                    <a:pt x="10711" y="2595"/>
                  </a:lnTo>
                  <a:lnTo>
                    <a:pt x="10911" y="2862"/>
                  </a:lnTo>
                  <a:lnTo>
                    <a:pt x="11123" y="3140"/>
                  </a:lnTo>
                  <a:lnTo>
                    <a:pt x="11345" y="3418"/>
                  </a:lnTo>
                  <a:lnTo>
                    <a:pt x="11579" y="3697"/>
                  </a:lnTo>
                  <a:lnTo>
                    <a:pt x="11835" y="3964"/>
                  </a:lnTo>
                  <a:lnTo>
                    <a:pt x="12102" y="4231"/>
                  </a:lnTo>
                  <a:lnTo>
                    <a:pt x="12392" y="4487"/>
                  </a:lnTo>
                  <a:lnTo>
                    <a:pt x="12692" y="4743"/>
                  </a:lnTo>
                  <a:lnTo>
                    <a:pt x="13004" y="4977"/>
                  </a:lnTo>
                  <a:lnTo>
                    <a:pt x="13338" y="5200"/>
                  </a:lnTo>
                  <a:lnTo>
                    <a:pt x="13683" y="5411"/>
                  </a:lnTo>
                  <a:lnTo>
                    <a:pt x="14051" y="5601"/>
                  </a:lnTo>
                  <a:lnTo>
                    <a:pt x="14429" y="5779"/>
                  </a:lnTo>
                  <a:lnTo>
                    <a:pt x="14630" y="5857"/>
                  </a:lnTo>
                  <a:lnTo>
                    <a:pt x="14830" y="5923"/>
                  </a:lnTo>
                  <a:lnTo>
                    <a:pt x="15042" y="5990"/>
                  </a:lnTo>
                  <a:lnTo>
                    <a:pt x="15242" y="6057"/>
                  </a:lnTo>
                  <a:lnTo>
                    <a:pt x="15465" y="6113"/>
                  </a:lnTo>
                  <a:lnTo>
                    <a:pt x="15676" y="6157"/>
                  </a:lnTo>
                  <a:lnTo>
                    <a:pt x="15899" y="6202"/>
                  </a:lnTo>
                  <a:lnTo>
                    <a:pt x="16133" y="6235"/>
                  </a:lnTo>
                  <a:lnTo>
                    <a:pt x="16133" y="6235"/>
                  </a:lnTo>
                  <a:lnTo>
                    <a:pt x="16366" y="6124"/>
                  </a:lnTo>
                  <a:lnTo>
                    <a:pt x="16600" y="6001"/>
                  </a:lnTo>
                  <a:lnTo>
                    <a:pt x="16801" y="5868"/>
                  </a:lnTo>
                  <a:lnTo>
                    <a:pt x="17001" y="5723"/>
                  </a:lnTo>
                  <a:lnTo>
                    <a:pt x="17179" y="5567"/>
                  </a:lnTo>
                  <a:lnTo>
                    <a:pt x="17346" y="5400"/>
                  </a:lnTo>
                  <a:lnTo>
                    <a:pt x="17491" y="5233"/>
                  </a:lnTo>
                  <a:lnTo>
                    <a:pt x="17636" y="5044"/>
                  </a:lnTo>
                  <a:lnTo>
                    <a:pt x="17758" y="4855"/>
                  </a:lnTo>
                  <a:lnTo>
                    <a:pt x="17869" y="4665"/>
                  </a:lnTo>
                  <a:lnTo>
                    <a:pt x="17981" y="4465"/>
                  </a:lnTo>
                  <a:lnTo>
                    <a:pt x="18070" y="4253"/>
                  </a:lnTo>
                  <a:lnTo>
                    <a:pt x="18148" y="4042"/>
                  </a:lnTo>
                  <a:lnTo>
                    <a:pt x="18226" y="3830"/>
                  </a:lnTo>
                  <a:lnTo>
                    <a:pt x="18281" y="3608"/>
                  </a:lnTo>
                  <a:lnTo>
                    <a:pt x="18337" y="3396"/>
                  </a:lnTo>
                  <a:lnTo>
                    <a:pt x="18393" y="3174"/>
                  </a:lnTo>
                  <a:lnTo>
                    <a:pt x="18426" y="2951"/>
                  </a:lnTo>
                  <a:lnTo>
                    <a:pt x="18482" y="2506"/>
                  </a:lnTo>
                  <a:lnTo>
                    <a:pt x="18526" y="2071"/>
                  </a:lnTo>
                  <a:lnTo>
                    <a:pt x="18537" y="1659"/>
                  </a:lnTo>
                  <a:lnTo>
                    <a:pt x="18549" y="1247"/>
                  </a:lnTo>
                  <a:lnTo>
                    <a:pt x="18537" y="869"/>
                  </a:lnTo>
                  <a:lnTo>
                    <a:pt x="18526" y="212"/>
                  </a:lnTo>
                  <a:lnTo>
                    <a:pt x="18526" y="212"/>
                  </a:lnTo>
                  <a:lnTo>
                    <a:pt x="18838" y="301"/>
                  </a:lnTo>
                  <a:lnTo>
                    <a:pt x="19128" y="401"/>
                  </a:lnTo>
                  <a:lnTo>
                    <a:pt x="19818" y="646"/>
                  </a:lnTo>
                  <a:lnTo>
                    <a:pt x="20274" y="802"/>
                  </a:lnTo>
                  <a:lnTo>
                    <a:pt x="20853" y="991"/>
                  </a:lnTo>
                  <a:lnTo>
                    <a:pt x="21577" y="1225"/>
                  </a:lnTo>
                  <a:lnTo>
                    <a:pt x="22490" y="1492"/>
                  </a:lnTo>
                  <a:lnTo>
                    <a:pt x="22490" y="1492"/>
                  </a:lnTo>
                  <a:lnTo>
                    <a:pt x="22557" y="1604"/>
                  </a:lnTo>
                  <a:lnTo>
                    <a:pt x="22612" y="1715"/>
                  </a:lnTo>
                  <a:lnTo>
                    <a:pt x="22668" y="1838"/>
                  </a:lnTo>
                  <a:lnTo>
                    <a:pt x="22712" y="1960"/>
                  </a:lnTo>
                  <a:lnTo>
                    <a:pt x="22757" y="2094"/>
                  </a:lnTo>
                  <a:lnTo>
                    <a:pt x="22790" y="2238"/>
                  </a:lnTo>
                  <a:lnTo>
                    <a:pt x="22846" y="2539"/>
                  </a:lnTo>
                  <a:lnTo>
                    <a:pt x="22891" y="2862"/>
                  </a:lnTo>
                  <a:lnTo>
                    <a:pt x="22913" y="3218"/>
                  </a:lnTo>
                  <a:lnTo>
                    <a:pt x="22980" y="4020"/>
                  </a:lnTo>
                  <a:lnTo>
                    <a:pt x="23013" y="4454"/>
                  </a:lnTo>
                  <a:lnTo>
                    <a:pt x="23058" y="4921"/>
                  </a:lnTo>
                  <a:lnTo>
                    <a:pt x="23113" y="5411"/>
                  </a:lnTo>
                  <a:lnTo>
                    <a:pt x="23202" y="5923"/>
                  </a:lnTo>
                  <a:lnTo>
                    <a:pt x="23303" y="6469"/>
                  </a:lnTo>
                  <a:lnTo>
                    <a:pt x="23436" y="7048"/>
                  </a:lnTo>
                  <a:lnTo>
                    <a:pt x="23514" y="7337"/>
                  </a:lnTo>
                  <a:lnTo>
                    <a:pt x="23603" y="7638"/>
                  </a:lnTo>
                  <a:lnTo>
                    <a:pt x="23703" y="7950"/>
                  </a:lnTo>
                  <a:lnTo>
                    <a:pt x="23815" y="8261"/>
                  </a:lnTo>
                  <a:lnTo>
                    <a:pt x="23815" y="8261"/>
                  </a:lnTo>
                  <a:lnTo>
                    <a:pt x="23959" y="8673"/>
                  </a:lnTo>
                  <a:lnTo>
                    <a:pt x="24138" y="9263"/>
                  </a:lnTo>
                  <a:lnTo>
                    <a:pt x="24338" y="9998"/>
                  </a:lnTo>
                  <a:lnTo>
                    <a:pt x="24438" y="10410"/>
                  </a:lnTo>
                  <a:lnTo>
                    <a:pt x="24538" y="10844"/>
                  </a:lnTo>
                  <a:lnTo>
                    <a:pt x="24639" y="11312"/>
                  </a:lnTo>
                  <a:lnTo>
                    <a:pt x="24728" y="11791"/>
                  </a:lnTo>
                  <a:lnTo>
                    <a:pt x="24806" y="12281"/>
                  </a:lnTo>
                  <a:lnTo>
                    <a:pt x="24872" y="12793"/>
                  </a:lnTo>
                  <a:lnTo>
                    <a:pt x="24928" y="13305"/>
                  </a:lnTo>
                  <a:lnTo>
                    <a:pt x="24961" y="13828"/>
                  </a:lnTo>
                  <a:lnTo>
                    <a:pt x="24984" y="14351"/>
                  </a:lnTo>
                  <a:lnTo>
                    <a:pt x="24984" y="14875"/>
                  </a:lnTo>
                  <a:lnTo>
                    <a:pt x="24984" y="14875"/>
                  </a:lnTo>
                  <a:lnTo>
                    <a:pt x="24961" y="15877"/>
                  </a:lnTo>
                  <a:lnTo>
                    <a:pt x="24950" y="16300"/>
                  </a:lnTo>
                  <a:lnTo>
                    <a:pt x="24939" y="16689"/>
                  </a:lnTo>
                  <a:lnTo>
                    <a:pt x="24906" y="17068"/>
                  </a:lnTo>
                  <a:lnTo>
                    <a:pt x="24850" y="17447"/>
                  </a:lnTo>
                  <a:lnTo>
                    <a:pt x="24772" y="17858"/>
                  </a:lnTo>
                  <a:lnTo>
                    <a:pt x="24672" y="18304"/>
                  </a:lnTo>
                  <a:lnTo>
                    <a:pt x="24672" y="18304"/>
                  </a:lnTo>
                  <a:lnTo>
                    <a:pt x="24293" y="19707"/>
                  </a:lnTo>
                  <a:lnTo>
                    <a:pt x="23915" y="21121"/>
                  </a:lnTo>
                  <a:lnTo>
                    <a:pt x="23726" y="21844"/>
                  </a:lnTo>
                  <a:lnTo>
                    <a:pt x="23547" y="22568"/>
                  </a:lnTo>
                  <a:lnTo>
                    <a:pt x="23392" y="23292"/>
                  </a:lnTo>
                  <a:lnTo>
                    <a:pt x="23236" y="2401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8"/>
            <p:cNvSpPr/>
            <p:nvPr/>
          </p:nvSpPr>
          <p:spPr>
            <a:xfrm>
              <a:off x="1316776" y="1400990"/>
              <a:ext cx="364239" cy="327653"/>
            </a:xfrm>
            <a:custGeom>
              <a:avLst/>
              <a:gdLst/>
              <a:ahLst/>
              <a:cxnLst/>
              <a:rect l="l" t="t" r="r" b="b"/>
              <a:pathLst>
                <a:path w="15521" h="13962" extrusionOk="0">
                  <a:moveTo>
                    <a:pt x="10889" y="0"/>
                  </a:moveTo>
                  <a:lnTo>
                    <a:pt x="9242" y="657"/>
                  </a:lnTo>
                  <a:lnTo>
                    <a:pt x="7538" y="1325"/>
                  </a:lnTo>
                  <a:lnTo>
                    <a:pt x="5590" y="2115"/>
                  </a:lnTo>
                  <a:lnTo>
                    <a:pt x="4599" y="2527"/>
                  </a:lnTo>
                  <a:lnTo>
                    <a:pt x="3630" y="2928"/>
                  </a:lnTo>
                  <a:lnTo>
                    <a:pt x="2740" y="3318"/>
                  </a:lnTo>
                  <a:lnTo>
                    <a:pt x="1927" y="3674"/>
                  </a:lnTo>
                  <a:lnTo>
                    <a:pt x="1248" y="3997"/>
                  </a:lnTo>
                  <a:lnTo>
                    <a:pt x="725" y="4253"/>
                  </a:lnTo>
                  <a:lnTo>
                    <a:pt x="524" y="4364"/>
                  </a:lnTo>
                  <a:lnTo>
                    <a:pt x="379" y="4464"/>
                  </a:lnTo>
                  <a:lnTo>
                    <a:pt x="290" y="4531"/>
                  </a:lnTo>
                  <a:lnTo>
                    <a:pt x="257" y="4565"/>
                  </a:lnTo>
                  <a:lnTo>
                    <a:pt x="257" y="4587"/>
                  </a:lnTo>
                  <a:lnTo>
                    <a:pt x="224" y="4754"/>
                  </a:lnTo>
                  <a:lnTo>
                    <a:pt x="168" y="5043"/>
                  </a:lnTo>
                  <a:lnTo>
                    <a:pt x="112" y="5455"/>
                  </a:lnTo>
                  <a:lnTo>
                    <a:pt x="45" y="5956"/>
                  </a:lnTo>
                  <a:lnTo>
                    <a:pt x="23" y="6235"/>
                  </a:lnTo>
                  <a:lnTo>
                    <a:pt x="12" y="6524"/>
                  </a:lnTo>
                  <a:lnTo>
                    <a:pt x="1" y="6836"/>
                  </a:lnTo>
                  <a:lnTo>
                    <a:pt x="12" y="7148"/>
                  </a:lnTo>
                  <a:lnTo>
                    <a:pt x="23" y="7482"/>
                  </a:lnTo>
                  <a:lnTo>
                    <a:pt x="57" y="7816"/>
                  </a:lnTo>
                  <a:lnTo>
                    <a:pt x="112" y="8150"/>
                  </a:lnTo>
                  <a:lnTo>
                    <a:pt x="179" y="8484"/>
                  </a:lnTo>
                  <a:lnTo>
                    <a:pt x="268" y="8818"/>
                  </a:lnTo>
                  <a:lnTo>
                    <a:pt x="379" y="9152"/>
                  </a:lnTo>
                  <a:lnTo>
                    <a:pt x="446" y="9319"/>
                  </a:lnTo>
                  <a:lnTo>
                    <a:pt x="524" y="9475"/>
                  </a:lnTo>
                  <a:lnTo>
                    <a:pt x="602" y="9642"/>
                  </a:lnTo>
                  <a:lnTo>
                    <a:pt x="691" y="9797"/>
                  </a:lnTo>
                  <a:lnTo>
                    <a:pt x="780" y="9953"/>
                  </a:lnTo>
                  <a:lnTo>
                    <a:pt x="880" y="10098"/>
                  </a:lnTo>
                  <a:lnTo>
                    <a:pt x="992" y="10254"/>
                  </a:lnTo>
                  <a:lnTo>
                    <a:pt x="1114" y="10399"/>
                  </a:lnTo>
                  <a:lnTo>
                    <a:pt x="1237" y="10532"/>
                  </a:lnTo>
                  <a:lnTo>
                    <a:pt x="1370" y="10677"/>
                  </a:lnTo>
                  <a:lnTo>
                    <a:pt x="1515" y="10799"/>
                  </a:lnTo>
                  <a:lnTo>
                    <a:pt x="1671" y="10933"/>
                  </a:lnTo>
                  <a:lnTo>
                    <a:pt x="1827" y="11055"/>
                  </a:lnTo>
                  <a:lnTo>
                    <a:pt x="2005" y="11167"/>
                  </a:lnTo>
                  <a:lnTo>
                    <a:pt x="2183" y="11278"/>
                  </a:lnTo>
                  <a:lnTo>
                    <a:pt x="2372" y="11378"/>
                  </a:lnTo>
                  <a:lnTo>
                    <a:pt x="2573" y="11479"/>
                  </a:lnTo>
                  <a:lnTo>
                    <a:pt x="2784" y="11568"/>
                  </a:lnTo>
                  <a:lnTo>
                    <a:pt x="3007" y="11646"/>
                  </a:lnTo>
                  <a:lnTo>
                    <a:pt x="3241" y="11723"/>
                  </a:lnTo>
                  <a:lnTo>
                    <a:pt x="3486" y="11790"/>
                  </a:lnTo>
                  <a:lnTo>
                    <a:pt x="3742" y="11857"/>
                  </a:lnTo>
                  <a:lnTo>
                    <a:pt x="4020" y="11902"/>
                  </a:lnTo>
                  <a:lnTo>
                    <a:pt x="4298" y="11946"/>
                  </a:lnTo>
                  <a:lnTo>
                    <a:pt x="4588" y="11980"/>
                  </a:lnTo>
                  <a:lnTo>
                    <a:pt x="4900" y="12002"/>
                  </a:lnTo>
                  <a:lnTo>
                    <a:pt x="5211" y="12024"/>
                  </a:lnTo>
                  <a:lnTo>
                    <a:pt x="5545" y="12024"/>
                  </a:lnTo>
                  <a:lnTo>
                    <a:pt x="5824" y="12280"/>
                  </a:lnTo>
                  <a:lnTo>
                    <a:pt x="6113" y="12514"/>
                  </a:lnTo>
                  <a:lnTo>
                    <a:pt x="6414" y="12748"/>
                  </a:lnTo>
                  <a:lnTo>
                    <a:pt x="6737" y="12959"/>
                  </a:lnTo>
                  <a:lnTo>
                    <a:pt x="7071" y="13149"/>
                  </a:lnTo>
                  <a:lnTo>
                    <a:pt x="7416" y="13327"/>
                  </a:lnTo>
                  <a:lnTo>
                    <a:pt x="7772" y="13483"/>
                  </a:lnTo>
                  <a:lnTo>
                    <a:pt x="8139" y="13627"/>
                  </a:lnTo>
                  <a:lnTo>
                    <a:pt x="8507" y="13739"/>
                  </a:lnTo>
                  <a:lnTo>
                    <a:pt x="8874" y="13839"/>
                  </a:lnTo>
                  <a:lnTo>
                    <a:pt x="9253" y="13906"/>
                  </a:lnTo>
                  <a:lnTo>
                    <a:pt x="9631" y="13950"/>
                  </a:lnTo>
                  <a:lnTo>
                    <a:pt x="9832" y="13961"/>
                  </a:lnTo>
                  <a:lnTo>
                    <a:pt x="10210" y="13961"/>
                  </a:lnTo>
                  <a:lnTo>
                    <a:pt x="10400" y="13950"/>
                  </a:lnTo>
                  <a:lnTo>
                    <a:pt x="10589" y="13939"/>
                  </a:lnTo>
                  <a:lnTo>
                    <a:pt x="10778" y="13906"/>
                  </a:lnTo>
                  <a:lnTo>
                    <a:pt x="10967" y="13883"/>
                  </a:lnTo>
                  <a:lnTo>
                    <a:pt x="11145" y="13839"/>
                  </a:lnTo>
                  <a:lnTo>
                    <a:pt x="11312" y="13794"/>
                  </a:lnTo>
                  <a:lnTo>
                    <a:pt x="11468" y="13750"/>
                  </a:lnTo>
                  <a:lnTo>
                    <a:pt x="11624" y="13683"/>
                  </a:lnTo>
                  <a:lnTo>
                    <a:pt x="11780" y="13627"/>
                  </a:lnTo>
                  <a:lnTo>
                    <a:pt x="11925" y="13549"/>
                  </a:lnTo>
                  <a:lnTo>
                    <a:pt x="12070" y="13483"/>
                  </a:lnTo>
                  <a:lnTo>
                    <a:pt x="12214" y="13393"/>
                  </a:lnTo>
                  <a:lnTo>
                    <a:pt x="12348" y="13304"/>
                  </a:lnTo>
                  <a:lnTo>
                    <a:pt x="12615" y="13115"/>
                  </a:lnTo>
                  <a:lnTo>
                    <a:pt x="12871" y="12904"/>
                  </a:lnTo>
                  <a:lnTo>
                    <a:pt x="13105" y="12681"/>
                  </a:lnTo>
                  <a:lnTo>
                    <a:pt x="13328" y="12436"/>
                  </a:lnTo>
                  <a:lnTo>
                    <a:pt x="13539" y="12180"/>
                  </a:lnTo>
                  <a:lnTo>
                    <a:pt x="13728" y="11913"/>
                  </a:lnTo>
                  <a:lnTo>
                    <a:pt x="13918" y="11634"/>
                  </a:lnTo>
                  <a:lnTo>
                    <a:pt x="14085" y="11345"/>
                  </a:lnTo>
                  <a:lnTo>
                    <a:pt x="14229" y="11055"/>
                  </a:lnTo>
                  <a:lnTo>
                    <a:pt x="14374" y="10755"/>
                  </a:lnTo>
                  <a:lnTo>
                    <a:pt x="14497" y="10454"/>
                  </a:lnTo>
                  <a:lnTo>
                    <a:pt x="14608" y="10154"/>
                  </a:lnTo>
                  <a:lnTo>
                    <a:pt x="14719" y="9842"/>
                  </a:lnTo>
                  <a:lnTo>
                    <a:pt x="14819" y="9508"/>
                  </a:lnTo>
                  <a:lnTo>
                    <a:pt x="14920" y="9185"/>
                  </a:lnTo>
                  <a:lnTo>
                    <a:pt x="15009" y="8862"/>
                  </a:lnTo>
                  <a:lnTo>
                    <a:pt x="15120" y="8417"/>
                  </a:lnTo>
                  <a:lnTo>
                    <a:pt x="15209" y="7983"/>
                  </a:lnTo>
                  <a:lnTo>
                    <a:pt x="15298" y="7560"/>
                  </a:lnTo>
                  <a:lnTo>
                    <a:pt x="15365" y="7137"/>
                  </a:lnTo>
                  <a:lnTo>
                    <a:pt x="15421" y="6736"/>
                  </a:lnTo>
                  <a:lnTo>
                    <a:pt x="15454" y="6346"/>
                  </a:lnTo>
                  <a:lnTo>
                    <a:pt x="15487" y="5979"/>
                  </a:lnTo>
                  <a:lnTo>
                    <a:pt x="15510" y="5611"/>
                  </a:lnTo>
                  <a:lnTo>
                    <a:pt x="15521" y="5255"/>
                  </a:lnTo>
                  <a:lnTo>
                    <a:pt x="15521" y="4910"/>
                  </a:lnTo>
                  <a:lnTo>
                    <a:pt x="15510" y="4587"/>
                  </a:lnTo>
                  <a:lnTo>
                    <a:pt x="15499" y="4275"/>
                  </a:lnTo>
                  <a:lnTo>
                    <a:pt x="15476" y="3975"/>
                  </a:lnTo>
                  <a:lnTo>
                    <a:pt x="15454" y="3685"/>
                  </a:lnTo>
                  <a:lnTo>
                    <a:pt x="15376" y="3151"/>
                  </a:lnTo>
                  <a:lnTo>
                    <a:pt x="15298" y="2672"/>
                  </a:lnTo>
                  <a:lnTo>
                    <a:pt x="15209" y="2249"/>
                  </a:lnTo>
                  <a:lnTo>
                    <a:pt x="15109" y="1893"/>
                  </a:lnTo>
                  <a:lnTo>
                    <a:pt x="15020" y="1592"/>
                  </a:lnTo>
                  <a:lnTo>
                    <a:pt x="14942" y="1358"/>
                  </a:lnTo>
                  <a:lnTo>
                    <a:pt x="14875" y="1191"/>
                  </a:lnTo>
                  <a:lnTo>
                    <a:pt x="14808" y="1047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FFC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8"/>
            <p:cNvSpPr/>
            <p:nvPr/>
          </p:nvSpPr>
          <p:spPr>
            <a:xfrm>
              <a:off x="1607069" y="1552262"/>
              <a:ext cx="20135" cy="77349"/>
            </a:xfrm>
            <a:custGeom>
              <a:avLst/>
              <a:gdLst/>
              <a:ahLst/>
              <a:cxnLst/>
              <a:rect l="l" t="t" r="r" b="b"/>
              <a:pathLst>
                <a:path w="858" h="3296" fill="none" extrusionOk="0">
                  <a:moveTo>
                    <a:pt x="145" y="0"/>
                  </a:moveTo>
                  <a:lnTo>
                    <a:pt x="145" y="0"/>
                  </a:lnTo>
                  <a:lnTo>
                    <a:pt x="145" y="78"/>
                  </a:lnTo>
                  <a:lnTo>
                    <a:pt x="145" y="301"/>
                  </a:lnTo>
                  <a:lnTo>
                    <a:pt x="167" y="635"/>
                  </a:lnTo>
                  <a:lnTo>
                    <a:pt x="223" y="1047"/>
                  </a:lnTo>
                  <a:lnTo>
                    <a:pt x="256" y="1258"/>
                  </a:lnTo>
                  <a:lnTo>
                    <a:pt x="301" y="1492"/>
                  </a:lnTo>
                  <a:lnTo>
                    <a:pt x="356" y="1715"/>
                  </a:lnTo>
                  <a:lnTo>
                    <a:pt x="434" y="1949"/>
                  </a:lnTo>
                  <a:lnTo>
                    <a:pt x="512" y="2171"/>
                  </a:lnTo>
                  <a:lnTo>
                    <a:pt x="612" y="2372"/>
                  </a:lnTo>
                  <a:lnTo>
                    <a:pt x="724" y="2572"/>
                  </a:lnTo>
                  <a:lnTo>
                    <a:pt x="791" y="2661"/>
                  </a:lnTo>
                  <a:lnTo>
                    <a:pt x="857" y="2750"/>
                  </a:lnTo>
                  <a:lnTo>
                    <a:pt x="857" y="2750"/>
                  </a:lnTo>
                  <a:lnTo>
                    <a:pt x="635" y="2906"/>
                  </a:lnTo>
                  <a:lnTo>
                    <a:pt x="356" y="3084"/>
                  </a:lnTo>
                  <a:lnTo>
                    <a:pt x="0" y="3296"/>
                  </a:lnTo>
                </a:path>
              </a:pathLst>
            </a:custGeom>
            <a:noFill/>
            <a:ln w="4175" cap="rnd" cmpd="sng">
              <a:solidFill>
                <a:srgbClr val="C96B4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8"/>
            <p:cNvSpPr/>
            <p:nvPr/>
          </p:nvSpPr>
          <p:spPr>
            <a:xfrm>
              <a:off x="1526059" y="1547803"/>
              <a:ext cx="23022" cy="32432"/>
            </a:xfrm>
            <a:custGeom>
              <a:avLst/>
              <a:gdLst/>
              <a:ahLst/>
              <a:cxnLst/>
              <a:rect l="l" t="t" r="r" b="b"/>
              <a:pathLst>
                <a:path w="981" h="1382" extrusionOk="0">
                  <a:moveTo>
                    <a:pt x="446" y="1"/>
                  </a:moveTo>
                  <a:lnTo>
                    <a:pt x="402" y="12"/>
                  </a:lnTo>
                  <a:lnTo>
                    <a:pt x="346" y="23"/>
                  </a:lnTo>
                  <a:lnTo>
                    <a:pt x="257" y="68"/>
                  </a:lnTo>
                  <a:lnTo>
                    <a:pt x="179" y="135"/>
                  </a:lnTo>
                  <a:lnTo>
                    <a:pt x="112" y="224"/>
                  </a:lnTo>
                  <a:lnTo>
                    <a:pt x="56" y="324"/>
                  </a:lnTo>
                  <a:lnTo>
                    <a:pt x="23" y="446"/>
                  </a:lnTo>
                  <a:lnTo>
                    <a:pt x="1" y="580"/>
                  </a:lnTo>
                  <a:lnTo>
                    <a:pt x="1" y="714"/>
                  </a:lnTo>
                  <a:lnTo>
                    <a:pt x="12" y="858"/>
                  </a:lnTo>
                  <a:lnTo>
                    <a:pt x="56" y="981"/>
                  </a:lnTo>
                  <a:lnTo>
                    <a:pt x="101" y="1092"/>
                  </a:lnTo>
                  <a:lnTo>
                    <a:pt x="168" y="1192"/>
                  </a:lnTo>
                  <a:lnTo>
                    <a:pt x="246" y="1270"/>
                  </a:lnTo>
                  <a:lnTo>
                    <a:pt x="335" y="1337"/>
                  </a:lnTo>
                  <a:lnTo>
                    <a:pt x="424" y="1370"/>
                  </a:lnTo>
                  <a:lnTo>
                    <a:pt x="480" y="1382"/>
                  </a:lnTo>
                  <a:lnTo>
                    <a:pt x="524" y="1382"/>
                  </a:lnTo>
                  <a:lnTo>
                    <a:pt x="580" y="1370"/>
                  </a:lnTo>
                  <a:lnTo>
                    <a:pt x="624" y="1359"/>
                  </a:lnTo>
                  <a:lnTo>
                    <a:pt x="713" y="1315"/>
                  </a:lnTo>
                  <a:lnTo>
                    <a:pt x="791" y="1248"/>
                  </a:lnTo>
                  <a:lnTo>
                    <a:pt x="858" y="1159"/>
                  </a:lnTo>
                  <a:lnTo>
                    <a:pt x="914" y="1048"/>
                  </a:lnTo>
                  <a:lnTo>
                    <a:pt x="947" y="936"/>
                  </a:lnTo>
                  <a:lnTo>
                    <a:pt x="969" y="803"/>
                  </a:lnTo>
                  <a:lnTo>
                    <a:pt x="981" y="658"/>
                  </a:lnTo>
                  <a:lnTo>
                    <a:pt x="958" y="524"/>
                  </a:lnTo>
                  <a:lnTo>
                    <a:pt x="925" y="402"/>
                  </a:lnTo>
                  <a:lnTo>
                    <a:pt x="869" y="279"/>
                  </a:lnTo>
                  <a:lnTo>
                    <a:pt x="802" y="179"/>
                  </a:lnTo>
                  <a:lnTo>
                    <a:pt x="724" y="101"/>
                  </a:lnTo>
                  <a:lnTo>
                    <a:pt x="647" y="46"/>
                  </a:lnTo>
                  <a:lnTo>
                    <a:pt x="546" y="12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rgbClr val="382F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8"/>
            <p:cNvSpPr/>
            <p:nvPr/>
          </p:nvSpPr>
          <p:spPr>
            <a:xfrm>
              <a:off x="1507778" y="1491387"/>
              <a:ext cx="56979" cy="9152"/>
            </a:xfrm>
            <a:custGeom>
              <a:avLst/>
              <a:gdLst/>
              <a:ahLst/>
              <a:cxnLst/>
              <a:rect l="l" t="t" r="r" b="b"/>
              <a:pathLst>
                <a:path w="2428" h="390" fill="none" extrusionOk="0">
                  <a:moveTo>
                    <a:pt x="2428" y="368"/>
                  </a:moveTo>
                  <a:lnTo>
                    <a:pt x="2428" y="368"/>
                  </a:lnTo>
                  <a:lnTo>
                    <a:pt x="2361" y="345"/>
                  </a:lnTo>
                  <a:lnTo>
                    <a:pt x="2183" y="290"/>
                  </a:lnTo>
                  <a:lnTo>
                    <a:pt x="1904" y="223"/>
                  </a:lnTo>
                  <a:lnTo>
                    <a:pt x="1748" y="201"/>
                  </a:lnTo>
                  <a:lnTo>
                    <a:pt x="1570" y="167"/>
                  </a:lnTo>
                  <a:lnTo>
                    <a:pt x="1381" y="145"/>
                  </a:lnTo>
                  <a:lnTo>
                    <a:pt x="1181" y="134"/>
                  </a:lnTo>
                  <a:lnTo>
                    <a:pt x="980" y="134"/>
                  </a:lnTo>
                  <a:lnTo>
                    <a:pt x="780" y="145"/>
                  </a:lnTo>
                  <a:lnTo>
                    <a:pt x="579" y="178"/>
                  </a:lnTo>
                  <a:lnTo>
                    <a:pt x="379" y="223"/>
                  </a:lnTo>
                  <a:lnTo>
                    <a:pt x="190" y="301"/>
                  </a:lnTo>
                  <a:lnTo>
                    <a:pt x="89" y="345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56" y="356"/>
                  </a:lnTo>
                  <a:lnTo>
                    <a:pt x="190" y="267"/>
                  </a:lnTo>
                  <a:lnTo>
                    <a:pt x="290" y="212"/>
                  </a:lnTo>
                  <a:lnTo>
                    <a:pt x="412" y="167"/>
                  </a:lnTo>
                  <a:lnTo>
                    <a:pt x="546" y="111"/>
                  </a:lnTo>
                  <a:lnTo>
                    <a:pt x="702" y="67"/>
                  </a:lnTo>
                  <a:lnTo>
                    <a:pt x="869" y="22"/>
                  </a:lnTo>
                  <a:lnTo>
                    <a:pt x="1058" y="0"/>
                  </a:lnTo>
                  <a:lnTo>
                    <a:pt x="1259" y="0"/>
                  </a:lnTo>
                  <a:lnTo>
                    <a:pt x="1470" y="11"/>
                  </a:lnTo>
                  <a:lnTo>
                    <a:pt x="1693" y="56"/>
                  </a:lnTo>
                  <a:lnTo>
                    <a:pt x="1815" y="89"/>
                  </a:lnTo>
                  <a:lnTo>
                    <a:pt x="1927" y="123"/>
                  </a:lnTo>
                  <a:lnTo>
                    <a:pt x="2049" y="178"/>
                  </a:lnTo>
                  <a:lnTo>
                    <a:pt x="2171" y="234"/>
                  </a:lnTo>
                  <a:lnTo>
                    <a:pt x="2294" y="301"/>
                  </a:lnTo>
                  <a:lnTo>
                    <a:pt x="2428" y="368"/>
                  </a:lnTo>
                  <a:lnTo>
                    <a:pt x="2428" y="368"/>
                  </a:lnTo>
                  <a:close/>
                </a:path>
              </a:pathLst>
            </a:custGeom>
            <a:noFill/>
            <a:ln w="5850" cap="rnd" cmpd="sng">
              <a:solidFill>
                <a:srgbClr val="4310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8"/>
            <p:cNvSpPr/>
            <p:nvPr/>
          </p:nvSpPr>
          <p:spPr>
            <a:xfrm>
              <a:off x="1559500" y="1650239"/>
              <a:ext cx="60640" cy="35811"/>
            </a:xfrm>
            <a:custGeom>
              <a:avLst/>
              <a:gdLst/>
              <a:ahLst/>
              <a:cxnLst/>
              <a:rect l="l" t="t" r="r" b="b"/>
              <a:pathLst>
                <a:path w="2584" h="1526" extrusionOk="0">
                  <a:moveTo>
                    <a:pt x="224" y="0"/>
                  </a:moveTo>
                  <a:lnTo>
                    <a:pt x="157" y="23"/>
                  </a:lnTo>
                  <a:lnTo>
                    <a:pt x="101" y="56"/>
                  </a:lnTo>
                  <a:lnTo>
                    <a:pt x="45" y="112"/>
                  </a:lnTo>
                  <a:lnTo>
                    <a:pt x="12" y="178"/>
                  </a:lnTo>
                  <a:lnTo>
                    <a:pt x="1" y="267"/>
                  </a:lnTo>
                  <a:lnTo>
                    <a:pt x="1" y="357"/>
                  </a:lnTo>
                  <a:lnTo>
                    <a:pt x="1" y="446"/>
                  </a:lnTo>
                  <a:lnTo>
                    <a:pt x="23" y="535"/>
                  </a:lnTo>
                  <a:lnTo>
                    <a:pt x="57" y="624"/>
                  </a:lnTo>
                  <a:lnTo>
                    <a:pt x="112" y="780"/>
                  </a:lnTo>
                  <a:lnTo>
                    <a:pt x="201" y="935"/>
                  </a:lnTo>
                  <a:lnTo>
                    <a:pt x="301" y="1069"/>
                  </a:lnTo>
                  <a:lnTo>
                    <a:pt x="424" y="1192"/>
                  </a:lnTo>
                  <a:lnTo>
                    <a:pt x="558" y="1303"/>
                  </a:lnTo>
                  <a:lnTo>
                    <a:pt x="713" y="1392"/>
                  </a:lnTo>
                  <a:lnTo>
                    <a:pt x="869" y="1459"/>
                  </a:lnTo>
                  <a:lnTo>
                    <a:pt x="1036" y="1503"/>
                  </a:lnTo>
                  <a:lnTo>
                    <a:pt x="1214" y="1526"/>
                  </a:lnTo>
                  <a:lnTo>
                    <a:pt x="1359" y="1526"/>
                  </a:lnTo>
                  <a:lnTo>
                    <a:pt x="1515" y="1514"/>
                  </a:lnTo>
                  <a:lnTo>
                    <a:pt x="1649" y="1481"/>
                  </a:lnTo>
                  <a:lnTo>
                    <a:pt x="1793" y="1436"/>
                  </a:lnTo>
                  <a:lnTo>
                    <a:pt x="1927" y="1370"/>
                  </a:lnTo>
                  <a:lnTo>
                    <a:pt x="2049" y="1303"/>
                  </a:lnTo>
                  <a:lnTo>
                    <a:pt x="2161" y="1214"/>
                  </a:lnTo>
                  <a:lnTo>
                    <a:pt x="2272" y="1102"/>
                  </a:lnTo>
                  <a:lnTo>
                    <a:pt x="2361" y="991"/>
                  </a:lnTo>
                  <a:lnTo>
                    <a:pt x="2450" y="858"/>
                  </a:lnTo>
                  <a:lnTo>
                    <a:pt x="2506" y="724"/>
                  </a:lnTo>
                  <a:lnTo>
                    <a:pt x="2562" y="579"/>
                  </a:lnTo>
                  <a:lnTo>
                    <a:pt x="2573" y="468"/>
                  </a:lnTo>
                  <a:lnTo>
                    <a:pt x="2584" y="401"/>
                  </a:lnTo>
                  <a:lnTo>
                    <a:pt x="2573" y="323"/>
                  </a:lnTo>
                  <a:lnTo>
                    <a:pt x="2562" y="256"/>
                  </a:lnTo>
                  <a:lnTo>
                    <a:pt x="2539" y="201"/>
                  </a:lnTo>
                  <a:lnTo>
                    <a:pt x="2506" y="156"/>
                  </a:lnTo>
                  <a:lnTo>
                    <a:pt x="2461" y="123"/>
                  </a:lnTo>
                  <a:lnTo>
                    <a:pt x="2417" y="112"/>
                  </a:lnTo>
                  <a:lnTo>
                    <a:pt x="2361" y="112"/>
                  </a:lnTo>
                  <a:lnTo>
                    <a:pt x="2228" y="123"/>
                  </a:lnTo>
                  <a:lnTo>
                    <a:pt x="2094" y="145"/>
                  </a:lnTo>
                  <a:lnTo>
                    <a:pt x="1994" y="167"/>
                  </a:lnTo>
                  <a:lnTo>
                    <a:pt x="1671" y="167"/>
                  </a:lnTo>
                  <a:lnTo>
                    <a:pt x="1359" y="156"/>
                  </a:lnTo>
                  <a:lnTo>
                    <a:pt x="958" y="112"/>
                  </a:lnTo>
                  <a:lnTo>
                    <a:pt x="758" y="89"/>
                  </a:lnTo>
                  <a:lnTo>
                    <a:pt x="569" y="45"/>
                  </a:lnTo>
                  <a:lnTo>
                    <a:pt x="424" y="23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8"/>
            <p:cNvSpPr/>
            <p:nvPr/>
          </p:nvSpPr>
          <p:spPr>
            <a:xfrm>
              <a:off x="1645978" y="1555383"/>
              <a:ext cx="23022" cy="32174"/>
            </a:xfrm>
            <a:custGeom>
              <a:avLst/>
              <a:gdLst/>
              <a:ahLst/>
              <a:cxnLst/>
              <a:rect l="l" t="t" r="r" b="b"/>
              <a:pathLst>
                <a:path w="981" h="1371" extrusionOk="0">
                  <a:moveTo>
                    <a:pt x="524" y="1"/>
                  </a:moveTo>
                  <a:lnTo>
                    <a:pt x="469" y="12"/>
                  </a:lnTo>
                  <a:lnTo>
                    <a:pt x="380" y="34"/>
                  </a:lnTo>
                  <a:lnTo>
                    <a:pt x="290" y="90"/>
                  </a:lnTo>
                  <a:lnTo>
                    <a:pt x="201" y="168"/>
                  </a:lnTo>
                  <a:lnTo>
                    <a:pt x="135" y="257"/>
                  </a:lnTo>
                  <a:lnTo>
                    <a:pt x="79" y="368"/>
                  </a:lnTo>
                  <a:lnTo>
                    <a:pt x="34" y="491"/>
                  </a:lnTo>
                  <a:lnTo>
                    <a:pt x="12" y="635"/>
                  </a:lnTo>
                  <a:lnTo>
                    <a:pt x="1" y="769"/>
                  </a:lnTo>
                  <a:lnTo>
                    <a:pt x="12" y="903"/>
                  </a:lnTo>
                  <a:lnTo>
                    <a:pt x="46" y="1025"/>
                  </a:lnTo>
                  <a:lnTo>
                    <a:pt x="90" y="1136"/>
                  </a:lnTo>
                  <a:lnTo>
                    <a:pt x="157" y="1226"/>
                  </a:lnTo>
                  <a:lnTo>
                    <a:pt x="235" y="1292"/>
                  </a:lnTo>
                  <a:lnTo>
                    <a:pt x="313" y="1348"/>
                  </a:lnTo>
                  <a:lnTo>
                    <a:pt x="368" y="1359"/>
                  </a:lnTo>
                  <a:lnTo>
                    <a:pt x="413" y="1370"/>
                  </a:lnTo>
                  <a:lnTo>
                    <a:pt x="513" y="1370"/>
                  </a:lnTo>
                  <a:lnTo>
                    <a:pt x="613" y="1337"/>
                  </a:lnTo>
                  <a:lnTo>
                    <a:pt x="702" y="1281"/>
                  </a:lnTo>
                  <a:lnTo>
                    <a:pt x="780" y="1214"/>
                  </a:lnTo>
                  <a:lnTo>
                    <a:pt x="847" y="1114"/>
                  </a:lnTo>
                  <a:lnTo>
                    <a:pt x="914" y="1003"/>
                  </a:lnTo>
                  <a:lnTo>
                    <a:pt x="947" y="880"/>
                  </a:lnTo>
                  <a:lnTo>
                    <a:pt x="981" y="747"/>
                  </a:lnTo>
                  <a:lnTo>
                    <a:pt x="981" y="602"/>
                  </a:lnTo>
                  <a:lnTo>
                    <a:pt x="970" y="468"/>
                  </a:lnTo>
                  <a:lnTo>
                    <a:pt x="936" y="357"/>
                  </a:lnTo>
                  <a:lnTo>
                    <a:pt x="892" y="246"/>
                  </a:lnTo>
                  <a:lnTo>
                    <a:pt x="825" y="157"/>
                  </a:lnTo>
                  <a:lnTo>
                    <a:pt x="758" y="79"/>
                  </a:lnTo>
                  <a:lnTo>
                    <a:pt x="669" y="34"/>
                  </a:lnTo>
                  <a:lnTo>
                    <a:pt x="624" y="12"/>
                  </a:lnTo>
                  <a:lnTo>
                    <a:pt x="569" y="1"/>
                  </a:lnTo>
                  <a:close/>
                </a:path>
              </a:pathLst>
            </a:custGeom>
            <a:solidFill>
              <a:srgbClr val="382F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1636849" y="1499741"/>
              <a:ext cx="49399" cy="11523"/>
            </a:xfrm>
            <a:custGeom>
              <a:avLst/>
              <a:gdLst/>
              <a:ahLst/>
              <a:cxnLst/>
              <a:rect l="l" t="t" r="r" b="b"/>
              <a:pathLst>
                <a:path w="2105" h="491" fill="none" extrusionOk="0">
                  <a:moveTo>
                    <a:pt x="0" y="167"/>
                  </a:moveTo>
                  <a:lnTo>
                    <a:pt x="0" y="167"/>
                  </a:lnTo>
                  <a:lnTo>
                    <a:pt x="234" y="134"/>
                  </a:lnTo>
                  <a:lnTo>
                    <a:pt x="479" y="123"/>
                  </a:lnTo>
                  <a:lnTo>
                    <a:pt x="780" y="112"/>
                  </a:lnTo>
                  <a:lnTo>
                    <a:pt x="947" y="112"/>
                  </a:lnTo>
                  <a:lnTo>
                    <a:pt x="1125" y="134"/>
                  </a:lnTo>
                  <a:lnTo>
                    <a:pt x="1292" y="156"/>
                  </a:lnTo>
                  <a:lnTo>
                    <a:pt x="1470" y="190"/>
                  </a:lnTo>
                  <a:lnTo>
                    <a:pt x="1648" y="245"/>
                  </a:lnTo>
                  <a:lnTo>
                    <a:pt x="1804" y="312"/>
                  </a:lnTo>
                  <a:lnTo>
                    <a:pt x="1960" y="390"/>
                  </a:lnTo>
                  <a:lnTo>
                    <a:pt x="2105" y="490"/>
                  </a:lnTo>
                  <a:lnTo>
                    <a:pt x="2105" y="490"/>
                  </a:lnTo>
                  <a:lnTo>
                    <a:pt x="2071" y="457"/>
                  </a:lnTo>
                  <a:lnTo>
                    <a:pt x="1971" y="368"/>
                  </a:lnTo>
                  <a:lnTo>
                    <a:pt x="1882" y="312"/>
                  </a:lnTo>
                  <a:lnTo>
                    <a:pt x="1793" y="245"/>
                  </a:lnTo>
                  <a:lnTo>
                    <a:pt x="1681" y="190"/>
                  </a:lnTo>
                  <a:lnTo>
                    <a:pt x="1548" y="134"/>
                  </a:lnTo>
                  <a:lnTo>
                    <a:pt x="1414" y="78"/>
                  </a:lnTo>
                  <a:lnTo>
                    <a:pt x="1247" y="34"/>
                  </a:lnTo>
                  <a:lnTo>
                    <a:pt x="1080" y="12"/>
                  </a:lnTo>
                  <a:lnTo>
                    <a:pt x="891" y="0"/>
                  </a:lnTo>
                  <a:lnTo>
                    <a:pt x="691" y="0"/>
                  </a:lnTo>
                  <a:lnTo>
                    <a:pt x="468" y="34"/>
                  </a:lnTo>
                  <a:lnTo>
                    <a:pt x="245" y="89"/>
                  </a:lnTo>
                  <a:lnTo>
                    <a:pt x="0" y="167"/>
                  </a:lnTo>
                  <a:lnTo>
                    <a:pt x="0" y="167"/>
                  </a:lnTo>
                  <a:close/>
                </a:path>
              </a:pathLst>
            </a:custGeom>
            <a:noFill/>
            <a:ln w="5850" cap="rnd" cmpd="sng">
              <a:solidFill>
                <a:srgbClr val="4310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8"/>
            <p:cNvSpPr/>
            <p:nvPr/>
          </p:nvSpPr>
          <p:spPr>
            <a:xfrm>
              <a:off x="1166302" y="1236389"/>
              <a:ext cx="567491" cy="621584"/>
            </a:xfrm>
            <a:custGeom>
              <a:avLst/>
              <a:gdLst/>
              <a:ahLst/>
              <a:cxnLst/>
              <a:rect l="l" t="t" r="r" b="b"/>
              <a:pathLst>
                <a:path w="24182" h="26487" extrusionOk="0">
                  <a:moveTo>
                    <a:pt x="14496" y="0"/>
                  </a:moveTo>
                  <a:lnTo>
                    <a:pt x="14162" y="11"/>
                  </a:lnTo>
                  <a:lnTo>
                    <a:pt x="13828" y="33"/>
                  </a:lnTo>
                  <a:lnTo>
                    <a:pt x="13505" y="67"/>
                  </a:lnTo>
                  <a:lnTo>
                    <a:pt x="13171" y="100"/>
                  </a:lnTo>
                  <a:lnTo>
                    <a:pt x="12848" y="156"/>
                  </a:lnTo>
                  <a:lnTo>
                    <a:pt x="12525" y="212"/>
                  </a:lnTo>
                  <a:lnTo>
                    <a:pt x="12202" y="278"/>
                  </a:lnTo>
                  <a:lnTo>
                    <a:pt x="11879" y="356"/>
                  </a:lnTo>
                  <a:lnTo>
                    <a:pt x="11568" y="445"/>
                  </a:lnTo>
                  <a:lnTo>
                    <a:pt x="11256" y="534"/>
                  </a:lnTo>
                  <a:lnTo>
                    <a:pt x="10944" y="646"/>
                  </a:lnTo>
                  <a:lnTo>
                    <a:pt x="10632" y="757"/>
                  </a:lnTo>
                  <a:lnTo>
                    <a:pt x="10332" y="880"/>
                  </a:lnTo>
                  <a:lnTo>
                    <a:pt x="10031" y="1013"/>
                  </a:lnTo>
                  <a:lnTo>
                    <a:pt x="9742" y="1147"/>
                  </a:lnTo>
                  <a:lnTo>
                    <a:pt x="9441" y="1303"/>
                  </a:lnTo>
                  <a:lnTo>
                    <a:pt x="9163" y="1458"/>
                  </a:lnTo>
                  <a:lnTo>
                    <a:pt x="8873" y="1625"/>
                  </a:lnTo>
                  <a:lnTo>
                    <a:pt x="8606" y="1792"/>
                  </a:lnTo>
                  <a:lnTo>
                    <a:pt x="8328" y="1982"/>
                  </a:lnTo>
                  <a:lnTo>
                    <a:pt x="8061" y="2171"/>
                  </a:lnTo>
                  <a:lnTo>
                    <a:pt x="7805" y="2371"/>
                  </a:lnTo>
                  <a:lnTo>
                    <a:pt x="7549" y="2583"/>
                  </a:lnTo>
                  <a:lnTo>
                    <a:pt x="7292" y="2794"/>
                  </a:lnTo>
                  <a:lnTo>
                    <a:pt x="7059" y="3017"/>
                  </a:lnTo>
                  <a:lnTo>
                    <a:pt x="6814" y="3251"/>
                  </a:lnTo>
                  <a:lnTo>
                    <a:pt x="6591" y="3496"/>
                  </a:lnTo>
                  <a:lnTo>
                    <a:pt x="6368" y="3741"/>
                  </a:lnTo>
                  <a:lnTo>
                    <a:pt x="6146" y="3997"/>
                  </a:lnTo>
                  <a:lnTo>
                    <a:pt x="5934" y="4264"/>
                  </a:lnTo>
                  <a:lnTo>
                    <a:pt x="5734" y="4531"/>
                  </a:lnTo>
                  <a:lnTo>
                    <a:pt x="5545" y="4810"/>
                  </a:lnTo>
                  <a:lnTo>
                    <a:pt x="5355" y="5099"/>
                  </a:lnTo>
                  <a:lnTo>
                    <a:pt x="5177" y="5400"/>
                  </a:lnTo>
                  <a:lnTo>
                    <a:pt x="5010" y="5700"/>
                  </a:lnTo>
                  <a:lnTo>
                    <a:pt x="4854" y="6012"/>
                  </a:lnTo>
                  <a:lnTo>
                    <a:pt x="4698" y="6324"/>
                  </a:lnTo>
                  <a:lnTo>
                    <a:pt x="4554" y="6658"/>
                  </a:lnTo>
                  <a:lnTo>
                    <a:pt x="4420" y="6981"/>
                  </a:lnTo>
                  <a:lnTo>
                    <a:pt x="4298" y="7326"/>
                  </a:lnTo>
                  <a:lnTo>
                    <a:pt x="4175" y="7671"/>
                  </a:lnTo>
                  <a:lnTo>
                    <a:pt x="4075" y="8027"/>
                  </a:lnTo>
                  <a:lnTo>
                    <a:pt x="3975" y="8383"/>
                  </a:lnTo>
                  <a:lnTo>
                    <a:pt x="3897" y="8751"/>
                  </a:lnTo>
                  <a:lnTo>
                    <a:pt x="3841" y="9007"/>
                  </a:lnTo>
                  <a:lnTo>
                    <a:pt x="3797" y="9263"/>
                  </a:lnTo>
                  <a:lnTo>
                    <a:pt x="3763" y="9519"/>
                  </a:lnTo>
                  <a:lnTo>
                    <a:pt x="3730" y="9786"/>
                  </a:lnTo>
                  <a:lnTo>
                    <a:pt x="3696" y="10298"/>
                  </a:lnTo>
                  <a:lnTo>
                    <a:pt x="3663" y="10822"/>
                  </a:lnTo>
                  <a:lnTo>
                    <a:pt x="3641" y="11868"/>
                  </a:lnTo>
                  <a:lnTo>
                    <a:pt x="3630" y="12391"/>
                  </a:lnTo>
                  <a:lnTo>
                    <a:pt x="3607" y="12915"/>
                  </a:lnTo>
                  <a:lnTo>
                    <a:pt x="3574" y="13360"/>
                  </a:lnTo>
                  <a:lnTo>
                    <a:pt x="3518" y="13783"/>
                  </a:lnTo>
                  <a:lnTo>
                    <a:pt x="3429" y="14173"/>
                  </a:lnTo>
                  <a:lnTo>
                    <a:pt x="3329" y="14562"/>
                  </a:lnTo>
                  <a:lnTo>
                    <a:pt x="3206" y="14930"/>
                  </a:lnTo>
                  <a:lnTo>
                    <a:pt x="3062" y="15286"/>
                  </a:lnTo>
                  <a:lnTo>
                    <a:pt x="2906" y="15620"/>
                  </a:lnTo>
                  <a:lnTo>
                    <a:pt x="2728" y="15954"/>
                  </a:lnTo>
                  <a:lnTo>
                    <a:pt x="2538" y="16288"/>
                  </a:lnTo>
                  <a:lnTo>
                    <a:pt x="2338" y="16611"/>
                  </a:lnTo>
                  <a:lnTo>
                    <a:pt x="2127" y="16923"/>
                  </a:lnTo>
                  <a:lnTo>
                    <a:pt x="1904" y="17246"/>
                  </a:lnTo>
                  <a:lnTo>
                    <a:pt x="1425" y="17902"/>
                  </a:lnTo>
                  <a:lnTo>
                    <a:pt x="924" y="18570"/>
                  </a:lnTo>
                  <a:lnTo>
                    <a:pt x="802" y="18749"/>
                  </a:lnTo>
                  <a:lnTo>
                    <a:pt x="679" y="18927"/>
                  </a:lnTo>
                  <a:lnTo>
                    <a:pt x="579" y="19116"/>
                  </a:lnTo>
                  <a:lnTo>
                    <a:pt x="479" y="19305"/>
                  </a:lnTo>
                  <a:lnTo>
                    <a:pt x="390" y="19506"/>
                  </a:lnTo>
                  <a:lnTo>
                    <a:pt x="312" y="19706"/>
                  </a:lnTo>
                  <a:lnTo>
                    <a:pt x="234" y="19906"/>
                  </a:lnTo>
                  <a:lnTo>
                    <a:pt x="167" y="20118"/>
                  </a:lnTo>
                  <a:lnTo>
                    <a:pt x="123" y="20318"/>
                  </a:lnTo>
                  <a:lnTo>
                    <a:pt x="78" y="20530"/>
                  </a:lnTo>
                  <a:lnTo>
                    <a:pt x="45" y="20753"/>
                  </a:lnTo>
                  <a:lnTo>
                    <a:pt x="22" y="20964"/>
                  </a:lnTo>
                  <a:lnTo>
                    <a:pt x="0" y="21176"/>
                  </a:lnTo>
                  <a:lnTo>
                    <a:pt x="0" y="21398"/>
                  </a:lnTo>
                  <a:lnTo>
                    <a:pt x="11" y="21610"/>
                  </a:lnTo>
                  <a:lnTo>
                    <a:pt x="22" y="21821"/>
                  </a:lnTo>
                  <a:lnTo>
                    <a:pt x="67" y="22122"/>
                  </a:lnTo>
                  <a:lnTo>
                    <a:pt x="123" y="22423"/>
                  </a:lnTo>
                  <a:lnTo>
                    <a:pt x="189" y="22712"/>
                  </a:lnTo>
                  <a:lnTo>
                    <a:pt x="278" y="23002"/>
                  </a:lnTo>
                  <a:lnTo>
                    <a:pt x="379" y="23280"/>
                  </a:lnTo>
                  <a:lnTo>
                    <a:pt x="501" y="23569"/>
                  </a:lnTo>
                  <a:lnTo>
                    <a:pt x="635" y="23837"/>
                  </a:lnTo>
                  <a:lnTo>
                    <a:pt x="779" y="24104"/>
                  </a:lnTo>
                  <a:lnTo>
                    <a:pt x="935" y="24360"/>
                  </a:lnTo>
                  <a:lnTo>
                    <a:pt x="1113" y="24605"/>
                  </a:lnTo>
                  <a:lnTo>
                    <a:pt x="1303" y="24839"/>
                  </a:lnTo>
                  <a:lnTo>
                    <a:pt x="1503" y="25061"/>
                  </a:lnTo>
                  <a:lnTo>
                    <a:pt x="1715" y="25273"/>
                  </a:lnTo>
                  <a:lnTo>
                    <a:pt x="1948" y="25473"/>
                  </a:lnTo>
                  <a:lnTo>
                    <a:pt x="2182" y="25651"/>
                  </a:lnTo>
                  <a:lnTo>
                    <a:pt x="2438" y="25818"/>
                  </a:lnTo>
                  <a:lnTo>
                    <a:pt x="2672" y="25963"/>
                  </a:lnTo>
                  <a:lnTo>
                    <a:pt x="2906" y="26097"/>
                  </a:lnTo>
                  <a:lnTo>
                    <a:pt x="3095" y="26186"/>
                  </a:lnTo>
                  <a:lnTo>
                    <a:pt x="3284" y="26275"/>
                  </a:lnTo>
                  <a:lnTo>
                    <a:pt x="3485" y="26353"/>
                  </a:lnTo>
                  <a:lnTo>
                    <a:pt x="3674" y="26419"/>
                  </a:lnTo>
                  <a:lnTo>
                    <a:pt x="3874" y="26464"/>
                  </a:lnTo>
                  <a:lnTo>
                    <a:pt x="4075" y="26486"/>
                  </a:lnTo>
                  <a:lnTo>
                    <a:pt x="4275" y="26486"/>
                  </a:lnTo>
                  <a:lnTo>
                    <a:pt x="4476" y="26464"/>
                  </a:lnTo>
                  <a:lnTo>
                    <a:pt x="4587" y="26442"/>
                  </a:lnTo>
                  <a:lnTo>
                    <a:pt x="4687" y="26419"/>
                  </a:lnTo>
                  <a:lnTo>
                    <a:pt x="4899" y="26342"/>
                  </a:lnTo>
                  <a:lnTo>
                    <a:pt x="5099" y="26252"/>
                  </a:lnTo>
                  <a:lnTo>
                    <a:pt x="5288" y="26152"/>
                  </a:lnTo>
                  <a:lnTo>
                    <a:pt x="5678" y="25930"/>
                  </a:lnTo>
                  <a:lnTo>
                    <a:pt x="5879" y="25829"/>
                  </a:lnTo>
                  <a:lnTo>
                    <a:pt x="6079" y="25751"/>
                  </a:lnTo>
                  <a:lnTo>
                    <a:pt x="6257" y="25685"/>
                  </a:lnTo>
                  <a:lnTo>
                    <a:pt x="6424" y="25640"/>
                  </a:lnTo>
                  <a:lnTo>
                    <a:pt x="6602" y="25607"/>
                  </a:lnTo>
                  <a:lnTo>
                    <a:pt x="6780" y="25584"/>
                  </a:lnTo>
                  <a:lnTo>
                    <a:pt x="6958" y="25562"/>
                  </a:lnTo>
                  <a:lnTo>
                    <a:pt x="7137" y="25562"/>
                  </a:lnTo>
                  <a:lnTo>
                    <a:pt x="7315" y="25573"/>
                  </a:lnTo>
                  <a:lnTo>
                    <a:pt x="7504" y="25584"/>
                  </a:lnTo>
                  <a:lnTo>
                    <a:pt x="7682" y="25607"/>
                  </a:lnTo>
                  <a:lnTo>
                    <a:pt x="7860" y="25629"/>
                  </a:lnTo>
                  <a:lnTo>
                    <a:pt x="8228" y="25696"/>
                  </a:lnTo>
                  <a:lnTo>
                    <a:pt x="8584" y="25785"/>
                  </a:lnTo>
                  <a:lnTo>
                    <a:pt x="8940" y="25885"/>
                  </a:lnTo>
                  <a:lnTo>
                    <a:pt x="9052" y="25918"/>
                  </a:lnTo>
                  <a:lnTo>
                    <a:pt x="9163" y="25930"/>
                  </a:lnTo>
                  <a:lnTo>
                    <a:pt x="9386" y="25930"/>
                  </a:lnTo>
                  <a:lnTo>
                    <a:pt x="9497" y="25907"/>
                  </a:lnTo>
                  <a:lnTo>
                    <a:pt x="9597" y="25885"/>
                  </a:lnTo>
                  <a:lnTo>
                    <a:pt x="9697" y="25841"/>
                  </a:lnTo>
                  <a:lnTo>
                    <a:pt x="9797" y="25796"/>
                  </a:lnTo>
                  <a:lnTo>
                    <a:pt x="9887" y="25740"/>
                  </a:lnTo>
                  <a:lnTo>
                    <a:pt x="9976" y="25674"/>
                  </a:lnTo>
                  <a:lnTo>
                    <a:pt x="10054" y="25596"/>
                  </a:lnTo>
                  <a:lnTo>
                    <a:pt x="10120" y="25518"/>
                  </a:lnTo>
                  <a:lnTo>
                    <a:pt x="10176" y="25429"/>
                  </a:lnTo>
                  <a:lnTo>
                    <a:pt x="10232" y="25328"/>
                  </a:lnTo>
                  <a:lnTo>
                    <a:pt x="10276" y="25228"/>
                  </a:lnTo>
                  <a:lnTo>
                    <a:pt x="10310" y="25117"/>
                  </a:lnTo>
                  <a:lnTo>
                    <a:pt x="10365" y="24839"/>
                  </a:lnTo>
                  <a:lnTo>
                    <a:pt x="10421" y="24560"/>
                  </a:lnTo>
                  <a:lnTo>
                    <a:pt x="10510" y="23970"/>
                  </a:lnTo>
                  <a:lnTo>
                    <a:pt x="10577" y="23380"/>
                  </a:lnTo>
                  <a:lnTo>
                    <a:pt x="10632" y="22768"/>
                  </a:lnTo>
                  <a:lnTo>
                    <a:pt x="10666" y="22167"/>
                  </a:lnTo>
                  <a:lnTo>
                    <a:pt x="10688" y="21576"/>
                  </a:lnTo>
                  <a:lnTo>
                    <a:pt x="10699" y="20998"/>
                  </a:lnTo>
                  <a:lnTo>
                    <a:pt x="10699" y="20452"/>
                  </a:lnTo>
                  <a:lnTo>
                    <a:pt x="10688" y="19940"/>
                  </a:lnTo>
                  <a:lnTo>
                    <a:pt x="10677" y="19461"/>
                  </a:lnTo>
                  <a:lnTo>
                    <a:pt x="10644" y="18682"/>
                  </a:lnTo>
                  <a:lnTo>
                    <a:pt x="10610" y="18159"/>
                  </a:lnTo>
                  <a:lnTo>
                    <a:pt x="10599" y="17969"/>
                  </a:lnTo>
                  <a:lnTo>
                    <a:pt x="10376" y="17713"/>
                  </a:lnTo>
                  <a:lnTo>
                    <a:pt x="10087" y="17379"/>
                  </a:lnTo>
                  <a:lnTo>
                    <a:pt x="9953" y="17201"/>
                  </a:lnTo>
                  <a:lnTo>
                    <a:pt x="9820" y="17034"/>
                  </a:lnTo>
                  <a:lnTo>
                    <a:pt x="9720" y="16878"/>
                  </a:lnTo>
                  <a:lnTo>
                    <a:pt x="9686" y="16800"/>
                  </a:lnTo>
                  <a:lnTo>
                    <a:pt x="9664" y="16733"/>
                  </a:lnTo>
                  <a:lnTo>
                    <a:pt x="9530" y="16288"/>
                  </a:lnTo>
                  <a:lnTo>
                    <a:pt x="9463" y="16054"/>
                  </a:lnTo>
                  <a:lnTo>
                    <a:pt x="9419" y="15832"/>
                  </a:lnTo>
                  <a:lnTo>
                    <a:pt x="9374" y="15598"/>
                  </a:lnTo>
                  <a:lnTo>
                    <a:pt x="9363" y="15375"/>
                  </a:lnTo>
                  <a:lnTo>
                    <a:pt x="9363" y="15153"/>
                  </a:lnTo>
                  <a:lnTo>
                    <a:pt x="9374" y="15041"/>
                  </a:lnTo>
                  <a:lnTo>
                    <a:pt x="9397" y="14930"/>
                  </a:lnTo>
                  <a:lnTo>
                    <a:pt x="9441" y="14741"/>
                  </a:lnTo>
                  <a:lnTo>
                    <a:pt x="9486" y="14562"/>
                  </a:lnTo>
                  <a:lnTo>
                    <a:pt x="9553" y="14384"/>
                  </a:lnTo>
                  <a:lnTo>
                    <a:pt x="9619" y="14206"/>
                  </a:lnTo>
                  <a:lnTo>
                    <a:pt x="9708" y="14039"/>
                  </a:lnTo>
                  <a:lnTo>
                    <a:pt x="9809" y="13883"/>
                  </a:lnTo>
                  <a:lnTo>
                    <a:pt x="9920" y="13739"/>
                  </a:lnTo>
                  <a:lnTo>
                    <a:pt x="10054" y="13616"/>
                  </a:lnTo>
                  <a:lnTo>
                    <a:pt x="10131" y="13560"/>
                  </a:lnTo>
                  <a:lnTo>
                    <a:pt x="10209" y="13505"/>
                  </a:lnTo>
                  <a:lnTo>
                    <a:pt x="10287" y="13460"/>
                  </a:lnTo>
                  <a:lnTo>
                    <a:pt x="10376" y="13416"/>
                  </a:lnTo>
                  <a:lnTo>
                    <a:pt x="10465" y="13382"/>
                  </a:lnTo>
                  <a:lnTo>
                    <a:pt x="10555" y="13360"/>
                  </a:lnTo>
                  <a:lnTo>
                    <a:pt x="10655" y="13338"/>
                  </a:lnTo>
                  <a:lnTo>
                    <a:pt x="10744" y="13327"/>
                  </a:lnTo>
                  <a:lnTo>
                    <a:pt x="10844" y="13316"/>
                  </a:lnTo>
                  <a:lnTo>
                    <a:pt x="10933" y="13327"/>
                  </a:lnTo>
                  <a:lnTo>
                    <a:pt x="11022" y="13338"/>
                  </a:lnTo>
                  <a:lnTo>
                    <a:pt x="11111" y="13349"/>
                  </a:lnTo>
                  <a:lnTo>
                    <a:pt x="11200" y="13382"/>
                  </a:lnTo>
                  <a:lnTo>
                    <a:pt x="11278" y="13416"/>
                  </a:lnTo>
                  <a:lnTo>
                    <a:pt x="11356" y="13460"/>
                  </a:lnTo>
                  <a:lnTo>
                    <a:pt x="11434" y="13516"/>
                  </a:lnTo>
                  <a:lnTo>
                    <a:pt x="11501" y="13594"/>
                  </a:lnTo>
                  <a:lnTo>
                    <a:pt x="11568" y="13661"/>
                  </a:lnTo>
                  <a:lnTo>
                    <a:pt x="11623" y="13739"/>
                  </a:lnTo>
                  <a:lnTo>
                    <a:pt x="11668" y="13828"/>
                  </a:lnTo>
                  <a:lnTo>
                    <a:pt x="11768" y="14006"/>
                  </a:lnTo>
                  <a:lnTo>
                    <a:pt x="11857" y="14184"/>
                  </a:lnTo>
                  <a:lnTo>
                    <a:pt x="11957" y="14362"/>
                  </a:lnTo>
                  <a:lnTo>
                    <a:pt x="12002" y="14440"/>
                  </a:lnTo>
                  <a:lnTo>
                    <a:pt x="12058" y="14518"/>
                  </a:lnTo>
                  <a:lnTo>
                    <a:pt x="12124" y="14585"/>
                  </a:lnTo>
                  <a:lnTo>
                    <a:pt x="12191" y="14652"/>
                  </a:lnTo>
                  <a:lnTo>
                    <a:pt x="12269" y="14707"/>
                  </a:lnTo>
                  <a:lnTo>
                    <a:pt x="12347" y="14752"/>
                  </a:lnTo>
                  <a:lnTo>
                    <a:pt x="12403" y="13238"/>
                  </a:lnTo>
                  <a:lnTo>
                    <a:pt x="12414" y="13104"/>
                  </a:lnTo>
                  <a:lnTo>
                    <a:pt x="12425" y="12970"/>
                  </a:lnTo>
                  <a:lnTo>
                    <a:pt x="12458" y="12837"/>
                  </a:lnTo>
                  <a:lnTo>
                    <a:pt x="12481" y="12781"/>
                  </a:lnTo>
                  <a:lnTo>
                    <a:pt x="12514" y="12725"/>
                  </a:lnTo>
                  <a:lnTo>
                    <a:pt x="12547" y="12670"/>
                  </a:lnTo>
                  <a:lnTo>
                    <a:pt x="12592" y="12614"/>
                  </a:lnTo>
                  <a:lnTo>
                    <a:pt x="12692" y="12525"/>
                  </a:lnTo>
                  <a:lnTo>
                    <a:pt x="12803" y="12447"/>
                  </a:lnTo>
                  <a:lnTo>
                    <a:pt x="12926" y="12380"/>
                  </a:lnTo>
                  <a:lnTo>
                    <a:pt x="13104" y="12291"/>
                  </a:lnTo>
                  <a:lnTo>
                    <a:pt x="13293" y="12213"/>
                  </a:lnTo>
                  <a:lnTo>
                    <a:pt x="13483" y="12146"/>
                  </a:lnTo>
                  <a:lnTo>
                    <a:pt x="13683" y="12080"/>
                  </a:lnTo>
                  <a:lnTo>
                    <a:pt x="14084" y="11968"/>
                  </a:lnTo>
                  <a:lnTo>
                    <a:pt x="14485" y="11857"/>
                  </a:lnTo>
                  <a:lnTo>
                    <a:pt x="14685" y="11801"/>
                  </a:lnTo>
                  <a:lnTo>
                    <a:pt x="14885" y="11746"/>
                  </a:lnTo>
                  <a:lnTo>
                    <a:pt x="15075" y="11668"/>
                  </a:lnTo>
                  <a:lnTo>
                    <a:pt x="15264" y="11590"/>
                  </a:lnTo>
                  <a:lnTo>
                    <a:pt x="15442" y="11501"/>
                  </a:lnTo>
                  <a:lnTo>
                    <a:pt x="15620" y="11389"/>
                  </a:lnTo>
                  <a:lnTo>
                    <a:pt x="15787" y="11267"/>
                  </a:lnTo>
                  <a:lnTo>
                    <a:pt x="15943" y="11133"/>
                  </a:lnTo>
                  <a:lnTo>
                    <a:pt x="16032" y="11033"/>
                  </a:lnTo>
                  <a:lnTo>
                    <a:pt x="16110" y="10933"/>
                  </a:lnTo>
                  <a:lnTo>
                    <a:pt x="16177" y="10822"/>
                  </a:lnTo>
                  <a:lnTo>
                    <a:pt x="16233" y="10721"/>
                  </a:lnTo>
                  <a:lnTo>
                    <a:pt x="16333" y="10488"/>
                  </a:lnTo>
                  <a:lnTo>
                    <a:pt x="16411" y="10254"/>
                  </a:lnTo>
                  <a:lnTo>
                    <a:pt x="16489" y="10020"/>
                  </a:lnTo>
                  <a:lnTo>
                    <a:pt x="16567" y="9786"/>
                  </a:lnTo>
                  <a:lnTo>
                    <a:pt x="16622" y="9675"/>
                  </a:lnTo>
                  <a:lnTo>
                    <a:pt x="16678" y="9564"/>
                  </a:lnTo>
                  <a:lnTo>
                    <a:pt x="16745" y="9452"/>
                  </a:lnTo>
                  <a:lnTo>
                    <a:pt x="16823" y="9352"/>
                  </a:lnTo>
                  <a:lnTo>
                    <a:pt x="16967" y="9185"/>
                  </a:lnTo>
                  <a:lnTo>
                    <a:pt x="17123" y="9040"/>
                  </a:lnTo>
                  <a:lnTo>
                    <a:pt x="17301" y="8907"/>
                  </a:lnTo>
                  <a:lnTo>
                    <a:pt x="17491" y="8795"/>
                  </a:lnTo>
                  <a:lnTo>
                    <a:pt x="17691" y="8695"/>
                  </a:lnTo>
                  <a:lnTo>
                    <a:pt x="17891" y="8617"/>
                  </a:lnTo>
                  <a:lnTo>
                    <a:pt x="18103" y="8562"/>
                  </a:lnTo>
                  <a:lnTo>
                    <a:pt x="18326" y="8528"/>
                  </a:lnTo>
                  <a:lnTo>
                    <a:pt x="18548" y="8506"/>
                  </a:lnTo>
                  <a:lnTo>
                    <a:pt x="18771" y="8517"/>
                  </a:lnTo>
                  <a:lnTo>
                    <a:pt x="18983" y="8539"/>
                  </a:lnTo>
                  <a:lnTo>
                    <a:pt x="19194" y="8573"/>
                  </a:lnTo>
                  <a:lnTo>
                    <a:pt x="19406" y="8617"/>
                  </a:lnTo>
                  <a:lnTo>
                    <a:pt x="19617" y="8673"/>
                  </a:lnTo>
                  <a:lnTo>
                    <a:pt x="20029" y="8806"/>
                  </a:lnTo>
                  <a:lnTo>
                    <a:pt x="20452" y="8940"/>
                  </a:lnTo>
                  <a:lnTo>
                    <a:pt x="20664" y="8996"/>
                  </a:lnTo>
                  <a:lnTo>
                    <a:pt x="20875" y="9051"/>
                  </a:lnTo>
                  <a:lnTo>
                    <a:pt x="21087" y="9107"/>
                  </a:lnTo>
                  <a:lnTo>
                    <a:pt x="21309" y="9140"/>
                  </a:lnTo>
                  <a:lnTo>
                    <a:pt x="21532" y="9163"/>
                  </a:lnTo>
                  <a:lnTo>
                    <a:pt x="21755" y="9163"/>
                  </a:lnTo>
                  <a:lnTo>
                    <a:pt x="22044" y="9152"/>
                  </a:lnTo>
                  <a:lnTo>
                    <a:pt x="22189" y="9129"/>
                  </a:lnTo>
                  <a:lnTo>
                    <a:pt x="22323" y="9107"/>
                  </a:lnTo>
                  <a:lnTo>
                    <a:pt x="22467" y="9074"/>
                  </a:lnTo>
                  <a:lnTo>
                    <a:pt x="22601" y="9029"/>
                  </a:lnTo>
                  <a:lnTo>
                    <a:pt x="22734" y="8985"/>
                  </a:lnTo>
                  <a:lnTo>
                    <a:pt x="22868" y="8918"/>
                  </a:lnTo>
                  <a:lnTo>
                    <a:pt x="23013" y="8829"/>
                  </a:lnTo>
                  <a:lnTo>
                    <a:pt x="23146" y="8717"/>
                  </a:lnTo>
                  <a:lnTo>
                    <a:pt x="23269" y="8606"/>
                  </a:lnTo>
                  <a:lnTo>
                    <a:pt x="23391" y="8472"/>
                  </a:lnTo>
                  <a:lnTo>
                    <a:pt x="23503" y="8328"/>
                  </a:lnTo>
                  <a:lnTo>
                    <a:pt x="23603" y="8183"/>
                  </a:lnTo>
                  <a:lnTo>
                    <a:pt x="23692" y="8016"/>
                  </a:lnTo>
                  <a:lnTo>
                    <a:pt x="23781" y="7849"/>
                  </a:lnTo>
                  <a:lnTo>
                    <a:pt x="23859" y="7682"/>
                  </a:lnTo>
                  <a:lnTo>
                    <a:pt x="23926" y="7504"/>
                  </a:lnTo>
                  <a:lnTo>
                    <a:pt x="23981" y="7326"/>
                  </a:lnTo>
                  <a:lnTo>
                    <a:pt x="24037" y="7136"/>
                  </a:lnTo>
                  <a:lnTo>
                    <a:pt x="24082" y="6958"/>
                  </a:lnTo>
                  <a:lnTo>
                    <a:pt x="24115" y="6780"/>
                  </a:lnTo>
                  <a:lnTo>
                    <a:pt x="24148" y="6591"/>
                  </a:lnTo>
                  <a:lnTo>
                    <a:pt x="24171" y="6424"/>
                  </a:lnTo>
                  <a:lnTo>
                    <a:pt x="24182" y="6290"/>
                  </a:lnTo>
                  <a:lnTo>
                    <a:pt x="24171" y="6157"/>
                  </a:lnTo>
                  <a:lnTo>
                    <a:pt x="24148" y="6012"/>
                  </a:lnTo>
                  <a:lnTo>
                    <a:pt x="24115" y="5867"/>
                  </a:lnTo>
                  <a:lnTo>
                    <a:pt x="24082" y="5711"/>
                  </a:lnTo>
                  <a:lnTo>
                    <a:pt x="24026" y="5556"/>
                  </a:lnTo>
                  <a:lnTo>
                    <a:pt x="23959" y="5400"/>
                  </a:lnTo>
                  <a:lnTo>
                    <a:pt x="23892" y="5233"/>
                  </a:lnTo>
                  <a:lnTo>
                    <a:pt x="23725" y="4910"/>
                  </a:lnTo>
                  <a:lnTo>
                    <a:pt x="23525" y="4576"/>
                  </a:lnTo>
                  <a:lnTo>
                    <a:pt x="23302" y="4242"/>
                  </a:lnTo>
                  <a:lnTo>
                    <a:pt x="23068" y="3908"/>
                  </a:lnTo>
                  <a:lnTo>
                    <a:pt x="22812" y="3585"/>
                  </a:lnTo>
                  <a:lnTo>
                    <a:pt x="22556" y="3273"/>
                  </a:lnTo>
                  <a:lnTo>
                    <a:pt x="22289" y="2973"/>
                  </a:lnTo>
                  <a:lnTo>
                    <a:pt x="22022" y="2705"/>
                  </a:lnTo>
                  <a:lnTo>
                    <a:pt x="21777" y="2460"/>
                  </a:lnTo>
                  <a:lnTo>
                    <a:pt x="21532" y="2238"/>
                  </a:lnTo>
                  <a:lnTo>
                    <a:pt x="21309" y="2060"/>
                  </a:lnTo>
                  <a:lnTo>
                    <a:pt x="21109" y="1915"/>
                  </a:lnTo>
                  <a:lnTo>
                    <a:pt x="20797" y="1726"/>
                  </a:lnTo>
                  <a:lnTo>
                    <a:pt x="20474" y="1536"/>
                  </a:lnTo>
                  <a:lnTo>
                    <a:pt x="20152" y="1358"/>
                  </a:lnTo>
                  <a:lnTo>
                    <a:pt x="19829" y="1202"/>
                  </a:lnTo>
                  <a:lnTo>
                    <a:pt x="19506" y="1047"/>
                  </a:lnTo>
                  <a:lnTo>
                    <a:pt x="19183" y="902"/>
                  </a:lnTo>
                  <a:lnTo>
                    <a:pt x="18849" y="779"/>
                  </a:lnTo>
                  <a:lnTo>
                    <a:pt x="18515" y="657"/>
                  </a:lnTo>
                  <a:lnTo>
                    <a:pt x="18181" y="546"/>
                  </a:lnTo>
                  <a:lnTo>
                    <a:pt x="17858" y="445"/>
                  </a:lnTo>
                  <a:lnTo>
                    <a:pt x="17513" y="356"/>
                  </a:lnTo>
                  <a:lnTo>
                    <a:pt x="17179" y="278"/>
                  </a:lnTo>
                  <a:lnTo>
                    <a:pt x="16845" y="200"/>
                  </a:lnTo>
                  <a:lnTo>
                    <a:pt x="16511" y="145"/>
                  </a:lnTo>
                  <a:lnTo>
                    <a:pt x="16177" y="100"/>
                  </a:lnTo>
                  <a:lnTo>
                    <a:pt x="15843" y="56"/>
                  </a:lnTo>
                  <a:lnTo>
                    <a:pt x="15498" y="33"/>
                  </a:lnTo>
                  <a:lnTo>
                    <a:pt x="15164" y="11"/>
                  </a:lnTo>
                  <a:lnTo>
                    <a:pt x="14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8"/>
            <p:cNvSpPr/>
            <p:nvPr/>
          </p:nvSpPr>
          <p:spPr>
            <a:xfrm>
              <a:off x="1174656" y="2064604"/>
              <a:ext cx="390358" cy="535646"/>
            </a:xfrm>
            <a:custGeom>
              <a:avLst/>
              <a:gdLst/>
              <a:ahLst/>
              <a:cxnLst/>
              <a:rect l="l" t="t" r="r" b="b"/>
              <a:pathLst>
                <a:path w="16634" h="22825" extrusionOk="0">
                  <a:moveTo>
                    <a:pt x="0" y="1"/>
                  </a:moveTo>
                  <a:lnTo>
                    <a:pt x="34" y="747"/>
                  </a:lnTo>
                  <a:lnTo>
                    <a:pt x="56" y="1125"/>
                  </a:lnTo>
                  <a:lnTo>
                    <a:pt x="89" y="1526"/>
                  </a:lnTo>
                  <a:lnTo>
                    <a:pt x="134" y="1927"/>
                  </a:lnTo>
                  <a:lnTo>
                    <a:pt x="190" y="2339"/>
                  </a:lnTo>
                  <a:lnTo>
                    <a:pt x="256" y="2751"/>
                  </a:lnTo>
                  <a:lnTo>
                    <a:pt x="334" y="3174"/>
                  </a:lnTo>
                  <a:lnTo>
                    <a:pt x="423" y="3608"/>
                  </a:lnTo>
                  <a:lnTo>
                    <a:pt x="535" y="4031"/>
                  </a:lnTo>
                  <a:lnTo>
                    <a:pt x="657" y="4465"/>
                  </a:lnTo>
                  <a:lnTo>
                    <a:pt x="802" y="4911"/>
                  </a:lnTo>
                  <a:lnTo>
                    <a:pt x="958" y="5345"/>
                  </a:lnTo>
                  <a:lnTo>
                    <a:pt x="1147" y="5790"/>
                  </a:lnTo>
                  <a:lnTo>
                    <a:pt x="1347" y="6224"/>
                  </a:lnTo>
                  <a:lnTo>
                    <a:pt x="1581" y="6659"/>
                  </a:lnTo>
                  <a:lnTo>
                    <a:pt x="2082" y="7571"/>
                  </a:lnTo>
                  <a:lnTo>
                    <a:pt x="2606" y="8451"/>
                  </a:lnTo>
                  <a:lnTo>
                    <a:pt x="3140" y="9319"/>
                  </a:lnTo>
                  <a:lnTo>
                    <a:pt x="3685" y="10166"/>
                  </a:lnTo>
                  <a:lnTo>
                    <a:pt x="4231" y="10989"/>
                  </a:lnTo>
                  <a:lnTo>
                    <a:pt x="4788" y="11791"/>
                  </a:lnTo>
                  <a:lnTo>
                    <a:pt x="5344" y="12559"/>
                  </a:lnTo>
                  <a:lnTo>
                    <a:pt x="5912" y="13316"/>
                  </a:lnTo>
                  <a:lnTo>
                    <a:pt x="6480" y="14051"/>
                  </a:lnTo>
                  <a:lnTo>
                    <a:pt x="7048" y="14752"/>
                  </a:lnTo>
                  <a:lnTo>
                    <a:pt x="7604" y="15432"/>
                  </a:lnTo>
                  <a:lnTo>
                    <a:pt x="8172" y="16077"/>
                  </a:lnTo>
                  <a:lnTo>
                    <a:pt x="8718" y="16712"/>
                  </a:lnTo>
                  <a:lnTo>
                    <a:pt x="9274" y="17302"/>
                  </a:lnTo>
                  <a:lnTo>
                    <a:pt x="9809" y="17881"/>
                  </a:lnTo>
                  <a:lnTo>
                    <a:pt x="10332" y="18426"/>
                  </a:lnTo>
                  <a:lnTo>
                    <a:pt x="10855" y="18939"/>
                  </a:lnTo>
                  <a:lnTo>
                    <a:pt x="11356" y="19417"/>
                  </a:lnTo>
                  <a:lnTo>
                    <a:pt x="11846" y="19874"/>
                  </a:lnTo>
                  <a:lnTo>
                    <a:pt x="12314" y="20308"/>
                  </a:lnTo>
                  <a:lnTo>
                    <a:pt x="12759" y="20698"/>
                  </a:lnTo>
                  <a:lnTo>
                    <a:pt x="13193" y="21054"/>
                  </a:lnTo>
                  <a:lnTo>
                    <a:pt x="13605" y="21388"/>
                  </a:lnTo>
                  <a:lnTo>
                    <a:pt x="13984" y="21689"/>
                  </a:lnTo>
                  <a:lnTo>
                    <a:pt x="14340" y="21956"/>
                  </a:lnTo>
                  <a:lnTo>
                    <a:pt x="14674" y="22178"/>
                  </a:lnTo>
                  <a:lnTo>
                    <a:pt x="14975" y="22379"/>
                  </a:lnTo>
                  <a:lnTo>
                    <a:pt x="15253" y="22546"/>
                  </a:lnTo>
                  <a:lnTo>
                    <a:pt x="15487" y="22668"/>
                  </a:lnTo>
                  <a:lnTo>
                    <a:pt x="15698" y="22757"/>
                  </a:lnTo>
                  <a:lnTo>
                    <a:pt x="15865" y="22813"/>
                  </a:lnTo>
                  <a:lnTo>
                    <a:pt x="15943" y="22824"/>
                  </a:lnTo>
                  <a:lnTo>
                    <a:pt x="15999" y="22824"/>
                  </a:lnTo>
                  <a:lnTo>
                    <a:pt x="15776" y="22524"/>
                  </a:lnTo>
                  <a:lnTo>
                    <a:pt x="15587" y="22212"/>
                  </a:lnTo>
                  <a:lnTo>
                    <a:pt x="15431" y="21900"/>
                  </a:lnTo>
                  <a:lnTo>
                    <a:pt x="15298" y="21599"/>
                  </a:lnTo>
                  <a:lnTo>
                    <a:pt x="15197" y="21299"/>
                  </a:lnTo>
                  <a:lnTo>
                    <a:pt x="15120" y="20998"/>
                  </a:lnTo>
                  <a:lnTo>
                    <a:pt x="15064" y="20698"/>
                  </a:lnTo>
                  <a:lnTo>
                    <a:pt x="15030" y="20408"/>
                  </a:lnTo>
                  <a:lnTo>
                    <a:pt x="15019" y="20119"/>
                  </a:lnTo>
                  <a:lnTo>
                    <a:pt x="15019" y="19840"/>
                  </a:lnTo>
                  <a:lnTo>
                    <a:pt x="15042" y="19562"/>
                  </a:lnTo>
                  <a:lnTo>
                    <a:pt x="15086" y="19295"/>
                  </a:lnTo>
                  <a:lnTo>
                    <a:pt x="15142" y="19028"/>
                  </a:lnTo>
                  <a:lnTo>
                    <a:pt x="15197" y="18772"/>
                  </a:lnTo>
                  <a:lnTo>
                    <a:pt x="15275" y="18527"/>
                  </a:lnTo>
                  <a:lnTo>
                    <a:pt x="15364" y="18293"/>
                  </a:lnTo>
                  <a:lnTo>
                    <a:pt x="15454" y="18070"/>
                  </a:lnTo>
                  <a:lnTo>
                    <a:pt x="15554" y="17848"/>
                  </a:lnTo>
                  <a:lnTo>
                    <a:pt x="15654" y="17647"/>
                  </a:lnTo>
                  <a:lnTo>
                    <a:pt x="15765" y="17447"/>
                  </a:lnTo>
                  <a:lnTo>
                    <a:pt x="15977" y="17102"/>
                  </a:lnTo>
                  <a:lnTo>
                    <a:pt x="16177" y="16801"/>
                  </a:lnTo>
                  <a:lnTo>
                    <a:pt x="16355" y="16556"/>
                  </a:lnTo>
                  <a:lnTo>
                    <a:pt x="16500" y="16378"/>
                  </a:lnTo>
                  <a:lnTo>
                    <a:pt x="16634" y="16233"/>
                  </a:lnTo>
                  <a:lnTo>
                    <a:pt x="16333" y="15855"/>
                  </a:lnTo>
                  <a:lnTo>
                    <a:pt x="15877" y="15320"/>
                  </a:lnTo>
                  <a:lnTo>
                    <a:pt x="15275" y="14641"/>
                  </a:lnTo>
                  <a:lnTo>
                    <a:pt x="14552" y="13840"/>
                  </a:lnTo>
                  <a:lnTo>
                    <a:pt x="12826" y="11947"/>
                  </a:lnTo>
                  <a:lnTo>
                    <a:pt x="10867" y="9809"/>
                  </a:lnTo>
                  <a:lnTo>
                    <a:pt x="6881" y="5467"/>
                  </a:lnTo>
                  <a:lnTo>
                    <a:pt x="5177" y="3586"/>
                  </a:lnTo>
                  <a:lnTo>
                    <a:pt x="4465" y="2795"/>
                  </a:lnTo>
                  <a:lnTo>
                    <a:pt x="3875" y="2116"/>
                  </a:lnTo>
                  <a:lnTo>
                    <a:pt x="3708" y="1927"/>
                  </a:lnTo>
                  <a:lnTo>
                    <a:pt x="3530" y="1749"/>
                  </a:lnTo>
                  <a:lnTo>
                    <a:pt x="3363" y="1582"/>
                  </a:lnTo>
                  <a:lnTo>
                    <a:pt x="3184" y="1426"/>
                  </a:lnTo>
                  <a:lnTo>
                    <a:pt x="3017" y="1281"/>
                  </a:lnTo>
                  <a:lnTo>
                    <a:pt x="2839" y="1147"/>
                  </a:lnTo>
                  <a:lnTo>
                    <a:pt x="2672" y="1025"/>
                  </a:lnTo>
                  <a:lnTo>
                    <a:pt x="2505" y="903"/>
                  </a:lnTo>
                  <a:lnTo>
                    <a:pt x="2171" y="702"/>
                  </a:lnTo>
                  <a:lnTo>
                    <a:pt x="1848" y="535"/>
                  </a:lnTo>
                  <a:lnTo>
                    <a:pt x="1537" y="390"/>
                  </a:lnTo>
                  <a:lnTo>
                    <a:pt x="1258" y="279"/>
                  </a:lnTo>
                  <a:lnTo>
                    <a:pt x="991" y="190"/>
                  </a:lnTo>
                  <a:lnTo>
                    <a:pt x="746" y="123"/>
                  </a:lnTo>
                  <a:lnTo>
                    <a:pt x="535" y="79"/>
                  </a:lnTo>
                  <a:lnTo>
                    <a:pt x="345" y="45"/>
                  </a:lnTo>
                  <a:lnTo>
                    <a:pt x="89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C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8"/>
            <p:cNvSpPr/>
            <p:nvPr/>
          </p:nvSpPr>
          <p:spPr>
            <a:xfrm>
              <a:off x="1174656" y="2064604"/>
              <a:ext cx="390358" cy="535646"/>
            </a:xfrm>
            <a:custGeom>
              <a:avLst/>
              <a:gdLst/>
              <a:ahLst/>
              <a:cxnLst/>
              <a:rect l="l" t="t" r="r" b="b"/>
              <a:pathLst>
                <a:path w="16634" h="22825" fill="none" extrusionOk="0">
                  <a:moveTo>
                    <a:pt x="16634" y="16233"/>
                  </a:moveTo>
                  <a:lnTo>
                    <a:pt x="16634" y="16233"/>
                  </a:lnTo>
                  <a:lnTo>
                    <a:pt x="16333" y="15855"/>
                  </a:lnTo>
                  <a:lnTo>
                    <a:pt x="15877" y="15320"/>
                  </a:lnTo>
                  <a:lnTo>
                    <a:pt x="15275" y="14641"/>
                  </a:lnTo>
                  <a:lnTo>
                    <a:pt x="14552" y="13840"/>
                  </a:lnTo>
                  <a:lnTo>
                    <a:pt x="12826" y="11947"/>
                  </a:lnTo>
                  <a:lnTo>
                    <a:pt x="10867" y="9809"/>
                  </a:lnTo>
                  <a:lnTo>
                    <a:pt x="6881" y="5467"/>
                  </a:lnTo>
                  <a:lnTo>
                    <a:pt x="5177" y="3586"/>
                  </a:lnTo>
                  <a:lnTo>
                    <a:pt x="4465" y="2795"/>
                  </a:lnTo>
                  <a:lnTo>
                    <a:pt x="3875" y="2116"/>
                  </a:lnTo>
                  <a:lnTo>
                    <a:pt x="3875" y="2116"/>
                  </a:lnTo>
                  <a:lnTo>
                    <a:pt x="3708" y="1927"/>
                  </a:lnTo>
                  <a:lnTo>
                    <a:pt x="3530" y="1749"/>
                  </a:lnTo>
                  <a:lnTo>
                    <a:pt x="3363" y="1582"/>
                  </a:lnTo>
                  <a:lnTo>
                    <a:pt x="3184" y="1426"/>
                  </a:lnTo>
                  <a:lnTo>
                    <a:pt x="3017" y="1281"/>
                  </a:lnTo>
                  <a:lnTo>
                    <a:pt x="2839" y="1147"/>
                  </a:lnTo>
                  <a:lnTo>
                    <a:pt x="2672" y="1025"/>
                  </a:lnTo>
                  <a:lnTo>
                    <a:pt x="2505" y="903"/>
                  </a:lnTo>
                  <a:lnTo>
                    <a:pt x="2171" y="702"/>
                  </a:lnTo>
                  <a:lnTo>
                    <a:pt x="1848" y="535"/>
                  </a:lnTo>
                  <a:lnTo>
                    <a:pt x="1537" y="390"/>
                  </a:lnTo>
                  <a:lnTo>
                    <a:pt x="1258" y="279"/>
                  </a:lnTo>
                  <a:lnTo>
                    <a:pt x="991" y="190"/>
                  </a:lnTo>
                  <a:lnTo>
                    <a:pt x="746" y="123"/>
                  </a:lnTo>
                  <a:lnTo>
                    <a:pt x="535" y="79"/>
                  </a:lnTo>
                  <a:lnTo>
                    <a:pt x="345" y="45"/>
                  </a:lnTo>
                  <a:lnTo>
                    <a:pt x="89" y="12"/>
                  </a:lnTo>
                  <a:lnTo>
                    <a:pt x="0" y="1"/>
                  </a:lnTo>
                  <a:lnTo>
                    <a:pt x="0" y="1"/>
                  </a:lnTo>
                  <a:lnTo>
                    <a:pt x="34" y="747"/>
                  </a:lnTo>
                  <a:lnTo>
                    <a:pt x="56" y="1125"/>
                  </a:lnTo>
                  <a:lnTo>
                    <a:pt x="89" y="1526"/>
                  </a:lnTo>
                  <a:lnTo>
                    <a:pt x="134" y="1927"/>
                  </a:lnTo>
                  <a:lnTo>
                    <a:pt x="190" y="2339"/>
                  </a:lnTo>
                  <a:lnTo>
                    <a:pt x="256" y="2751"/>
                  </a:lnTo>
                  <a:lnTo>
                    <a:pt x="334" y="3174"/>
                  </a:lnTo>
                  <a:lnTo>
                    <a:pt x="423" y="3608"/>
                  </a:lnTo>
                  <a:lnTo>
                    <a:pt x="535" y="4031"/>
                  </a:lnTo>
                  <a:lnTo>
                    <a:pt x="657" y="4465"/>
                  </a:lnTo>
                  <a:lnTo>
                    <a:pt x="802" y="4911"/>
                  </a:lnTo>
                  <a:lnTo>
                    <a:pt x="958" y="5345"/>
                  </a:lnTo>
                  <a:lnTo>
                    <a:pt x="1147" y="5790"/>
                  </a:lnTo>
                  <a:lnTo>
                    <a:pt x="1347" y="6224"/>
                  </a:lnTo>
                  <a:lnTo>
                    <a:pt x="1581" y="6659"/>
                  </a:lnTo>
                  <a:lnTo>
                    <a:pt x="1581" y="6659"/>
                  </a:lnTo>
                  <a:lnTo>
                    <a:pt x="2082" y="7571"/>
                  </a:lnTo>
                  <a:lnTo>
                    <a:pt x="2606" y="8451"/>
                  </a:lnTo>
                  <a:lnTo>
                    <a:pt x="3140" y="9319"/>
                  </a:lnTo>
                  <a:lnTo>
                    <a:pt x="3685" y="10166"/>
                  </a:lnTo>
                  <a:lnTo>
                    <a:pt x="4231" y="10989"/>
                  </a:lnTo>
                  <a:lnTo>
                    <a:pt x="4788" y="11791"/>
                  </a:lnTo>
                  <a:lnTo>
                    <a:pt x="5344" y="12559"/>
                  </a:lnTo>
                  <a:lnTo>
                    <a:pt x="5912" y="13316"/>
                  </a:lnTo>
                  <a:lnTo>
                    <a:pt x="6480" y="14051"/>
                  </a:lnTo>
                  <a:lnTo>
                    <a:pt x="7048" y="14752"/>
                  </a:lnTo>
                  <a:lnTo>
                    <a:pt x="7604" y="15432"/>
                  </a:lnTo>
                  <a:lnTo>
                    <a:pt x="8172" y="16077"/>
                  </a:lnTo>
                  <a:lnTo>
                    <a:pt x="8718" y="16712"/>
                  </a:lnTo>
                  <a:lnTo>
                    <a:pt x="9274" y="17302"/>
                  </a:lnTo>
                  <a:lnTo>
                    <a:pt x="9809" y="17881"/>
                  </a:lnTo>
                  <a:lnTo>
                    <a:pt x="10332" y="18426"/>
                  </a:lnTo>
                  <a:lnTo>
                    <a:pt x="10855" y="18939"/>
                  </a:lnTo>
                  <a:lnTo>
                    <a:pt x="11356" y="19417"/>
                  </a:lnTo>
                  <a:lnTo>
                    <a:pt x="11846" y="19874"/>
                  </a:lnTo>
                  <a:lnTo>
                    <a:pt x="12314" y="20308"/>
                  </a:lnTo>
                  <a:lnTo>
                    <a:pt x="12759" y="20698"/>
                  </a:lnTo>
                  <a:lnTo>
                    <a:pt x="13193" y="21054"/>
                  </a:lnTo>
                  <a:lnTo>
                    <a:pt x="13605" y="21388"/>
                  </a:lnTo>
                  <a:lnTo>
                    <a:pt x="13984" y="21689"/>
                  </a:lnTo>
                  <a:lnTo>
                    <a:pt x="14340" y="21956"/>
                  </a:lnTo>
                  <a:lnTo>
                    <a:pt x="14674" y="22178"/>
                  </a:lnTo>
                  <a:lnTo>
                    <a:pt x="14975" y="22379"/>
                  </a:lnTo>
                  <a:lnTo>
                    <a:pt x="15253" y="22546"/>
                  </a:lnTo>
                  <a:lnTo>
                    <a:pt x="15487" y="22668"/>
                  </a:lnTo>
                  <a:lnTo>
                    <a:pt x="15698" y="22757"/>
                  </a:lnTo>
                  <a:lnTo>
                    <a:pt x="15865" y="22813"/>
                  </a:lnTo>
                  <a:lnTo>
                    <a:pt x="15943" y="22824"/>
                  </a:lnTo>
                  <a:lnTo>
                    <a:pt x="15999" y="22824"/>
                  </a:lnTo>
                  <a:lnTo>
                    <a:pt x="15999" y="22824"/>
                  </a:lnTo>
                  <a:lnTo>
                    <a:pt x="15776" y="22524"/>
                  </a:lnTo>
                  <a:lnTo>
                    <a:pt x="15587" y="22212"/>
                  </a:lnTo>
                  <a:lnTo>
                    <a:pt x="15431" y="21900"/>
                  </a:lnTo>
                  <a:lnTo>
                    <a:pt x="15298" y="21599"/>
                  </a:lnTo>
                  <a:lnTo>
                    <a:pt x="15197" y="21299"/>
                  </a:lnTo>
                  <a:lnTo>
                    <a:pt x="15120" y="20998"/>
                  </a:lnTo>
                  <a:lnTo>
                    <a:pt x="15064" y="20698"/>
                  </a:lnTo>
                  <a:lnTo>
                    <a:pt x="15030" y="20408"/>
                  </a:lnTo>
                  <a:lnTo>
                    <a:pt x="15019" y="20119"/>
                  </a:lnTo>
                  <a:lnTo>
                    <a:pt x="15019" y="19840"/>
                  </a:lnTo>
                  <a:lnTo>
                    <a:pt x="15042" y="19562"/>
                  </a:lnTo>
                  <a:lnTo>
                    <a:pt x="15086" y="19295"/>
                  </a:lnTo>
                  <a:lnTo>
                    <a:pt x="15142" y="19028"/>
                  </a:lnTo>
                  <a:lnTo>
                    <a:pt x="15197" y="18772"/>
                  </a:lnTo>
                  <a:lnTo>
                    <a:pt x="15275" y="18527"/>
                  </a:lnTo>
                  <a:lnTo>
                    <a:pt x="15364" y="18293"/>
                  </a:lnTo>
                  <a:lnTo>
                    <a:pt x="15454" y="18070"/>
                  </a:lnTo>
                  <a:lnTo>
                    <a:pt x="15554" y="17848"/>
                  </a:lnTo>
                  <a:lnTo>
                    <a:pt x="15654" y="17647"/>
                  </a:lnTo>
                  <a:lnTo>
                    <a:pt x="15765" y="17447"/>
                  </a:lnTo>
                  <a:lnTo>
                    <a:pt x="15977" y="17102"/>
                  </a:lnTo>
                  <a:lnTo>
                    <a:pt x="16177" y="16801"/>
                  </a:lnTo>
                  <a:lnTo>
                    <a:pt x="16355" y="16556"/>
                  </a:lnTo>
                  <a:lnTo>
                    <a:pt x="16500" y="16378"/>
                  </a:lnTo>
                  <a:lnTo>
                    <a:pt x="16634" y="1623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8"/>
            <p:cNvSpPr/>
            <p:nvPr/>
          </p:nvSpPr>
          <p:spPr>
            <a:xfrm>
              <a:off x="1503858" y="2436400"/>
              <a:ext cx="699449" cy="310146"/>
            </a:xfrm>
            <a:custGeom>
              <a:avLst/>
              <a:gdLst/>
              <a:ahLst/>
              <a:cxnLst/>
              <a:rect l="l" t="t" r="r" b="b"/>
              <a:pathLst>
                <a:path w="29805" h="13216" extrusionOk="0">
                  <a:moveTo>
                    <a:pt x="2294" y="1"/>
                  </a:moveTo>
                  <a:lnTo>
                    <a:pt x="2060" y="245"/>
                  </a:lnTo>
                  <a:lnTo>
                    <a:pt x="1849" y="490"/>
                  </a:lnTo>
                  <a:lnTo>
                    <a:pt x="1659" y="735"/>
                  </a:lnTo>
                  <a:lnTo>
                    <a:pt x="1470" y="969"/>
                  </a:lnTo>
                  <a:lnTo>
                    <a:pt x="1303" y="1203"/>
                  </a:lnTo>
                  <a:lnTo>
                    <a:pt x="1136" y="1426"/>
                  </a:lnTo>
                  <a:lnTo>
                    <a:pt x="991" y="1637"/>
                  </a:lnTo>
                  <a:lnTo>
                    <a:pt x="858" y="1849"/>
                  </a:lnTo>
                  <a:lnTo>
                    <a:pt x="724" y="2060"/>
                  </a:lnTo>
                  <a:lnTo>
                    <a:pt x="613" y="2261"/>
                  </a:lnTo>
                  <a:lnTo>
                    <a:pt x="513" y="2461"/>
                  </a:lnTo>
                  <a:lnTo>
                    <a:pt x="423" y="2650"/>
                  </a:lnTo>
                  <a:lnTo>
                    <a:pt x="334" y="2840"/>
                  </a:lnTo>
                  <a:lnTo>
                    <a:pt x="268" y="3018"/>
                  </a:lnTo>
                  <a:lnTo>
                    <a:pt x="201" y="3196"/>
                  </a:lnTo>
                  <a:lnTo>
                    <a:pt x="145" y="3374"/>
                  </a:lnTo>
                  <a:lnTo>
                    <a:pt x="101" y="3541"/>
                  </a:lnTo>
                  <a:lnTo>
                    <a:pt x="67" y="3708"/>
                  </a:lnTo>
                  <a:lnTo>
                    <a:pt x="45" y="3864"/>
                  </a:lnTo>
                  <a:lnTo>
                    <a:pt x="23" y="4020"/>
                  </a:lnTo>
                  <a:lnTo>
                    <a:pt x="12" y="4164"/>
                  </a:lnTo>
                  <a:lnTo>
                    <a:pt x="0" y="4309"/>
                  </a:lnTo>
                  <a:lnTo>
                    <a:pt x="0" y="4454"/>
                  </a:lnTo>
                  <a:lnTo>
                    <a:pt x="12" y="4587"/>
                  </a:lnTo>
                  <a:lnTo>
                    <a:pt x="45" y="4844"/>
                  </a:lnTo>
                  <a:lnTo>
                    <a:pt x="101" y="5088"/>
                  </a:lnTo>
                  <a:lnTo>
                    <a:pt x="179" y="5311"/>
                  </a:lnTo>
                  <a:lnTo>
                    <a:pt x="268" y="5523"/>
                  </a:lnTo>
                  <a:lnTo>
                    <a:pt x="379" y="5712"/>
                  </a:lnTo>
                  <a:lnTo>
                    <a:pt x="501" y="5890"/>
                  </a:lnTo>
                  <a:lnTo>
                    <a:pt x="635" y="6057"/>
                  </a:lnTo>
                  <a:lnTo>
                    <a:pt x="769" y="6202"/>
                  </a:lnTo>
                  <a:lnTo>
                    <a:pt x="902" y="6335"/>
                  </a:lnTo>
                  <a:lnTo>
                    <a:pt x="1047" y="6458"/>
                  </a:lnTo>
                  <a:lnTo>
                    <a:pt x="1192" y="6558"/>
                  </a:lnTo>
                  <a:lnTo>
                    <a:pt x="1325" y="6658"/>
                  </a:lnTo>
                  <a:lnTo>
                    <a:pt x="1581" y="6803"/>
                  </a:lnTo>
                  <a:lnTo>
                    <a:pt x="1782" y="6903"/>
                  </a:lnTo>
                  <a:lnTo>
                    <a:pt x="1927" y="6970"/>
                  </a:lnTo>
                  <a:lnTo>
                    <a:pt x="1971" y="6981"/>
                  </a:lnTo>
                  <a:lnTo>
                    <a:pt x="2171" y="7059"/>
                  </a:lnTo>
                  <a:lnTo>
                    <a:pt x="2416" y="7137"/>
                  </a:lnTo>
                  <a:lnTo>
                    <a:pt x="3029" y="7304"/>
                  </a:lnTo>
                  <a:lnTo>
                    <a:pt x="3786" y="7493"/>
                  </a:lnTo>
                  <a:lnTo>
                    <a:pt x="4665" y="7694"/>
                  </a:lnTo>
                  <a:lnTo>
                    <a:pt x="5667" y="7916"/>
                  </a:lnTo>
                  <a:lnTo>
                    <a:pt x="6781" y="8150"/>
                  </a:lnTo>
                  <a:lnTo>
                    <a:pt x="9230" y="8662"/>
                  </a:lnTo>
                  <a:lnTo>
                    <a:pt x="11913" y="9219"/>
                  </a:lnTo>
                  <a:lnTo>
                    <a:pt x="13294" y="9520"/>
                  </a:lnTo>
                  <a:lnTo>
                    <a:pt x="14697" y="9831"/>
                  </a:lnTo>
                  <a:lnTo>
                    <a:pt x="16099" y="10143"/>
                  </a:lnTo>
                  <a:lnTo>
                    <a:pt x="17480" y="10477"/>
                  </a:lnTo>
                  <a:lnTo>
                    <a:pt x="18827" y="10811"/>
                  </a:lnTo>
                  <a:lnTo>
                    <a:pt x="20118" y="11156"/>
                  </a:lnTo>
                  <a:lnTo>
                    <a:pt x="20497" y="11267"/>
                  </a:lnTo>
                  <a:lnTo>
                    <a:pt x="20842" y="11379"/>
                  </a:lnTo>
                  <a:lnTo>
                    <a:pt x="21143" y="11501"/>
                  </a:lnTo>
                  <a:lnTo>
                    <a:pt x="21421" y="11624"/>
                  </a:lnTo>
                  <a:lnTo>
                    <a:pt x="21666" y="11757"/>
                  </a:lnTo>
                  <a:lnTo>
                    <a:pt x="21900" y="11902"/>
                  </a:lnTo>
                  <a:lnTo>
                    <a:pt x="22100" y="12058"/>
                  </a:lnTo>
                  <a:lnTo>
                    <a:pt x="22290" y="12225"/>
                  </a:lnTo>
                  <a:lnTo>
                    <a:pt x="22312" y="12236"/>
                  </a:lnTo>
                  <a:lnTo>
                    <a:pt x="22624" y="12414"/>
                  </a:lnTo>
                  <a:lnTo>
                    <a:pt x="22935" y="12581"/>
                  </a:lnTo>
                  <a:lnTo>
                    <a:pt x="23269" y="12726"/>
                  </a:lnTo>
                  <a:lnTo>
                    <a:pt x="23592" y="12848"/>
                  </a:lnTo>
                  <a:lnTo>
                    <a:pt x="23926" y="12949"/>
                  </a:lnTo>
                  <a:lnTo>
                    <a:pt x="24260" y="13038"/>
                  </a:lnTo>
                  <a:lnTo>
                    <a:pt x="24594" y="13104"/>
                  </a:lnTo>
                  <a:lnTo>
                    <a:pt x="24928" y="13149"/>
                  </a:lnTo>
                  <a:lnTo>
                    <a:pt x="25262" y="13194"/>
                  </a:lnTo>
                  <a:lnTo>
                    <a:pt x="25585" y="13216"/>
                  </a:lnTo>
                  <a:lnTo>
                    <a:pt x="26242" y="13216"/>
                  </a:lnTo>
                  <a:lnTo>
                    <a:pt x="26554" y="13205"/>
                  </a:lnTo>
                  <a:lnTo>
                    <a:pt x="26865" y="13171"/>
                  </a:lnTo>
                  <a:lnTo>
                    <a:pt x="27166" y="13138"/>
                  </a:lnTo>
                  <a:lnTo>
                    <a:pt x="27455" y="13082"/>
                  </a:lnTo>
                  <a:lnTo>
                    <a:pt x="27734" y="13038"/>
                  </a:lnTo>
                  <a:lnTo>
                    <a:pt x="28001" y="12971"/>
                  </a:lnTo>
                  <a:lnTo>
                    <a:pt x="28246" y="12904"/>
                  </a:lnTo>
                  <a:lnTo>
                    <a:pt x="28491" y="12826"/>
                  </a:lnTo>
                  <a:lnTo>
                    <a:pt x="28713" y="12748"/>
                  </a:lnTo>
                  <a:lnTo>
                    <a:pt x="28914" y="12670"/>
                  </a:lnTo>
                  <a:lnTo>
                    <a:pt x="29103" y="12581"/>
                  </a:lnTo>
                  <a:lnTo>
                    <a:pt x="29270" y="12492"/>
                  </a:lnTo>
                  <a:lnTo>
                    <a:pt x="29415" y="12403"/>
                  </a:lnTo>
                  <a:lnTo>
                    <a:pt x="29548" y="12314"/>
                  </a:lnTo>
                  <a:lnTo>
                    <a:pt x="29649" y="12225"/>
                  </a:lnTo>
                  <a:lnTo>
                    <a:pt x="29727" y="12136"/>
                  </a:lnTo>
                  <a:lnTo>
                    <a:pt x="29782" y="12058"/>
                  </a:lnTo>
                  <a:lnTo>
                    <a:pt x="29805" y="11969"/>
                  </a:lnTo>
                  <a:lnTo>
                    <a:pt x="29805" y="11935"/>
                  </a:lnTo>
                  <a:lnTo>
                    <a:pt x="29805" y="11891"/>
                  </a:lnTo>
                  <a:lnTo>
                    <a:pt x="29793" y="11858"/>
                  </a:lnTo>
                  <a:lnTo>
                    <a:pt x="29771" y="11824"/>
                  </a:lnTo>
                  <a:lnTo>
                    <a:pt x="29560" y="11535"/>
                  </a:lnTo>
                  <a:lnTo>
                    <a:pt x="29292" y="11201"/>
                  </a:lnTo>
                  <a:lnTo>
                    <a:pt x="28981" y="10844"/>
                  </a:lnTo>
                  <a:lnTo>
                    <a:pt x="28613" y="10477"/>
                  </a:lnTo>
                  <a:lnTo>
                    <a:pt x="28212" y="10098"/>
                  </a:lnTo>
                  <a:lnTo>
                    <a:pt x="27778" y="9709"/>
                  </a:lnTo>
                  <a:lnTo>
                    <a:pt x="27544" y="9531"/>
                  </a:lnTo>
                  <a:lnTo>
                    <a:pt x="27300" y="9341"/>
                  </a:lnTo>
                  <a:lnTo>
                    <a:pt x="27066" y="9163"/>
                  </a:lnTo>
                  <a:lnTo>
                    <a:pt x="26810" y="8985"/>
                  </a:lnTo>
                  <a:lnTo>
                    <a:pt x="26554" y="8818"/>
                  </a:lnTo>
                  <a:lnTo>
                    <a:pt x="26298" y="8651"/>
                  </a:lnTo>
                  <a:lnTo>
                    <a:pt x="26030" y="8495"/>
                  </a:lnTo>
                  <a:lnTo>
                    <a:pt x="25774" y="8351"/>
                  </a:lnTo>
                  <a:lnTo>
                    <a:pt x="25507" y="8217"/>
                  </a:lnTo>
                  <a:lnTo>
                    <a:pt x="25229" y="8094"/>
                  </a:lnTo>
                  <a:lnTo>
                    <a:pt x="24962" y="7983"/>
                  </a:lnTo>
                  <a:lnTo>
                    <a:pt x="24694" y="7894"/>
                  </a:lnTo>
                  <a:lnTo>
                    <a:pt x="24427" y="7805"/>
                  </a:lnTo>
                  <a:lnTo>
                    <a:pt x="24149" y="7749"/>
                  </a:lnTo>
                  <a:lnTo>
                    <a:pt x="23882" y="7694"/>
                  </a:lnTo>
                  <a:lnTo>
                    <a:pt x="23626" y="7671"/>
                  </a:lnTo>
                  <a:lnTo>
                    <a:pt x="23358" y="7660"/>
                  </a:lnTo>
                  <a:lnTo>
                    <a:pt x="23102" y="7660"/>
                  </a:lnTo>
                  <a:lnTo>
                    <a:pt x="22846" y="7694"/>
                  </a:lnTo>
                  <a:lnTo>
                    <a:pt x="22601" y="7749"/>
                  </a:lnTo>
                  <a:lnTo>
                    <a:pt x="22445" y="7783"/>
                  </a:lnTo>
                  <a:lnTo>
                    <a:pt x="22290" y="7805"/>
                  </a:lnTo>
                  <a:lnTo>
                    <a:pt x="22145" y="7827"/>
                  </a:lnTo>
                  <a:lnTo>
                    <a:pt x="21989" y="7850"/>
                  </a:lnTo>
                  <a:lnTo>
                    <a:pt x="21833" y="7850"/>
                  </a:lnTo>
                  <a:lnTo>
                    <a:pt x="21677" y="7861"/>
                  </a:lnTo>
                  <a:lnTo>
                    <a:pt x="21377" y="7838"/>
                  </a:lnTo>
                  <a:lnTo>
                    <a:pt x="21065" y="7794"/>
                  </a:lnTo>
                  <a:lnTo>
                    <a:pt x="20764" y="7727"/>
                  </a:lnTo>
                  <a:lnTo>
                    <a:pt x="20475" y="7638"/>
                  </a:lnTo>
                  <a:lnTo>
                    <a:pt x="20185" y="7516"/>
                  </a:lnTo>
                  <a:lnTo>
                    <a:pt x="18248" y="6636"/>
                  </a:lnTo>
                  <a:lnTo>
                    <a:pt x="15754" y="5512"/>
                  </a:lnTo>
                  <a:lnTo>
                    <a:pt x="12949" y="4253"/>
                  </a:lnTo>
                  <a:lnTo>
                    <a:pt x="10065" y="2973"/>
                  </a:lnTo>
                  <a:lnTo>
                    <a:pt x="8662" y="2372"/>
                  </a:lnTo>
                  <a:lnTo>
                    <a:pt x="7326" y="1804"/>
                  </a:lnTo>
                  <a:lnTo>
                    <a:pt x="6079" y="1292"/>
                  </a:lnTo>
                  <a:lnTo>
                    <a:pt x="4955" y="836"/>
                  </a:lnTo>
                  <a:lnTo>
                    <a:pt x="3986" y="468"/>
                  </a:lnTo>
                  <a:lnTo>
                    <a:pt x="3574" y="323"/>
                  </a:lnTo>
                  <a:lnTo>
                    <a:pt x="3207" y="201"/>
                  </a:lnTo>
                  <a:lnTo>
                    <a:pt x="2884" y="101"/>
                  </a:lnTo>
                  <a:lnTo>
                    <a:pt x="2628" y="34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rgbClr val="F2C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1503858" y="2436400"/>
              <a:ext cx="699449" cy="310146"/>
            </a:xfrm>
            <a:custGeom>
              <a:avLst/>
              <a:gdLst/>
              <a:ahLst/>
              <a:cxnLst/>
              <a:rect l="l" t="t" r="r" b="b"/>
              <a:pathLst>
                <a:path w="29805" h="13216" fill="none" extrusionOk="0">
                  <a:moveTo>
                    <a:pt x="22312" y="12236"/>
                  </a:moveTo>
                  <a:lnTo>
                    <a:pt x="22312" y="12236"/>
                  </a:lnTo>
                  <a:lnTo>
                    <a:pt x="22290" y="12225"/>
                  </a:lnTo>
                  <a:lnTo>
                    <a:pt x="22290" y="12225"/>
                  </a:lnTo>
                  <a:lnTo>
                    <a:pt x="22100" y="12058"/>
                  </a:lnTo>
                  <a:lnTo>
                    <a:pt x="21900" y="11902"/>
                  </a:lnTo>
                  <a:lnTo>
                    <a:pt x="21666" y="11757"/>
                  </a:lnTo>
                  <a:lnTo>
                    <a:pt x="21421" y="11624"/>
                  </a:lnTo>
                  <a:lnTo>
                    <a:pt x="21143" y="11501"/>
                  </a:lnTo>
                  <a:lnTo>
                    <a:pt x="20842" y="11379"/>
                  </a:lnTo>
                  <a:lnTo>
                    <a:pt x="20497" y="11267"/>
                  </a:lnTo>
                  <a:lnTo>
                    <a:pt x="20118" y="11156"/>
                  </a:lnTo>
                  <a:lnTo>
                    <a:pt x="20118" y="11156"/>
                  </a:lnTo>
                  <a:lnTo>
                    <a:pt x="18827" y="10811"/>
                  </a:lnTo>
                  <a:lnTo>
                    <a:pt x="17480" y="10477"/>
                  </a:lnTo>
                  <a:lnTo>
                    <a:pt x="16099" y="10143"/>
                  </a:lnTo>
                  <a:lnTo>
                    <a:pt x="14697" y="9831"/>
                  </a:lnTo>
                  <a:lnTo>
                    <a:pt x="13294" y="9520"/>
                  </a:lnTo>
                  <a:lnTo>
                    <a:pt x="11913" y="9219"/>
                  </a:lnTo>
                  <a:lnTo>
                    <a:pt x="9230" y="8662"/>
                  </a:lnTo>
                  <a:lnTo>
                    <a:pt x="6781" y="8150"/>
                  </a:lnTo>
                  <a:lnTo>
                    <a:pt x="5667" y="7916"/>
                  </a:lnTo>
                  <a:lnTo>
                    <a:pt x="4665" y="7694"/>
                  </a:lnTo>
                  <a:lnTo>
                    <a:pt x="3786" y="7493"/>
                  </a:lnTo>
                  <a:lnTo>
                    <a:pt x="3029" y="7304"/>
                  </a:lnTo>
                  <a:lnTo>
                    <a:pt x="2416" y="7137"/>
                  </a:lnTo>
                  <a:lnTo>
                    <a:pt x="2171" y="7059"/>
                  </a:lnTo>
                  <a:lnTo>
                    <a:pt x="1971" y="6981"/>
                  </a:lnTo>
                  <a:lnTo>
                    <a:pt x="1971" y="6981"/>
                  </a:lnTo>
                  <a:lnTo>
                    <a:pt x="1927" y="6970"/>
                  </a:lnTo>
                  <a:lnTo>
                    <a:pt x="1782" y="6903"/>
                  </a:lnTo>
                  <a:lnTo>
                    <a:pt x="1581" y="6803"/>
                  </a:lnTo>
                  <a:lnTo>
                    <a:pt x="1325" y="6658"/>
                  </a:lnTo>
                  <a:lnTo>
                    <a:pt x="1192" y="6558"/>
                  </a:lnTo>
                  <a:lnTo>
                    <a:pt x="1047" y="6458"/>
                  </a:lnTo>
                  <a:lnTo>
                    <a:pt x="902" y="6335"/>
                  </a:lnTo>
                  <a:lnTo>
                    <a:pt x="769" y="6202"/>
                  </a:lnTo>
                  <a:lnTo>
                    <a:pt x="635" y="6057"/>
                  </a:lnTo>
                  <a:lnTo>
                    <a:pt x="501" y="5890"/>
                  </a:lnTo>
                  <a:lnTo>
                    <a:pt x="379" y="5712"/>
                  </a:lnTo>
                  <a:lnTo>
                    <a:pt x="268" y="5523"/>
                  </a:lnTo>
                  <a:lnTo>
                    <a:pt x="179" y="5311"/>
                  </a:lnTo>
                  <a:lnTo>
                    <a:pt x="101" y="5088"/>
                  </a:lnTo>
                  <a:lnTo>
                    <a:pt x="45" y="4844"/>
                  </a:lnTo>
                  <a:lnTo>
                    <a:pt x="12" y="4587"/>
                  </a:lnTo>
                  <a:lnTo>
                    <a:pt x="0" y="4454"/>
                  </a:lnTo>
                  <a:lnTo>
                    <a:pt x="0" y="4309"/>
                  </a:lnTo>
                  <a:lnTo>
                    <a:pt x="12" y="4164"/>
                  </a:lnTo>
                  <a:lnTo>
                    <a:pt x="23" y="4020"/>
                  </a:lnTo>
                  <a:lnTo>
                    <a:pt x="45" y="3864"/>
                  </a:lnTo>
                  <a:lnTo>
                    <a:pt x="67" y="3708"/>
                  </a:lnTo>
                  <a:lnTo>
                    <a:pt x="101" y="3541"/>
                  </a:lnTo>
                  <a:lnTo>
                    <a:pt x="145" y="3374"/>
                  </a:lnTo>
                  <a:lnTo>
                    <a:pt x="201" y="3196"/>
                  </a:lnTo>
                  <a:lnTo>
                    <a:pt x="268" y="3018"/>
                  </a:lnTo>
                  <a:lnTo>
                    <a:pt x="334" y="2840"/>
                  </a:lnTo>
                  <a:lnTo>
                    <a:pt x="423" y="2650"/>
                  </a:lnTo>
                  <a:lnTo>
                    <a:pt x="513" y="2461"/>
                  </a:lnTo>
                  <a:lnTo>
                    <a:pt x="613" y="2261"/>
                  </a:lnTo>
                  <a:lnTo>
                    <a:pt x="724" y="2060"/>
                  </a:lnTo>
                  <a:lnTo>
                    <a:pt x="858" y="1849"/>
                  </a:lnTo>
                  <a:lnTo>
                    <a:pt x="991" y="1637"/>
                  </a:lnTo>
                  <a:lnTo>
                    <a:pt x="1136" y="1426"/>
                  </a:lnTo>
                  <a:lnTo>
                    <a:pt x="1303" y="1203"/>
                  </a:lnTo>
                  <a:lnTo>
                    <a:pt x="1470" y="969"/>
                  </a:lnTo>
                  <a:lnTo>
                    <a:pt x="1659" y="735"/>
                  </a:lnTo>
                  <a:lnTo>
                    <a:pt x="1849" y="490"/>
                  </a:lnTo>
                  <a:lnTo>
                    <a:pt x="2060" y="245"/>
                  </a:lnTo>
                  <a:lnTo>
                    <a:pt x="2294" y="1"/>
                  </a:lnTo>
                  <a:lnTo>
                    <a:pt x="2294" y="1"/>
                  </a:lnTo>
                  <a:lnTo>
                    <a:pt x="2350" y="1"/>
                  </a:lnTo>
                  <a:lnTo>
                    <a:pt x="2428" y="1"/>
                  </a:lnTo>
                  <a:lnTo>
                    <a:pt x="2628" y="34"/>
                  </a:lnTo>
                  <a:lnTo>
                    <a:pt x="2884" y="101"/>
                  </a:lnTo>
                  <a:lnTo>
                    <a:pt x="3207" y="201"/>
                  </a:lnTo>
                  <a:lnTo>
                    <a:pt x="3574" y="323"/>
                  </a:lnTo>
                  <a:lnTo>
                    <a:pt x="3986" y="468"/>
                  </a:lnTo>
                  <a:lnTo>
                    <a:pt x="4955" y="836"/>
                  </a:lnTo>
                  <a:lnTo>
                    <a:pt x="6079" y="1292"/>
                  </a:lnTo>
                  <a:lnTo>
                    <a:pt x="7326" y="1804"/>
                  </a:lnTo>
                  <a:lnTo>
                    <a:pt x="8662" y="2372"/>
                  </a:lnTo>
                  <a:lnTo>
                    <a:pt x="10065" y="2973"/>
                  </a:lnTo>
                  <a:lnTo>
                    <a:pt x="12949" y="4253"/>
                  </a:lnTo>
                  <a:lnTo>
                    <a:pt x="15754" y="5512"/>
                  </a:lnTo>
                  <a:lnTo>
                    <a:pt x="18248" y="6636"/>
                  </a:lnTo>
                  <a:lnTo>
                    <a:pt x="20185" y="7516"/>
                  </a:lnTo>
                  <a:lnTo>
                    <a:pt x="20185" y="7516"/>
                  </a:lnTo>
                  <a:lnTo>
                    <a:pt x="20475" y="7638"/>
                  </a:lnTo>
                  <a:lnTo>
                    <a:pt x="20764" y="7727"/>
                  </a:lnTo>
                  <a:lnTo>
                    <a:pt x="21065" y="7794"/>
                  </a:lnTo>
                  <a:lnTo>
                    <a:pt x="21377" y="7838"/>
                  </a:lnTo>
                  <a:lnTo>
                    <a:pt x="21677" y="7861"/>
                  </a:lnTo>
                  <a:lnTo>
                    <a:pt x="21833" y="7850"/>
                  </a:lnTo>
                  <a:lnTo>
                    <a:pt x="21989" y="7850"/>
                  </a:lnTo>
                  <a:lnTo>
                    <a:pt x="22145" y="7827"/>
                  </a:lnTo>
                  <a:lnTo>
                    <a:pt x="22290" y="7805"/>
                  </a:lnTo>
                  <a:lnTo>
                    <a:pt x="22445" y="7783"/>
                  </a:lnTo>
                  <a:lnTo>
                    <a:pt x="22601" y="7749"/>
                  </a:lnTo>
                  <a:lnTo>
                    <a:pt x="22601" y="7749"/>
                  </a:lnTo>
                  <a:lnTo>
                    <a:pt x="22846" y="7694"/>
                  </a:lnTo>
                  <a:lnTo>
                    <a:pt x="23102" y="7660"/>
                  </a:lnTo>
                  <a:lnTo>
                    <a:pt x="23358" y="7660"/>
                  </a:lnTo>
                  <a:lnTo>
                    <a:pt x="23626" y="7671"/>
                  </a:lnTo>
                  <a:lnTo>
                    <a:pt x="23882" y="7694"/>
                  </a:lnTo>
                  <a:lnTo>
                    <a:pt x="24149" y="7749"/>
                  </a:lnTo>
                  <a:lnTo>
                    <a:pt x="24427" y="7805"/>
                  </a:lnTo>
                  <a:lnTo>
                    <a:pt x="24694" y="7894"/>
                  </a:lnTo>
                  <a:lnTo>
                    <a:pt x="24962" y="7983"/>
                  </a:lnTo>
                  <a:lnTo>
                    <a:pt x="25229" y="8094"/>
                  </a:lnTo>
                  <a:lnTo>
                    <a:pt x="25507" y="8217"/>
                  </a:lnTo>
                  <a:lnTo>
                    <a:pt x="25774" y="8351"/>
                  </a:lnTo>
                  <a:lnTo>
                    <a:pt x="26030" y="8495"/>
                  </a:lnTo>
                  <a:lnTo>
                    <a:pt x="26298" y="8651"/>
                  </a:lnTo>
                  <a:lnTo>
                    <a:pt x="26554" y="8818"/>
                  </a:lnTo>
                  <a:lnTo>
                    <a:pt x="26810" y="8985"/>
                  </a:lnTo>
                  <a:lnTo>
                    <a:pt x="27066" y="9163"/>
                  </a:lnTo>
                  <a:lnTo>
                    <a:pt x="27300" y="9341"/>
                  </a:lnTo>
                  <a:lnTo>
                    <a:pt x="27544" y="9531"/>
                  </a:lnTo>
                  <a:lnTo>
                    <a:pt x="27778" y="9709"/>
                  </a:lnTo>
                  <a:lnTo>
                    <a:pt x="28212" y="10098"/>
                  </a:lnTo>
                  <a:lnTo>
                    <a:pt x="28613" y="10477"/>
                  </a:lnTo>
                  <a:lnTo>
                    <a:pt x="28981" y="10844"/>
                  </a:lnTo>
                  <a:lnTo>
                    <a:pt x="29292" y="11201"/>
                  </a:lnTo>
                  <a:lnTo>
                    <a:pt x="29560" y="11535"/>
                  </a:lnTo>
                  <a:lnTo>
                    <a:pt x="29771" y="11824"/>
                  </a:lnTo>
                  <a:lnTo>
                    <a:pt x="29771" y="11824"/>
                  </a:lnTo>
                  <a:lnTo>
                    <a:pt x="29793" y="11858"/>
                  </a:lnTo>
                  <a:lnTo>
                    <a:pt x="29805" y="11891"/>
                  </a:lnTo>
                  <a:lnTo>
                    <a:pt x="29805" y="11935"/>
                  </a:lnTo>
                  <a:lnTo>
                    <a:pt x="29805" y="11969"/>
                  </a:lnTo>
                  <a:lnTo>
                    <a:pt x="29782" y="12058"/>
                  </a:lnTo>
                  <a:lnTo>
                    <a:pt x="29727" y="12136"/>
                  </a:lnTo>
                  <a:lnTo>
                    <a:pt x="29649" y="12225"/>
                  </a:lnTo>
                  <a:lnTo>
                    <a:pt x="29548" y="12314"/>
                  </a:lnTo>
                  <a:lnTo>
                    <a:pt x="29415" y="12403"/>
                  </a:lnTo>
                  <a:lnTo>
                    <a:pt x="29270" y="12492"/>
                  </a:lnTo>
                  <a:lnTo>
                    <a:pt x="29103" y="12581"/>
                  </a:lnTo>
                  <a:lnTo>
                    <a:pt x="28914" y="12670"/>
                  </a:lnTo>
                  <a:lnTo>
                    <a:pt x="28713" y="12748"/>
                  </a:lnTo>
                  <a:lnTo>
                    <a:pt x="28491" y="12826"/>
                  </a:lnTo>
                  <a:lnTo>
                    <a:pt x="28246" y="12904"/>
                  </a:lnTo>
                  <a:lnTo>
                    <a:pt x="28001" y="12971"/>
                  </a:lnTo>
                  <a:lnTo>
                    <a:pt x="27734" y="13038"/>
                  </a:lnTo>
                  <a:lnTo>
                    <a:pt x="27455" y="13082"/>
                  </a:lnTo>
                  <a:lnTo>
                    <a:pt x="27166" y="13138"/>
                  </a:lnTo>
                  <a:lnTo>
                    <a:pt x="26865" y="13171"/>
                  </a:lnTo>
                  <a:lnTo>
                    <a:pt x="26554" y="13205"/>
                  </a:lnTo>
                  <a:lnTo>
                    <a:pt x="26242" y="13216"/>
                  </a:lnTo>
                  <a:lnTo>
                    <a:pt x="25919" y="13216"/>
                  </a:lnTo>
                  <a:lnTo>
                    <a:pt x="25585" y="13216"/>
                  </a:lnTo>
                  <a:lnTo>
                    <a:pt x="25262" y="13194"/>
                  </a:lnTo>
                  <a:lnTo>
                    <a:pt x="24928" y="13149"/>
                  </a:lnTo>
                  <a:lnTo>
                    <a:pt x="24594" y="13104"/>
                  </a:lnTo>
                  <a:lnTo>
                    <a:pt x="24260" y="13038"/>
                  </a:lnTo>
                  <a:lnTo>
                    <a:pt x="23926" y="12949"/>
                  </a:lnTo>
                  <a:lnTo>
                    <a:pt x="23592" y="12848"/>
                  </a:lnTo>
                  <a:lnTo>
                    <a:pt x="23269" y="12726"/>
                  </a:lnTo>
                  <a:lnTo>
                    <a:pt x="22935" y="12581"/>
                  </a:lnTo>
                  <a:lnTo>
                    <a:pt x="22624" y="12414"/>
                  </a:lnTo>
                  <a:lnTo>
                    <a:pt x="22312" y="1223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8"/>
            <p:cNvSpPr/>
            <p:nvPr/>
          </p:nvSpPr>
          <p:spPr>
            <a:xfrm>
              <a:off x="1135982" y="1862385"/>
              <a:ext cx="302848" cy="435815"/>
            </a:xfrm>
            <a:custGeom>
              <a:avLst/>
              <a:gdLst/>
              <a:ahLst/>
              <a:cxnLst/>
              <a:rect l="l" t="t" r="r" b="b"/>
              <a:pathLst>
                <a:path w="12905" h="18571" extrusionOk="0">
                  <a:moveTo>
                    <a:pt x="4276" y="1"/>
                  </a:moveTo>
                  <a:lnTo>
                    <a:pt x="4064" y="78"/>
                  </a:lnTo>
                  <a:lnTo>
                    <a:pt x="3830" y="179"/>
                  </a:lnTo>
                  <a:lnTo>
                    <a:pt x="3530" y="335"/>
                  </a:lnTo>
                  <a:lnTo>
                    <a:pt x="3174" y="535"/>
                  </a:lnTo>
                  <a:lnTo>
                    <a:pt x="2984" y="657"/>
                  </a:lnTo>
                  <a:lnTo>
                    <a:pt x="2784" y="802"/>
                  </a:lnTo>
                  <a:lnTo>
                    <a:pt x="2584" y="947"/>
                  </a:lnTo>
                  <a:lnTo>
                    <a:pt x="2372" y="1114"/>
                  </a:lnTo>
                  <a:lnTo>
                    <a:pt x="2160" y="1292"/>
                  </a:lnTo>
                  <a:lnTo>
                    <a:pt x="1949" y="1481"/>
                  </a:lnTo>
                  <a:lnTo>
                    <a:pt x="1737" y="1693"/>
                  </a:lnTo>
                  <a:lnTo>
                    <a:pt x="1526" y="1915"/>
                  </a:lnTo>
                  <a:lnTo>
                    <a:pt x="1325" y="2160"/>
                  </a:lnTo>
                  <a:lnTo>
                    <a:pt x="1136" y="2428"/>
                  </a:lnTo>
                  <a:lnTo>
                    <a:pt x="947" y="2695"/>
                  </a:lnTo>
                  <a:lnTo>
                    <a:pt x="780" y="2995"/>
                  </a:lnTo>
                  <a:lnTo>
                    <a:pt x="613" y="3307"/>
                  </a:lnTo>
                  <a:lnTo>
                    <a:pt x="468" y="3641"/>
                  </a:lnTo>
                  <a:lnTo>
                    <a:pt x="335" y="3986"/>
                  </a:lnTo>
                  <a:lnTo>
                    <a:pt x="223" y="4354"/>
                  </a:lnTo>
                  <a:lnTo>
                    <a:pt x="134" y="4743"/>
                  </a:lnTo>
                  <a:lnTo>
                    <a:pt x="67" y="5155"/>
                  </a:lnTo>
                  <a:lnTo>
                    <a:pt x="45" y="5367"/>
                  </a:lnTo>
                  <a:lnTo>
                    <a:pt x="23" y="5578"/>
                  </a:lnTo>
                  <a:lnTo>
                    <a:pt x="12" y="5801"/>
                  </a:lnTo>
                  <a:lnTo>
                    <a:pt x="1" y="6035"/>
                  </a:lnTo>
                  <a:lnTo>
                    <a:pt x="1" y="6269"/>
                  </a:lnTo>
                  <a:lnTo>
                    <a:pt x="12" y="6502"/>
                  </a:lnTo>
                  <a:lnTo>
                    <a:pt x="23" y="6747"/>
                  </a:lnTo>
                  <a:lnTo>
                    <a:pt x="45" y="6992"/>
                  </a:lnTo>
                  <a:lnTo>
                    <a:pt x="101" y="7393"/>
                  </a:lnTo>
                  <a:lnTo>
                    <a:pt x="190" y="7950"/>
                  </a:lnTo>
                  <a:lnTo>
                    <a:pt x="457" y="9453"/>
                  </a:lnTo>
                  <a:lnTo>
                    <a:pt x="802" y="11290"/>
                  </a:lnTo>
                  <a:lnTo>
                    <a:pt x="1192" y="13260"/>
                  </a:lnTo>
                  <a:lnTo>
                    <a:pt x="1893" y="16767"/>
                  </a:lnTo>
                  <a:lnTo>
                    <a:pt x="2205" y="18315"/>
                  </a:lnTo>
                  <a:lnTo>
                    <a:pt x="2361" y="18337"/>
                  </a:lnTo>
                  <a:lnTo>
                    <a:pt x="2795" y="18393"/>
                  </a:lnTo>
                  <a:lnTo>
                    <a:pt x="3441" y="18471"/>
                  </a:lnTo>
                  <a:lnTo>
                    <a:pt x="3830" y="18504"/>
                  </a:lnTo>
                  <a:lnTo>
                    <a:pt x="4254" y="18538"/>
                  </a:lnTo>
                  <a:lnTo>
                    <a:pt x="4699" y="18560"/>
                  </a:lnTo>
                  <a:lnTo>
                    <a:pt x="5166" y="18571"/>
                  </a:lnTo>
                  <a:lnTo>
                    <a:pt x="5645" y="18571"/>
                  </a:lnTo>
                  <a:lnTo>
                    <a:pt x="6135" y="18560"/>
                  </a:lnTo>
                  <a:lnTo>
                    <a:pt x="6614" y="18526"/>
                  </a:lnTo>
                  <a:lnTo>
                    <a:pt x="7093" y="18471"/>
                  </a:lnTo>
                  <a:lnTo>
                    <a:pt x="7315" y="18426"/>
                  </a:lnTo>
                  <a:lnTo>
                    <a:pt x="7538" y="18382"/>
                  </a:lnTo>
                  <a:lnTo>
                    <a:pt x="7761" y="18337"/>
                  </a:lnTo>
                  <a:lnTo>
                    <a:pt x="7972" y="18282"/>
                  </a:lnTo>
                  <a:lnTo>
                    <a:pt x="8195" y="18204"/>
                  </a:lnTo>
                  <a:lnTo>
                    <a:pt x="8417" y="18115"/>
                  </a:lnTo>
                  <a:lnTo>
                    <a:pt x="8640" y="18025"/>
                  </a:lnTo>
                  <a:lnTo>
                    <a:pt x="8863" y="17914"/>
                  </a:lnTo>
                  <a:lnTo>
                    <a:pt x="9085" y="17792"/>
                  </a:lnTo>
                  <a:lnTo>
                    <a:pt x="9308" y="17669"/>
                  </a:lnTo>
                  <a:lnTo>
                    <a:pt x="9531" y="17536"/>
                  </a:lnTo>
                  <a:lnTo>
                    <a:pt x="9742" y="17391"/>
                  </a:lnTo>
                  <a:lnTo>
                    <a:pt x="10165" y="17090"/>
                  </a:lnTo>
                  <a:lnTo>
                    <a:pt x="10577" y="16767"/>
                  </a:lnTo>
                  <a:lnTo>
                    <a:pt x="10967" y="16445"/>
                  </a:lnTo>
                  <a:lnTo>
                    <a:pt x="11334" y="16122"/>
                  </a:lnTo>
                  <a:lnTo>
                    <a:pt x="11668" y="15799"/>
                  </a:lnTo>
                  <a:lnTo>
                    <a:pt x="11969" y="15498"/>
                  </a:lnTo>
                  <a:lnTo>
                    <a:pt x="12247" y="15220"/>
                  </a:lnTo>
                  <a:lnTo>
                    <a:pt x="12470" y="14986"/>
                  </a:lnTo>
                  <a:lnTo>
                    <a:pt x="12793" y="14619"/>
                  </a:lnTo>
                  <a:lnTo>
                    <a:pt x="12904" y="14485"/>
                  </a:lnTo>
                  <a:lnTo>
                    <a:pt x="12826" y="14351"/>
                  </a:lnTo>
                  <a:lnTo>
                    <a:pt x="12604" y="13973"/>
                  </a:lnTo>
                  <a:lnTo>
                    <a:pt x="12292" y="13405"/>
                  </a:lnTo>
                  <a:lnTo>
                    <a:pt x="12114" y="13060"/>
                  </a:lnTo>
                  <a:lnTo>
                    <a:pt x="11924" y="12693"/>
                  </a:lnTo>
                  <a:lnTo>
                    <a:pt x="11735" y="12292"/>
                  </a:lnTo>
                  <a:lnTo>
                    <a:pt x="11546" y="11869"/>
                  </a:lnTo>
                  <a:lnTo>
                    <a:pt x="11368" y="11434"/>
                  </a:lnTo>
                  <a:lnTo>
                    <a:pt x="11201" y="10989"/>
                  </a:lnTo>
                  <a:lnTo>
                    <a:pt x="11045" y="10544"/>
                  </a:lnTo>
                  <a:lnTo>
                    <a:pt x="10922" y="10110"/>
                  </a:lnTo>
                  <a:lnTo>
                    <a:pt x="10867" y="9887"/>
                  </a:lnTo>
                  <a:lnTo>
                    <a:pt x="10822" y="9675"/>
                  </a:lnTo>
                  <a:lnTo>
                    <a:pt x="10789" y="9464"/>
                  </a:lnTo>
                  <a:lnTo>
                    <a:pt x="10767" y="9252"/>
                  </a:lnTo>
                  <a:lnTo>
                    <a:pt x="10755" y="9130"/>
                  </a:lnTo>
                  <a:lnTo>
                    <a:pt x="10755" y="9030"/>
                  </a:lnTo>
                  <a:lnTo>
                    <a:pt x="10767" y="8929"/>
                  </a:lnTo>
                  <a:lnTo>
                    <a:pt x="10789" y="8852"/>
                  </a:lnTo>
                  <a:lnTo>
                    <a:pt x="10822" y="8774"/>
                  </a:lnTo>
                  <a:lnTo>
                    <a:pt x="10867" y="8718"/>
                  </a:lnTo>
                  <a:lnTo>
                    <a:pt x="10911" y="8673"/>
                  </a:lnTo>
                  <a:lnTo>
                    <a:pt x="10967" y="8629"/>
                  </a:lnTo>
                  <a:lnTo>
                    <a:pt x="11023" y="8595"/>
                  </a:lnTo>
                  <a:lnTo>
                    <a:pt x="11089" y="8584"/>
                  </a:lnTo>
                  <a:lnTo>
                    <a:pt x="11156" y="8562"/>
                  </a:lnTo>
                  <a:lnTo>
                    <a:pt x="11390" y="8562"/>
                  </a:lnTo>
                  <a:lnTo>
                    <a:pt x="11557" y="8584"/>
                  </a:lnTo>
                  <a:lnTo>
                    <a:pt x="11724" y="8629"/>
                  </a:lnTo>
                  <a:lnTo>
                    <a:pt x="11880" y="8685"/>
                  </a:lnTo>
                  <a:lnTo>
                    <a:pt x="12036" y="8740"/>
                  </a:lnTo>
                  <a:lnTo>
                    <a:pt x="12169" y="8807"/>
                  </a:lnTo>
                  <a:lnTo>
                    <a:pt x="12381" y="8907"/>
                  </a:lnTo>
                  <a:lnTo>
                    <a:pt x="12459" y="8952"/>
                  </a:lnTo>
                  <a:lnTo>
                    <a:pt x="10934" y="1615"/>
                  </a:lnTo>
                  <a:lnTo>
                    <a:pt x="4276" y="1"/>
                  </a:lnTo>
                  <a:close/>
                </a:path>
              </a:pathLst>
            </a:custGeom>
            <a:solidFill>
              <a:srgbClr val="FFC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8"/>
            <p:cNvSpPr/>
            <p:nvPr/>
          </p:nvSpPr>
          <p:spPr>
            <a:xfrm>
              <a:off x="1135982" y="1862385"/>
              <a:ext cx="302848" cy="435815"/>
            </a:xfrm>
            <a:custGeom>
              <a:avLst/>
              <a:gdLst/>
              <a:ahLst/>
              <a:cxnLst/>
              <a:rect l="l" t="t" r="r" b="b"/>
              <a:pathLst>
                <a:path w="12905" h="18571" fill="none" extrusionOk="0">
                  <a:moveTo>
                    <a:pt x="4276" y="1"/>
                  </a:moveTo>
                  <a:lnTo>
                    <a:pt x="4276" y="1"/>
                  </a:lnTo>
                  <a:lnTo>
                    <a:pt x="4064" y="78"/>
                  </a:lnTo>
                  <a:lnTo>
                    <a:pt x="3830" y="179"/>
                  </a:lnTo>
                  <a:lnTo>
                    <a:pt x="3530" y="335"/>
                  </a:lnTo>
                  <a:lnTo>
                    <a:pt x="3174" y="535"/>
                  </a:lnTo>
                  <a:lnTo>
                    <a:pt x="2984" y="657"/>
                  </a:lnTo>
                  <a:lnTo>
                    <a:pt x="2784" y="802"/>
                  </a:lnTo>
                  <a:lnTo>
                    <a:pt x="2584" y="947"/>
                  </a:lnTo>
                  <a:lnTo>
                    <a:pt x="2372" y="1114"/>
                  </a:lnTo>
                  <a:lnTo>
                    <a:pt x="2160" y="1292"/>
                  </a:lnTo>
                  <a:lnTo>
                    <a:pt x="1949" y="1481"/>
                  </a:lnTo>
                  <a:lnTo>
                    <a:pt x="1737" y="1693"/>
                  </a:lnTo>
                  <a:lnTo>
                    <a:pt x="1526" y="1915"/>
                  </a:lnTo>
                  <a:lnTo>
                    <a:pt x="1325" y="2160"/>
                  </a:lnTo>
                  <a:lnTo>
                    <a:pt x="1136" y="2428"/>
                  </a:lnTo>
                  <a:lnTo>
                    <a:pt x="947" y="2695"/>
                  </a:lnTo>
                  <a:lnTo>
                    <a:pt x="780" y="2995"/>
                  </a:lnTo>
                  <a:lnTo>
                    <a:pt x="613" y="3307"/>
                  </a:lnTo>
                  <a:lnTo>
                    <a:pt x="468" y="3641"/>
                  </a:lnTo>
                  <a:lnTo>
                    <a:pt x="335" y="3986"/>
                  </a:lnTo>
                  <a:lnTo>
                    <a:pt x="223" y="4354"/>
                  </a:lnTo>
                  <a:lnTo>
                    <a:pt x="134" y="4743"/>
                  </a:lnTo>
                  <a:lnTo>
                    <a:pt x="67" y="5155"/>
                  </a:lnTo>
                  <a:lnTo>
                    <a:pt x="45" y="5367"/>
                  </a:lnTo>
                  <a:lnTo>
                    <a:pt x="23" y="5578"/>
                  </a:lnTo>
                  <a:lnTo>
                    <a:pt x="12" y="5801"/>
                  </a:lnTo>
                  <a:lnTo>
                    <a:pt x="1" y="6035"/>
                  </a:lnTo>
                  <a:lnTo>
                    <a:pt x="1" y="6269"/>
                  </a:lnTo>
                  <a:lnTo>
                    <a:pt x="12" y="6502"/>
                  </a:lnTo>
                  <a:lnTo>
                    <a:pt x="23" y="6747"/>
                  </a:lnTo>
                  <a:lnTo>
                    <a:pt x="45" y="6992"/>
                  </a:lnTo>
                  <a:lnTo>
                    <a:pt x="45" y="6992"/>
                  </a:lnTo>
                  <a:lnTo>
                    <a:pt x="101" y="7393"/>
                  </a:lnTo>
                  <a:lnTo>
                    <a:pt x="190" y="7950"/>
                  </a:lnTo>
                  <a:lnTo>
                    <a:pt x="457" y="9453"/>
                  </a:lnTo>
                  <a:lnTo>
                    <a:pt x="802" y="11290"/>
                  </a:lnTo>
                  <a:lnTo>
                    <a:pt x="1192" y="13260"/>
                  </a:lnTo>
                  <a:lnTo>
                    <a:pt x="1893" y="16767"/>
                  </a:lnTo>
                  <a:lnTo>
                    <a:pt x="2205" y="18315"/>
                  </a:lnTo>
                  <a:lnTo>
                    <a:pt x="2205" y="18315"/>
                  </a:lnTo>
                  <a:lnTo>
                    <a:pt x="2361" y="18337"/>
                  </a:lnTo>
                  <a:lnTo>
                    <a:pt x="2795" y="18393"/>
                  </a:lnTo>
                  <a:lnTo>
                    <a:pt x="3441" y="18471"/>
                  </a:lnTo>
                  <a:lnTo>
                    <a:pt x="3830" y="18504"/>
                  </a:lnTo>
                  <a:lnTo>
                    <a:pt x="4254" y="18538"/>
                  </a:lnTo>
                  <a:lnTo>
                    <a:pt x="4699" y="18560"/>
                  </a:lnTo>
                  <a:lnTo>
                    <a:pt x="5166" y="18571"/>
                  </a:lnTo>
                  <a:lnTo>
                    <a:pt x="5645" y="18571"/>
                  </a:lnTo>
                  <a:lnTo>
                    <a:pt x="6135" y="18560"/>
                  </a:lnTo>
                  <a:lnTo>
                    <a:pt x="6614" y="18526"/>
                  </a:lnTo>
                  <a:lnTo>
                    <a:pt x="7093" y="18471"/>
                  </a:lnTo>
                  <a:lnTo>
                    <a:pt x="7315" y="18426"/>
                  </a:lnTo>
                  <a:lnTo>
                    <a:pt x="7538" y="18382"/>
                  </a:lnTo>
                  <a:lnTo>
                    <a:pt x="7761" y="18337"/>
                  </a:lnTo>
                  <a:lnTo>
                    <a:pt x="7972" y="18282"/>
                  </a:lnTo>
                  <a:lnTo>
                    <a:pt x="7972" y="18282"/>
                  </a:lnTo>
                  <a:lnTo>
                    <a:pt x="8195" y="18204"/>
                  </a:lnTo>
                  <a:lnTo>
                    <a:pt x="8417" y="18115"/>
                  </a:lnTo>
                  <a:lnTo>
                    <a:pt x="8640" y="18025"/>
                  </a:lnTo>
                  <a:lnTo>
                    <a:pt x="8863" y="17914"/>
                  </a:lnTo>
                  <a:lnTo>
                    <a:pt x="9085" y="17792"/>
                  </a:lnTo>
                  <a:lnTo>
                    <a:pt x="9308" y="17669"/>
                  </a:lnTo>
                  <a:lnTo>
                    <a:pt x="9531" y="17536"/>
                  </a:lnTo>
                  <a:lnTo>
                    <a:pt x="9742" y="17391"/>
                  </a:lnTo>
                  <a:lnTo>
                    <a:pt x="10165" y="17090"/>
                  </a:lnTo>
                  <a:lnTo>
                    <a:pt x="10577" y="16767"/>
                  </a:lnTo>
                  <a:lnTo>
                    <a:pt x="10967" y="16445"/>
                  </a:lnTo>
                  <a:lnTo>
                    <a:pt x="11334" y="16122"/>
                  </a:lnTo>
                  <a:lnTo>
                    <a:pt x="11668" y="15799"/>
                  </a:lnTo>
                  <a:lnTo>
                    <a:pt x="11969" y="15498"/>
                  </a:lnTo>
                  <a:lnTo>
                    <a:pt x="12247" y="15220"/>
                  </a:lnTo>
                  <a:lnTo>
                    <a:pt x="12470" y="14986"/>
                  </a:lnTo>
                  <a:lnTo>
                    <a:pt x="12793" y="14619"/>
                  </a:lnTo>
                  <a:lnTo>
                    <a:pt x="12904" y="14485"/>
                  </a:lnTo>
                  <a:lnTo>
                    <a:pt x="12904" y="14485"/>
                  </a:lnTo>
                  <a:lnTo>
                    <a:pt x="12826" y="14351"/>
                  </a:lnTo>
                  <a:lnTo>
                    <a:pt x="12604" y="13973"/>
                  </a:lnTo>
                  <a:lnTo>
                    <a:pt x="12292" y="13405"/>
                  </a:lnTo>
                  <a:lnTo>
                    <a:pt x="12114" y="13060"/>
                  </a:lnTo>
                  <a:lnTo>
                    <a:pt x="11924" y="12693"/>
                  </a:lnTo>
                  <a:lnTo>
                    <a:pt x="11735" y="12292"/>
                  </a:lnTo>
                  <a:lnTo>
                    <a:pt x="11546" y="11869"/>
                  </a:lnTo>
                  <a:lnTo>
                    <a:pt x="11368" y="11434"/>
                  </a:lnTo>
                  <a:lnTo>
                    <a:pt x="11201" y="10989"/>
                  </a:lnTo>
                  <a:lnTo>
                    <a:pt x="11045" y="10544"/>
                  </a:lnTo>
                  <a:lnTo>
                    <a:pt x="10922" y="10110"/>
                  </a:lnTo>
                  <a:lnTo>
                    <a:pt x="10867" y="9887"/>
                  </a:lnTo>
                  <a:lnTo>
                    <a:pt x="10822" y="9675"/>
                  </a:lnTo>
                  <a:lnTo>
                    <a:pt x="10789" y="9464"/>
                  </a:lnTo>
                  <a:lnTo>
                    <a:pt x="10767" y="9252"/>
                  </a:lnTo>
                  <a:lnTo>
                    <a:pt x="10767" y="9252"/>
                  </a:lnTo>
                  <a:lnTo>
                    <a:pt x="10755" y="9130"/>
                  </a:lnTo>
                  <a:lnTo>
                    <a:pt x="10755" y="9030"/>
                  </a:lnTo>
                  <a:lnTo>
                    <a:pt x="10767" y="8929"/>
                  </a:lnTo>
                  <a:lnTo>
                    <a:pt x="10789" y="8852"/>
                  </a:lnTo>
                  <a:lnTo>
                    <a:pt x="10822" y="8774"/>
                  </a:lnTo>
                  <a:lnTo>
                    <a:pt x="10867" y="8718"/>
                  </a:lnTo>
                  <a:lnTo>
                    <a:pt x="10911" y="8673"/>
                  </a:lnTo>
                  <a:lnTo>
                    <a:pt x="10967" y="8629"/>
                  </a:lnTo>
                  <a:lnTo>
                    <a:pt x="11023" y="8595"/>
                  </a:lnTo>
                  <a:lnTo>
                    <a:pt x="11089" y="8584"/>
                  </a:lnTo>
                  <a:lnTo>
                    <a:pt x="11156" y="8562"/>
                  </a:lnTo>
                  <a:lnTo>
                    <a:pt x="11234" y="8562"/>
                  </a:lnTo>
                  <a:lnTo>
                    <a:pt x="11390" y="8562"/>
                  </a:lnTo>
                  <a:lnTo>
                    <a:pt x="11557" y="8584"/>
                  </a:lnTo>
                  <a:lnTo>
                    <a:pt x="11724" y="8629"/>
                  </a:lnTo>
                  <a:lnTo>
                    <a:pt x="11880" y="8685"/>
                  </a:lnTo>
                  <a:lnTo>
                    <a:pt x="12036" y="8740"/>
                  </a:lnTo>
                  <a:lnTo>
                    <a:pt x="12169" y="8807"/>
                  </a:lnTo>
                  <a:lnTo>
                    <a:pt x="12381" y="8907"/>
                  </a:lnTo>
                  <a:lnTo>
                    <a:pt x="12459" y="8952"/>
                  </a:lnTo>
                  <a:lnTo>
                    <a:pt x="10934" y="1615"/>
                  </a:lnTo>
                  <a:lnTo>
                    <a:pt x="42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8"/>
            <p:cNvSpPr/>
            <p:nvPr/>
          </p:nvSpPr>
          <p:spPr>
            <a:xfrm>
              <a:off x="1187728" y="2193675"/>
              <a:ext cx="805006" cy="501665"/>
            </a:xfrm>
            <a:custGeom>
              <a:avLst/>
              <a:gdLst/>
              <a:ahLst/>
              <a:cxnLst/>
              <a:rect l="l" t="t" r="r" b="b"/>
              <a:pathLst>
                <a:path w="34303" h="21377" extrusionOk="0">
                  <a:moveTo>
                    <a:pt x="8072" y="1"/>
                  </a:moveTo>
                  <a:lnTo>
                    <a:pt x="0" y="4654"/>
                  </a:lnTo>
                  <a:lnTo>
                    <a:pt x="1414" y="6091"/>
                  </a:lnTo>
                  <a:lnTo>
                    <a:pt x="2895" y="7594"/>
                  </a:lnTo>
                  <a:lnTo>
                    <a:pt x="4654" y="9353"/>
                  </a:lnTo>
                  <a:lnTo>
                    <a:pt x="6491" y="11167"/>
                  </a:lnTo>
                  <a:lnTo>
                    <a:pt x="7381" y="12036"/>
                  </a:lnTo>
                  <a:lnTo>
                    <a:pt x="8216" y="12849"/>
                  </a:lnTo>
                  <a:lnTo>
                    <a:pt x="8985" y="13572"/>
                  </a:lnTo>
                  <a:lnTo>
                    <a:pt x="9653" y="14196"/>
                  </a:lnTo>
                  <a:lnTo>
                    <a:pt x="10198" y="14674"/>
                  </a:lnTo>
                  <a:lnTo>
                    <a:pt x="10410" y="14853"/>
                  </a:lnTo>
                  <a:lnTo>
                    <a:pt x="10599" y="14997"/>
                  </a:lnTo>
                  <a:lnTo>
                    <a:pt x="10922" y="15231"/>
                  </a:lnTo>
                  <a:lnTo>
                    <a:pt x="11267" y="15465"/>
                  </a:lnTo>
                  <a:lnTo>
                    <a:pt x="11623" y="15699"/>
                  </a:lnTo>
                  <a:lnTo>
                    <a:pt x="11991" y="15921"/>
                  </a:lnTo>
                  <a:lnTo>
                    <a:pt x="12369" y="16133"/>
                  </a:lnTo>
                  <a:lnTo>
                    <a:pt x="12770" y="16356"/>
                  </a:lnTo>
                  <a:lnTo>
                    <a:pt x="13182" y="16556"/>
                  </a:lnTo>
                  <a:lnTo>
                    <a:pt x="13605" y="16767"/>
                  </a:lnTo>
                  <a:lnTo>
                    <a:pt x="14028" y="16968"/>
                  </a:lnTo>
                  <a:lnTo>
                    <a:pt x="14473" y="17168"/>
                  </a:lnTo>
                  <a:lnTo>
                    <a:pt x="14919" y="17358"/>
                  </a:lnTo>
                  <a:lnTo>
                    <a:pt x="15386" y="17547"/>
                  </a:lnTo>
                  <a:lnTo>
                    <a:pt x="15854" y="17725"/>
                  </a:lnTo>
                  <a:lnTo>
                    <a:pt x="16322" y="17903"/>
                  </a:lnTo>
                  <a:lnTo>
                    <a:pt x="16811" y="18081"/>
                  </a:lnTo>
                  <a:lnTo>
                    <a:pt x="17301" y="18248"/>
                  </a:lnTo>
                  <a:lnTo>
                    <a:pt x="17580" y="18337"/>
                  </a:lnTo>
                  <a:lnTo>
                    <a:pt x="17914" y="18426"/>
                  </a:lnTo>
                  <a:lnTo>
                    <a:pt x="18738" y="18638"/>
                  </a:lnTo>
                  <a:lnTo>
                    <a:pt x="19740" y="18861"/>
                  </a:lnTo>
                  <a:lnTo>
                    <a:pt x="20886" y="19105"/>
                  </a:lnTo>
                  <a:lnTo>
                    <a:pt x="22144" y="19362"/>
                  </a:lnTo>
                  <a:lnTo>
                    <a:pt x="23469" y="19629"/>
                  </a:lnTo>
                  <a:lnTo>
                    <a:pt x="26219" y="20141"/>
                  </a:lnTo>
                  <a:lnTo>
                    <a:pt x="28836" y="20620"/>
                  </a:lnTo>
                  <a:lnTo>
                    <a:pt x="31051" y="21009"/>
                  </a:lnTo>
                  <a:lnTo>
                    <a:pt x="33155" y="21377"/>
                  </a:lnTo>
                  <a:lnTo>
                    <a:pt x="33200" y="21310"/>
                  </a:lnTo>
                  <a:lnTo>
                    <a:pt x="33311" y="21109"/>
                  </a:lnTo>
                  <a:lnTo>
                    <a:pt x="33478" y="20787"/>
                  </a:lnTo>
                  <a:lnTo>
                    <a:pt x="33667" y="20375"/>
                  </a:lnTo>
                  <a:lnTo>
                    <a:pt x="33768" y="20130"/>
                  </a:lnTo>
                  <a:lnTo>
                    <a:pt x="33868" y="19863"/>
                  </a:lnTo>
                  <a:lnTo>
                    <a:pt x="33968" y="19573"/>
                  </a:lnTo>
                  <a:lnTo>
                    <a:pt x="34057" y="19284"/>
                  </a:lnTo>
                  <a:lnTo>
                    <a:pt x="34146" y="18961"/>
                  </a:lnTo>
                  <a:lnTo>
                    <a:pt x="34213" y="18638"/>
                  </a:lnTo>
                  <a:lnTo>
                    <a:pt x="34269" y="18304"/>
                  </a:lnTo>
                  <a:lnTo>
                    <a:pt x="34302" y="17948"/>
                  </a:lnTo>
                  <a:lnTo>
                    <a:pt x="29737" y="15910"/>
                  </a:lnTo>
                  <a:lnTo>
                    <a:pt x="26186" y="14329"/>
                  </a:lnTo>
                  <a:lnTo>
                    <a:pt x="23725" y="13249"/>
                  </a:lnTo>
                  <a:lnTo>
                    <a:pt x="22857" y="12882"/>
                  </a:lnTo>
                  <a:lnTo>
                    <a:pt x="21732" y="12437"/>
                  </a:lnTo>
                  <a:lnTo>
                    <a:pt x="19183" y="11423"/>
                  </a:lnTo>
                  <a:lnTo>
                    <a:pt x="17969" y="10934"/>
                  </a:lnTo>
                  <a:lnTo>
                    <a:pt x="16934" y="10499"/>
                  </a:lnTo>
                  <a:lnTo>
                    <a:pt x="16511" y="10321"/>
                  </a:lnTo>
                  <a:lnTo>
                    <a:pt x="16177" y="10165"/>
                  </a:lnTo>
                  <a:lnTo>
                    <a:pt x="15943" y="10054"/>
                  </a:lnTo>
                  <a:lnTo>
                    <a:pt x="15876" y="10010"/>
                  </a:lnTo>
                  <a:lnTo>
                    <a:pt x="15821" y="9976"/>
                  </a:lnTo>
                  <a:lnTo>
                    <a:pt x="15687" y="9809"/>
                  </a:lnTo>
                  <a:lnTo>
                    <a:pt x="15398" y="9453"/>
                  </a:lnTo>
                  <a:lnTo>
                    <a:pt x="14473" y="8284"/>
                  </a:lnTo>
                  <a:lnTo>
                    <a:pt x="11824" y="4866"/>
                  </a:lnTo>
                  <a:lnTo>
                    <a:pt x="8072" y="1"/>
                  </a:lnTo>
                  <a:close/>
                </a:path>
              </a:pathLst>
            </a:custGeom>
            <a:solidFill>
              <a:srgbClr val="FFC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8"/>
            <p:cNvSpPr/>
            <p:nvPr/>
          </p:nvSpPr>
          <p:spPr>
            <a:xfrm>
              <a:off x="1187728" y="2193675"/>
              <a:ext cx="805006" cy="501665"/>
            </a:xfrm>
            <a:custGeom>
              <a:avLst/>
              <a:gdLst/>
              <a:ahLst/>
              <a:cxnLst/>
              <a:rect l="l" t="t" r="r" b="b"/>
              <a:pathLst>
                <a:path w="34303" h="21377" fill="none" extrusionOk="0">
                  <a:moveTo>
                    <a:pt x="33155" y="21377"/>
                  </a:moveTo>
                  <a:lnTo>
                    <a:pt x="33155" y="21377"/>
                  </a:lnTo>
                  <a:lnTo>
                    <a:pt x="33200" y="21310"/>
                  </a:lnTo>
                  <a:lnTo>
                    <a:pt x="33311" y="21109"/>
                  </a:lnTo>
                  <a:lnTo>
                    <a:pt x="33478" y="20787"/>
                  </a:lnTo>
                  <a:lnTo>
                    <a:pt x="33667" y="20375"/>
                  </a:lnTo>
                  <a:lnTo>
                    <a:pt x="33768" y="20130"/>
                  </a:lnTo>
                  <a:lnTo>
                    <a:pt x="33868" y="19863"/>
                  </a:lnTo>
                  <a:lnTo>
                    <a:pt x="33968" y="19573"/>
                  </a:lnTo>
                  <a:lnTo>
                    <a:pt x="34057" y="19284"/>
                  </a:lnTo>
                  <a:lnTo>
                    <a:pt x="34146" y="18961"/>
                  </a:lnTo>
                  <a:lnTo>
                    <a:pt x="34213" y="18638"/>
                  </a:lnTo>
                  <a:lnTo>
                    <a:pt x="34269" y="18304"/>
                  </a:lnTo>
                  <a:lnTo>
                    <a:pt x="34302" y="17948"/>
                  </a:lnTo>
                  <a:lnTo>
                    <a:pt x="34302" y="17948"/>
                  </a:lnTo>
                  <a:lnTo>
                    <a:pt x="29737" y="15910"/>
                  </a:lnTo>
                  <a:lnTo>
                    <a:pt x="26186" y="14329"/>
                  </a:lnTo>
                  <a:lnTo>
                    <a:pt x="23725" y="13249"/>
                  </a:lnTo>
                  <a:lnTo>
                    <a:pt x="23725" y="13249"/>
                  </a:lnTo>
                  <a:lnTo>
                    <a:pt x="22857" y="12882"/>
                  </a:lnTo>
                  <a:lnTo>
                    <a:pt x="21732" y="12437"/>
                  </a:lnTo>
                  <a:lnTo>
                    <a:pt x="19183" y="11423"/>
                  </a:lnTo>
                  <a:lnTo>
                    <a:pt x="17969" y="10934"/>
                  </a:lnTo>
                  <a:lnTo>
                    <a:pt x="16934" y="10499"/>
                  </a:lnTo>
                  <a:lnTo>
                    <a:pt x="16511" y="10321"/>
                  </a:lnTo>
                  <a:lnTo>
                    <a:pt x="16177" y="10165"/>
                  </a:lnTo>
                  <a:lnTo>
                    <a:pt x="15943" y="10054"/>
                  </a:lnTo>
                  <a:lnTo>
                    <a:pt x="15876" y="10010"/>
                  </a:lnTo>
                  <a:lnTo>
                    <a:pt x="15821" y="9976"/>
                  </a:lnTo>
                  <a:lnTo>
                    <a:pt x="15821" y="9976"/>
                  </a:lnTo>
                  <a:lnTo>
                    <a:pt x="15687" y="9809"/>
                  </a:lnTo>
                  <a:lnTo>
                    <a:pt x="15398" y="9453"/>
                  </a:lnTo>
                  <a:lnTo>
                    <a:pt x="14473" y="8284"/>
                  </a:lnTo>
                  <a:lnTo>
                    <a:pt x="11824" y="4866"/>
                  </a:lnTo>
                  <a:lnTo>
                    <a:pt x="8072" y="1"/>
                  </a:lnTo>
                  <a:lnTo>
                    <a:pt x="0" y="4654"/>
                  </a:lnTo>
                  <a:lnTo>
                    <a:pt x="0" y="4654"/>
                  </a:lnTo>
                  <a:lnTo>
                    <a:pt x="1414" y="6091"/>
                  </a:lnTo>
                  <a:lnTo>
                    <a:pt x="2895" y="7594"/>
                  </a:lnTo>
                  <a:lnTo>
                    <a:pt x="4654" y="9353"/>
                  </a:lnTo>
                  <a:lnTo>
                    <a:pt x="6491" y="11167"/>
                  </a:lnTo>
                  <a:lnTo>
                    <a:pt x="7381" y="12036"/>
                  </a:lnTo>
                  <a:lnTo>
                    <a:pt x="8216" y="12849"/>
                  </a:lnTo>
                  <a:lnTo>
                    <a:pt x="8985" y="13572"/>
                  </a:lnTo>
                  <a:lnTo>
                    <a:pt x="9653" y="14196"/>
                  </a:lnTo>
                  <a:lnTo>
                    <a:pt x="10198" y="14674"/>
                  </a:lnTo>
                  <a:lnTo>
                    <a:pt x="10410" y="14853"/>
                  </a:lnTo>
                  <a:lnTo>
                    <a:pt x="10599" y="14997"/>
                  </a:lnTo>
                  <a:lnTo>
                    <a:pt x="10599" y="14997"/>
                  </a:lnTo>
                  <a:lnTo>
                    <a:pt x="10922" y="15231"/>
                  </a:lnTo>
                  <a:lnTo>
                    <a:pt x="11267" y="15465"/>
                  </a:lnTo>
                  <a:lnTo>
                    <a:pt x="11623" y="15699"/>
                  </a:lnTo>
                  <a:lnTo>
                    <a:pt x="11991" y="15921"/>
                  </a:lnTo>
                  <a:lnTo>
                    <a:pt x="12369" y="16133"/>
                  </a:lnTo>
                  <a:lnTo>
                    <a:pt x="12770" y="16356"/>
                  </a:lnTo>
                  <a:lnTo>
                    <a:pt x="13182" y="16556"/>
                  </a:lnTo>
                  <a:lnTo>
                    <a:pt x="13605" y="16767"/>
                  </a:lnTo>
                  <a:lnTo>
                    <a:pt x="14028" y="16968"/>
                  </a:lnTo>
                  <a:lnTo>
                    <a:pt x="14473" y="17168"/>
                  </a:lnTo>
                  <a:lnTo>
                    <a:pt x="14919" y="17358"/>
                  </a:lnTo>
                  <a:lnTo>
                    <a:pt x="15386" y="17547"/>
                  </a:lnTo>
                  <a:lnTo>
                    <a:pt x="15854" y="17725"/>
                  </a:lnTo>
                  <a:lnTo>
                    <a:pt x="16322" y="17903"/>
                  </a:lnTo>
                  <a:lnTo>
                    <a:pt x="16811" y="18081"/>
                  </a:lnTo>
                  <a:lnTo>
                    <a:pt x="17301" y="18248"/>
                  </a:lnTo>
                  <a:lnTo>
                    <a:pt x="17301" y="18248"/>
                  </a:lnTo>
                  <a:lnTo>
                    <a:pt x="17580" y="18337"/>
                  </a:lnTo>
                  <a:lnTo>
                    <a:pt x="17914" y="18426"/>
                  </a:lnTo>
                  <a:lnTo>
                    <a:pt x="18738" y="18638"/>
                  </a:lnTo>
                  <a:lnTo>
                    <a:pt x="19740" y="18861"/>
                  </a:lnTo>
                  <a:lnTo>
                    <a:pt x="20886" y="19105"/>
                  </a:lnTo>
                  <a:lnTo>
                    <a:pt x="22144" y="19362"/>
                  </a:lnTo>
                  <a:lnTo>
                    <a:pt x="23469" y="19629"/>
                  </a:lnTo>
                  <a:lnTo>
                    <a:pt x="26219" y="20141"/>
                  </a:lnTo>
                  <a:lnTo>
                    <a:pt x="28836" y="20620"/>
                  </a:lnTo>
                  <a:lnTo>
                    <a:pt x="31051" y="21009"/>
                  </a:lnTo>
                  <a:lnTo>
                    <a:pt x="33155" y="2137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8"/>
            <p:cNvSpPr/>
            <p:nvPr/>
          </p:nvSpPr>
          <p:spPr>
            <a:xfrm>
              <a:off x="1201034" y="2293999"/>
              <a:ext cx="1338" cy="821"/>
            </a:xfrm>
            <a:custGeom>
              <a:avLst/>
              <a:gdLst/>
              <a:ahLst/>
              <a:cxnLst/>
              <a:rect l="l" t="t" r="r" b="b"/>
              <a:pathLst>
                <a:path w="57" h="35" extrusionOk="0">
                  <a:moveTo>
                    <a:pt x="1" y="1"/>
                  </a:moveTo>
                  <a:lnTo>
                    <a:pt x="23" y="34"/>
                  </a:lnTo>
                  <a:lnTo>
                    <a:pt x="56" y="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8"/>
            <p:cNvSpPr/>
            <p:nvPr/>
          </p:nvSpPr>
          <p:spPr>
            <a:xfrm>
              <a:off x="1201034" y="2293999"/>
              <a:ext cx="1338" cy="821"/>
            </a:xfrm>
            <a:custGeom>
              <a:avLst/>
              <a:gdLst/>
              <a:ahLst/>
              <a:cxnLst/>
              <a:rect l="l" t="t" r="r" b="b"/>
              <a:pathLst>
                <a:path w="57" h="3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3" y="34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8"/>
            <p:cNvSpPr/>
            <p:nvPr/>
          </p:nvSpPr>
          <p:spPr>
            <a:xfrm>
              <a:off x="1186672" y="2265533"/>
              <a:ext cx="21449" cy="28748"/>
            </a:xfrm>
            <a:custGeom>
              <a:avLst/>
              <a:gdLst/>
              <a:ahLst/>
              <a:cxnLst/>
              <a:rect l="l" t="t" r="r" b="b"/>
              <a:pathLst>
                <a:path w="914" h="1225" extrusionOk="0">
                  <a:moveTo>
                    <a:pt x="112" y="0"/>
                  </a:moveTo>
                  <a:lnTo>
                    <a:pt x="78" y="11"/>
                  </a:lnTo>
                  <a:lnTo>
                    <a:pt x="34" y="45"/>
                  </a:lnTo>
                  <a:lnTo>
                    <a:pt x="23" y="89"/>
                  </a:lnTo>
                  <a:lnTo>
                    <a:pt x="12" y="123"/>
                  </a:lnTo>
                  <a:lnTo>
                    <a:pt x="0" y="212"/>
                  </a:lnTo>
                  <a:lnTo>
                    <a:pt x="23" y="301"/>
                  </a:lnTo>
                  <a:lnTo>
                    <a:pt x="56" y="379"/>
                  </a:lnTo>
                  <a:lnTo>
                    <a:pt x="334" y="802"/>
                  </a:lnTo>
                  <a:lnTo>
                    <a:pt x="613" y="1214"/>
                  </a:lnTo>
                  <a:lnTo>
                    <a:pt x="668" y="1225"/>
                  </a:lnTo>
                  <a:lnTo>
                    <a:pt x="913" y="1091"/>
                  </a:lnTo>
                  <a:lnTo>
                    <a:pt x="257" y="123"/>
                  </a:lnTo>
                  <a:lnTo>
                    <a:pt x="245" y="89"/>
                  </a:lnTo>
                  <a:lnTo>
                    <a:pt x="212" y="56"/>
                  </a:lnTo>
                  <a:lnTo>
                    <a:pt x="190" y="34"/>
                  </a:lnTo>
                  <a:lnTo>
                    <a:pt x="156" y="11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8"/>
            <p:cNvSpPr/>
            <p:nvPr/>
          </p:nvSpPr>
          <p:spPr>
            <a:xfrm>
              <a:off x="1186672" y="2265533"/>
              <a:ext cx="21449" cy="28748"/>
            </a:xfrm>
            <a:custGeom>
              <a:avLst/>
              <a:gdLst/>
              <a:ahLst/>
              <a:cxnLst/>
              <a:rect l="l" t="t" r="r" b="b"/>
              <a:pathLst>
                <a:path w="914" h="1225" fill="none" extrusionOk="0">
                  <a:moveTo>
                    <a:pt x="112" y="0"/>
                  </a:moveTo>
                  <a:lnTo>
                    <a:pt x="112" y="0"/>
                  </a:lnTo>
                  <a:lnTo>
                    <a:pt x="78" y="11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23" y="89"/>
                  </a:lnTo>
                  <a:lnTo>
                    <a:pt x="12" y="123"/>
                  </a:lnTo>
                  <a:lnTo>
                    <a:pt x="0" y="212"/>
                  </a:lnTo>
                  <a:lnTo>
                    <a:pt x="23" y="301"/>
                  </a:lnTo>
                  <a:lnTo>
                    <a:pt x="56" y="379"/>
                  </a:lnTo>
                  <a:lnTo>
                    <a:pt x="56" y="379"/>
                  </a:lnTo>
                  <a:lnTo>
                    <a:pt x="334" y="802"/>
                  </a:lnTo>
                  <a:lnTo>
                    <a:pt x="613" y="1214"/>
                  </a:lnTo>
                  <a:lnTo>
                    <a:pt x="613" y="1214"/>
                  </a:lnTo>
                  <a:lnTo>
                    <a:pt x="668" y="1225"/>
                  </a:lnTo>
                  <a:lnTo>
                    <a:pt x="913" y="1091"/>
                  </a:lnTo>
                  <a:lnTo>
                    <a:pt x="913" y="1091"/>
                  </a:lnTo>
                  <a:lnTo>
                    <a:pt x="257" y="123"/>
                  </a:lnTo>
                  <a:lnTo>
                    <a:pt x="257" y="123"/>
                  </a:lnTo>
                  <a:lnTo>
                    <a:pt x="245" y="89"/>
                  </a:lnTo>
                  <a:lnTo>
                    <a:pt x="245" y="89"/>
                  </a:lnTo>
                  <a:lnTo>
                    <a:pt x="212" y="56"/>
                  </a:lnTo>
                  <a:lnTo>
                    <a:pt x="190" y="34"/>
                  </a:lnTo>
                  <a:lnTo>
                    <a:pt x="156" y="11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8"/>
            <p:cNvSpPr/>
            <p:nvPr/>
          </p:nvSpPr>
          <p:spPr>
            <a:xfrm>
              <a:off x="1267658" y="2383621"/>
              <a:ext cx="427484" cy="262859"/>
            </a:xfrm>
            <a:custGeom>
              <a:avLst/>
              <a:gdLst/>
              <a:ahLst/>
              <a:cxnLst/>
              <a:rect l="l" t="t" r="r" b="b"/>
              <a:pathLst>
                <a:path w="18216" h="11201" extrusionOk="0">
                  <a:moveTo>
                    <a:pt x="1" y="1"/>
                  </a:moveTo>
                  <a:lnTo>
                    <a:pt x="702" y="858"/>
                  </a:lnTo>
                  <a:lnTo>
                    <a:pt x="1181" y="1426"/>
                  </a:lnTo>
                  <a:lnTo>
                    <a:pt x="1671" y="1993"/>
                  </a:lnTo>
                  <a:lnTo>
                    <a:pt x="2172" y="2550"/>
                  </a:lnTo>
                  <a:lnTo>
                    <a:pt x="2684" y="3107"/>
                  </a:lnTo>
                  <a:lnTo>
                    <a:pt x="3207" y="3641"/>
                  </a:lnTo>
                  <a:lnTo>
                    <a:pt x="3742" y="4176"/>
                  </a:lnTo>
                  <a:lnTo>
                    <a:pt x="4276" y="4699"/>
                  </a:lnTo>
                  <a:lnTo>
                    <a:pt x="4833" y="5200"/>
                  </a:lnTo>
                  <a:lnTo>
                    <a:pt x="5389" y="5690"/>
                  </a:lnTo>
                  <a:lnTo>
                    <a:pt x="5968" y="6168"/>
                  </a:lnTo>
                  <a:lnTo>
                    <a:pt x="6558" y="6625"/>
                  </a:lnTo>
                  <a:lnTo>
                    <a:pt x="6859" y="6848"/>
                  </a:lnTo>
                  <a:lnTo>
                    <a:pt x="7160" y="7059"/>
                  </a:lnTo>
                  <a:lnTo>
                    <a:pt x="7471" y="7271"/>
                  </a:lnTo>
                  <a:lnTo>
                    <a:pt x="7783" y="7471"/>
                  </a:lnTo>
                  <a:lnTo>
                    <a:pt x="8095" y="7660"/>
                  </a:lnTo>
                  <a:lnTo>
                    <a:pt x="8418" y="7838"/>
                  </a:lnTo>
                  <a:lnTo>
                    <a:pt x="8741" y="8017"/>
                  </a:lnTo>
                  <a:lnTo>
                    <a:pt x="9063" y="8184"/>
                  </a:lnTo>
                  <a:lnTo>
                    <a:pt x="9397" y="8351"/>
                  </a:lnTo>
                  <a:lnTo>
                    <a:pt x="9731" y="8506"/>
                  </a:lnTo>
                  <a:lnTo>
                    <a:pt x="10344" y="8774"/>
                  </a:lnTo>
                  <a:lnTo>
                    <a:pt x="10967" y="9030"/>
                  </a:lnTo>
                  <a:lnTo>
                    <a:pt x="10433" y="8785"/>
                  </a:lnTo>
                  <a:lnTo>
                    <a:pt x="9921" y="8540"/>
                  </a:lnTo>
                  <a:lnTo>
                    <a:pt x="9409" y="8284"/>
                  </a:lnTo>
                  <a:lnTo>
                    <a:pt x="8930" y="8017"/>
                  </a:lnTo>
                  <a:lnTo>
                    <a:pt x="8462" y="7749"/>
                  </a:lnTo>
                  <a:lnTo>
                    <a:pt x="8017" y="7471"/>
                  </a:lnTo>
                  <a:lnTo>
                    <a:pt x="7594" y="7193"/>
                  </a:lnTo>
                  <a:lnTo>
                    <a:pt x="7193" y="6903"/>
                  </a:lnTo>
                  <a:lnTo>
                    <a:pt x="6970" y="6736"/>
                  </a:lnTo>
                  <a:lnTo>
                    <a:pt x="6703" y="6502"/>
                  </a:lnTo>
                  <a:lnTo>
                    <a:pt x="6024" y="5890"/>
                  </a:lnTo>
                  <a:lnTo>
                    <a:pt x="5189" y="5111"/>
                  </a:lnTo>
                  <a:lnTo>
                    <a:pt x="4232" y="4198"/>
                  </a:lnTo>
                  <a:lnTo>
                    <a:pt x="3196" y="3185"/>
                  </a:lnTo>
                  <a:lnTo>
                    <a:pt x="2127" y="2127"/>
                  </a:lnTo>
                  <a:lnTo>
                    <a:pt x="1" y="1"/>
                  </a:lnTo>
                  <a:close/>
                  <a:moveTo>
                    <a:pt x="17035" y="10922"/>
                  </a:moveTo>
                  <a:lnTo>
                    <a:pt x="17113" y="10945"/>
                  </a:lnTo>
                  <a:lnTo>
                    <a:pt x="18115" y="11201"/>
                  </a:lnTo>
                  <a:lnTo>
                    <a:pt x="18148" y="11201"/>
                  </a:lnTo>
                  <a:lnTo>
                    <a:pt x="18182" y="11190"/>
                  </a:lnTo>
                  <a:lnTo>
                    <a:pt x="18215" y="11167"/>
                  </a:lnTo>
                  <a:lnTo>
                    <a:pt x="17035" y="10922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8"/>
            <p:cNvSpPr/>
            <p:nvPr/>
          </p:nvSpPr>
          <p:spPr>
            <a:xfrm>
              <a:off x="1667403" y="2639933"/>
              <a:ext cx="27739" cy="6547"/>
            </a:xfrm>
            <a:custGeom>
              <a:avLst/>
              <a:gdLst/>
              <a:ahLst/>
              <a:cxnLst/>
              <a:rect l="l" t="t" r="r" b="b"/>
              <a:pathLst>
                <a:path w="1182" h="2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79" y="23"/>
                  </a:lnTo>
                  <a:lnTo>
                    <a:pt x="79" y="23"/>
                  </a:lnTo>
                  <a:lnTo>
                    <a:pt x="1081" y="279"/>
                  </a:lnTo>
                  <a:lnTo>
                    <a:pt x="1081" y="279"/>
                  </a:lnTo>
                  <a:lnTo>
                    <a:pt x="1114" y="279"/>
                  </a:lnTo>
                  <a:lnTo>
                    <a:pt x="1114" y="279"/>
                  </a:lnTo>
                  <a:lnTo>
                    <a:pt x="1148" y="268"/>
                  </a:lnTo>
                  <a:lnTo>
                    <a:pt x="1181" y="245"/>
                  </a:lnTo>
                  <a:lnTo>
                    <a:pt x="1181" y="245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1267658" y="2383621"/>
              <a:ext cx="257392" cy="211912"/>
            </a:xfrm>
            <a:custGeom>
              <a:avLst/>
              <a:gdLst/>
              <a:ahLst/>
              <a:cxnLst/>
              <a:rect l="l" t="t" r="r" b="b"/>
              <a:pathLst>
                <a:path w="10968" h="9030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702" y="858"/>
                  </a:lnTo>
                  <a:lnTo>
                    <a:pt x="702" y="858"/>
                  </a:lnTo>
                  <a:lnTo>
                    <a:pt x="1181" y="1426"/>
                  </a:lnTo>
                  <a:lnTo>
                    <a:pt x="1671" y="1993"/>
                  </a:lnTo>
                  <a:lnTo>
                    <a:pt x="2172" y="2550"/>
                  </a:lnTo>
                  <a:lnTo>
                    <a:pt x="2684" y="3107"/>
                  </a:lnTo>
                  <a:lnTo>
                    <a:pt x="3207" y="3641"/>
                  </a:lnTo>
                  <a:lnTo>
                    <a:pt x="3742" y="4176"/>
                  </a:lnTo>
                  <a:lnTo>
                    <a:pt x="4276" y="4699"/>
                  </a:lnTo>
                  <a:lnTo>
                    <a:pt x="4833" y="5200"/>
                  </a:lnTo>
                  <a:lnTo>
                    <a:pt x="4833" y="5200"/>
                  </a:lnTo>
                  <a:lnTo>
                    <a:pt x="5389" y="5690"/>
                  </a:lnTo>
                  <a:lnTo>
                    <a:pt x="5968" y="6168"/>
                  </a:lnTo>
                  <a:lnTo>
                    <a:pt x="6558" y="6625"/>
                  </a:lnTo>
                  <a:lnTo>
                    <a:pt x="6859" y="6848"/>
                  </a:lnTo>
                  <a:lnTo>
                    <a:pt x="7160" y="7059"/>
                  </a:lnTo>
                  <a:lnTo>
                    <a:pt x="7160" y="7059"/>
                  </a:lnTo>
                  <a:lnTo>
                    <a:pt x="7471" y="7271"/>
                  </a:lnTo>
                  <a:lnTo>
                    <a:pt x="7783" y="7471"/>
                  </a:lnTo>
                  <a:lnTo>
                    <a:pt x="8095" y="7660"/>
                  </a:lnTo>
                  <a:lnTo>
                    <a:pt x="8418" y="7838"/>
                  </a:lnTo>
                  <a:lnTo>
                    <a:pt x="8741" y="8017"/>
                  </a:lnTo>
                  <a:lnTo>
                    <a:pt x="9063" y="8184"/>
                  </a:lnTo>
                  <a:lnTo>
                    <a:pt x="9397" y="8351"/>
                  </a:lnTo>
                  <a:lnTo>
                    <a:pt x="9731" y="8506"/>
                  </a:lnTo>
                  <a:lnTo>
                    <a:pt x="9731" y="8506"/>
                  </a:lnTo>
                  <a:lnTo>
                    <a:pt x="10344" y="8774"/>
                  </a:lnTo>
                  <a:lnTo>
                    <a:pt x="10967" y="9030"/>
                  </a:lnTo>
                  <a:lnTo>
                    <a:pt x="10967" y="9030"/>
                  </a:lnTo>
                  <a:lnTo>
                    <a:pt x="10433" y="8785"/>
                  </a:lnTo>
                  <a:lnTo>
                    <a:pt x="9921" y="8540"/>
                  </a:lnTo>
                  <a:lnTo>
                    <a:pt x="9409" y="8284"/>
                  </a:lnTo>
                  <a:lnTo>
                    <a:pt x="8930" y="8017"/>
                  </a:lnTo>
                  <a:lnTo>
                    <a:pt x="8462" y="7749"/>
                  </a:lnTo>
                  <a:lnTo>
                    <a:pt x="8017" y="7471"/>
                  </a:lnTo>
                  <a:lnTo>
                    <a:pt x="7594" y="7193"/>
                  </a:lnTo>
                  <a:lnTo>
                    <a:pt x="7193" y="6903"/>
                  </a:lnTo>
                  <a:lnTo>
                    <a:pt x="7193" y="6903"/>
                  </a:lnTo>
                  <a:lnTo>
                    <a:pt x="6970" y="6736"/>
                  </a:lnTo>
                  <a:lnTo>
                    <a:pt x="6703" y="6502"/>
                  </a:lnTo>
                  <a:lnTo>
                    <a:pt x="6024" y="5890"/>
                  </a:lnTo>
                  <a:lnTo>
                    <a:pt x="5189" y="5111"/>
                  </a:lnTo>
                  <a:lnTo>
                    <a:pt x="4232" y="4198"/>
                  </a:lnTo>
                  <a:lnTo>
                    <a:pt x="3196" y="3185"/>
                  </a:lnTo>
                  <a:lnTo>
                    <a:pt x="2127" y="2127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8"/>
            <p:cNvSpPr/>
            <p:nvPr/>
          </p:nvSpPr>
          <p:spPr>
            <a:xfrm>
              <a:off x="1201574" y="2291136"/>
              <a:ext cx="494343" cy="354570"/>
            </a:xfrm>
            <a:custGeom>
              <a:avLst/>
              <a:gdLst/>
              <a:ahLst/>
              <a:cxnLst/>
              <a:rect l="l" t="t" r="r" b="b"/>
              <a:pathLst>
                <a:path w="21065" h="15109" extrusionOk="0">
                  <a:moveTo>
                    <a:pt x="278" y="0"/>
                  </a:moveTo>
                  <a:lnTo>
                    <a:pt x="33" y="134"/>
                  </a:lnTo>
                  <a:lnTo>
                    <a:pt x="0" y="156"/>
                  </a:lnTo>
                  <a:lnTo>
                    <a:pt x="557" y="947"/>
                  </a:lnTo>
                  <a:lnTo>
                    <a:pt x="1102" y="1704"/>
                  </a:lnTo>
                  <a:lnTo>
                    <a:pt x="1659" y="2461"/>
                  </a:lnTo>
                  <a:lnTo>
                    <a:pt x="2238" y="3207"/>
                  </a:lnTo>
                  <a:lnTo>
                    <a:pt x="2817" y="3942"/>
                  </a:lnTo>
                  <a:lnTo>
                    <a:pt x="4943" y="6068"/>
                  </a:lnTo>
                  <a:lnTo>
                    <a:pt x="6012" y="7126"/>
                  </a:lnTo>
                  <a:lnTo>
                    <a:pt x="7048" y="8139"/>
                  </a:lnTo>
                  <a:lnTo>
                    <a:pt x="8005" y="9052"/>
                  </a:lnTo>
                  <a:lnTo>
                    <a:pt x="8840" y="9831"/>
                  </a:lnTo>
                  <a:lnTo>
                    <a:pt x="9519" y="10443"/>
                  </a:lnTo>
                  <a:lnTo>
                    <a:pt x="9786" y="10677"/>
                  </a:lnTo>
                  <a:lnTo>
                    <a:pt x="10009" y="10844"/>
                  </a:lnTo>
                  <a:lnTo>
                    <a:pt x="10410" y="11134"/>
                  </a:lnTo>
                  <a:lnTo>
                    <a:pt x="10833" y="11412"/>
                  </a:lnTo>
                  <a:lnTo>
                    <a:pt x="11278" y="11690"/>
                  </a:lnTo>
                  <a:lnTo>
                    <a:pt x="11746" y="11958"/>
                  </a:lnTo>
                  <a:lnTo>
                    <a:pt x="12225" y="12225"/>
                  </a:lnTo>
                  <a:lnTo>
                    <a:pt x="12737" y="12481"/>
                  </a:lnTo>
                  <a:lnTo>
                    <a:pt x="13249" y="12726"/>
                  </a:lnTo>
                  <a:lnTo>
                    <a:pt x="13783" y="12971"/>
                  </a:lnTo>
                  <a:lnTo>
                    <a:pt x="14529" y="13249"/>
                  </a:lnTo>
                  <a:lnTo>
                    <a:pt x="15275" y="13516"/>
                  </a:lnTo>
                  <a:lnTo>
                    <a:pt x="16032" y="13772"/>
                  </a:lnTo>
                  <a:lnTo>
                    <a:pt x="16789" y="14006"/>
                  </a:lnTo>
                  <a:lnTo>
                    <a:pt x="17546" y="14240"/>
                  </a:lnTo>
                  <a:lnTo>
                    <a:pt x="18315" y="14451"/>
                  </a:lnTo>
                  <a:lnTo>
                    <a:pt x="19083" y="14663"/>
                  </a:lnTo>
                  <a:lnTo>
                    <a:pt x="19851" y="14863"/>
                  </a:lnTo>
                  <a:lnTo>
                    <a:pt x="21031" y="15108"/>
                  </a:lnTo>
                  <a:lnTo>
                    <a:pt x="21053" y="15064"/>
                  </a:lnTo>
                  <a:lnTo>
                    <a:pt x="21064" y="14997"/>
                  </a:lnTo>
                  <a:lnTo>
                    <a:pt x="21064" y="14930"/>
                  </a:lnTo>
                  <a:lnTo>
                    <a:pt x="21053" y="14863"/>
                  </a:lnTo>
                  <a:lnTo>
                    <a:pt x="21031" y="14797"/>
                  </a:lnTo>
                  <a:lnTo>
                    <a:pt x="20998" y="14741"/>
                  </a:lnTo>
                  <a:lnTo>
                    <a:pt x="20953" y="14696"/>
                  </a:lnTo>
                  <a:lnTo>
                    <a:pt x="20909" y="14674"/>
                  </a:lnTo>
                  <a:lnTo>
                    <a:pt x="19940" y="14429"/>
                  </a:lnTo>
                  <a:lnTo>
                    <a:pt x="18983" y="14184"/>
                  </a:lnTo>
                  <a:lnTo>
                    <a:pt x="18014" y="13917"/>
                  </a:lnTo>
                  <a:lnTo>
                    <a:pt x="17056" y="13639"/>
                  </a:lnTo>
                  <a:lnTo>
                    <a:pt x="16110" y="13338"/>
                  </a:lnTo>
                  <a:lnTo>
                    <a:pt x="15164" y="13026"/>
                  </a:lnTo>
                  <a:lnTo>
                    <a:pt x="14229" y="12681"/>
                  </a:lnTo>
                  <a:lnTo>
                    <a:pt x="13761" y="12503"/>
                  </a:lnTo>
                  <a:lnTo>
                    <a:pt x="13304" y="12325"/>
                  </a:lnTo>
                  <a:lnTo>
                    <a:pt x="12948" y="12169"/>
                  </a:lnTo>
                  <a:lnTo>
                    <a:pt x="12603" y="12024"/>
                  </a:lnTo>
                  <a:lnTo>
                    <a:pt x="12258" y="11857"/>
                  </a:lnTo>
                  <a:lnTo>
                    <a:pt x="11913" y="11690"/>
                  </a:lnTo>
                  <a:lnTo>
                    <a:pt x="11579" y="11512"/>
                  </a:lnTo>
                  <a:lnTo>
                    <a:pt x="11234" y="11334"/>
                  </a:lnTo>
                  <a:lnTo>
                    <a:pt x="10911" y="11145"/>
                  </a:lnTo>
                  <a:lnTo>
                    <a:pt x="10588" y="10944"/>
                  </a:lnTo>
                  <a:lnTo>
                    <a:pt x="10287" y="10744"/>
                  </a:lnTo>
                  <a:lnTo>
                    <a:pt x="9987" y="10544"/>
                  </a:lnTo>
                  <a:lnTo>
                    <a:pt x="9697" y="10332"/>
                  </a:lnTo>
                  <a:lnTo>
                    <a:pt x="9397" y="10121"/>
                  </a:lnTo>
                  <a:lnTo>
                    <a:pt x="8829" y="9675"/>
                  </a:lnTo>
                  <a:lnTo>
                    <a:pt x="8283" y="9219"/>
                  </a:lnTo>
                  <a:lnTo>
                    <a:pt x="7716" y="8729"/>
                  </a:lnTo>
                  <a:lnTo>
                    <a:pt x="7159" y="8217"/>
                  </a:lnTo>
                  <a:lnTo>
                    <a:pt x="6624" y="7705"/>
                  </a:lnTo>
                  <a:lnTo>
                    <a:pt x="6090" y="7170"/>
                  </a:lnTo>
                  <a:lnTo>
                    <a:pt x="5578" y="6625"/>
                  </a:lnTo>
                  <a:lnTo>
                    <a:pt x="5066" y="6068"/>
                  </a:lnTo>
                  <a:lnTo>
                    <a:pt x="4565" y="5511"/>
                  </a:lnTo>
                  <a:lnTo>
                    <a:pt x="4075" y="4944"/>
                  </a:lnTo>
                  <a:lnTo>
                    <a:pt x="3663" y="4465"/>
                  </a:lnTo>
                  <a:lnTo>
                    <a:pt x="3273" y="3986"/>
                  </a:lnTo>
                  <a:lnTo>
                    <a:pt x="2872" y="3496"/>
                  </a:lnTo>
                  <a:lnTo>
                    <a:pt x="2483" y="3006"/>
                  </a:lnTo>
                  <a:lnTo>
                    <a:pt x="1726" y="2016"/>
                  </a:lnTo>
                  <a:lnTo>
                    <a:pt x="991" y="1014"/>
                  </a:lnTo>
                  <a:lnTo>
                    <a:pt x="635" y="501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8"/>
            <p:cNvSpPr/>
            <p:nvPr/>
          </p:nvSpPr>
          <p:spPr>
            <a:xfrm>
              <a:off x="1201574" y="2291136"/>
              <a:ext cx="494343" cy="354570"/>
            </a:xfrm>
            <a:custGeom>
              <a:avLst/>
              <a:gdLst/>
              <a:ahLst/>
              <a:cxnLst/>
              <a:rect l="l" t="t" r="r" b="b"/>
              <a:pathLst>
                <a:path w="21065" h="15109" fill="none" extrusionOk="0">
                  <a:moveTo>
                    <a:pt x="278" y="0"/>
                  </a:moveTo>
                  <a:lnTo>
                    <a:pt x="33" y="13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557" y="947"/>
                  </a:lnTo>
                  <a:lnTo>
                    <a:pt x="557" y="947"/>
                  </a:lnTo>
                  <a:lnTo>
                    <a:pt x="1102" y="1704"/>
                  </a:lnTo>
                  <a:lnTo>
                    <a:pt x="1659" y="2461"/>
                  </a:lnTo>
                  <a:lnTo>
                    <a:pt x="2238" y="3207"/>
                  </a:lnTo>
                  <a:lnTo>
                    <a:pt x="2817" y="3942"/>
                  </a:lnTo>
                  <a:lnTo>
                    <a:pt x="2817" y="3942"/>
                  </a:lnTo>
                  <a:lnTo>
                    <a:pt x="4943" y="6068"/>
                  </a:lnTo>
                  <a:lnTo>
                    <a:pt x="6012" y="7126"/>
                  </a:lnTo>
                  <a:lnTo>
                    <a:pt x="7048" y="8139"/>
                  </a:lnTo>
                  <a:lnTo>
                    <a:pt x="8005" y="9052"/>
                  </a:lnTo>
                  <a:lnTo>
                    <a:pt x="8840" y="9831"/>
                  </a:lnTo>
                  <a:lnTo>
                    <a:pt x="9519" y="10443"/>
                  </a:lnTo>
                  <a:lnTo>
                    <a:pt x="9786" y="10677"/>
                  </a:lnTo>
                  <a:lnTo>
                    <a:pt x="10009" y="10844"/>
                  </a:lnTo>
                  <a:lnTo>
                    <a:pt x="10009" y="10844"/>
                  </a:lnTo>
                  <a:lnTo>
                    <a:pt x="10410" y="11134"/>
                  </a:lnTo>
                  <a:lnTo>
                    <a:pt x="10833" y="11412"/>
                  </a:lnTo>
                  <a:lnTo>
                    <a:pt x="11278" y="11690"/>
                  </a:lnTo>
                  <a:lnTo>
                    <a:pt x="11746" y="11958"/>
                  </a:lnTo>
                  <a:lnTo>
                    <a:pt x="12225" y="12225"/>
                  </a:lnTo>
                  <a:lnTo>
                    <a:pt x="12737" y="12481"/>
                  </a:lnTo>
                  <a:lnTo>
                    <a:pt x="13249" y="12726"/>
                  </a:lnTo>
                  <a:lnTo>
                    <a:pt x="13783" y="12971"/>
                  </a:lnTo>
                  <a:lnTo>
                    <a:pt x="13783" y="12971"/>
                  </a:lnTo>
                  <a:lnTo>
                    <a:pt x="14529" y="13249"/>
                  </a:lnTo>
                  <a:lnTo>
                    <a:pt x="15275" y="13516"/>
                  </a:lnTo>
                  <a:lnTo>
                    <a:pt x="16032" y="13772"/>
                  </a:lnTo>
                  <a:lnTo>
                    <a:pt x="16789" y="14006"/>
                  </a:lnTo>
                  <a:lnTo>
                    <a:pt x="17546" y="14240"/>
                  </a:lnTo>
                  <a:lnTo>
                    <a:pt x="18315" y="14451"/>
                  </a:lnTo>
                  <a:lnTo>
                    <a:pt x="19083" y="14663"/>
                  </a:lnTo>
                  <a:lnTo>
                    <a:pt x="19851" y="14863"/>
                  </a:lnTo>
                  <a:lnTo>
                    <a:pt x="19851" y="14863"/>
                  </a:lnTo>
                  <a:lnTo>
                    <a:pt x="21031" y="15108"/>
                  </a:lnTo>
                  <a:lnTo>
                    <a:pt x="21031" y="15108"/>
                  </a:lnTo>
                  <a:lnTo>
                    <a:pt x="21053" y="15064"/>
                  </a:lnTo>
                  <a:lnTo>
                    <a:pt x="21064" y="14997"/>
                  </a:lnTo>
                  <a:lnTo>
                    <a:pt x="21064" y="14930"/>
                  </a:lnTo>
                  <a:lnTo>
                    <a:pt x="21053" y="14863"/>
                  </a:lnTo>
                  <a:lnTo>
                    <a:pt x="21031" y="14797"/>
                  </a:lnTo>
                  <a:lnTo>
                    <a:pt x="20998" y="14741"/>
                  </a:lnTo>
                  <a:lnTo>
                    <a:pt x="20953" y="14696"/>
                  </a:lnTo>
                  <a:lnTo>
                    <a:pt x="20909" y="14674"/>
                  </a:lnTo>
                  <a:lnTo>
                    <a:pt x="20909" y="14674"/>
                  </a:lnTo>
                  <a:lnTo>
                    <a:pt x="19940" y="14429"/>
                  </a:lnTo>
                  <a:lnTo>
                    <a:pt x="18983" y="14184"/>
                  </a:lnTo>
                  <a:lnTo>
                    <a:pt x="18014" y="13917"/>
                  </a:lnTo>
                  <a:lnTo>
                    <a:pt x="17056" y="13639"/>
                  </a:lnTo>
                  <a:lnTo>
                    <a:pt x="16110" y="13338"/>
                  </a:lnTo>
                  <a:lnTo>
                    <a:pt x="15164" y="13026"/>
                  </a:lnTo>
                  <a:lnTo>
                    <a:pt x="14229" y="12681"/>
                  </a:lnTo>
                  <a:lnTo>
                    <a:pt x="13761" y="12503"/>
                  </a:lnTo>
                  <a:lnTo>
                    <a:pt x="13304" y="12325"/>
                  </a:lnTo>
                  <a:lnTo>
                    <a:pt x="13304" y="12325"/>
                  </a:lnTo>
                  <a:lnTo>
                    <a:pt x="12948" y="12169"/>
                  </a:lnTo>
                  <a:lnTo>
                    <a:pt x="12603" y="12024"/>
                  </a:lnTo>
                  <a:lnTo>
                    <a:pt x="12258" y="11857"/>
                  </a:lnTo>
                  <a:lnTo>
                    <a:pt x="11913" y="11690"/>
                  </a:lnTo>
                  <a:lnTo>
                    <a:pt x="11579" y="11512"/>
                  </a:lnTo>
                  <a:lnTo>
                    <a:pt x="11234" y="11334"/>
                  </a:lnTo>
                  <a:lnTo>
                    <a:pt x="10911" y="11145"/>
                  </a:lnTo>
                  <a:lnTo>
                    <a:pt x="10588" y="10944"/>
                  </a:lnTo>
                  <a:lnTo>
                    <a:pt x="10588" y="10944"/>
                  </a:lnTo>
                  <a:lnTo>
                    <a:pt x="10287" y="10744"/>
                  </a:lnTo>
                  <a:lnTo>
                    <a:pt x="9987" y="10544"/>
                  </a:lnTo>
                  <a:lnTo>
                    <a:pt x="9697" y="10332"/>
                  </a:lnTo>
                  <a:lnTo>
                    <a:pt x="9397" y="10121"/>
                  </a:lnTo>
                  <a:lnTo>
                    <a:pt x="8829" y="9675"/>
                  </a:lnTo>
                  <a:lnTo>
                    <a:pt x="8283" y="9219"/>
                  </a:lnTo>
                  <a:lnTo>
                    <a:pt x="8283" y="9219"/>
                  </a:lnTo>
                  <a:lnTo>
                    <a:pt x="7716" y="8729"/>
                  </a:lnTo>
                  <a:lnTo>
                    <a:pt x="7159" y="8217"/>
                  </a:lnTo>
                  <a:lnTo>
                    <a:pt x="6624" y="7705"/>
                  </a:lnTo>
                  <a:lnTo>
                    <a:pt x="6090" y="7170"/>
                  </a:lnTo>
                  <a:lnTo>
                    <a:pt x="5578" y="6625"/>
                  </a:lnTo>
                  <a:lnTo>
                    <a:pt x="5066" y="6068"/>
                  </a:lnTo>
                  <a:lnTo>
                    <a:pt x="4565" y="5511"/>
                  </a:lnTo>
                  <a:lnTo>
                    <a:pt x="4075" y="4944"/>
                  </a:lnTo>
                  <a:lnTo>
                    <a:pt x="4075" y="4944"/>
                  </a:lnTo>
                  <a:lnTo>
                    <a:pt x="3663" y="4465"/>
                  </a:lnTo>
                  <a:lnTo>
                    <a:pt x="3273" y="3986"/>
                  </a:lnTo>
                  <a:lnTo>
                    <a:pt x="2872" y="3496"/>
                  </a:lnTo>
                  <a:lnTo>
                    <a:pt x="2483" y="3006"/>
                  </a:lnTo>
                  <a:lnTo>
                    <a:pt x="1726" y="2016"/>
                  </a:lnTo>
                  <a:lnTo>
                    <a:pt x="991" y="1014"/>
                  </a:lnTo>
                  <a:lnTo>
                    <a:pt x="991" y="1014"/>
                  </a:lnTo>
                  <a:lnTo>
                    <a:pt x="635" y="501"/>
                  </a:lnTo>
                  <a:lnTo>
                    <a:pt x="27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8"/>
            <p:cNvSpPr/>
            <p:nvPr/>
          </p:nvSpPr>
          <p:spPr>
            <a:xfrm>
              <a:off x="1428082" y="2209094"/>
              <a:ext cx="261569" cy="273303"/>
            </a:xfrm>
            <a:custGeom>
              <a:avLst/>
              <a:gdLst/>
              <a:ahLst/>
              <a:cxnLst/>
              <a:rect l="l" t="t" r="r" b="b"/>
              <a:pathLst>
                <a:path w="11146" h="11646" extrusionOk="0">
                  <a:moveTo>
                    <a:pt x="212" y="1"/>
                  </a:moveTo>
                  <a:lnTo>
                    <a:pt x="1" y="234"/>
                  </a:lnTo>
                  <a:lnTo>
                    <a:pt x="212" y="579"/>
                  </a:lnTo>
                  <a:lnTo>
                    <a:pt x="1381" y="2550"/>
                  </a:lnTo>
                  <a:lnTo>
                    <a:pt x="2027" y="3585"/>
                  </a:lnTo>
                  <a:lnTo>
                    <a:pt x="2673" y="4632"/>
                  </a:lnTo>
                  <a:lnTo>
                    <a:pt x="3307" y="5634"/>
                  </a:lnTo>
                  <a:lnTo>
                    <a:pt x="3953" y="6625"/>
                  </a:lnTo>
                  <a:lnTo>
                    <a:pt x="4532" y="7482"/>
                  </a:lnTo>
                  <a:lnTo>
                    <a:pt x="4833" y="7905"/>
                  </a:lnTo>
                  <a:lnTo>
                    <a:pt x="5133" y="8328"/>
                  </a:lnTo>
                  <a:lnTo>
                    <a:pt x="5367" y="8651"/>
                  </a:lnTo>
                  <a:lnTo>
                    <a:pt x="5601" y="8974"/>
                  </a:lnTo>
                  <a:lnTo>
                    <a:pt x="5857" y="9286"/>
                  </a:lnTo>
                  <a:lnTo>
                    <a:pt x="6113" y="9586"/>
                  </a:lnTo>
                  <a:lnTo>
                    <a:pt x="6135" y="9597"/>
                  </a:lnTo>
                  <a:lnTo>
                    <a:pt x="6158" y="9609"/>
                  </a:lnTo>
                  <a:lnTo>
                    <a:pt x="6325" y="9620"/>
                  </a:lnTo>
                  <a:lnTo>
                    <a:pt x="6480" y="9642"/>
                  </a:lnTo>
                  <a:lnTo>
                    <a:pt x="6647" y="9664"/>
                  </a:lnTo>
                  <a:lnTo>
                    <a:pt x="6803" y="9709"/>
                  </a:lnTo>
                  <a:lnTo>
                    <a:pt x="6781" y="9698"/>
                  </a:lnTo>
                  <a:lnTo>
                    <a:pt x="6770" y="9698"/>
                  </a:lnTo>
                  <a:lnTo>
                    <a:pt x="6703" y="9653"/>
                  </a:lnTo>
                  <a:lnTo>
                    <a:pt x="6625" y="9597"/>
                  </a:lnTo>
                  <a:lnTo>
                    <a:pt x="6592" y="9575"/>
                  </a:lnTo>
                  <a:lnTo>
                    <a:pt x="6581" y="9564"/>
                  </a:lnTo>
                  <a:lnTo>
                    <a:pt x="6402" y="9397"/>
                  </a:lnTo>
                  <a:lnTo>
                    <a:pt x="6191" y="9174"/>
                  </a:lnTo>
                  <a:lnTo>
                    <a:pt x="5991" y="8929"/>
                  </a:lnTo>
                  <a:lnTo>
                    <a:pt x="5757" y="8640"/>
                  </a:lnTo>
                  <a:lnTo>
                    <a:pt x="5634" y="8484"/>
                  </a:lnTo>
                  <a:lnTo>
                    <a:pt x="5579" y="8406"/>
                  </a:lnTo>
                  <a:lnTo>
                    <a:pt x="5545" y="8362"/>
                  </a:lnTo>
                  <a:lnTo>
                    <a:pt x="5512" y="8328"/>
                  </a:lnTo>
                  <a:lnTo>
                    <a:pt x="5523" y="8328"/>
                  </a:lnTo>
                  <a:lnTo>
                    <a:pt x="4989" y="7593"/>
                  </a:lnTo>
                  <a:lnTo>
                    <a:pt x="4398" y="6725"/>
                  </a:lnTo>
                  <a:lnTo>
                    <a:pt x="3764" y="5768"/>
                  </a:lnTo>
                  <a:lnTo>
                    <a:pt x="3140" y="4799"/>
                  </a:lnTo>
                  <a:lnTo>
                    <a:pt x="2495" y="3764"/>
                  </a:lnTo>
                  <a:lnTo>
                    <a:pt x="1849" y="2717"/>
                  </a:lnTo>
                  <a:lnTo>
                    <a:pt x="646" y="724"/>
                  </a:lnTo>
                  <a:lnTo>
                    <a:pt x="212" y="1"/>
                  </a:lnTo>
                  <a:close/>
                  <a:moveTo>
                    <a:pt x="6837" y="9720"/>
                  </a:moveTo>
                  <a:lnTo>
                    <a:pt x="6881" y="9753"/>
                  </a:lnTo>
                  <a:lnTo>
                    <a:pt x="6915" y="9820"/>
                  </a:lnTo>
                  <a:lnTo>
                    <a:pt x="6937" y="9887"/>
                  </a:lnTo>
                  <a:lnTo>
                    <a:pt x="6959" y="9954"/>
                  </a:lnTo>
                  <a:lnTo>
                    <a:pt x="7883" y="10343"/>
                  </a:lnTo>
                  <a:lnTo>
                    <a:pt x="8941" y="10766"/>
                  </a:lnTo>
                  <a:lnTo>
                    <a:pt x="11145" y="11646"/>
                  </a:lnTo>
                  <a:lnTo>
                    <a:pt x="11134" y="11579"/>
                  </a:lnTo>
                  <a:lnTo>
                    <a:pt x="11101" y="11512"/>
                  </a:lnTo>
                  <a:lnTo>
                    <a:pt x="11056" y="11468"/>
                  </a:lnTo>
                  <a:lnTo>
                    <a:pt x="11001" y="11423"/>
                  </a:lnTo>
                  <a:lnTo>
                    <a:pt x="7404" y="9954"/>
                  </a:lnTo>
                  <a:lnTo>
                    <a:pt x="6881" y="9742"/>
                  </a:lnTo>
                  <a:lnTo>
                    <a:pt x="6837" y="9720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8"/>
            <p:cNvSpPr/>
            <p:nvPr/>
          </p:nvSpPr>
          <p:spPr>
            <a:xfrm>
              <a:off x="1588506" y="2437174"/>
              <a:ext cx="101145" cy="45222"/>
            </a:xfrm>
            <a:custGeom>
              <a:avLst/>
              <a:gdLst/>
              <a:ahLst/>
              <a:cxnLst/>
              <a:rect l="l" t="t" r="r" b="b"/>
              <a:pathLst>
                <a:path w="4310" h="192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5" y="34"/>
                  </a:lnTo>
                  <a:lnTo>
                    <a:pt x="79" y="101"/>
                  </a:lnTo>
                  <a:lnTo>
                    <a:pt x="101" y="168"/>
                  </a:lnTo>
                  <a:lnTo>
                    <a:pt x="123" y="235"/>
                  </a:lnTo>
                  <a:lnTo>
                    <a:pt x="123" y="235"/>
                  </a:lnTo>
                  <a:lnTo>
                    <a:pt x="1047" y="624"/>
                  </a:lnTo>
                  <a:lnTo>
                    <a:pt x="2105" y="1047"/>
                  </a:lnTo>
                  <a:lnTo>
                    <a:pt x="4309" y="1927"/>
                  </a:lnTo>
                  <a:lnTo>
                    <a:pt x="4309" y="1927"/>
                  </a:lnTo>
                  <a:lnTo>
                    <a:pt x="4298" y="1860"/>
                  </a:lnTo>
                  <a:lnTo>
                    <a:pt x="4265" y="1793"/>
                  </a:lnTo>
                  <a:lnTo>
                    <a:pt x="4220" y="1749"/>
                  </a:lnTo>
                  <a:lnTo>
                    <a:pt x="4165" y="1704"/>
                  </a:lnTo>
                  <a:lnTo>
                    <a:pt x="4165" y="1704"/>
                  </a:lnTo>
                  <a:lnTo>
                    <a:pt x="568" y="235"/>
                  </a:lnTo>
                  <a:lnTo>
                    <a:pt x="568" y="235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8"/>
            <p:cNvSpPr/>
            <p:nvPr/>
          </p:nvSpPr>
          <p:spPr>
            <a:xfrm>
              <a:off x="1582240" y="2433255"/>
              <a:ext cx="282" cy="305"/>
            </a:xfrm>
            <a:custGeom>
              <a:avLst/>
              <a:gdLst/>
              <a:ahLst/>
              <a:cxnLst/>
              <a:rect l="l" t="t" r="r" b="b"/>
              <a:pathLst>
                <a:path w="12" h="13" fill="none" extrusionOk="0">
                  <a:moveTo>
                    <a:pt x="12" y="12"/>
                  </a:moveTo>
                  <a:lnTo>
                    <a:pt x="12" y="12"/>
                  </a:lnTo>
                  <a:lnTo>
                    <a:pt x="0" y="1"/>
                  </a:lnTo>
                  <a:lnTo>
                    <a:pt x="0" y="1"/>
                  </a:lnTo>
                  <a:lnTo>
                    <a:pt x="12" y="1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8"/>
            <p:cNvSpPr/>
            <p:nvPr/>
          </p:nvSpPr>
          <p:spPr>
            <a:xfrm>
              <a:off x="1428082" y="2209094"/>
              <a:ext cx="159673" cy="227846"/>
            </a:xfrm>
            <a:custGeom>
              <a:avLst/>
              <a:gdLst/>
              <a:ahLst/>
              <a:cxnLst/>
              <a:rect l="l" t="t" r="r" b="b"/>
              <a:pathLst>
                <a:path w="6804" h="9709" fill="none" extrusionOk="0">
                  <a:moveTo>
                    <a:pt x="212" y="1"/>
                  </a:moveTo>
                  <a:lnTo>
                    <a:pt x="212" y="1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212" y="579"/>
                  </a:lnTo>
                  <a:lnTo>
                    <a:pt x="212" y="579"/>
                  </a:lnTo>
                  <a:lnTo>
                    <a:pt x="1381" y="2550"/>
                  </a:lnTo>
                  <a:lnTo>
                    <a:pt x="1381" y="2550"/>
                  </a:lnTo>
                  <a:lnTo>
                    <a:pt x="2027" y="3585"/>
                  </a:lnTo>
                  <a:lnTo>
                    <a:pt x="2673" y="4632"/>
                  </a:lnTo>
                  <a:lnTo>
                    <a:pt x="2673" y="4632"/>
                  </a:lnTo>
                  <a:lnTo>
                    <a:pt x="3307" y="5634"/>
                  </a:lnTo>
                  <a:lnTo>
                    <a:pt x="3953" y="6625"/>
                  </a:lnTo>
                  <a:lnTo>
                    <a:pt x="3953" y="6625"/>
                  </a:lnTo>
                  <a:lnTo>
                    <a:pt x="4532" y="7482"/>
                  </a:lnTo>
                  <a:lnTo>
                    <a:pt x="4833" y="7905"/>
                  </a:lnTo>
                  <a:lnTo>
                    <a:pt x="5133" y="8328"/>
                  </a:lnTo>
                  <a:lnTo>
                    <a:pt x="5133" y="8328"/>
                  </a:lnTo>
                  <a:lnTo>
                    <a:pt x="5367" y="8651"/>
                  </a:lnTo>
                  <a:lnTo>
                    <a:pt x="5601" y="8974"/>
                  </a:lnTo>
                  <a:lnTo>
                    <a:pt x="5857" y="9286"/>
                  </a:lnTo>
                  <a:lnTo>
                    <a:pt x="6113" y="9586"/>
                  </a:lnTo>
                  <a:lnTo>
                    <a:pt x="6113" y="9586"/>
                  </a:lnTo>
                  <a:lnTo>
                    <a:pt x="6135" y="9597"/>
                  </a:lnTo>
                  <a:lnTo>
                    <a:pt x="6135" y="9597"/>
                  </a:lnTo>
                  <a:lnTo>
                    <a:pt x="6158" y="9609"/>
                  </a:lnTo>
                  <a:lnTo>
                    <a:pt x="6158" y="9609"/>
                  </a:lnTo>
                  <a:lnTo>
                    <a:pt x="6325" y="9620"/>
                  </a:lnTo>
                  <a:lnTo>
                    <a:pt x="6480" y="9642"/>
                  </a:lnTo>
                  <a:lnTo>
                    <a:pt x="6647" y="9664"/>
                  </a:lnTo>
                  <a:lnTo>
                    <a:pt x="6803" y="9709"/>
                  </a:lnTo>
                  <a:lnTo>
                    <a:pt x="6803" y="9709"/>
                  </a:lnTo>
                  <a:lnTo>
                    <a:pt x="6803" y="9709"/>
                  </a:lnTo>
                  <a:lnTo>
                    <a:pt x="6803" y="9709"/>
                  </a:lnTo>
                  <a:lnTo>
                    <a:pt x="6781" y="9698"/>
                  </a:lnTo>
                  <a:lnTo>
                    <a:pt x="6781" y="9698"/>
                  </a:lnTo>
                  <a:lnTo>
                    <a:pt x="6781" y="9698"/>
                  </a:lnTo>
                  <a:lnTo>
                    <a:pt x="6781" y="9698"/>
                  </a:lnTo>
                  <a:lnTo>
                    <a:pt x="6770" y="9698"/>
                  </a:lnTo>
                  <a:lnTo>
                    <a:pt x="6770" y="9698"/>
                  </a:lnTo>
                  <a:lnTo>
                    <a:pt x="6703" y="9653"/>
                  </a:lnTo>
                  <a:lnTo>
                    <a:pt x="6703" y="9653"/>
                  </a:lnTo>
                  <a:lnTo>
                    <a:pt x="6625" y="9597"/>
                  </a:lnTo>
                  <a:lnTo>
                    <a:pt x="6625" y="9597"/>
                  </a:lnTo>
                  <a:lnTo>
                    <a:pt x="6592" y="9575"/>
                  </a:lnTo>
                  <a:lnTo>
                    <a:pt x="6592" y="9575"/>
                  </a:lnTo>
                  <a:lnTo>
                    <a:pt x="6581" y="9564"/>
                  </a:lnTo>
                  <a:lnTo>
                    <a:pt x="6581" y="9564"/>
                  </a:lnTo>
                  <a:lnTo>
                    <a:pt x="6402" y="9397"/>
                  </a:lnTo>
                  <a:lnTo>
                    <a:pt x="6402" y="9397"/>
                  </a:lnTo>
                  <a:lnTo>
                    <a:pt x="6191" y="9174"/>
                  </a:lnTo>
                  <a:lnTo>
                    <a:pt x="5991" y="8929"/>
                  </a:lnTo>
                  <a:lnTo>
                    <a:pt x="5991" y="8929"/>
                  </a:lnTo>
                  <a:lnTo>
                    <a:pt x="5757" y="8640"/>
                  </a:lnTo>
                  <a:lnTo>
                    <a:pt x="5757" y="8640"/>
                  </a:lnTo>
                  <a:lnTo>
                    <a:pt x="5634" y="8484"/>
                  </a:lnTo>
                  <a:lnTo>
                    <a:pt x="5634" y="8484"/>
                  </a:lnTo>
                  <a:lnTo>
                    <a:pt x="5579" y="8406"/>
                  </a:lnTo>
                  <a:lnTo>
                    <a:pt x="5579" y="8406"/>
                  </a:lnTo>
                  <a:lnTo>
                    <a:pt x="5545" y="8362"/>
                  </a:lnTo>
                  <a:lnTo>
                    <a:pt x="5545" y="8362"/>
                  </a:lnTo>
                  <a:lnTo>
                    <a:pt x="5512" y="8328"/>
                  </a:lnTo>
                  <a:lnTo>
                    <a:pt x="5512" y="8328"/>
                  </a:lnTo>
                  <a:lnTo>
                    <a:pt x="5523" y="8328"/>
                  </a:lnTo>
                  <a:lnTo>
                    <a:pt x="5523" y="8328"/>
                  </a:lnTo>
                  <a:lnTo>
                    <a:pt x="4989" y="7593"/>
                  </a:lnTo>
                  <a:lnTo>
                    <a:pt x="4989" y="7593"/>
                  </a:lnTo>
                  <a:lnTo>
                    <a:pt x="4398" y="6725"/>
                  </a:lnTo>
                  <a:lnTo>
                    <a:pt x="4398" y="6725"/>
                  </a:lnTo>
                  <a:lnTo>
                    <a:pt x="3764" y="5768"/>
                  </a:lnTo>
                  <a:lnTo>
                    <a:pt x="3140" y="4799"/>
                  </a:lnTo>
                  <a:lnTo>
                    <a:pt x="3140" y="4799"/>
                  </a:lnTo>
                  <a:lnTo>
                    <a:pt x="2495" y="3764"/>
                  </a:lnTo>
                  <a:lnTo>
                    <a:pt x="1849" y="2717"/>
                  </a:lnTo>
                  <a:lnTo>
                    <a:pt x="1849" y="2717"/>
                  </a:lnTo>
                  <a:lnTo>
                    <a:pt x="646" y="724"/>
                  </a:lnTo>
                  <a:lnTo>
                    <a:pt x="646" y="724"/>
                  </a:lnTo>
                  <a:lnTo>
                    <a:pt x="2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8"/>
            <p:cNvSpPr/>
            <p:nvPr/>
          </p:nvSpPr>
          <p:spPr>
            <a:xfrm>
              <a:off x="1387319" y="2138550"/>
              <a:ext cx="45762" cy="76058"/>
            </a:xfrm>
            <a:custGeom>
              <a:avLst/>
              <a:gdLst/>
              <a:ahLst/>
              <a:cxnLst/>
              <a:rect l="l" t="t" r="r" b="b"/>
              <a:pathLst>
                <a:path w="1950" h="3241" extrusionOk="0">
                  <a:moveTo>
                    <a:pt x="123" y="0"/>
                  </a:moveTo>
                  <a:lnTo>
                    <a:pt x="79" y="12"/>
                  </a:lnTo>
                  <a:lnTo>
                    <a:pt x="45" y="45"/>
                  </a:lnTo>
                  <a:lnTo>
                    <a:pt x="23" y="78"/>
                  </a:lnTo>
                  <a:lnTo>
                    <a:pt x="12" y="123"/>
                  </a:lnTo>
                  <a:lnTo>
                    <a:pt x="1" y="156"/>
                  </a:lnTo>
                  <a:lnTo>
                    <a:pt x="12" y="201"/>
                  </a:lnTo>
                  <a:lnTo>
                    <a:pt x="23" y="290"/>
                  </a:lnTo>
                  <a:lnTo>
                    <a:pt x="57" y="368"/>
                  </a:lnTo>
                  <a:lnTo>
                    <a:pt x="302" y="791"/>
                  </a:lnTo>
                  <a:lnTo>
                    <a:pt x="970" y="1938"/>
                  </a:lnTo>
                  <a:lnTo>
                    <a:pt x="1738" y="3240"/>
                  </a:lnTo>
                  <a:lnTo>
                    <a:pt x="1949" y="3007"/>
                  </a:lnTo>
                  <a:lnTo>
                    <a:pt x="1359" y="1993"/>
                  </a:lnTo>
                  <a:lnTo>
                    <a:pt x="613" y="724"/>
                  </a:lnTo>
                  <a:lnTo>
                    <a:pt x="435" y="412"/>
                  </a:lnTo>
                  <a:lnTo>
                    <a:pt x="257" y="112"/>
                  </a:lnTo>
                  <a:lnTo>
                    <a:pt x="246" y="90"/>
                  </a:lnTo>
                  <a:lnTo>
                    <a:pt x="224" y="45"/>
                  </a:lnTo>
                  <a:lnTo>
                    <a:pt x="190" y="23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8"/>
            <p:cNvSpPr/>
            <p:nvPr/>
          </p:nvSpPr>
          <p:spPr>
            <a:xfrm>
              <a:off x="1387319" y="2138550"/>
              <a:ext cx="45762" cy="76058"/>
            </a:xfrm>
            <a:custGeom>
              <a:avLst/>
              <a:gdLst/>
              <a:ahLst/>
              <a:cxnLst/>
              <a:rect l="l" t="t" r="r" b="b"/>
              <a:pathLst>
                <a:path w="1950" h="3241" fill="none" extrusionOk="0">
                  <a:moveTo>
                    <a:pt x="123" y="0"/>
                  </a:moveTo>
                  <a:lnTo>
                    <a:pt x="123" y="0"/>
                  </a:lnTo>
                  <a:lnTo>
                    <a:pt x="79" y="12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23" y="78"/>
                  </a:lnTo>
                  <a:lnTo>
                    <a:pt x="12" y="123"/>
                  </a:lnTo>
                  <a:lnTo>
                    <a:pt x="1" y="156"/>
                  </a:lnTo>
                  <a:lnTo>
                    <a:pt x="12" y="201"/>
                  </a:lnTo>
                  <a:lnTo>
                    <a:pt x="23" y="290"/>
                  </a:lnTo>
                  <a:lnTo>
                    <a:pt x="57" y="368"/>
                  </a:lnTo>
                  <a:lnTo>
                    <a:pt x="57" y="368"/>
                  </a:lnTo>
                  <a:lnTo>
                    <a:pt x="302" y="791"/>
                  </a:lnTo>
                  <a:lnTo>
                    <a:pt x="302" y="791"/>
                  </a:lnTo>
                  <a:lnTo>
                    <a:pt x="970" y="1938"/>
                  </a:lnTo>
                  <a:lnTo>
                    <a:pt x="970" y="1938"/>
                  </a:lnTo>
                  <a:lnTo>
                    <a:pt x="1738" y="3240"/>
                  </a:lnTo>
                  <a:lnTo>
                    <a:pt x="1738" y="3240"/>
                  </a:lnTo>
                  <a:lnTo>
                    <a:pt x="1949" y="3007"/>
                  </a:lnTo>
                  <a:lnTo>
                    <a:pt x="1949" y="3007"/>
                  </a:lnTo>
                  <a:lnTo>
                    <a:pt x="1359" y="1993"/>
                  </a:lnTo>
                  <a:lnTo>
                    <a:pt x="1359" y="1993"/>
                  </a:lnTo>
                  <a:lnTo>
                    <a:pt x="613" y="724"/>
                  </a:lnTo>
                  <a:lnTo>
                    <a:pt x="613" y="724"/>
                  </a:lnTo>
                  <a:lnTo>
                    <a:pt x="435" y="412"/>
                  </a:lnTo>
                  <a:lnTo>
                    <a:pt x="257" y="112"/>
                  </a:lnTo>
                  <a:lnTo>
                    <a:pt x="257" y="112"/>
                  </a:lnTo>
                  <a:lnTo>
                    <a:pt x="246" y="90"/>
                  </a:lnTo>
                  <a:lnTo>
                    <a:pt x="246" y="90"/>
                  </a:lnTo>
                  <a:lnTo>
                    <a:pt x="224" y="45"/>
                  </a:lnTo>
                  <a:lnTo>
                    <a:pt x="190" y="23"/>
                  </a:lnTo>
                  <a:lnTo>
                    <a:pt x="157" y="0"/>
                  </a:lnTo>
                  <a:lnTo>
                    <a:pt x="12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8"/>
            <p:cNvSpPr/>
            <p:nvPr/>
          </p:nvSpPr>
          <p:spPr>
            <a:xfrm>
              <a:off x="1572055" y="2434311"/>
              <a:ext cx="117854" cy="53834"/>
            </a:xfrm>
            <a:custGeom>
              <a:avLst/>
              <a:gdLst/>
              <a:ahLst/>
              <a:cxnLst/>
              <a:rect l="l" t="t" r="r" b="b"/>
              <a:pathLst>
                <a:path w="5022" h="2294" extrusionOk="0">
                  <a:moveTo>
                    <a:pt x="0" y="0"/>
                  </a:moveTo>
                  <a:lnTo>
                    <a:pt x="0" y="12"/>
                  </a:lnTo>
                  <a:lnTo>
                    <a:pt x="23" y="12"/>
                  </a:lnTo>
                  <a:lnTo>
                    <a:pt x="0" y="0"/>
                  </a:lnTo>
                  <a:close/>
                  <a:moveTo>
                    <a:pt x="702" y="568"/>
                  </a:moveTo>
                  <a:lnTo>
                    <a:pt x="724" y="579"/>
                  </a:lnTo>
                  <a:lnTo>
                    <a:pt x="724" y="579"/>
                  </a:lnTo>
                  <a:lnTo>
                    <a:pt x="724" y="579"/>
                  </a:lnTo>
                  <a:lnTo>
                    <a:pt x="702" y="568"/>
                  </a:lnTo>
                  <a:close/>
                  <a:moveTo>
                    <a:pt x="824" y="357"/>
                  </a:moveTo>
                  <a:lnTo>
                    <a:pt x="824" y="446"/>
                  </a:lnTo>
                  <a:lnTo>
                    <a:pt x="802" y="513"/>
                  </a:lnTo>
                  <a:lnTo>
                    <a:pt x="791" y="535"/>
                  </a:lnTo>
                  <a:lnTo>
                    <a:pt x="768" y="557"/>
                  </a:lnTo>
                  <a:lnTo>
                    <a:pt x="746" y="568"/>
                  </a:lnTo>
                  <a:lnTo>
                    <a:pt x="724" y="579"/>
                  </a:lnTo>
                  <a:lnTo>
                    <a:pt x="724" y="579"/>
                  </a:lnTo>
                  <a:lnTo>
                    <a:pt x="768" y="602"/>
                  </a:lnTo>
                  <a:lnTo>
                    <a:pt x="2305" y="1236"/>
                  </a:lnTo>
                  <a:lnTo>
                    <a:pt x="3841" y="1871"/>
                  </a:lnTo>
                  <a:lnTo>
                    <a:pt x="4888" y="2294"/>
                  </a:lnTo>
                  <a:lnTo>
                    <a:pt x="4943" y="2294"/>
                  </a:lnTo>
                  <a:lnTo>
                    <a:pt x="4966" y="2272"/>
                  </a:lnTo>
                  <a:lnTo>
                    <a:pt x="4988" y="2249"/>
                  </a:lnTo>
                  <a:lnTo>
                    <a:pt x="4999" y="2216"/>
                  </a:lnTo>
                  <a:lnTo>
                    <a:pt x="5021" y="2149"/>
                  </a:lnTo>
                  <a:lnTo>
                    <a:pt x="5021" y="2094"/>
                  </a:lnTo>
                  <a:lnTo>
                    <a:pt x="5010" y="2049"/>
                  </a:lnTo>
                  <a:lnTo>
                    <a:pt x="2806" y="1169"/>
                  </a:lnTo>
                  <a:lnTo>
                    <a:pt x="1748" y="746"/>
                  </a:lnTo>
                  <a:lnTo>
                    <a:pt x="824" y="357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8"/>
            <p:cNvSpPr/>
            <p:nvPr/>
          </p:nvSpPr>
          <p:spPr>
            <a:xfrm>
              <a:off x="1588506" y="2442666"/>
              <a:ext cx="101403" cy="45480"/>
            </a:xfrm>
            <a:custGeom>
              <a:avLst/>
              <a:gdLst/>
              <a:ahLst/>
              <a:cxnLst/>
              <a:rect l="l" t="t" r="r" b="b"/>
              <a:pathLst>
                <a:path w="4321" h="1938" fill="none" extrusionOk="0">
                  <a:moveTo>
                    <a:pt x="123" y="1"/>
                  </a:moveTo>
                  <a:lnTo>
                    <a:pt x="123" y="1"/>
                  </a:lnTo>
                  <a:lnTo>
                    <a:pt x="123" y="90"/>
                  </a:lnTo>
                  <a:lnTo>
                    <a:pt x="101" y="157"/>
                  </a:lnTo>
                  <a:lnTo>
                    <a:pt x="90" y="179"/>
                  </a:lnTo>
                  <a:lnTo>
                    <a:pt x="67" y="201"/>
                  </a:lnTo>
                  <a:lnTo>
                    <a:pt x="45" y="212"/>
                  </a:lnTo>
                  <a:lnTo>
                    <a:pt x="23" y="223"/>
                  </a:lnTo>
                  <a:lnTo>
                    <a:pt x="23" y="223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67" y="246"/>
                  </a:lnTo>
                  <a:lnTo>
                    <a:pt x="67" y="246"/>
                  </a:lnTo>
                  <a:lnTo>
                    <a:pt x="1604" y="880"/>
                  </a:lnTo>
                  <a:lnTo>
                    <a:pt x="3140" y="1515"/>
                  </a:lnTo>
                  <a:lnTo>
                    <a:pt x="3140" y="1515"/>
                  </a:lnTo>
                  <a:lnTo>
                    <a:pt x="4187" y="1938"/>
                  </a:lnTo>
                  <a:lnTo>
                    <a:pt x="4187" y="1938"/>
                  </a:lnTo>
                  <a:lnTo>
                    <a:pt x="4220" y="1938"/>
                  </a:lnTo>
                  <a:lnTo>
                    <a:pt x="4220" y="1938"/>
                  </a:lnTo>
                  <a:lnTo>
                    <a:pt x="4242" y="1938"/>
                  </a:lnTo>
                  <a:lnTo>
                    <a:pt x="4265" y="1916"/>
                  </a:lnTo>
                  <a:lnTo>
                    <a:pt x="4287" y="1893"/>
                  </a:lnTo>
                  <a:lnTo>
                    <a:pt x="4298" y="1860"/>
                  </a:lnTo>
                  <a:lnTo>
                    <a:pt x="4320" y="1793"/>
                  </a:lnTo>
                  <a:lnTo>
                    <a:pt x="4320" y="1738"/>
                  </a:lnTo>
                  <a:lnTo>
                    <a:pt x="4320" y="1738"/>
                  </a:lnTo>
                  <a:lnTo>
                    <a:pt x="4309" y="1693"/>
                  </a:lnTo>
                  <a:lnTo>
                    <a:pt x="4309" y="1693"/>
                  </a:lnTo>
                  <a:lnTo>
                    <a:pt x="2105" y="813"/>
                  </a:lnTo>
                  <a:lnTo>
                    <a:pt x="1047" y="390"/>
                  </a:lnTo>
                  <a:lnTo>
                    <a:pt x="1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8"/>
            <p:cNvSpPr/>
            <p:nvPr/>
          </p:nvSpPr>
          <p:spPr>
            <a:xfrm>
              <a:off x="1572055" y="2434311"/>
              <a:ext cx="540" cy="282"/>
            </a:xfrm>
            <a:custGeom>
              <a:avLst/>
              <a:gdLst/>
              <a:ahLst/>
              <a:cxnLst/>
              <a:rect l="l" t="t" r="r" b="b"/>
              <a:pathLst>
                <a:path w="23" h="1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8"/>
            <p:cNvSpPr/>
            <p:nvPr/>
          </p:nvSpPr>
          <p:spPr>
            <a:xfrm>
              <a:off x="1739777" y="2249857"/>
              <a:ext cx="4482" cy="6031"/>
            </a:xfrm>
            <a:custGeom>
              <a:avLst/>
              <a:gdLst/>
              <a:ahLst/>
              <a:cxnLst/>
              <a:rect l="l" t="t" r="r" b="b"/>
              <a:pathLst>
                <a:path w="191" h="257" extrusionOk="0">
                  <a:moveTo>
                    <a:pt x="34" y="0"/>
                  </a:moveTo>
                  <a:lnTo>
                    <a:pt x="1" y="134"/>
                  </a:lnTo>
                  <a:lnTo>
                    <a:pt x="79" y="201"/>
                  </a:lnTo>
                  <a:lnTo>
                    <a:pt x="146" y="234"/>
                  </a:lnTo>
                  <a:lnTo>
                    <a:pt x="190" y="25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1D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8"/>
            <p:cNvSpPr/>
            <p:nvPr/>
          </p:nvSpPr>
          <p:spPr>
            <a:xfrm>
              <a:off x="1739777" y="2249857"/>
              <a:ext cx="4482" cy="6031"/>
            </a:xfrm>
            <a:custGeom>
              <a:avLst/>
              <a:gdLst/>
              <a:ahLst/>
              <a:cxnLst/>
              <a:rect l="l" t="t" r="r" b="b"/>
              <a:pathLst>
                <a:path w="191" h="257" fill="none" extrusionOk="0">
                  <a:moveTo>
                    <a:pt x="34" y="0"/>
                  </a:moveTo>
                  <a:lnTo>
                    <a:pt x="34" y="0"/>
                  </a:lnTo>
                  <a:lnTo>
                    <a:pt x="1" y="134"/>
                  </a:lnTo>
                  <a:lnTo>
                    <a:pt x="1" y="134"/>
                  </a:lnTo>
                  <a:lnTo>
                    <a:pt x="79" y="201"/>
                  </a:lnTo>
                  <a:lnTo>
                    <a:pt x="146" y="234"/>
                  </a:lnTo>
                  <a:lnTo>
                    <a:pt x="190" y="256"/>
                  </a:lnTo>
                  <a:lnTo>
                    <a:pt x="190" y="25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8"/>
            <p:cNvSpPr/>
            <p:nvPr/>
          </p:nvSpPr>
          <p:spPr>
            <a:xfrm>
              <a:off x="1740575" y="2193675"/>
              <a:ext cx="13869" cy="62212"/>
            </a:xfrm>
            <a:custGeom>
              <a:avLst/>
              <a:gdLst/>
              <a:ahLst/>
              <a:cxnLst/>
              <a:rect l="l" t="t" r="r" b="b"/>
              <a:pathLst>
                <a:path w="591" h="2651" extrusionOk="0">
                  <a:moveTo>
                    <a:pt x="590" y="1"/>
                  </a:moveTo>
                  <a:lnTo>
                    <a:pt x="345" y="45"/>
                  </a:lnTo>
                  <a:lnTo>
                    <a:pt x="323" y="568"/>
                  </a:lnTo>
                  <a:lnTo>
                    <a:pt x="301" y="825"/>
                  </a:lnTo>
                  <a:lnTo>
                    <a:pt x="267" y="1069"/>
                  </a:lnTo>
                  <a:lnTo>
                    <a:pt x="234" y="1326"/>
                  </a:lnTo>
                  <a:lnTo>
                    <a:pt x="190" y="1593"/>
                  </a:lnTo>
                  <a:lnTo>
                    <a:pt x="134" y="1882"/>
                  </a:lnTo>
                  <a:lnTo>
                    <a:pt x="56" y="2183"/>
                  </a:lnTo>
                  <a:lnTo>
                    <a:pt x="0" y="2394"/>
                  </a:lnTo>
                  <a:lnTo>
                    <a:pt x="156" y="2650"/>
                  </a:lnTo>
                  <a:lnTo>
                    <a:pt x="167" y="2650"/>
                  </a:lnTo>
                  <a:lnTo>
                    <a:pt x="178" y="2639"/>
                  </a:lnTo>
                  <a:lnTo>
                    <a:pt x="323" y="1982"/>
                  </a:lnTo>
                  <a:lnTo>
                    <a:pt x="390" y="1660"/>
                  </a:lnTo>
                  <a:lnTo>
                    <a:pt x="446" y="1326"/>
                  </a:lnTo>
                  <a:lnTo>
                    <a:pt x="501" y="992"/>
                  </a:lnTo>
                  <a:lnTo>
                    <a:pt x="535" y="669"/>
                  </a:lnTo>
                  <a:lnTo>
                    <a:pt x="568" y="335"/>
                  </a:lnTo>
                  <a:lnTo>
                    <a:pt x="590" y="1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8"/>
            <p:cNvSpPr/>
            <p:nvPr/>
          </p:nvSpPr>
          <p:spPr>
            <a:xfrm>
              <a:off x="1740575" y="2193675"/>
              <a:ext cx="13869" cy="62212"/>
            </a:xfrm>
            <a:custGeom>
              <a:avLst/>
              <a:gdLst/>
              <a:ahLst/>
              <a:cxnLst/>
              <a:rect l="l" t="t" r="r" b="b"/>
              <a:pathLst>
                <a:path w="591" h="2651" fill="none" extrusionOk="0">
                  <a:moveTo>
                    <a:pt x="590" y="1"/>
                  </a:moveTo>
                  <a:lnTo>
                    <a:pt x="590" y="1"/>
                  </a:lnTo>
                  <a:lnTo>
                    <a:pt x="345" y="45"/>
                  </a:lnTo>
                  <a:lnTo>
                    <a:pt x="345" y="45"/>
                  </a:lnTo>
                  <a:lnTo>
                    <a:pt x="323" y="568"/>
                  </a:lnTo>
                  <a:lnTo>
                    <a:pt x="301" y="825"/>
                  </a:lnTo>
                  <a:lnTo>
                    <a:pt x="267" y="1069"/>
                  </a:lnTo>
                  <a:lnTo>
                    <a:pt x="234" y="1326"/>
                  </a:lnTo>
                  <a:lnTo>
                    <a:pt x="190" y="1593"/>
                  </a:lnTo>
                  <a:lnTo>
                    <a:pt x="134" y="1882"/>
                  </a:lnTo>
                  <a:lnTo>
                    <a:pt x="56" y="2183"/>
                  </a:lnTo>
                  <a:lnTo>
                    <a:pt x="56" y="2183"/>
                  </a:lnTo>
                  <a:lnTo>
                    <a:pt x="0" y="2394"/>
                  </a:lnTo>
                  <a:lnTo>
                    <a:pt x="0" y="2394"/>
                  </a:lnTo>
                  <a:lnTo>
                    <a:pt x="156" y="2650"/>
                  </a:lnTo>
                  <a:lnTo>
                    <a:pt x="156" y="2650"/>
                  </a:lnTo>
                  <a:lnTo>
                    <a:pt x="167" y="2650"/>
                  </a:lnTo>
                  <a:lnTo>
                    <a:pt x="167" y="2650"/>
                  </a:lnTo>
                  <a:lnTo>
                    <a:pt x="178" y="2639"/>
                  </a:lnTo>
                  <a:lnTo>
                    <a:pt x="178" y="2639"/>
                  </a:lnTo>
                  <a:lnTo>
                    <a:pt x="323" y="1982"/>
                  </a:lnTo>
                  <a:lnTo>
                    <a:pt x="390" y="1660"/>
                  </a:lnTo>
                  <a:lnTo>
                    <a:pt x="446" y="1326"/>
                  </a:lnTo>
                  <a:lnTo>
                    <a:pt x="501" y="992"/>
                  </a:lnTo>
                  <a:lnTo>
                    <a:pt x="535" y="669"/>
                  </a:lnTo>
                  <a:lnTo>
                    <a:pt x="568" y="335"/>
                  </a:lnTo>
                  <a:lnTo>
                    <a:pt x="5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8"/>
            <p:cNvSpPr/>
            <p:nvPr/>
          </p:nvSpPr>
          <p:spPr>
            <a:xfrm>
              <a:off x="1748671" y="2142727"/>
              <a:ext cx="6031" cy="52027"/>
            </a:xfrm>
            <a:custGeom>
              <a:avLst/>
              <a:gdLst/>
              <a:ahLst/>
              <a:cxnLst/>
              <a:rect l="l" t="t" r="r" b="b"/>
              <a:pathLst>
                <a:path w="257" h="2217" extrusionOk="0">
                  <a:moveTo>
                    <a:pt x="12" y="1"/>
                  </a:moveTo>
                  <a:lnTo>
                    <a:pt x="23" y="468"/>
                  </a:lnTo>
                  <a:lnTo>
                    <a:pt x="23" y="925"/>
                  </a:lnTo>
                  <a:lnTo>
                    <a:pt x="0" y="2216"/>
                  </a:lnTo>
                  <a:lnTo>
                    <a:pt x="245" y="2172"/>
                  </a:lnTo>
                  <a:lnTo>
                    <a:pt x="256" y="1938"/>
                  </a:lnTo>
                  <a:lnTo>
                    <a:pt x="256" y="1715"/>
                  </a:lnTo>
                  <a:lnTo>
                    <a:pt x="245" y="1493"/>
                  </a:lnTo>
                  <a:lnTo>
                    <a:pt x="223" y="1259"/>
                  </a:lnTo>
                  <a:lnTo>
                    <a:pt x="190" y="947"/>
                  </a:lnTo>
                  <a:lnTo>
                    <a:pt x="145" y="624"/>
                  </a:lnTo>
                  <a:lnTo>
                    <a:pt x="78" y="312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8"/>
            <p:cNvSpPr/>
            <p:nvPr/>
          </p:nvSpPr>
          <p:spPr>
            <a:xfrm>
              <a:off x="1748671" y="2142727"/>
              <a:ext cx="6031" cy="52027"/>
            </a:xfrm>
            <a:custGeom>
              <a:avLst/>
              <a:gdLst/>
              <a:ahLst/>
              <a:cxnLst/>
              <a:rect l="l" t="t" r="r" b="b"/>
              <a:pathLst>
                <a:path w="257" h="2217" fill="none" extrusionOk="0">
                  <a:moveTo>
                    <a:pt x="12" y="1"/>
                  </a:moveTo>
                  <a:lnTo>
                    <a:pt x="12" y="1"/>
                  </a:lnTo>
                  <a:lnTo>
                    <a:pt x="23" y="468"/>
                  </a:lnTo>
                  <a:lnTo>
                    <a:pt x="23" y="925"/>
                  </a:lnTo>
                  <a:lnTo>
                    <a:pt x="23" y="925"/>
                  </a:lnTo>
                  <a:lnTo>
                    <a:pt x="0" y="2216"/>
                  </a:lnTo>
                  <a:lnTo>
                    <a:pt x="0" y="2216"/>
                  </a:lnTo>
                  <a:lnTo>
                    <a:pt x="245" y="2172"/>
                  </a:lnTo>
                  <a:lnTo>
                    <a:pt x="245" y="2172"/>
                  </a:lnTo>
                  <a:lnTo>
                    <a:pt x="256" y="1938"/>
                  </a:lnTo>
                  <a:lnTo>
                    <a:pt x="256" y="1715"/>
                  </a:lnTo>
                  <a:lnTo>
                    <a:pt x="245" y="1493"/>
                  </a:lnTo>
                  <a:lnTo>
                    <a:pt x="223" y="1259"/>
                  </a:lnTo>
                  <a:lnTo>
                    <a:pt x="223" y="1259"/>
                  </a:lnTo>
                  <a:lnTo>
                    <a:pt x="190" y="947"/>
                  </a:lnTo>
                  <a:lnTo>
                    <a:pt x="145" y="624"/>
                  </a:lnTo>
                  <a:lnTo>
                    <a:pt x="78" y="312"/>
                  </a:lnTo>
                  <a:lnTo>
                    <a:pt x="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8"/>
            <p:cNvSpPr/>
            <p:nvPr/>
          </p:nvSpPr>
          <p:spPr>
            <a:xfrm>
              <a:off x="1683361" y="1987795"/>
              <a:ext cx="65850" cy="265206"/>
            </a:xfrm>
            <a:custGeom>
              <a:avLst/>
              <a:gdLst/>
              <a:ahLst/>
              <a:cxnLst/>
              <a:rect l="l" t="t" r="r" b="b"/>
              <a:pathLst>
                <a:path w="2806" h="11301" extrusionOk="0">
                  <a:moveTo>
                    <a:pt x="11" y="1"/>
                  </a:moveTo>
                  <a:lnTo>
                    <a:pt x="0" y="12"/>
                  </a:lnTo>
                  <a:lnTo>
                    <a:pt x="0" y="23"/>
                  </a:lnTo>
                  <a:lnTo>
                    <a:pt x="11" y="45"/>
                  </a:lnTo>
                  <a:lnTo>
                    <a:pt x="312" y="691"/>
                  </a:lnTo>
                  <a:lnTo>
                    <a:pt x="612" y="1337"/>
                  </a:lnTo>
                  <a:lnTo>
                    <a:pt x="891" y="1982"/>
                  </a:lnTo>
                  <a:lnTo>
                    <a:pt x="1158" y="2639"/>
                  </a:lnTo>
                  <a:lnTo>
                    <a:pt x="1392" y="3218"/>
                  </a:lnTo>
                  <a:lnTo>
                    <a:pt x="1614" y="3808"/>
                  </a:lnTo>
                  <a:lnTo>
                    <a:pt x="1837" y="4387"/>
                  </a:lnTo>
                  <a:lnTo>
                    <a:pt x="2037" y="4988"/>
                  </a:lnTo>
                  <a:lnTo>
                    <a:pt x="2204" y="5545"/>
                  </a:lnTo>
                  <a:lnTo>
                    <a:pt x="2371" y="6113"/>
                  </a:lnTo>
                  <a:lnTo>
                    <a:pt x="2438" y="6391"/>
                  </a:lnTo>
                  <a:lnTo>
                    <a:pt x="2505" y="6681"/>
                  </a:lnTo>
                  <a:lnTo>
                    <a:pt x="2561" y="6970"/>
                  </a:lnTo>
                  <a:lnTo>
                    <a:pt x="2605" y="7259"/>
                  </a:lnTo>
                  <a:lnTo>
                    <a:pt x="2639" y="7493"/>
                  </a:lnTo>
                  <a:lnTo>
                    <a:pt x="2650" y="7738"/>
                  </a:lnTo>
                  <a:lnTo>
                    <a:pt x="2661" y="7983"/>
                  </a:lnTo>
                  <a:lnTo>
                    <a:pt x="2672" y="8228"/>
                  </a:lnTo>
                  <a:lnTo>
                    <a:pt x="2661" y="8462"/>
                  </a:lnTo>
                  <a:lnTo>
                    <a:pt x="2650" y="8707"/>
                  </a:lnTo>
                  <a:lnTo>
                    <a:pt x="2605" y="9197"/>
                  </a:lnTo>
                  <a:lnTo>
                    <a:pt x="2538" y="9675"/>
                  </a:lnTo>
                  <a:lnTo>
                    <a:pt x="2461" y="10154"/>
                  </a:lnTo>
                  <a:lnTo>
                    <a:pt x="2360" y="10633"/>
                  </a:lnTo>
                  <a:lnTo>
                    <a:pt x="2260" y="11101"/>
                  </a:lnTo>
                  <a:lnTo>
                    <a:pt x="2260" y="11134"/>
                  </a:lnTo>
                  <a:lnTo>
                    <a:pt x="2260" y="11156"/>
                  </a:lnTo>
                  <a:lnTo>
                    <a:pt x="2305" y="11212"/>
                  </a:lnTo>
                  <a:lnTo>
                    <a:pt x="2349" y="11268"/>
                  </a:lnTo>
                  <a:lnTo>
                    <a:pt x="2394" y="11301"/>
                  </a:lnTo>
                  <a:lnTo>
                    <a:pt x="2405" y="11301"/>
                  </a:lnTo>
                  <a:lnTo>
                    <a:pt x="2438" y="11167"/>
                  </a:lnTo>
                  <a:lnTo>
                    <a:pt x="2494" y="10956"/>
                  </a:lnTo>
                  <a:lnTo>
                    <a:pt x="2572" y="10655"/>
                  </a:lnTo>
                  <a:lnTo>
                    <a:pt x="2628" y="10366"/>
                  </a:lnTo>
                  <a:lnTo>
                    <a:pt x="2672" y="10099"/>
                  </a:lnTo>
                  <a:lnTo>
                    <a:pt x="2705" y="9842"/>
                  </a:lnTo>
                  <a:lnTo>
                    <a:pt x="2739" y="9598"/>
                  </a:lnTo>
                  <a:lnTo>
                    <a:pt x="2761" y="9341"/>
                  </a:lnTo>
                  <a:lnTo>
                    <a:pt x="2783" y="8818"/>
                  </a:lnTo>
                  <a:lnTo>
                    <a:pt x="2806" y="7527"/>
                  </a:lnTo>
                  <a:lnTo>
                    <a:pt x="2806" y="7070"/>
                  </a:lnTo>
                  <a:lnTo>
                    <a:pt x="2795" y="6603"/>
                  </a:lnTo>
                  <a:lnTo>
                    <a:pt x="2650" y="6079"/>
                  </a:lnTo>
                  <a:lnTo>
                    <a:pt x="2494" y="5556"/>
                  </a:lnTo>
                  <a:lnTo>
                    <a:pt x="2316" y="4999"/>
                  </a:lnTo>
                  <a:lnTo>
                    <a:pt x="2127" y="4454"/>
                  </a:lnTo>
                  <a:lnTo>
                    <a:pt x="1926" y="3908"/>
                  </a:lnTo>
                  <a:lnTo>
                    <a:pt x="1715" y="3363"/>
                  </a:lnTo>
                  <a:lnTo>
                    <a:pt x="1492" y="2817"/>
                  </a:lnTo>
                  <a:lnTo>
                    <a:pt x="1269" y="2272"/>
                  </a:lnTo>
                  <a:lnTo>
                    <a:pt x="802" y="1203"/>
                  </a:lnTo>
                  <a:lnTo>
                    <a:pt x="579" y="735"/>
                  </a:lnTo>
                  <a:lnTo>
                    <a:pt x="356" y="268"/>
                  </a:lnTo>
                  <a:lnTo>
                    <a:pt x="312" y="201"/>
                  </a:lnTo>
                  <a:lnTo>
                    <a:pt x="256" y="134"/>
                  </a:lnTo>
                  <a:lnTo>
                    <a:pt x="189" y="90"/>
                  </a:lnTo>
                  <a:lnTo>
                    <a:pt x="123" y="45"/>
                  </a:lnTo>
                  <a:lnTo>
                    <a:pt x="78" y="1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8"/>
            <p:cNvSpPr/>
            <p:nvPr/>
          </p:nvSpPr>
          <p:spPr>
            <a:xfrm>
              <a:off x="1683361" y="1987795"/>
              <a:ext cx="65850" cy="265206"/>
            </a:xfrm>
            <a:custGeom>
              <a:avLst/>
              <a:gdLst/>
              <a:ahLst/>
              <a:cxnLst/>
              <a:rect l="l" t="t" r="r" b="b"/>
              <a:pathLst>
                <a:path w="2806" h="11301" fill="none" extrusionOk="0">
                  <a:moveTo>
                    <a:pt x="22" y="1"/>
                  </a:moveTo>
                  <a:lnTo>
                    <a:pt x="22" y="1"/>
                  </a:lnTo>
                  <a:lnTo>
                    <a:pt x="11" y="1"/>
                  </a:lnTo>
                  <a:lnTo>
                    <a:pt x="0" y="12"/>
                  </a:lnTo>
                  <a:lnTo>
                    <a:pt x="0" y="23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312" y="691"/>
                  </a:lnTo>
                  <a:lnTo>
                    <a:pt x="612" y="1337"/>
                  </a:lnTo>
                  <a:lnTo>
                    <a:pt x="891" y="1982"/>
                  </a:lnTo>
                  <a:lnTo>
                    <a:pt x="1158" y="2639"/>
                  </a:lnTo>
                  <a:lnTo>
                    <a:pt x="1158" y="2639"/>
                  </a:lnTo>
                  <a:lnTo>
                    <a:pt x="1392" y="3218"/>
                  </a:lnTo>
                  <a:lnTo>
                    <a:pt x="1614" y="3808"/>
                  </a:lnTo>
                  <a:lnTo>
                    <a:pt x="1837" y="4387"/>
                  </a:lnTo>
                  <a:lnTo>
                    <a:pt x="2037" y="4988"/>
                  </a:lnTo>
                  <a:lnTo>
                    <a:pt x="2037" y="4988"/>
                  </a:lnTo>
                  <a:lnTo>
                    <a:pt x="2204" y="5545"/>
                  </a:lnTo>
                  <a:lnTo>
                    <a:pt x="2371" y="6113"/>
                  </a:lnTo>
                  <a:lnTo>
                    <a:pt x="2438" y="6391"/>
                  </a:lnTo>
                  <a:lnTo>
                    <a:pt x="2505" y="6681"/>
                  </a:lnTo>
                  <a:lnTo>
                    <a:pt x="2561" y="6970"/>
                  </a:lnTo>
                  <a:lnTo>
                    <a:pt x="2605" y="7259"/>
                  </a:lnTo>
                  <a:lnTo>
                    <a:pt x="2605" y="7259"/>
                  </a:lnTo>
                  <a:lnTo>
                    <a:pt x="2639" y="7493"/>
                  </a:lnTo>
                  <a:lnTo>
                    <a:pt x="2650" y="7738"/>
                  </a:lnTo>
                  <a:lnTo>
                    <a:pt x="2661" y="7983"/>
                  </a:lnTo>
                  <a:lnTo>
                    <a:pt x="2672" y="8228"/>
                  </a:lnTo>
                  <a:lnTo>
                    <a:pt x="2661" y="8462"/>
                  </a:lnTo>
                  <a:lnTo>
                    <a:pt x="2650" y="8707"/>
                  </a:lnTo>
                  <a:lnTo>
                    <a:pt x="2605" y="9197"/>
                  </a:lnTo>
                  <a:lnTo>
                    <a:pt x="2538" y="9675"/>
                  </a:lnTo>
                  <a:lnTo>
                    <a:pt x="2461" y="10154"/>
                  </a:lnTo>
                  <a:lnTo>
                    <a:pt x="2360" y="10633"/>
                  </a:lnTo>
                  <a:lnTo>
                    <a:pt x="2260" y="11101"/>
                  </a:lnTo>
                  <a:lnTo>
                    <a:pt x="2260" y="11101"/>
                  </a:lnTo>
                  <a:lnTo>
                    <a:pt x="2260" y="11134"/>
                  </a:lnTo>
                  <a:lnTo>
                    <a:pt x="2260" y="11156"/>
                  </a:lnTo>
                  <a:lnTo>
                    <a:pt x="2305" y="11212"/>
                  </a:lnTo>
                  <a:lnTo>
                    <a:pt x="2349" y="11268"/>
                  </a:lnTo>
                  <a:lnTo>
                    <a:pt x="2394" y="11301"/>
                  </a:lnTo>
                  <a:lnTo>
                    <a:pt x="2394" y="11301"/>
                  </a:lnTo>
                  <a:lnTo>
                    <a:pt x="2405" y="11301"/>
                  </a:lnTo>
                  <a:lnTo>
                    <a:pt x="2405" y="11301"/>
                  </a:lnTo>
                  <a:lnTo>
                    <a:pt x="2438" y="11167"/>
                  </a:lnTo>
                  <a:lnTo>
                    <a:pt x="2438" y="11167"/>
                  </a:lnTo>
                  <a:lnTo>
                    <a:pt x="2494" y="10956"/>
                  </a:lnTo>
                  <a:lnTo>
                    <a:pt x="2494" y="10956"/>
                  </a:lnTo>
                  <a:lnTo>
                    <a:pt x="2572" y="10655"/>
                  </a:lnTo>
                  <a:lnTo>
                    <a:pt x="2628" y="10366"/>
                  </a:lnTo>
                  <a:lnTo>
                    <a:pt x="2672" y="10099"/>
                  </a:lnTo>
                  <a:lnTo>
                    <a:pt x="2705" y="9842"/>
                  </a:lnTo>
                  <a:lnTo>
                    <a:pt x="2739" y="9598"/>
                  </a:lnTo>
                  <a:lnTo>
                    <a:pt x="2761" y="9341"/>
                  </a:lnTo>
                  <a:lnTo>
                    <a:pt x="2783" y="8818"/>
                  </a:lnTo>
                  <a:lnTo>
                    <a:pt x="2783" y="8818"/>
                  </a:lnTo>
                  <a:lnTo>
                    <a:pt x="2806" y="7527"/>
                  </a:lnTo>
                  <a:lnTo>
                    <a:pt x="2806" y="7527"/>
                  </a:lnTo>
                  <a:lnTo>
                    <a:pt x="2806" y="7070"/>
                  </a:lnTo>
                  <a:lnTo>
                    <a:pt x="2795" y="6603"/>
                  </a:lnTo>
                  <a:lnTo>
                    <a:pt x="2795" y="6603"/>
                  </a:lnTo>
                  <a:lnTo>
                    <a:pt x="2650" y="6079"/>
                  </a:lnTo>
                  <a:lnTo>
                    <a:pt x="2494" y="5556"/>
                  </a:lnTo>
                  <a:lnTo>
                    <a:pt x="2494" y="5556"/>
                  </a:lnTo>
                  <a:lnTo>
                    <a:pt x="2316" y="4999"/>
                  </a:lnTo>
                  <a:lnTo>
                    <a:pt x="2127" y="4454"/>
                  </a:lnTo>
                  <a:lnTo>
                    <a:pt x="1926" y="3908"/>
                  </a:lnTo>
                  <a:lnTo>
                    <a:pt x="1715" y="3363"/>
                  </a:lnTo>
                  <a:lnTo>
                    <a:pt x="1492" y="2817"/>
                  </a:lnTo>
                  <a:lnTo>
                    <a:pt x="1269" y="2272"/>
                  </a:lnTo>
                  <a:lnTo>
                    <a:pt x="802" y="1203"/>
                  </a:lnTo>
                  <a:lnTo>
                    <a:pt x="802" y="1203"/>
                  </a:lnTo>
                  <a:lnTo>
                    <a:pt x="579" y="735"/>
                  </a:lnTo>
                  <a:lnTo>
                    <a:pt x="356" y="268"/>
                  </a:lnTo>
                  <a:lnTo>
                    <a:pt x="356" y="268"/>
                  </a:lnTo>
                  <a:lnTo>
                    <a:pt x="312" y="201"/>
                  </a:lnTo>
                  <a:lnTo>
                    <a:pt x="256" y="134"/>
                  </a:lnTo>
                  <a:lnTo>
                    <a:pt x="189" y="90"/>
                  </a:lnTo>
                  <a:lnTo>
                    <a:pt x="123" y="45"/>
                  </a:lnTo>
                  <a:lnTo>
                    <a:pt x="123" y="45"/>
                  </a:lnTo>
                  <a:lnTo>
                    <a:pt x="78" y="12"/>
                  </a:lnTo>
                  <a:lnTo>
                    <a:pt x="2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8"/>
            <p:cNvSpPr/>
            <p:nvPr/>
          </p:nvSpPr>
          <p:spPr>
            <a:xfrm>
              <a:off x="1888444" y="2177225"/>
              <a:ext cx="4740" cy="5515"/>
            </a:xfrm>
            <a:custGeom>
              <a:avLst/>
              <a:gdLst/>
              <a:ahLst/>
              <a:cxnLst/>
              <a:rect l="l" t="t" r="r" b="b"/>
              <a:pathLst>
                <a:path w="202" h="235" extrusionOk="0">
                  <a:moveTo>
                    <a:pt x="68" y="0"/>
                  </a:moveTo>
                  <a:lnTo>
                    <a:pt x="34" y="11"/>
                  </a:lnTo>
                  <a:lnTo>
                    <a:pt x="1" y="34"/>
                  </a:lnTo>
                  <a:lnTo>
                    <a:pt x="112" y="234"/>
                  </a:lnTo>
                  <a:lnTo>
                    <a:pt x="201" y="89"/>
                  </a:lnTo>
                  <a:lnTo>
                    <a:pt x="168" y="56"/>
                  </a:lnTo>
                  <a:lnTo>
                    <a:pt x="146" y="34"/>
                  </a:lnTo>
                  <a:lnTo>
                    <a:pt x="101" y="1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1D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8"/>
            <p:cNvSpPr/>
            <p:nvPr/>
          </p:nvSpPr>
          <p:spPr>
            <a:xfrm>
              <a:off x="1888444" y="2177225"/>
              <a:ext cx="4740" cy="5515"/>
            </a:xfrm>
            <a:custGeom>
              <a:avLst/>
              <a:gdLst/>
              <a:ahLst/>
              <a:cxnLst/>
              <a:rect l="l" t="t" r="r" b="b"/>
              <a:pathLst>
                <a:path w="202" h="235" fill="none" extrusionOk="0">
                  <a:moveTo>
                    <a:pt x="68" y="0"/>
                  </a:moveTo>
                  <a:lnTo>
                    <a:pt x="68" y="0"/>
                  </a:lnTo>
                  <a:lnTo>
                    <a:pt x="34" y="11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112" y="234"/>
                  </a:lnTo>
                  <a:lnTo>
                    <a:pt x="112" y="234"/>
                  </a:lnTo>
                  <a:lnTo>
                    <a:pt x="112" y="234"/>
                  </a:lnTo>
                  <a:lnTo>
                    <a:pt x="201" y="89"/>
                  </a:lnTo>
                  <a:lnTo>
                    <a:pt x="201" y="89"/>
                  </a:lnTo>
                  <a:lnTo>
                    <a:pt x="168" y="56"/>
                  </a:lnTo>
                  <a:lnTo>
                    <a:pt x="146" y="34"/>
                  </a:lnTo>
                  <a:lnTo>
                    <a:pt x="101" y="11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8"/>
            <p:cNvSpPr/>
            <p:nvPr/>
          </p:nvSpPr>
          <p:spPr>
            <a:xfrm>
              <a:off x="1867816" y="2177999"/>
              <a:ext cx="23280" cy="44447"/>
            </a:xfrm>
            <a:custGeom>
              <a:avLst/>
              <a:gdLst/>
              <a:ahLst/>
              <a:cxnLst/>
              <a:rect l="l" t="t" r="r" b="b"/>
              <a:pathLst>
                <a:path w="992" h="1894" extrusionOk="0">
                  <a:moveTo>
                    <a:pt x="880" y="1"/>
                  </a:moveTo>
                  <a:lnTo>
                    <a:pt x="880" y="23"/>
                  </a:lnTo>
                  <a:lnTo>
                    <a:pt x="624" y="468"/>
                  </a:lnTo>
                  <a:lnTo>
                    <a:pt x="390" y="936"/>
                  </a:lnTo>
                  <a:lnTo>
                    <a:pt x="190" y="1403"/>
                  </a:lnTo>
                  <a:lnTo>
                    <a:pt x="0" y="1893"/>
                  </a:lnTo>
                  <a:lnTo>
                    <a:pt x="0" y="1893"/>
                  </a:lnTo>
                  <a:lnTo>
                    <a:pt x="991" y="201"/>
                  </a:lnTo>
                  <a:lnTo>
                    <a:pt x="880" y="1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8"/>
            <p:cNvSpPr/>
            <p:nvPr/>
          </p:nvSpPr>
          <p:spPr>
            <a:xfrm>
              <a:off x="1867816" y="2177999"/>
              <a:ext cx="23280" cy="44447"/>
            </a:xfrm>
            <a:custGeom>
              <a:avLst/>
              <a:gdLst/>
              <a:ahLst/>
              <a:cxnLst/>
              <a:rect l="l" t="t" r="r" b="b"/>
              <a:pathLst>
                <a:path w="992" h="1894" fill="none" extrusionOk="0">
                  <a:moveTo>
                    <a:pt x="880" y="1"/>
                  </a:moveTo>
                  <a:lnTo>
                    <a:pt x="880" y="1"/>
                  </a:lnTo>
                  <a:lnTo>
                    <a:pt x="880" y="23"/>
                  </a:lnTo>
                  <a:lnTo>
                    <a:pt x="880" y="23"/>
                  </a:lnTo>
                  <a:lnTo>
                    <a:pt x="624" y="468"/>
                  </a:lnTo>
                  <a:lnTo>
                    <a:pt x="390" y="936"/>
                  </a:lnTo>
                  <a:lnTo>
                    <a:pt x="190" y="1403"/>
                  </a:lnTo>
                  <a:lnTo>
                    <a:pt x="0" y="1893"/>
                  </a:lnTo>
                  <a:lnTo>
                    <a:pt x="0" y="1893"/>
                  </a:lnTo>
                  <a:lnTo>
                    <a:pt x="991" y="201"/>
                  </a:lnTo>
                  <a:lnTo>
                    <a:pt x="991" y="201"/>
                  </a:lnTo>
                  <a:lnTo>
                    <a:pt x="8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8"/>
            <p:cNvSpPr/>
            <p:nvPr/>
          </p:nvSpPr>
          <p:spPr>
            <a:xfrm>
              <a:off x="1855003" y="2179313"/>
              <a:ext cx="39472" cy="146601"/>
            </a:xfrm>
            <a:custGeom>
              <a:avLst/>
              <a:gdLst/>
              <a:ahLst/>
              <a:cxnLst/>
              <a:rect l="l" t="t" r="r" b="b"/>
              <a:pathLst>
                <a:path w="1682" h="6247" extrusionOk="0">
                  <a:moveTo>
                    <a:pt x="1626" y="0"/>
                  </a:moveTo>
                  <a:lnTo>
                    <a:pt x="1537" y="145"/>
                  </a:lnTo>
                  <a:lnTo>
                    <a:pt x="546" y="1837"/>
                  </a:lnTo>
                  <a:lnTo>
                    <a:pt x="402" y="2283"/>
                  </a:lnTo>
                  <a:lnTo>
                    <a:pt x="279" y="2739"/>
                  </a:lnTo>
                  <a:lnTo>
                    <a:pt x="179" y="3196"/>
                  </a:lnTo>
                  <a:lnTo>
                    <a:pt x="101" y="3652"/>
                  </a:lnTo>
                  <a:lnTo>
                    <a:pt x="45" y="4120"/>
                  </a:lnTo>
                  <a:lnTo>
                    <a:pt x="12" y="4587"/>
                  </a:lnTo>
                  <a:lnTo>
                    <a:pt x="1" y="5055"/>
                  </a:lnTo>
                  <a:lnTo>
                    <a:pt x="23" y="5522"/>
                  </a:lnTo>
                  <a:lnTo>
                    <a:pt x="45" y="5756"/>
                  </a:lnTo>
                  <a:lnTo>
                    <a:pt x="56" y="5868"/>
                  </a:lnTo>
                  <a:lnTo>
                    <a:pt x="56" y="5979"/>
                  </a:lnTo>
                  <a:lnTo>
                    <a:pt x="68" y="6057"/>
                  </a:lnTo>
                  <a:lnTo>
                    <a:pt x="101" y="6135"/>
                  </a:lnTo>
                  <a:lnTo>
                    <a:pt x="123" y="6168"/>
                  </a:lnTo>
                  <a:lnTo>
                    <a:pt x="145" y="6202"/>
                  </a:lnTo>
                  <a:lnTo>
                    <a:pt x="179" y="6224"/>
                  </a:lnTo>
                  <a:lnTo>
                    <a:pt x="212" y="6246"/>
                  </a:lnTo>
                  <a:lnTo>
                    <a:pt x="235" y="6246"/>
                  </a:lnTo>
                  <a:lnTo>
                    <a:pt x="268" y="6235"/>
                  </a:lnTo>
                  <a:lnTo>
                    <a:pt x="290" y="6224"/>
                  </a:lnTo>
                  <a:lnTo>
                    <a:pt x="312" y="6202"/>
                  </a:lnTo>
                  <a:lnTo>
                    <a:pt x="324" y="6168"/>
                  </a:lnTo>
                  <a:lnTo>
                    <a:pt x="346" y="6101"/>
                  </a:lnTo>
                  <a:lnTo>
                    <a:pt x="346" y="6046"/>
                  </a:lnTo>
                  <a:lnTo>
                    <a:pt x="335" y="5868"/>
                  </a:lnTo>
                  <a:lnTo>
                    <a:pt x="312" y="5689"/>
                  </a:lnTo>
                  <a:lnTo>
                    <a:pt x="301" y="5289"/>
                  </a:lnTo>
                  <a:lnTo>
                    <a:pt x="301" y="4877"/>
                  </a:lnTo>
                  <a:lnTo>
                    <a:pt x="301" y="4854"/>
                  </a:lnTo>
                  <a:lnTo>
                    <a:pt x="301" y="4832"/>
                  </a:lnTo>
                  <a:lnTo>
                    <a:pt x="301" y="4777"/>
                  </a:lnTo>
                  <a:lnTo>
                    <a:pt x="312" y="4643"/>
                  </a:lnTo>
                  <a:lnTo>
                    <a:pt x="335" y="4331"/>
                  </a:lnTo>
                  <a:lnTo>
                    <a:pt x="368" y="4019"/>
                  </a:lnTo>
                  <a:lnTo>
                    <a:pt x="413" y="3708"/>
                  </a:lnTo>
                  <a:lnTo>
                    <a:pt x="479" y="3329"/>
                  </a:lnTo>
                  <a:lnTo>
                    <a:pt x="569" y="2951"/>
                  </a:lnTo>
                  <a:lnTo>
                    <a:pt x="669" y="2583"/>
                  </a:lnTo>
                  <a:lnTo>
                    <a:pt x="780" y="2216"/>
                  </a:lnTo>
                  <a:lnTo>
                    <a:pt x="869" y="1971"/>
                  </a:lnTo>
                  <a:lnTo>
                    <a:pt x="958" y="1726"/>
                  </a:lnTo>
                  <a:lnTo>
                    <a:pt x="1058" y="1481"/>
                  </a:lnTo>
                  <a:lnTo>
                    <a:pt x="1159" y="1247"/>
                  </a:lnTo>
                  <a:lnTo>
                    <a:pt x="1281" y="1013"/>
                  </a:lnTo>
                  <a:lnTo>
                    <a:pt x="1392" y="780"/>
                  </a:lnTo>
                  <a:lnTo>
                    <a:pt x="1648" y="334"/>
                  </a:lnTo>
                  <a:lnTo>
                    <a:pt x="1660" y="290"/>
                  </a:lnTo>
                  <a:lnTo>
                    <a:pt x="1671" y="256"/>
                  </a:lnTo>
                  <a:lnTo>
                    <a:pt x="1682" y="167"/>
                  </a:lnTo>
                  <a:lnTo>
                    <a:pt x="1660" y="78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8"/>
            <p:cNvSpPr/>
            <p:nvPr/>
          </p:nvSpPr>
          <p:spPr>
            <a:xfrm>
              <a:off x="1855003" y="2179313"/>
              <a:ext cx="39472" cy="146601"/>
            </a:xfrm>
            <a:custGeom>
              <a:avLst/>
              <a:gdLst/>
              <a:ahLst/>
              <a:cxnLst/>
              <a:rect l="l" t="t" r="r" b="b"/>
              <a:pathLst>
                <a:path w="1682" h="6247" fill="none" extrusionOk="0">
                  <a:moveTo>
                    <a:pt x="1626" y="0"/>
                  </a:moveTo>
                  <a:lnTo>
                    <a:pt x="1626" y="0"/>
                  </a:lnTo>
                  <a:lnTo>
                    <a:pt x="1537" y="145"/>
                  </a:lnTo>
                  <a:lnTo>
                    <a:pt x="1537" y="145"/>
                  </a:lnTo>
                  <a:lnTo>
                    <a:pt x="1537" y="145"/>
                  </a:lnTo>
                  <a:lnTo>
                    <a:pt x="546" y="1837"/>
                  </a:lnTo>
                  <a:lnTo>
                    <a:pt x="546" y="1837"/>
                  </a:lnTo>
                  <a:lnTo>
                    <a:pt x="402" y="2283"/>
                  </a:lnTo>
                  <a:lnTo>
                    <a:pt x="279" y="2739"/>
                  </a:lnTo>
                  <a:lnTo>
                    <a:pt x="179" y="3196"/>
                  </a:lnTo>
                  <a:lnTo>
                    <a:pt x="101" y="3652"/>
                  </a:lnTo>
                  <a:lnTo>
                    <a:pt x="45" y="4120"/>
                  </a:lnTo>
                  <a:lnTo>
                    <a:pt x="12" y="4587"/>
                  </a:lnTo>
                  <a:lnTo>
                    <a:pt x="1" y="5055"/>
                  </a:lnTo>
                  <a:lnTo>
                    <a:pt x="23" y="5522"/>
                  </a:lnTo>
                  <a:lnTo>
                    <a:pt x="23" y="5522"/>
                  </a:lnTo>
                  <a:lnTo>
                    <a:pt x="45" y="5756"/>
                  </a:lnTo>
                  <a:lnTo>
                    <a:pt x="56" y="5868"/>
                  </a:lnTo>
                  <a:lnTo>
                    <a:pt x="56" y="5979"/>
                  </a:lnTo>
                  <a:lnTo>
                    <a:pt x="56" y="5979"/>
                  </a:lnTo>
                  <a:lnTo>
                    <a:pt x="68" y="6057"/>
                  </a:lnTo>
                  <a:lnTo>
                    <a:pt x="101" y="6135"/>
                  </a:lnTo>
                  <a:lnTo>
                    <a:pt x="123" y="6168"/>
                  </a:lnTo>
                  <a:lnTo>
                    <a:pt x="145" y="6202"/>
                  </a:lnTo>
                  <a:lnTo>
                    <a:pt x="179" y="6224"/>
                  </a:lnTo>
                  <a:lnTo>
                    <a:pt x="212" y="6246"/>
                  </a:lnTo>
                  <a:lnTo>
                    <a:pt x="212" y="6246"/>
                  </a:lnTo>
                  <a:lnTo>
                    <a:pt x="235" y="6246"/>
                  </a:lnTo>
                  <a:lnTo>
                    <a:pt x="235" y="6246"/>
                  </a:lnTo>
                  <a:lnTo>
                    <a:pt x="268" y="6235"/>
                  </a:lnTo>
                  <a:lnTo>
                    <a:pt x="290" y="6224"/>
                  </a:lnTo>
                  <a:lnTo>
                    <a:pt x="312" y="6202"/>
                  </a:lnTo>
                  <a:lnTo>
                    <a:pt x="324" y="6168"/>
                  </a:lnTo>
                  <a:lnTo>
                    <a:pt x="346" y="6101"/>
                  </a:lnTo>
                  <a:lnTo>
                    <a:pt x="346" y="6046"/>
                  </a:lnTo>
                  <a:lnTo>
                    <a:pt x="346" y="6046"/>
                  </a:lnTo>
                  <a:lnTo>
                    <a:pt x="335" y="5868"/>
                  </a:lnTo>
                  <a:lnTo>
                    <a:pt x="312" y="5689"/>
                  </a:lnTo>
                  <a:lnTo>
                    <a:pt x="312" y="5689"/>
                  </a:lnTo>
                  <a:lnTo>
                    <a:pt x="301" y="5289"/>
                  </a:lnTo>
                  <a:lnTo>
                    <a:pt x="301" y="4877"/>
                  </a:lnTo>
                  <a:lnTo>
                    <a:pt x="301" y="4877"/>
                  </a:lnTo>
                  <a:lnTo>
                    <a:pt x="301" y="4877"/>
                  </a:lnTo>
                  <a:lnTo>
                    <a:pt x="301" y="4877"/>
                  </a:lnTo>
                  <a:lnTo>
                    <a:pt x="301" y="4854"/>
                  </a:lnTo>
                  <a:lnTo>
                    <a:pt x="301" y="4854"/>
                  </a:lnTo>
                  <a:lnTo>
                    <a:pt x="301" y="4832"/>
                  </a:lnTo>
                  <a:lnTo>
                    <a:pt x="301" y="4832"/>
                  </a:lnTo>
                  <a:lnTo>
                    <a:pt x="301" y="4832"/>
                  </a:lnTo>
                  <a:lnTo>
                    <a:pt x="301" y="4832"/>
                  </a:lnTo>
                  <a:lnTo>
                    <a:pt x="301" y="4777"/>
                  </a:lnTo>
                  <a:lnTo>
                    <a:pt x="301" y="4777"/>
                  </a:lnTo>
                  <a:lnTo>
                    <a:pt x="312" y="4643"/>
                  </a:lnTo>
                  <a:lnTo>
                    <a:pt x="312" y="4643"/>
                  </a:lnTo>
                  <a:lnTo>
                    <a:pt x="335" y="4331"/>
                  </a:lnTo>
                  <a:lnTo>
                    <a:pt x="335" y="4331"/>
                  </a:lnTo>
                  <a:lnTo>
                    <a:pt x="368" y="4019"/>
                  </a:lnTo>
                  <a:lnTo>
                    <a:pt x="413" y="3708"/>
                  </a:lnTo>
                  <a:lnTo>
                    <a:pt x="413" y="3708"/>
                  </a:lnTo>
                  <a:lnTo>
                    <a:pt x="479" y="3329"/>
                  </a:lnTo>
                  <a:lnTo>
                    <a:pt x="569" y="2951"/>
                  </a:lnTo>
                  <a:lnTo>
                    <a:pt x="669" y="2583"/>
                  </a:lnTo>
                  <a:lnTo>
                    <a:pt x="780" y="2216"/>
                  </a:lnTo>
                  <a:lnTo>
                    <a:pt x="780" y="2216"/>
                  </a:lnTo>
                  <a:lnTo>
                    <a:pt x="869" y="1971"/>
                  </a:lnTo>
                  <a:lnTo>
                    <a:pt x="958" y="1726"/>
                  </a:lnTo>
                  <a:lnTo>
                    <a:pt x="1058" y="1481"/>
                  </a:lnTo>
                  <a:lnTo>
                    <a:pt x="1159" y="1247"/>
                  </a:lnTo>
                  <a:lnTo>
                    <a:pt x="1281" y="1013"/>
                  </a:lnTo>
                  <a:lnTo>
                    <a:pt x="1392" y="780"/>
                  </a:lnTo>
                  <a:lnTo>
                    <a:pt x="1648" y="334"/>
                  </a:lnTo>
                  <a:lnTo>
                    <a:pt x="1648" y="334"/>
                  </a:lnTo>
                  <a:lnTo>
                    <a:pt x="1660" y="290"/>
                  </a:lnTo>
                  <a:lnTo>
                    <a:pt x="1671" y="256"/>
                  </a:lnTo>
                  <a:lnTo>
                    <a:pt x="1682" y="167"/>
                  </a:lnTo>
                  <a:lnTo>
                    <a:pt x="1660" y="78"/>
                  </a:lnTo>
                  <a:lnTo>
                    <a:pt x="1626" y="0"/>
                  </a:lnTo>
                  <a:lnTo>
                    <a:pt x="1626" y="0"/>
                  </a:lnTo>
                  <a:lnTo>
                    <a:pt x="16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8"/>
            <p:cNvSpPr/>
            <p:nvPr/>
          </p:nvSpPr>
          <p:spPr>
            <a:xfrm>
              <a:off x="1587731" y="2436916"/>
              <a:ext cx="798" cy="282"/>
            </a:xfrm>
            <a:custGeom>
              <a:avLst/>
              <a:gdLst/>
              <a:ahLst/>
              <a:cxnLst/>
              <a:rect l="l" t="t" r="r" b="b"/>
              <a:pathLst>
                <a:path w="34" h="12" extrusionOk="0">
                  <a:moveTo>
                    <a:pt x="0" y="1"/>
                  </a:moveTo>
                  <a:lnTo>
                    <a:pt x="0" y="1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8"/>
            <p:cNvSpPr/>
            <p:nvPr/>
          </p:nvSpPr>
          <p:spPr>
            <a:xfrm>
              <a:off x="1587731" y="2436916"/>
              <a:ext cx="798" cy="282"/>
            </a:xfrm>
            <a:custGeom>
              <a:avLst/>
              <a:gdLst/>
              <a:ahLst/>
              <a:cxnLst/>
              <a:rect l="l" t="t" r="r" b="b"/>
              <a:pathLst>
                <a:path w="34" h="12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8"/>
            <p:cNvSpPr/>
            <p:nvPr/>
          </p:nvSpPr>
          <p:spPr>
            <a:xfrm>
              <a:off x="1533381" y="2434569"/>
              <a:ext cx="55149" cy="18305"/>
            </a:xfrm>
            <a:custGeom>
              <a:avLst/>
              <a:gdLst/>
              <a:ahLst/>
              <a:cxnLst/>
              <a:rect l="l" t="t" r="r" b="b"/>
              <a:pathLst>
                <a:path w="2350" h="780" extrusionOk="0">
                  <a:moveTo>
                    <a:pt x="1581" y="1"/>
                  </a:moveTo>
                  <a:lnTo>
                    <a:pt x="1381" y="12"/>
                  </a:lnTo>
                  <a:lnTo>
                    <a:pt x="1192" y="23"/>
                  </a:lnTo>
                  <a:lnTo>
                    <a:pt x="1003" y="56"/>
                  </a:lnTo>
                  <a:lnTo>
                    <a:pt x="813" y="90"/>
                  </a:lnTo>
                  <a:lnTo>
                    <a:pt x="635" y="134"/>
                  </a:lnTo>
                  <a:lnTo>
                    <a:pt x="446" y="190"/>
                  </a:lnTo>
                  <a:lnTo>
                    <a:pt x="268" y="246"/>
                  </a:lnTo>
                  <a:lnTo>
                    <a:pt x="101" y="312"/>
                  </a:lnTo>
                  <a:lnTo>
                    <a:pt x="67" y="335"/>
                  </a:lnTo>
                  <a:lnTo>
                    <a:pt x="45" y="357"/>
                  </a:lnTo>
                  <a:lnTo>
                    <a:pt x="23" y="390"/>
                  </a:lnTo>
                  <a:lnTo>
                    <a:pt x="12" y="424"/>
                  </a:lnTo>
                  <a:lnTo>
                    <a:pt x="1" y="502"/>
                  </a:lnTo>
                  <a:lnTo>
                    <a:pt x="12" y="568"/>
                  </a:lnTo>
                  <a:lnTo>
                    <a:pt x="34" y="624"/>
                  </a:lnTo>
                  <a:lnTo>
                    <a:pt x="67" y="702"/>
                  </a:lnTo>
                  <a:lnTo>
                    <a:pt x="112" y="758"/>
                  </a:lnTo>
                  <a:lnTo>
                    <a:pt x="145" y="780"/>
                  </a:lnTo>
                  <a:lnTo>
                    <a:pt x="201" y="780"/>
                  </a:lnTo>
                  <a:lnTo>
                    <a:pt x="368" y="713"/>
                  </a:lnTo>
                  <a:lnTo>
                    <a:pt x="546" y="646"/>
                  </a:lnTo>
                  <a:lnTo>
                    <a:pt x="724" y="602"/>
                  </a:lnTo>
                  <a:lnTo>
                    <a:pt x="902" y="557"/>
                  </a:lnTo>
                  <a:lnTo>
                    <a:pt x="1080" y="513"/>
                  </a:lnTo>
                  <a:lnTo>
                    <a:pt x="1270" y="490"/>
                  </a:lnTo>
                  <a:lnTo>
                    <a:pt x="1459" y="479"/>
                  </a:lnTo>
                  <a:lnTo>
                    <a:pt x="1637" y="468"/>
                  </a:lnTo>
                  <a:lnTo>
                    <a:pt x="1815" y="479"/>
                  </a:lnTo>
                  <a:lnTo>
                    <a:pt x="1993" y="490"/>
                  </a:lnTo>
                  <a:lnTo>
                    <a:pt x="2172" y="524"/>
                  </a:lnTo>
                  <a:lnTo>
                    <a:pt x="2339" y="557"/>
                  </a:lnTo>
                  <a:lnTo>
                    <a:pt x="2350" y="557"/>
                  </a:lnTo>
                  <a:lnTo>
                    <a:pt x="2183" y="479"/>
                  </a:lnTo>
                  <a:lnTo>
                    <a:pt x="2105" y="424"/>
                  </a:lnTo>
                  <a:lnTo>
                    <a:pt x="2027" y="368"/>
                  </a:lnTo>
                  <a:lnTo>
                    <a:pt x="1826" y="190"/>
                  </a:lnTo>
                  <a:lnTo>
                    <a:pt x="1648" y="1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8"/>
            <p:cNvSpPr/>
            <p:nvPr/>
          </p:nvSpPr>
          <p:spPr>
            <a:xfrm>
              <a:off x="1533381" y="2434569"/>
              <a:ext cx="55149" cy="18305"/>
            </a:xfrm>
            <a:custGeom>
              <a:avLst/>
              <a:gdLst/>
              <a:ahLst/>
              <a:cxnLst/>
              <a:rect l="l" t="t" r="r" b="b"/>
              <a:pathLst>
                <a:path w="2350" h="780" fill="none" extrusionOk="0">
                  <a:moveTo>
                    <a:pt x="1581" y="1"/>
                  </a:moveTo>
                  <a:lnTo>
                    <a:pt x="1581" y="1"/>
                  </a:lnTo>
                  <a:lnTo>
                    <a:pt x="1381" y="12"/>
                  </a:lnTo>
                  <a:lnTo>
                    <a:pt x="1192" y="23"/>
                  </a:lnTo>
                  <a:lnTo>
                    <a:pt x="1003" y="56"/>
                  </a:lnTo>
                  <a:lnTo>
                    <a:pt x="813" y="90"/>
                  </a:lnTo>
                  <a:lnTo>
                    <a:pt x="635" y="134"/>
                  </a:lnTo>
                  <a:lnTo>
                    <a:pt x="446" y="190"/>
                  </a:lnTo>
                  <a:lnTo>
                    <a:pt x="268" y="246"/>
                  </a:lnTo>
                  <a:lnTo>
                    <a:pt x="101" y="312"/>
                  </a:lnTo>
                  <a:lnTo>
                    <a:pt x="101" y="312"/>
                  </a:lnTo>
                  <a:lnTo>
                    <a:pt x="67" y="335"/>
                  </a:lnTo>
                  <a:lnTo>
                    <a:pt x="45" y="357"/>
                  </a:lnTo>
                  <a:lnTo>
                    <a:pt x="23" y="390"/>
                  </a:lnTo>
                  <a:lnTo>
                    <a:pt x="12" y="424"/>
                  </a:lnTo>
                  <a:lnTo>
                    <a:pt x="1" y="502"/>
                  </a:lnTo>
                  <a:lnTo>
                    <a:pt x="12" y="568"/>
                  </a:lnTo>
                  <a:lnTo>
                    <a:pt x="12" y="568"/>
                  </a:lnTo>
                  <a:lnTo>
                    <a:pt x="34" y="624"/>
                  </a:lnTo>
                  <a:lnTo>
                    <a:pt x="67" y="702"/>
                  </a:lnTo>
                  <a:lnTo>
                    <a:pt x="112" y="758"/>
                  </a:lnTo>
                  <a:lnTo>
                    <a:pt x="145" y="780"/>
                  </a:lnTo>
                  <a:lnTo>
                    <a:pt x="168" y="780"/>
                  </a:lnTo>
                  <a:lnTo>
                    <a:pt x="168" y="780"/>
                  </a:lnTo>
                  <a:lnTo>
                    <a:pt x="201" y="780"/>
                  </a:lnTo>
                  <a:lnTo>
                    <a:pt x="201" y="780"/>
                  </a:lnTo>
                  <a:lnTo>
                    <a:pt x="368" y="713"/>
                  </a:lnTo>
                  <a:lnTo>
                    <a:pt x="546" y="646"/>
                  </a:lnTo>
                  <a:lnTo>
                    <a:pt x="724" y="602"/>
                  </a:lnTo>
                  <a:lnTo>
                    <a:pt x="902" y="557"/>
                  </a:lnTo>
                  <a:lnTo>
                    <a:pt x="1080" y="513"/>
                  </a:lnTo>
                  <a:lnTo>
                    <a:pt x="1270" y="490"/>
                  </a:lnTo>
                  <a:lnTo>
                    <a:pt x="1459" y="479"/>
                  </a:lnTo>
                  <a:lnTo>
                    <a:pt x="1637" y="468"/>
                  </a:lnTo>
                  <a:lnTo>
                    <a:pt x="1637" y="468"/>
                  </a:lnTo>
                  <a:lnTo>
                    <a:pt x="1815" y="479"/>
                  </a:lnTo>
                  <a:lnTo>
                    <a:pt x="1993" y="490"/>
                  </a:lnTo>
                  <a:lnTo>
                    <a:pt x="2172" y="524"/>
                  </a:lnTo>
                  <a:lnTo>
                    <a:pt x="2339" y="557"/>
                  </a:lnTo>
                  <a:lnTo>
                    <a:pt x="2339" y="557"/>
                  </a:lnTo>
                  <a:lnTo>
                    <a:pt x="2350" y="557"/>
                  </a:lnTo>
                  <a:lnTo>
                    <a:pt x="2350" y="557"/>
                  </a:lnTo>
                  <a:lnTo>
                    <a:pt x="2183" y="479"/>
                  </a:lnTo>
                  <a:lnTo>
                    <a:pt x="2105" y="424"/>
                  </a:lnTo>
                  <a:lnTo>
                    <a:pt x="2027" y="368"/>
                  </a:lnTo>
                  <a:lnTo>
                    <a:pt x="2027" y="368"/>
                  </a:lnTo>
                  <a:lnTo>
                    <a:pt x="1826" y="190"/>
                  </a:lnTo>
                  <a:lnTo>
                    <a:pt x="1648" y="1"/>
                  </a:lnTo>
                  <a:lnTo>
                    <a:pt x="1648" y="1"/>
                  </a:lnTo>
                  <a:lnTo>
                    <a:pt x="15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8"/>
            <p:cNvSpPr/>
            <p:nvPr/>
          </p:nvSpPr>
          <p:spPr>
            <a:xfrm>
              <a:off x="1572571" y="2434569"/>
              <a:ext cx="18844" cy="8120"/>
            </a:xfrm>
            <a:custGeom>
              <a:avLst/>
              <a:gdLst/>
              <a:ahLst/>
              <a:cxnLst/>
              <a:rect l="l" t="t" r="r" b="b"/>
              <a:pathLst>
                <a:path w="803" h="346" extrusionOk="0">
                  <a:moveTo>
                    <a:pt x="1" y="1"/>
                  </a:moveTo>
                  <a:lnTo>
                    <a:pt x="802" y="346"/>
                  </a:lnTo>
                  <a:lnTo>
                    <a:pt x="780" y="279"/>
                  </a:lnTo>
                  <a:lnTo>
                    <a:pt x="758" y="212"/>
                  </a:lnTo>
                  <a:lnTo>
                    <a:pt x="724" y="145"/>
                  </a:lnTo>
                  <a:lnTo>
                    <a:pt x="680" y="112"/>
                  </a:lnTo>
                  <a:lnTo>
                    <a:pt x="646" y="101"/>
                  </a:lnTo>
                  <a:lnTo>
                    <a:pt x="490" y="56"/>
                  </a:lnTo>
                  <a:lnTo>
                    <a:pt x="323" y="34"/>
                  </a:lnTo>
                  <a:lnTo>
                    <a:pt x="168" y="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9AB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8"/>
            <p:cNvSpPr/>
            <p:nvPr/>
          </p:nvSpPr>
          <p:spPr>
            <a:xfrm>
              <a:off x="1572571" y="2434569"/>
              <a:ext cx="18844" cy="8120"/>
            </a:xfrm>
            <a:custGeom>
              <a:avLst/>
              <a:gdLst/>
              <a:ahLst/>
              <a:cxnLst/>
              <a:rect l="l" t="t" r="r" b="b"/>
              <a:pathLst>
                <a:path w="803" h="346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802" y="346"/>
                  </a:lnTo>
                  <a:lnTo>
                    <a:pt x="802" y="346"/>
                  </a:lnTo>
                  <a:lnTo>
                    <a:pt x="780" y="279"/>
                  </a:lnTo>
                  <a:lnTo>
                    <a:pt x="758" y="212"/>
                  </a:lnTo>
                  <a:lnTo>
                    <a:pt x="724" y="145"/>
                  </a:lnTo>
                  <a:lnTo>
                    <a:pt x="680" y="112"/>
                  </a:lnTo>
                  <a:lnTo>
                    <a:pt x="680" y="112"/>
                  </a:lnTo>
                  <a:lnTo>
                    <a:pt x="646" y="101"/>
                  </a:lnTo>
                  <a:lnTo>
                    <a:pt x="646" y="101"/>
                  </a:lnTo>
                  <a:lnTo>
                    <a:pt x="646" y="101"/>
                  </a:lnTo>
                  <a:lnTo>
                    <a:pt x="646" y="101"/>
                  </a:lnTo>
                  <a:lnTo>
                    <a:pt x="490" y="56"/>
                  </a:lnTo>
                  <a:lnTo>
                    <a:pt x="323" y="34"/>
                  </a:lnTo>
                  <a:lnTo>
                    <a:pt x="168" y="1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8"/>
            <p:cNvSpPr/>
            <p:nvPr/>
          </p:nvSpPr>
          <p:spPr>
            <a:xfrm>
              <a:off x="1572055" y="2434569"/>
              <a:ext cx="19361" cy="13353"/>
            </a:xfrm>
            <a:custGeom>
              <a:avLst/>
              <a:gdLst/>
              <a:ahLst/>
              <a:cxnLst/>
              <a:rect l="l" t="t" r="r" b="b"/>
              <a:pathLst>
                <a:path w="825" h="569" extrusionOk="0">
                  <a:moveTo>
                    <a:pt x="0" y="1"/>
                  </a:moveTo>
                  <a:lnTo>
                    <a:pt x="178" y="190"/>
                  </a:lnTo>
                  <a:lnTo>
                    <a:pt x="379" y="368"/>
                  </a:lnTo>
                  <a:lnTo>
                    <a:pt x="457" y="424"/>
                  </a:lnTo>
                  <a:lnTo>
                    <a:pt x="535" y="479"/>
                  </a:lnTo>
                  <a:lnTo>
                    <a:pt x="702" y="557"/>
                  </a:lnTo>
                  <a:lnTo>
                    <a:pt x="724" y="568"/>
                  </a:lnTo>
                  <a:lnTo>
                    <a:pt x="746" y="557"/>
                  </a:lnTo>
                  <a:lnTo>
                    <a:pt x="768" y="546"/>
                  </a:lnTo>
                  <a:lnTo>
                    <a:pt x="791" y="524"/>
                  </a:lnTo>
                  <a:lnTo>
                    <a:pt x="802" y="502"/>
                  </a:lnTo>
                  <a:lnTo>
                    <a:pt x="824" y="435"/>
                  </a:lnTo>
                  <a:lnTo>
                    <a:pt x="824" y="346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E9AB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8"/>
            <p:cNvSpPr/>
            <p:nvPr/>
          </p:nvSpPr>
          <p:spPr>
            <a:xfrm>
              <a:off x="1572055" y="2434569"/>
              <a:ext cx="19361" cy="13353"/>
            </a:xfrm>
            <a:custGeom>
              <a:avLst/>
              <a:gdLst/>
              <a:ahLst/>
              <a:cxnLst/>
              <a:rect l="l" t="t" r="r" b="b"/>
              <a:pathLst>
                <a:path w="825" h="569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78" y="190"/>
                  </a:lnTo>
                  <a:lnTo>
                    <a:pt x="379" y="368"/>
                  </a:lnTo>
                  <a:lnTo>
                    <a:pt x="379" y="368"/>
                  </a:lnTo>
                  <a:lnTo>
                    <a:pt x="457" y="424"/>
                  </a:lnTo>
                  <a:lnTo>
                    <a:pt x="535" y="479"/>
                  </a:lnTo>
                  <a:lnTo>
                    <a:pt x="702" y="557"/>
                  </a:lnTo>
                  <a:lnTo>
                    <a:pt x="702" y="557"/>
                  </a:lnTo>
                  <a:lnTo>
                    <a:pt x="724" y="568"/>
                  </a:lnTo>
                  <a:lnTo>
                    <a:pt x="724" y="568"/>
                  </a:lnTo>
                  <a:lnTo>
                    <a:pt x="746" y="557"/>
                  </a:lnTo>
                  <a:lnTo>
                    <a:pt x="768" y="546"/>
                  </a:lnTo>
                  <a:lnTo>
                    <a:pt x="791" y="524"/>
                  </a:lnTo>
                  <a:lnTo>
                    <a:pt x="802" y="502"/>
                  </a:lnTo>
                  <a:lnTo>
                    <a:pt x="824" y="435"/>
                  </a:lnTo>
                  <a:lnTo>
                    <a:pt x="824" y="346"/>
                  </a:lnTo>
                  <a:lnTo>
                    <a:pt x="824" y="346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8"/>
            <p:cNvSpPr/>
            <p:nvPr/>
          </p:nvSpPr>
          <p:spPr>
            <a:xfrm>
              <a:off x="1377134" y="1849055"/>
              <a:ext cx="229676" cy="134586"/>
            </a:xfrm>
            <a:custGeom>
              <a:avLst/>
              <a:gdLst/>
              <a:ahLst/>
              <a:cxnLst/>
              <a:rect l="l" t="t" r="r" b="b"/>
              <a:pathLst>
                <a:path w="9787" h="5735" extrusionOk="0">
                  <a:moveTo>
                    <a:pt x="1" y="1"/>
                  </a:moveTo>
                  <a:lnTo>
                    <a:pt x="90" y="212"/>
                  </a:lnTo>
                  <a:lnTo>
                    <a:pt x="179" y="413"/>
                  </a:lnTo>
                  <a:lnTo>
                    <a:pt x="279" y="624"/>
                  </a:lnTo>
                  <a:lnTo>
                    <a:pt x="390" y="825"/>
                  </a:lnTo>
                  <a:lnTo>
                    <a:pt x="613" y="1225"/>
                  </a:lnTo>
                  <a:lnTo>
                    <a:pt x="858" y="1615"/>
                  </a:lnTo>
                  <a:lnTo>
                    <a:pt x="1103" y="1994"/>
                  </a:lnTo>
                  <a:lnTo>
                    <a:pt x="1381" y="2361"/>
                  </a:lnTo>
                  <a:lnTo>
                    <a:pt x="1660" y="2728"/>
                  </a:lnTo>
                  <a:lnTo>
                    <a:pt x="1971" y="3074"/>
                  </a:lnTo>
                  <a:lnTo>
                    <a:pt x="2283" y="3408"/>
                  </a:lnTo>
                  <a:lnTo>
                    <a:pt x="2617" y="3730"/>
                  </a:lnTo>
                  <a:lnTo>
                    <a:pt x="2973" y="4031"/>
                  </a:lnTo>
                  <a:lnTo>
                    <a:pt x="3330" y="4320"/>
                  </a:lnTo>
                  <a:lnTo>
                    <a:pt x="3708" y="4588"/>
                  </a:lnTo>
                  <a:lnTo>
                    <a:pt x="4098" y="4844"/>
                  </a:lnTo>
                  <a:lnTo>
                    <a:pt x="4499" y="5078"/>
                  </a:lnTo>
                  <a:lnTo>
                    <a:pt x="4710" y="5189"/>
                  </a:lnTo>
                  <a:lnTo>
                    <a:pt x="4922" y="5289"/>
                  </a:lnTo>
                  <a:lnTo>
                    <a:pt x="5133" y="5378"/>
                  </a:lnTo>
                  <a:lnTo>
                    <a:pt x="5356" y="5467"/>
                  </a:lnTo>
                  <a:lnTo>
                    <a:pt x="5579" y="5545"/>
                  </a:lnTo>
                  <a:lnTo>
                    <a:pt x="5812" y="5601"/>
                  </a:lnTo>
                  <a:lnTo>
                    <a:pt x="6035" y="5656"/>
                  </a:lnTo>
                  <a:lnTo>
                    <a:pt x="6269" y="5701"/>
                  </a:lnTo>
                  <a:lnTo>
                    <a:pt x="6503" y="5723"/>
                  </a:lnTo>
                  <a:lnTo>
                    <a:pt x="6736" y="5734"/>
                  </a:lnTo>
                  <a:lnTo>
                    <a:pt x="6770" y="5734"/>
                  </a:lnTo>
                  <a:lnTo>
                    <a:pt x="7015" y="5723"/>
                  </a:lnTo>
                  <a:lnTo>
                    <a:pt x="7260" y="5690"/>
                  </a:lnTo>
                  <a:lnTo>
                    <a:pt x="7505" y="5623"/>
                  </a:lnTo>
                  <a:lnTo>
                    <a:pt x="7616" y="5590"/>
                  </a:lnTo>
                  <a:lnTo>
                    <a:pt x="7738" y="5545"/>
                  </a:lnTo>
                  <a:lnTo>
                    <a:pt x="7850" y="5489"/>
                  </a:lnTo>
                  <a:lnTo>
                    <a:pt x="7961" y="5434"/>
                  </a:lnTo>
                  <a:lnTo>
                    <a:pt x="8162" y="5300"/>
                  </a:lnTo>
                  <a:lnTo>
                    <a:pt x="8362" y="5155"/>
                  </a:lnTo>
                  <a:lnTo>
                    <a:pt x="8540" y="4988"/>
                  </a:lnTo>
                  <a:lnTo>
                    <a:pt x="8696" y="4810"/>
                  </a:lnTo>
                  <a:lnTo>
                    <a:pt x="8852" y="4621"/>
                  </a:lnTo>
                  <a:lnTo>
                    <a:pt x="8985" y="4421"/>
                  </a:lnTo>
                  <a:lnTo>
                    <a:pt x="9097" y="4220"/>
                  </a:lnTo>
                  <a:lnTo>
                    <a:pt x="9208" y="4009"/>
                  </a:lnTo>
                  <a:lnTo>
                    <a:pt x="9308" y="3797"/>
                  </a:lnTo>
                  <a:lnTo>
                    <a:pt x="9386" y="3586"/>
                  </a:lnTo>
                  <a:lnTo>
                    <a:pt x="9464" y="3363"/>
                  </a:lnTo>
                  <a:lnTo>
                    <a:pt x="9531" y="3140"/>
                  </a:lnTo>
                  <a:lnTo>
                    <a:pt x="9598" y="2918"/>
                  </a:lnTo>
                  <a:lnTo>
                    <a:pt x="9642" y="2695"/>
                  </a:lnTo>
                  <a:lnTo>
                    <a:pt x="9687" y="2472"/>
                  </a:lnTo>
                  <a:lnTo>
                    <a:pt x="9731" y="2250"/>
                  </a:lnTo>
                  <a:lnTo>
                    <a:pt x="9754" y="2016"/>
                  </a:lnTo>
                  <a:lnTo>
                    <a:pt x="9776" y="1793"/>
                  </a:lnTo>
                  <a:lnTo>
                    <a:pt x="9787" y="1559"/>
                  </a:lnTo>
                  <a:lnTo>
                    <a:pt x="9742" y="1782"/>
                  </a:lnTo>
                  <a:lnTo>
                    <a:pt x="9687" y="2005"/>
                  </a:lnTo>
                  <a:lnTo>
                    <a:pt x="9564" y="2439"/>
                  </a:lnTo>
                  <a:lnTo>
                    <a:pt x="9420" y="2862"/>
                  </a:lnTo>
                  <a:lnTo>
                    <a:pt x="9342" y="3074"/>
                  </a:lnTo>
                  <a:lnTo>
                    <a:pt x="9253" y="3285"/>
                  </a:lnTo>
                  <a:lnTo>
                    <a:pt x="9164" y="3485"/>
                  </a:lnTo>
                  <a:lnTo>
                    <a:pt x="9063" y="3686"/>
                  </a:lnTo>
                  <a:lnTo>
                    <a:pt x="8952" y="3875"/>
                  </a:lnTo>
                  <a:lnTo>
                    <a:pt x="8841" y="4064"/>
                  </a:lnTo>
                  <a:lnTo>
                    <a:pt x="8707" y="4243"/>
                  </a:lnTo>
                  <a:lnTo>
                    <a:pt x="8573" y="4410"/>
                  </a:lnTo>
                  <a:lnTo>
                    <a:pt x="8429" y="4565"/>
                  </a:lnTo>
                  <a:lnTo>
                    <a:pt x="8284" y="4721"/>
                  </a:lnTo>
                  <a:lnTo>
                    <a:pt x="8117" y="4855"/>
                  </a:lnTo>
                  <a:lnTo>
                    <a:pt x="7950" y="4977"/>
                  </a:lnTo>
                  <a:lnTo>
                    <a:pt x="7772" y="5078"/>
                  </a:lnTo>
                  <a:lnTo>
                    <a:pt x="7583" y="5155"/>
                  </a:lnTo>
                  <a:lnTo>
                    <a:pt x="7393" y="5211"/>
                  </a:lnTo>
                  <a:lnTo>
                    <a:pt x="7204" y="5256"/>
                  </a:lnTo>
                  <a:lnTo>
                    <a:pt x="7015" y="5278"/>
                  </a:lnTo>
                  <a:lnTo>
                    <a:pt x="6826" y="5289"/>
                  </a:lnTo>
                  <a:lnTo>
                    <a:pt x="6770" y="5289"/>
                  </a:lnTo>
                  <a:lnTo>
                    <a:pt x="6558" y="5278"/>
                  </a:lnTo>
                  <a:lnTo>
                    <a:pt x="6347" y="5245"/>
                  </a:lnTo>
                  <a:lnTo>
                    <a:pt x="6135" y="5211"/>
                  </a:lnTo>
                  <a:lnTo>
                    <a:pt x="5935" y="5155"/>
                  </a:lnTo>
                  <a:lnTo>
                    <a:pt x="5723" y="5089"/>
                  </a:lnTo>
                  <a:lnTo>
                    <a:pt x="5523" y="5022"/>
                  </a:lnTo>
                  <a:lnTo>
                    <a:pt x="5322" y="4944"/>
                  </a:lnTo>
                  <a:lnTo>
                    <a:pt x="5122" y="4855"/>
                  </a:lnTo>
                  <a:lnTo>
                    <a:pt x="4922" y="4766"/>
                  </a:lnTo>
                  <a:lnTo>
                    <a:pt x="4721" y="4666"/>
                  </a:lnTo>
                  <a:lnTo>
                    <a:pt x="4343" y="4443"/>
                  </a:lnTo>
                  <a:lnTo>
                    <a:pt x="3964" y="4209"/>
                  </a:lnTo>
                  <a:lnTo>
                    <a:pt x="3597" y="3964"/>
                  </a:lnTo>
                  <a:lnTo>
                    <a:pt x="3241" y="3697"/>
                  </a:lnTo>
                  <a:lnTo>
                    <a:pt x="2895" y="3419"/>
                  </a:lnTo>
                  <a:lnTo>
                    <a:pt x="2561" y="3118"/>
                  </a:lnTo>
                  <a:lnTo>
                    <a:pt x="2239" y="2817"/>
                  </a:lnTo>
                  <a:lnTo>
                    <a:pt x="1916" y="2495"/>
                  </a:lnTo>
                  <a:lnTo>
                    <a:pt x="1615" y="2172"/>
                  </a:lnTo>
                  <a:lnTo>
                    <a:pt x="1326" y="1827"/>
                  </a:lnTo>
                  <a:lnTo>
                    <a:pt x="1047" y="1481"/>
                  </a:lnTo>
                  <a:lnTo>
                    <a:pt x="769" y="1114"/>
                  </a:lnTo>
                  <a:lnTo>
                    <a:pt x="502" y="758"/>
                  </a:lnTo>
                  <a:lnTo>
                    <a:pt x="246" y="379"/>
                  </a:lnTo>
                  <a:lnTo>
                    <a:pt x="123" y="1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1B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8"/>
            <p:cNvSpPr/>
            <p:nvPr/>
          </p:nvSpPr>
          <p:spPr>
            <a:xfrm>
              <a:off x="1377134" y="1849055"/>
              <a:ext cx="229676" cy="134586"/>
            </a:xfrm>
            <a:custGeom>
              <a:avLst/>
              <a:gdLst/>
              <a:ahLst/>
              <a:cxnLst/>
              <a:rect l="l" t="t" r="r" b="b"/>
              <a:pathLst>
                <a:path w="9787" h="573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90" y="212"/>
                  </a:lnTo>
                  <a:lnTo>
                    <a:pt x="179" y="413"/>
                  </a:lnTo>
                  <a:lnTo>
                    <a:pt x="279" y="624"/>
                  </a:lnTo>
                  <a:lnTo>
                    <a:pt x="390" y="825"/>
                  </a:lnTo>
                  <a:lnTo>
                    <a:pt x="390" y="825"/>
                  </a:lnTo>
                  <a:lnTo>
                    <a:pt x="613" y="1225"/>
                  </a:lnTo>
                  <a:lnTo>
                    <a:pt x="858" y="1615"/>
                  </a:lnTo>
                  <a:lnTo>
                    <a:pt x="858" y="1615"/>
                  </a:lnTo>
                  <a:lnTo>
                    <a:pt x="1103" y="1994"/>
                  </a:lnTo>
                  <a:lnTo>
                    <a:pt x="1381" y="2361"/>
                  </a:lnTo>
                  <a:lnTo>
                    <a:pt x="1660" y="2728"/>
                  </a:lnTo>
                  <a:lnTo>
                    <a:pt x="1971" y="3074"/>
                  </a:lnTo>
                  <a:lnTo>
                    <a:pt x="1971" y="3074"/>
                  </a:lnTo>
                  <a:lnTo>
                    <a:pt x="2283" y="3408"/>
                  </a:lnTo>
                  <a:lnTo>
                    <a:pt x="2617" y="3730"/>
                  </a:lnTo>
                  <a:lnTo>
                    <a:pt x="2973" y="4031"/>
                  </a:lnTo>
                  <a:lnTo>
                    <a:pt x="3330" y="4320"/>
                  </a:lnTo>
                  <a:lnTo>
                    <a:pt x="3330" y="4320"/>
                  </a:lnTo>
                  <a:lnTo>
                    <a:pt x="3708" y="4588"/>
                  </a:lnTo>
                  <a:lnTo>
                    <a:pt x="4098" y="4844"/>
                  </a:lnTo>
                  <a:lnTo>
                    <a:pt x="4499" y="5078"/>
                  </a:lnTo>
                  <a:lnTo>
                    <a:pt x="4710" y="5189"/>
                  </a:lnTo>
                  <a:lnTo>
                    <a:pt x="4922" y="5289"/>
                  </a:lnTo>
                  <a:lnTo>
                    <a:pt x="4922" y="5289"/>
                  </a:lnTo>
                  <a:lnTo>
                    <a:pt x="5133" y="5378"/>
                  </a:lnTo>
                  <a:lnTo>
                    <a:pt x="5356" y="5467"/>
                  </a:lnTo>
                  <a:lnTo>
                    <a:pt x="5579" y="5545"/>
                  </a:lnTo>
                  <a:lnTo>
                    <a:pt x="5812" y="5601"/>
                  </a:lnTo>
                  <a:lnTo>
                    <a:pt x="5812" y="5601"/>
                  </a:lnTo>
                  <a:lnTo>
                    <a:pt x="6035" y="5656"/>
                  </a:lnTo>
                  <a:lnTo>
                    <a:pt x="6269" y="5701"/>
                  </a:lnTo>
                  <a:lnTo>
                    <a:pt x="6503" y="5723"/>
                  </a:lnTo>
                  <a:lnTo>
                    <a:pt x="6736" y="5734"/>
                  </a:lnTo>
                  <a:lnTo>
                    <a:pt x="6736" y="5734"/>
                  </a:lnTo>
                  <a:lnTo>
                    <a:pt x="6770" y="5734"/>
                  </a:lnTo>
                  <a:lnTo>
                    <a:pt x="6770" y="5734"/>
                  </a:lnTo>
                  <a:lnTo>
                    <a:pt x="7015" y="5723"/>
                  </a:lnTo>
                  <a:lnTo>
                    <a:pt x="7260" y="5690"/>
                  </a:lnTo>
                  <a:lnTo>
                    <a:pt x="7505" y="5623"/>
                  </a:lnTo>
                  <a:lnTo>
                    <a:pt x="7616" y="5590"/>
                  </a:lnTo>
                  <a:lnTo>
                    <a:pt x="7738" y="5545"/>
                  </a:lnTo>
                  <a:lnTo>
                    <a:pt x="7738" y="5545"/>
                  </a:lnTo>
                  <a:lnTo>
                    <a:pt x="7850" y="5489"/>
                  </a:lnTo>
                  <a:lnTo>
                    <a:pt x="7961" y="5434"/>
                  </a:lnTo>
                  <a:lnTo>
                    <a:pt x="8162" y="5300"/>
                  </a:lnTo>
                  <a:lnTo>
                    <a:pt x="8362" y="5155"/>
                  </a:lnTo>
                  <a:lnTo>
                    <a:pt x="8540" y="4988"/>
                  </a:lnTo>
                  <a:lnTo>
                    <a:pt x="8540" y="4988"/>
                  </a:lnTo>
                  <a:lnTo>
                    <a:pt x="8696" y="4810"/>
                  </a:lnTo>
                  <a:lnTo>
                    <a:pt x="8852" y="4621"/>
                  </a:lnTo>
                  <a:lnTo>
                    <a:pt x="8985" y="4421"/>
                  </a:lnTo>
                  <a:lnTo>
                    <a:pt x="9097" y="4220"/>
                  </a:lnTo>
                  <a:lnTo>
                    <a:pt x="9097" y="4220"/>
                  </a:lnTo>
                  <a:lnTo>
                    <a:pt x="9208" y="4009"/>
                  </a:lnTo>
                  <a:lnTo>
                    <a:pt x="9308" y="3797"/>
                  </a:lnTo>
                  <a:lnTo>
                    <a:pt x="9386" y="3586"/>
                  </a:lnTo>
                  <a:lnTo>
                    <a:pt x="9464" y="3363"/>
                  </a:lnTo>
                  <a:lnTo>
                    <a:pt x="9464" y="3363"/>
                  </a:lnTo>
                  <a:lnTo>
                    <a:pt x="9531" y="3140"/>
                  </a:lnTo>
                  <a:lnTo>
                    <a:pt x="9598" y="2918"/>
                  </a:lnTo>
                  <a:lnTo>
                    <a:pt x="9642" y="2695"/>
                  </a:lnTo>
                  <a:lnTo>
                    <a:pt x="9687" y="2472"/>
                  </a:lnTo>
                  <a:lnTo>
                    <a:pt x="9687" y="2472"/>
                  </a:lnTo>
                  <a:lnTo>
                    <a:pt x="9731" y="2250"/>
                  </a:lnTo>
                  <a:lnTo>
                    <a:pt x="9754" y="2016"/>
                  </a:lnTo>
                  <a:lnTo>
                    <a:pt x="9754" y="2016"/>
                  </a:lnTo>
                  <a:lnTo>
                    <a:pt x="9776" y="1793"/>
                  </a:lnTo>
                  <a:lnTo>
                    <a:pt x="9787" y="1559"/>
                  </a:lnTo>
                  <a:lnTo>
                    <a:pt x="9787" y="1559"/>
                  </a:lnTo>
                  <a:lnTo>
                    <a:pt x="9742" y="1782"/>
                  </a:lnTo>
                  <a:lnTo>
                    <a:pt x="9687" y="2005"/>
                  </a:lnTo>
                  <a:lnTo>
                    <a:pt x="9687" y="2005"/>
                  </a:lnTo>
                  <a:lnTo>
                    <a:pt x="9564" y="2439"/>
                  </a:lnTo>
                  <a:lnTo>
                    <a:pt x="9564" y="2439"/>
                  </a:lnTo>
                  <a:lnTo>
                    <a:pt x="9420" y="2862"/>
                  </a:lnTo>
                  <a:lnTo>
                    <a:pt x="9420" y="2862"/>
                  </a:lnTo>
                  <a:lnTo>
                    <a:pt x="9342" y="3074"/>
                  </a:lnTo>
                  <a:lnTo>
                    <a:pt x="9253" y="3285"/>
                  </a:lnTo>
                  <a:lnTo>
                    <a:pt x="9253" y="3285"/>
                  </a:lnTo>
                  <a:lnTo>
                    <a:pt x="9164" y="3485"/>
                  </a:lnTo>
                  <a:lnTo>
                    <a:pt x="9063" y="3686"/>
                  </a:lnTo>
                  <a:lnTo>
                    <a:pt x="8952" y="3875"/>
                  </a:lnTo>
                  <a:lnTo>
                    <a:pt x="8841" y="4064"/>
                  </a:lnTo>
                  <a:lnTo>
                    <a:pt x="8841" y="4064"/>
                  </a:lnTo>
                  <a:lnTo>
                    <a:pt x="8707" y="4243"/>
                  </a:lnTo>
                  <a:lnTo>
                    <a:pt x="8573" y="4410"/>
                  </a:lnTo>
                  <a:lnTo>
                    <a:pt x="8429" y="4565"/>
                  </a:lnTo>
                  <a:lnTo>
                    <a:pt x="8284" y="4721"/>
                  </a:lnTo>
                  <a:lnTo>
                    <a:pt x="8284" y="4721"/>
                  </a:lnTo>
                  <a:lnTo>
                    <a:pt x="8117" y="4855"/>
                  </a:lnTo>
                  <a:lnTo>
                    <a:pt x="7950" y="4977"/>
                  </a:lnTo>
                  <a:lnTo>
                    <a:pt x="7950" y="4977"/>
                  </a:lnTo>
                  <a:lnTo>
                    <a:pt x="7772" y="5078"/>
                  </a:lnTo>
                  <a:lnTo>
                    <a:pt x="7772" y="5078"/>
                  </a:lnTo>
                  <a:lnTo>
                    <a:pt x="7583" y="5155"/>
                  </a:lnTo>
                  <a:lnTo>
                    <a:pt x="7583" y="5155"/>
                  </a:lnTo>
                  <a:lnTo>
                    <a:pt x="7393" y="5211"/>
                  </a:lnTo>
                  <a:lnTo>
                    <a:pt x="7204" y="5256"/>
                  </a:lnTo>
                  <a:lnTo>
                    <a:pt x="7015" y="5278"/>
                  </a:lnTo>
                  <a:lnTo>
                    <a:pt x="6826" y="5289"/>
                  </a:lnTo>
                  <a:lnTo>
                    <a:pt x="6826" y="5289"/>
                  </a:lnTo>
                  <a:lnTo>
                    <a:pt x="6770" y="5289"/>
                  </a:lnTo>
                  <a:lnTo>
                    <a:pt x="6770" y="5289"/>
                  </a:lnTo>
                  <a:lnTo>
                    <a:pt x="6558" y="5278"/>
                  </a:lnTo>
                  <a:lnTo>
                    <a:pt x="6347" y="5245"/>
                  </a:lnTo>
                  <a:lnTo>
                    <a:pt x="6135" y="5211"/>
                  </a:lnTo>
                  <a:lnTo>
                    <a:pt x="5935" y="5155"/>
                  </a:lnTo>
                  <a:lnTo>
                    <a:pt x="5935" y="5155"/>
                  </a:lnTo>
                  <a:lnTo>
                    <a:pt x="5723" y="5089"/>
                  </a:lnTo>
                  <a:lnTo>
                    <a:pt x="5523" y="5022"/>
                  </a:lnTo>
                  <a:lnTo>
                    <a:pt x="5322" y="4944"/>
                  </a:lnTo>
                  <a:lnTo>
                    <a:pt x="5122" y="4855"/>
                  </a:lnTo>
                  <a:lnTo>
                    <a:pt x="5122" y="4855"/>
                  </a:lnTo>
                  <a:lnTo>
                    <a:pt x="4922" y="4766"/>
                  </a:lnTo>
                  <a:lnTo>
                    <a:pt x="4721" y="4666"/>
                  </a:lnTo>
                  <a:lnTo>
                    <a:pt x="4343" y="4443"/>
                  </a:lnTo>
                  <a:lnTo>
                    <a:pt x="4343" y="4443"/>
                  </a:lnTo>
                  <a:lnTo>
                    <a:pt x="3964" y="4209"/>
                  </a:lnTo>
                  <a:lnTo>
                    <a:pt x="3597" y="3964"/>
                  </a:lnTo>
                  <a:lnTo>
                    <a:pt x="3597" y="3964"/>
                  </a:lnTo>
                  <a:lnTo>
                    <a:pt x="3241" y="3697"/>
                  </a:lnTo>
                  <a:lnTo>
                    <a:pt x="2895" y="3419"/>
                  </a:lnTo>
                  <a:lnTo>
                    <a:pt x="2561" y="3118"/>
                  </a:lnTo>
                  <a:lnTo>
                    <a:pt x="2239" y="2817"/>
                  </a:lnTo>
                  <a:lnTo>
                    <a:pt x="2239" y="2817"/>
                  </a:lnTo>
                  <a:lnTo>
                    <a:pt x="1916" y="2495"/>
                  </a:lnTo>
                  <a:lnTo>
                    <a:pt x="1615" y="2172"/>
                  </a:lnTo>
                  <a:lnTo>
                    <a:pt x="1326" y="1827"/>
                  </a:lnTo>
                  <a:lnTo>
                    <a:pt x="1047" y="1481"/>
                  </a:lnTo>
                  <a:lnTo>
                    <a:pt x="1047" y="1481"/>
                  </a:lnTo>
                  <a:lnTo>
                    <a:pt x="769" y="1114"/>
                  </a:lnTo>
                  <a:lnTo>
                    <a:pt x="502" y="758"/>
                  </a:lnTo>
                  <a:lnTo>
                    <a:pt x="502" y="758"/>
                  </a:lnTo>
                  <a:lnTo>
                    <a:pt x="246" y="379"/>
                  </a:lnTo>
                  <a:lnTo>
                    <a:pt x="246" y="379"/>
                  </a:lnTo>
                  <a:lnTo>
                    <a:pt x="123" y="1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8"/>
            <p:cNvSpPr/>
            <p:nvPr/>
          </p:nvSpPr>
          <p:spPr>
            <a:xfrm>
              <a:off x="1482433" y="1597460"/>
              <a:ext cx="61414" cy="32409"/>
            </a:xfrm>
            <a:custGeom>
              <a:avLst/>
              <a:gdLst/>
              <a:ahLst/>
              <a:cxnLst/>
              <a:rect l="l" t="t" r="r" b="b"/>
              <a:pathLst>
                <a:path w="2617" h="1381" extrusionOk="0">
                  <a:moveTo>
                    <a:pt x="980" y="0"/>
                  </a:moveTo>
                  <a:lnTo>
                    <a:pt x="858" y="11"/>
                  </a:lnTo>
                  <a:lnTo>
                    <a:pt x="735" y="34"/>
                  </a:lnTo>
                  <a:lnTo>
                    <a:pt x="624" y="56"/>
                  </a:lnTo>
                  <a:lnTo>
                    <a:pt x="524" y="89"/>
                  </a:lnTo>
                  <a:lnTo>
                    <a:pt x="424" y="123"/>
                  </a:lnTo>
                  <a:lnTo>
                    <a:pt x="334" y="156"/>
                  </a:lnTo>
                  <a:lnTo>
                    <a:pt x="257" y="201"/>
                  </a:lnTo>
                  <a:lnTo>
                    <a:pt x="190" y="256"/>
                  </a:lnTo>
                  <a:lnTo>
                    <a:pt x="123" y="312"/>
                  </a:lnTo>
                  <a:lnTo>
                    <a:pt x="78" y="368"/>
                  </a:lnTo>
                  <a:lnTo>
                    <a:pt x="34" y="423"/>
                  </a:lnTo>
                  <a:lnTo>
                    <a:pt x="12" y="490"/>
                  </a:lnTo>
                  <a:lnTo>
                    <a:pt x="0" y="557"/>
                  </a:lnTo>
                  <a:lnTo>
                    <a:pt x="0" y="635"/>
                  </a:lnTo>
                  <a:lnTo>
                    <a:pt x="12" y="702"/>
                  </a:lnTo>
                  <a:lnTo>
                    <a:pt x="34" y="769"/>
                  </a:lnTo>
                  <a:lnTo>
                    <a:pt x="67" y="835"/>
                  </a:lnTo>
                  <a:lnTo>
                    <a:pt x="123" y="902"/>
                  </a:lnTo>
                  <a:lnTo>
                    <a:pt x="179" y="958"/>
                  </a:lnTo>
                  <a:lnTo>
                    <a:pt x="257" y="1025"/>
                  </a:lnTo>
                  <a:lnTo>
                    <a:pt x="334" y="1080"/>
                  </a:lnTo>
                  <a:lnTo>
                    <a:pt x="424" y="1125"/>
                  </a:lnTo>
                  <a:lnTo>
                    <a:pt x="513" y="1180"/>
                  </a:lnTo>
                  <a:lnTo>
                    <a:pt x="624" y="1225"/>
                  </a:lnTo>
                  <a:lnTo>
                    <a:pt x="735" y="1258"/>
                  </a:lnTo>
                  <a:lnTo>
                    <a:pt x="847" y="1292"/>
                  </a:lnTo>
                  <a:lnTo>
                    <a:pt x="980" y="1325"/>
                  </a:lnTo>
                  <a:lnTo>
                    <a:pt x="1103" y="1347"/>
                  </a:lnTo>
                  <a:lnTo>
                    <a:pt x="1236" y="1370"/>
                  </a:lnTo>
                  <a:lnTo>
                    <a:pt x="1370" y="1370"/>
                  </a:lnTo>
                  <a:lnTo>
                    <a:pt x="1503" y="1381"/>
                  </a:lnTo>
                  <a:lnTo>
                    <a:pt x="1626" y="1370"/>
                  </a:lnTo>
                  <a:lnTo>
                    <a:pt x="1748" y="1359"/>
                  </a:lnTo>
                  <a:lnTo>
                    <a:pt x="1871" y="1347"/>
                  </a:lnTo>
                  <a:lnTo>
                    <a:pt x="1982" y="1325"/>
                  </a:lnTo>
                  <a:lnTo>
                    <a:pt x="2082" y="1292"/>
                  </a:lnTo>
                  <a:lnTo>
                    <a:pt x="2183" y="1258"/>
                  </a:lnTo>
                  <a:lnTo>
                    <a:pt x="2272" y="1214"/>
                  </a:lnTo>
                  <a:lnTo>
                    <a:pt x="2350" y="1169"/>
                  </a:lnTo>
                  <a:lnTo>
                    <a:pt x="2428" y="1125"/>
                  </a:lnTo>
                  <a:lnTo>
                    <a:pt x="2483" y="1069"/>
                  </a:lnTo>
                  <a:lnTo>
                    <a:pt x="2528" y="1013"/>
                  </a:lnTo>
                  <a:lnTo>
                    <a:pt x="2572" y="947"/>
                  </a:lnTo>
                  <a:lnTo>
                    <a:pt x="2595" y="891"/>
                  </a:lnTo>
                  <a:lnTo>
                    <a:pt x="2617" y="813"/>
                  </a:lnTo>
                  <a:lnTo>
                    <a:pt x="2617" y="746"/>
                  </a:lnTo>
                  <a:lnTo>
                    <a:pt x="2595" y="679"/>
                  </a:lnTo>
                  <a:lnTo>
                    <a:pt x="2572" y="613"/>
                  </a:lnTo>
                  <a:lnTo>
                    <a:pt x="2539" y="546"/>
                  </a:lnTo>
                  <a:lnTo>
                    <a:pt x="2483" y="479"/>
                  </a:lnTo>
                  <a:lnTo>
                    <a:pt x="2428" y="412"/>
                  </a:lnTo>
                  <a:lnTo>
                    <a:pt x="2361" y="357"/>
                  </a:lnTo>
                  <a:lnTo>
                    <a:pt x="2272" y="301"/>
                  </a:lnTo>
                  <a:lnTo>
                    <a:pt x="2183" y="245"/>
                  </a:lnTo>
                  <a:lnTo>
                    <a:pt x="2094" y="201"/>
                  </a:lnTo>
                  <a:lnTo>
                    <a:pt x="1982" y="156"/>
                  </a:lnTo>
                  <a:lnTo>
                    <a:pt x="1871" y="112"/>
                  </a:lnTo>
                  <a:lnTo>
                    <a:pt x="1760" y="78"/>
                  </a:lnTo>
                  <a:lnTo>
                    <a:pt x="1637" y="56"/>
                  </a:lnTo>
                  <a:lnTo>
                    <a:pt x="1503" y="34"/>
                  </a:lnTo>
                  <a:lnTo>
                    <a:pt x="1370" y="11"/>
                  </a:lnTo>
                  <a:lnTo>
                    <a:pt x="1236" y="0"/>
                  </a:lnTo>
                  <a:close/>
                </a:path>
              </a:pathLst>
            </a:custGeom>
            <a:solidFill>
              <a:srgbClr val="FF9C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8"/>
            <p:cNvSpPr/>
            <p:nvPr/>
          </p:nvSpPr>
          <p:spPr>
            <a:xfrm>
              <a:off x="1638421" y="1608701"/>
              <a:ext cx="30578" cy="30578"/>
            </a:xfrm>
            <a:custGeom>
              <a:avLst/>
              <a:gdLst/>
              <a:ahLst/>
              <a:cxnLst/>
              <a:rect l="l" t="t" r="r" b="b"/>
              <a:pathLst>
                <a:path w="1303" h="1303" extrusionOk="0">
                  <a:moveTo>
                    <a:pt x="1047" y="0"/>
                  </a:moveTo>
                  <a:lnTo>
                    <a:pt x="813" y="22"/>
                  </a:lnTo>
                  <a:lnTo>
                    <a:pt x="590" y="67"/>
                  </a:lnTo>
                  <a:lnTo>
                    <a:pt x="501" y="100"/>
                  </a:lnTo>
                  <a:lnTo>
                    <a:pt x="401" y="134"/>
                  </a:lnTo>
                  <a:lnTo>
                    <a:pt x="323" y="167"/>
                  </a:lnTo>
                  <a:lnTo>
                    <a:pt x="245" y="212"/>
                  </a:lnTo>
                  <a:lnTo>
                    <a:pt x="178" y="267"/>
                  </a:lnTo>
                  <a:lnTo>
                    <a:pt x="123" y="312"/>
                  </a:lnTo>
                  <a:lnTo>
                    <a:pt x="78" y="367"/>
                  </a:lnTo>
                  <a:lnTo>
                    <a:pt x="34" y="434"/>
                  </a:lnTo>
                  <a:lnTo>
                    <a:pt x="11" y="490"/>
                  </a:lnTo>
                  <a:lnTo>
                    <a:pt x="0" y="557"/>
                  </a:lnTo>
                  <a:lnTo>
                    <a:pt x="0" y="624"/>
                  </a:lnTo>
                  <a:lnTo>
                    <a:pt x="11" y="679"/>
                  </a:lnTo>
                  <a:lnTo>
                    <a:pt x="22" y="735"/>
                  </a:lnTo>
                  <a:lnTo>
                    <a:pt x="45" y="791"/>
                  </a:lnTo>
                  <a:lnTo>
                    <a:pt x="89" y="846"/>
                  </a:lnTo>
                  <a:lnTo>
                    <a:pt x="123" y="902"/>
                  </a:lnTo>
                  <a:lnTo>
                    <a:pt x="234" y="1002"/>
                  </a:lnTo>
                  <a:lnTo>
                    <a:pt x="368" y="1091"/>
                  </a:lnTo>
                  <a:lnTo>
                    <a:pt x="523" y="1180"/>
                  </a:lnTo>
                  <a:lnTo>
                    <a:pt x="713" y="1247"/>
                  </a:lnTo>
                  <a:lnTo>
                    <a:pt x="902" y="1303"/>
                  </a:lnTo>
                  <a:lnTo>
                    <a:pt x="1013" y="991"/>
                  </a:lnTo>
                  <a:lnTo>
                    <a:pt x="1125" y="657"/>
                  </a:lnTo>
                  <a:lnTo>
                    <a:pt x="1214" y="334"/>
                  </a:lnTo>
                  <a:lnTo>
                    <a:pt x="1303" y="11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rgbClr val="FF9C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8"/>
            <p:cNvSpPr/>
            <p:nvPr/>
          </p:nvSpPr>
          <p:spPr>
            <a:xfrm>
              <a:off x="1426510" y="1410119"/>
              <a:ext cx="114991" cy="138247"/>
            </a:xfrm>
            <a:custGeom>
              <a:avLst/>
              <a:gdLst/>
              <a:ahLst/>
              <a:cxnLst/>
              <a:rect l="l" t="t" r="r" b="b"/>
              <a:pathLst>
                <a:path w="4900" h="5891" extrusionOk="0">
                  <a:moveTo>
                    <a:pt x="4722" y="1"/>
                  </a:moveTo>
                  <a:lnTo>
                    <a:pt x="4688" y="12"/>
                  </a:lnTo>
                  <a:lnTo>
                    <a:pt x="4666" y="23"/>
                  </a:lnTo>
                  <a:lnTo>
                    <a:pt x="4632" y="79"/>
                  </a:lnTo>
                  <a:lnTo>
                    <a:pt x="4610" y="145"/>
                  </a:lnTo>
                  <a:lnTo>
                    <a:pt x="4588" y="312"/>
                  </a:lnTo>
                  <a:lnTo>
                    <a:pt x="4555" y="491"/>
                  </a:lnTo>
                  <a:lnTo>
                    <a:pt x="4521" y="658"/>
                  </a:lnTo>
                  <a:lnTo>
                    <a:pt x="4477" y="836"/>
                  </a:lnTo>
                  <a:lnTo>
                    <a:pt x="4421" y="1003"/>
                  </a:lnTo>
                  <a:lnTo>
                    <a:pt x="4354" y="1159"/>
                  </a:lnTo>
                  <a:lnTo>
                    <a:pt x="4287" y="1326"/>
                  </a:lnTo>
                  <a:lnTo>
                    <a:pt x="4198" y="1481"/>
                  </a:lnTo>
                  <a:lnTo>
                    <a:pt x="4098" y="1637"/>
                  </a:lnTo>
                  <a:lnTo>
                    <a:pt x="3998" y="1782"/>
                  </a:lnTo>
                  <a:lnTo>
                    <a:pt x="3875" y="1916"/>
                  </a:lnTo>
                  <a:lnTo>
                    <a:pt x="3753" y="2049"/>
                  </a:lnTo>
                  <a:lnTo>
                    <a:pt x="3619" y="2161"/>
                  </a:lnTo>
                  <a:lnTo>
                    <a:pt x="3475" y="2272"/>
                  </a:lnTo>
                  <a:lnTo>
                    <a:pt x="3319" y="2372"/>
                  </a:lnTo>
                  <a:lnTo>
                    <a:pt x="3163" y="2461"/>
                  </a:lnTo>
                  <a:lnTo>
                    <a:pt x="2985" y="2550"/>
                  </a:lnTo>
                  <a:lnTo>
                    <a:pt x="2807" y="2628"/>
                  </a:lnTo>
                  <a:lnTo>
                    <a:pt x="2450" y="2773"/>
                  </a:lnTo>
                  <a:lnTo>
                    <a:pt x="2094" y="2929"/>
                  </a:lnTo>
                  <a:lnTo>
                    <a:pt x="1916" y="3018"/>
                  </a:lnTo>
                  <a:lnTo>
                    <a:pt x="1749" y="3118"/>
                  </a:lnTo>
                  <a:lnTo>
                    <a:pt x="1604" y="3207"/>
                  </a:lnTo>
                  <a:lnTo>
                    <a:pt x="1459" y="3318"/>
                  </a:lnTo>
                  <a:lnTo>
                    <a:pt x="1315" y="3430"/>
                  </a:lnTo>
                  <a:lnTo>
                    <a:pt x="1181" y="3541"/>
                  </a:lnTo>
                  <a:lnTo>
                    <a:pt x="1047" y="3675"/>
                  </a:lnTo>
                  <a:lnTo>
                    <a:pt x="925" y="3797"/>
                  </a:lnTo>
                  <a:lnTo>
                    <a:pt x="814" y="3931"/>
                  </a:lnTo>
                  <a:lnTo>
                    <a:pt x="702" y="4075"/>
                  </a:lnTo>
                  <a:lnTo>
                    <a:pt x="580" y="4242"/>
                  </a:lnTo>
                  <a:lnTo>
                    <a:pt x="480" y="4409"/>
                  </a:lnTo>
                  <a:lnTo>
                    <a:pt x="379" y="4576"/>
                  </a:lnTo>
                  <a:lnTo>
                    <a:pt x="279" y="4755"/>
                  </a:lnTo>
                  <a:lnTo>
                    <a:pt x="201" y="4944"/>
                  </a:lnTo>
                  <a:lnTo>
                    <a:pt x="135" y="5133"/>
                  </a:lnTo>
                  <a:lnTo>
                    <a:pt x="68" y="5322"/>
                  </a:lnTo>
                  <a:lnTo>
                    <a:pt x="12" y="5512"/>
                  </a:lnTo>
                  <a:lnTo>
                    <a:pt x="1" y="5601"/>
                  </a:lnTo>
                  <a:lnTo>
                    <a:pt x="12" y="5690"/>
                  </a:lnTo>
                  <a:lnTo>
                    <a:pt x="34" y="5768"/>
                  </a:lnTo>
                  <a:lnTo>
                    <a:pt x="57" y="5812"/>
                  </a:lnTo>
                  <a:lnTo>
                    <a:pt x="90" y="5846"/>
                  </a:lnTo>
                  <a:lnTo>
                    <a:pt x="112" y="5868"/>
                  </a:lnTo>
                  <a:lnTo>
                    <a:pt x="146" y="5879"/>
                  </a:lnTo>
                  <a:lnTo>
                    <a:pt x="168" y="5890"/>
                  </a:lnTo>
                  <a:lnTo>
                    <a:pt x="201" y="5879"/>
                  </a:lnTo>
                  <a:lnTo>
                    <a:pt x="224" y="5879"/>
                  </a:lnTo>
                  <a:lnTo>
                    <a:pt x="246" y="5857"/>
                  </a:lnTo>
                  <a:lnTo>
                    <a:pt x="268" y="5835"/>
                  </a:lnTo>
                  <a:lnTo>
                    <a:pt x="279" y="5801"/>
                  </a:lnTo>
                  <a:lnTo>
                    <a:pt x="324" y="5623"/>
                  </a:lnTo>
                  <a:lnTo>
                    <a:pt x="379" y="5456"/>
                  </a:lnTo>
                  <a:lnTo>
                    <a:pt x="446" y="5289"/>
                  </a:lnTo>
                  <a:lnTo>
                    <a:pt x="513" y="5133"/>
                  </a:lnTo>
                  <a:lnTo>
                    <a:pt x="591" y="4977"/>
                  </a:lnTo>
                  <a:lnTo>
                    <a:pt x="680" y="4821"/>
                  </a:lnTo>
                  <a:lnTo>
                    <a:pt x="769" y="4666"/>
                  </a:lnTo>
                  <a:lnTo>
                    <a:pt x="869" y="4521"/>
                  </a:lnTo>
                  <a:lnTo>
                    <a:pt x="970" y="4387"/>
                  </a:lnTo>
                  <a:lnTo>
                    <a:pt x="1092" y="4242"/>
                  </a:lnTo>
                  <a:lnTo>
                    <a:pt x="1203" y="4120"/>
                  </a:lnTo>
                  <a:lnTo>
                    <a:pt x="1337" y="3998"/>
                  </a:lnTo>
                  <a:lnTo>
                    <a:pt x="1459" y="3875"/>
                  </a:lnTo>
                  <a:lnTo>
                    <a:pt x="1604" y="3764"/>
                  </a:lnTo>
                  <a:lnTo>
                    <a:pt x="1749" y="3664"/>
                  </a:lnTo>
                  <a:lnTo>
                    <a:pt x="1894" y="3563"/>
                  </a:lnTo>
                  <a:lnTo>
                    <a:pt x="2061" y="3463"/>
                  </a:lnTo>
                  <a:lnTo>
                    <a:pt x="2239" y="3374"/>
                  </a:lnTo>
                  <a:lnTo>
                    <a:pt x="2606" y="3207"/>
                  </a:lnTo>
                  <a:lnTo>
                    <a:pt x="2974" y="3051"/>
                  </a:lnTo>
                  <a:lnTo>
                    <a:pt x="3152" y="2973"/>
                  </a:lnTo>
                  <a:lnTo>
                    <a:pt x="3330" y="2895"/>
                  </a:lnTo>
                  <a:lnTo>
                    <a:pt x="3486" y="2795"/>
                  </a:lnTo>
                  <a:lnTo>
                    <a:pt x="3642" y="2706"/>
                  </a:lnTo>
                  <a:lnTo>
                    <a:pt x="3786" y="2595"/>
                  </a:lnTo>
                  <a:lnTo>
                    <a:pt x="3931" y="2472"/>
                  </a:lnTo>
                  <a:lnTo>
                    <a:pt x="4053" y="2339"/>
                  </a:lnTo>
                  <a:lnTo>
                    <a:pt x="4176" y="2205"/>
                  </a:lnTo>
                  <a:lnTo>
                    <a:pt x="4287" y="2060"/>
                  </a:lnTo>
                  <a:lnTo>
                    <a:pt x="4388" y="1904"/>
                  </a:lnTo>
                  <a:lnTo>
                    <a:pt x="4488" y="1726"/>
                  </a:lnTo>
                  <a:lnTo>
                    <a:pt x="4577" y="1537"/>
                  </a:lnTo>
                  <a:lnTo>
                    <a:pt x="4666" y="1337"/>
                  </a:lnTo>
                  <a:lnTo>
                    <a:pt x="4733" y="1136"/>
                  </a:lnTo>
                  <a:lnTo>
                    <a:pt x="4788" y="936"/>
                  </a:lnTo>
                  <a:lnTo>
                    <a:pt x="4833" y="735"/>
                  </a:lnTo>
                  <a:lnTo>
                    <a:pt x="4866" y="535"/>
                  </a:lnTo>
                  <a:lnTo>
                    <a:pt x="4900" y="324"/>
                  </a:lnTo>
                  <a:lnTo>
                    <a:pt x="4900" y="246"/>
                  </a:lnTo>
                  <a:lnTo>
                    <a:pt x="4877" y="157"/>
                  </a:lnTo>
                  <a:lnTo>
                    <a:pt x="4844" y="79"/>
                  </a:lnTo>
                  <a:lnTo>
                    <a:pt x="4811" y="45"/>
                  </a:lnTo>
                  <a:lnTo>
                    <a:pt x="4788" y="23"/>
                  </a:lnTo>
                  <a:lnTo>
                    <a:pt x="4744" y="1"/>
                  </a:lnTo>
                  <a:close/>
                </a:path>
              </a:pathLst>
            </a:custGeom>
            <a:solidFill>
              <a:srgbClr val="5E1A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8"/>
            <p:cNvSpPr/>
            <p:nvPr/>
          </p:nvSpPr>
          <p:spPr>
            <a:xfrm>
              <a:off x="1623777" y="1578381"/>
              <a:ext cx="72914" cy="158617"/>
            </a:xfrm>
            <a:custGeom>
              <a:avLst/>
              <a:gdLst/>
              <a:ahLst/>
              <a:cxnLst/>
              <a:rect l="l" t="t" r="r" b="b"/>
              <a:pathLst>
                <a:path w="3107" h="6759" extrusionOk="0">
                  <a:moveTo>
                    <a:pt x="2906" y="1"/>
                  </a:moveTo>
                  <a:lnTo>
                    <a:pt x="2873" y="12"/>
                  </a:lnTo>
                  <a:lnTo>
                    <a:pt x="2851" y="34"/>
                  </a:lnTo>
                  <a:lnTo>
                    <a:pt x="2829" y="67"/>
                  </a:lnTo>
                  <a:lnTo>
                    <a:pt x="2806" y="134"/>
                  </a:lnTo>
                  <a:lnTo>
                    <a:pt x="2806" y="201"/>
                  </a:lnTo>
                  <a:lnTo>
                    <a:pt x="2817" y="580"/>
                  </a:lnTo>
                  <a:lnTo>
                    <a:pt x="2817" y="947"/>
                  </a:lnTo>
                  <a:lnTo>
                    <a:pt x="2795" y="1325"/>
                  </a:lnTo>
                  <a:lnTo>
                    <a:pt x="2773" y="1504"/>
                  </a:lnTo>
                  <a:lnTo>
                    <a:pt x="2739" y="1693"/>
                  </a:lnTo>
                  <a:lnTo>
                    <a:pt x="2673" y="2016"/>
                  </a:lnTo>
                  <a:lnTo>
                    <a:pt x="2595" y="2327"/>
                  </a:lnTo>
                  <a:lnTo>
                    <a:pt x="2483" y="2628"/>
                  </a:lnTo>
                  <a:lnTo>
                    <a:pt x="2372" y="2929"/>
                  </a:lnTo>
                  <a:lnTo>
                    <a:pt x="2227" y="3229"/>
                  </a:lnTo>
                  <a:lnTo>
                    <a:pt x="2083" y="3519"/>
                  </a:lnTo>
                  <a:lnTo>
                    <a:pt x="1927" y="3808"/>
                  </a:lnTo>
                  <a:lnTo>
                    <a:pt x="1749" y="4098"/>
                  </a:lnTo>
                  <a:lnTo>
                    <a:pt x="1570" y="4376"/>
                  </a:lnTo>
                  <a:lnTo>
                    <a:pt x="1381" y="4643"/>
                  </a:lnTo>
                  <a:lnTo>
                    <a:pt x="1192" y="4910"/>
                  </a:lnTo>
                  <a:lnTo>
                    <a:pt x="992" y="5166"/>
                  </a:lnTo>
                  <a:lnTo>
                    <a:pt x="524" y="5768"/>
                  </a:lnTo>
                  <a:lnTo>
                    <a:pt x="34" y="6347"/>
                  </a:lnTo>
                  <a:lnTo>
                    <a:pt x="23" y="6369"/>
                  </a:lnTo>
                  <a:lnTo>
                    <a:pt x="12" y="6402"/>
                  </a:lnTo>
                  <a:lnTo>
                    <a:pt x="1" y="6480"/>
                  </a:lnTo>
                  <a:lnTo>
                    <a:pt x="23" y="6569"/>
                  </a:lnTo>
                  <a:lnTo>
                    <a:pt x="45" y="6647"/>
                  </a:lnTo>
                  <a:lnTo>
                    <a:pt x="90" y="6714"/>
                  </a:lnTo>
                  <a:lnTo>
                    <a:pt x="123" y="6736"/>
                  </a:lnTo>
                  <a:lnTo>
                    <a:pt x="145" y="6759"/>
                  </a:lnTo>
                  <a:lnTo>
                    <a:pt x="201" y="6759"/>
                  </a:lnTo>
                  <a:lnTo>
                    <a:pt x="234" y="6747"/>
                  </a:lnTo>
                  <a:lnTo>
                    <a:pt x="268" y="6714"/>
                  </a:lnTo>
                  <a:lnTo>
                    <a:pt x="702" y="6191"/>
                  </a:lnTo>
                  <a:lnTo>
                    <a:pt x="1125" y="5656"/>
                  </a:lnTo>
                  <a:lnTo>
                    <a:pt x="1337" y="5378"/>
                  </a:lnTo>
                  <a:lnTo>
                    <a:pt x="1548" y="5100"/>
                  </a:lnTo>
                  <a:lnTo>
                    <a:pt x="1737" y="4821"/>
                  </a:lnTo>
                  <a:lnTo>
                    <a:pt x="1927" y="4532"/>
                  </a:lnTo>
                  <a:lnTo>
                    <a:pt x="2116" y="4242"/>
                  </a:lnTo>
                  <a:lnTo>
                    <a:pt x="2283" y="3942"/>
                  </a:lnTo>
                  <a:lnTo>
                    <a:pt x="2439" y="3641"/>
                  </a:lnTo>
                  <a:lnTo>
                    <a:pt x="2584" y="3329"/>
                  </a:lnTo>
                  <a:lnTo>
                    <a:pt x="2706" y="3007"/>
                  </a:lnTo>
                  <a:lnTo>
                    <a:pt x="2829" y="2684"/>
                  </a:lnTo>
                  <a:lnTo>
                    <a:pt x="2918" y="2361"/>
                  </a:lnTo>
                  <a:lnTo>
                    <a:pt x="2996" y="2016"/>
                  </a:lnTo>
                  <a:lnTo>
                    <a:pt x="3040" y="1804"/>
                  </a:lnTo>
                  <a:lnTo>
                    <a:pt x="3062" y="1582"/>
                  </a:lnTo>
                  <a:lnTo>
                    <a:pt x="3085" y="1370"/>
                  </a:lnTo>
                  <a:lnTo>
                    <a:pt x="3096" y="1147"/>
                  </a:lnTo>
                  <a:lnTo>
                    <a:pt x="3107" y="702"/>
                  </a:lnTo>
                  <a:lnTo>
                    <a:pt x="3096" y="268"/>
                  </a:lnTo>
                  <a:lnTo>
                    <a:pt x="3085" y="190"/>
                  </a:lnTo>
                  <a:lnTo>
                    <a:pt x="3051" y="112"/>
                  </a:lnTo>
                  <a:lnTo>
                    <a:pt x="3029" y="67"/>
                  </a:lnTo>
                  <a:lnTo>
                    <a:pt x="3007" y="34"/>
                  </a:lnTo>
                  <a:lnTo>
                    <a:pt x="2973" y="12"/>
                  </a:lnTo>
                  <a:lnTo>
                    <a:pt x="2940" y="1"/>
                  </a:lnTo>
                  <a:close/>
                </a:path>
              </a:pathLst>
            </a:custGeom>
            <a:solidFill>
              <a:srgbClr val="33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8"/>
            <p:cNvSpPr/>
            <p:nvPr/>
          </p:nvSpPr>
          <p:spPr>
            <a:xfrm>
              <a:off x="1677612" y="1683938"/>
              <a:ext cx="33723" cy="58810"/>
            </a:xfrm>
            <a:custGeom>
              <a:avLst/>
              <a:gdLst/>
              <a:ahLst/>
              <a:cxnLst/>
              <a:rect l="l" t="t" r="r" b="b"/>
              <a:pathLst>
                <a:path w="1437" h="2506" extrusionOk="0">
                  <a:moveTo>
                    <a:pt x="1247" y="0"/>
                  </a:moveTo>
                  <a:lnTo>
                    <a:pt x="1225" y="12"/>
                  </a:lnTo>
                  <a:lnTo>
                    <a:pt x="1203" y="23"/>
                  </a:lnTo>
                  <a:lnTo>
                    <a:pt x="1180" y="56"/>
                  </a:lnTo>
                  <a:lnTo>
                    <a:pt x="1169" y="90"/>
                  </a:lnTo>
                  <a:lnTo>
                    <a:pt x="1091" y="357"/>
                  </a:lnTo>
                  <a:lnTo>
                    <a:pt x="991" y="635"/>
                  </a:lnTo>
                  <a:lnTo>
                    <a:pt x="880" y="891"/>
                  </a:lnTo>
                  <a:lnTo>
                    <a:pt x="746" y="1147"/>
                  </a:lnTo>
                  <a:lnTo>
                    <a:pt x="601" y="1392"/>
                  </a:lnTo>
                  <a:lnTo>
                    <a:pt x="434" y="1626"/>
                  </a:lnTo>
                  <a:lnTo>
                    <a:pt x="256" y="1849"/>
                  </a:lnTo>
                  <a:lnTo>
                    <a:pt x="56" y="2060"/>
                  </a:lnTo>
                  <a:lnTo>
                    <a:pt x="34" y="2094"/>
                  </a:lnTo>
                  <a:lnTo>
                    <a:pt x="11" y="2127"/>
                  </a:lnTo>
                  <a:lnTo>
                    <a:pt x="0" y="2205"/>
                  </a:lnTo>
                  <a:lnTo>
                    <a:pt x="0" y="2283"/>
                  </a:lnTo>
                  <a:lnTo>
                    <a:pt x="22" y="2361"/>
                  </a:lnTo>
                  <a:lnTo>
                    <a:pt x="56" y="2416"/>
                  </a:lnTo>
                  <a:lnTo>
                    <a:pt x="100" y="2472"/>
                  </a:lnTo>
                  <a:lnTo>
                    <a:pt x="134" y="2494"/>
                  </a:lnTo>
                  <a:lnTo>
                    <a:pt x="167" y="2505"/>
                  </a:lnTo>
                  <a:lnTo>
                    <a:pt x="201" y="2505"/>
                  </a:lnTo>
                  <a:lnTo>
                    <a:pt x="223" y="2483"/>
                  </a:lnTo>
                  <a:lnTo>
                    <a:pt x="434" y="2261"/>
                  </a:lnTo>
                  <a:lnTo>
                    <a:pt x="635" y="2027"/>
                  </a:lnTo>
                  <a:lnTo>
                    <a:pt x="813" y="1771"/>
                  </a:lnTo>
                  <a:lnTo>
                    <a:pt x="980" y="1515"/>
                  </a:lnTo>
                  <a:lnTo>
                    <a:pt x="1113" y="1236"/>
                  </a:lnTo>
                  <a:lnTo>
                    <a:pt x="1247" y="958"/>
                  </a:lnTo>
                  <a:lnTo>
                    <a:pt x="1347" y="668"/>
                  </a:lnTo>
                  <a:lnTo>
                    <a:pt x="1425" y="368"/>
                  </a:lnTo>
                  <a:lnTo>
                    <a:pt x="1436" y="279"/>
                  </a:lnTo>
                  <a:lnTo>
                    <a:pt x="1436" y="201"/>
                  </a:lnTo>
                  <a:lnTo>
                    <a:pt x="1403" y="112"/>
                  </a:lnTo>
                  <a:lnTo>
                    <a:pt x="1392" y="78"/>
                  </a:lnTo>
                  <a:lnTo>
                    <a:pt x="1358" y="45"/>
                  </a:lnTo>
                  <a:lnTo>
                    <a:pt x="1336" y="23"/>
                  </a:lnTo>
                  <a:lnTo>
                    <a:pt x="1303" y="12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330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8"/>
            <p:cNvSpPr/>
            <p:nvPr/>
          </p:nvSpPr>
          <p:spPr>
            <a:xfrm>
              <a:off x="1570483" y="1348728"/>
              <a:ext cx="151295" cy="89106"/>
            </a:xfrm>
            <a:custGeom>
              <a:avLst/>
              <a:gdLst/>
              <a:ahLst/>
              <a:cxnLst/>
              <a:rect l="l" t="t" r="r" b="b"/>
              <a:pathLst>
                <a:path w="6447" h="3797" extrusionOk="0">
                  <a:moveTo>
                    <a:pt x="6269" y="0"/>
                  </a:moveTo>
                  <a:lnTo>
                    <a:pt x="6235" y="11"/>
                  </a:lnTo>
                  <a:lnTo>
                    <a:pt x="6213" y="34"/>
                  </a:lnTo>
                  <a:lnTo>
                    <a:pt x="6179" y="78"/>
                  </a:lnTo>
                  <a:lnTo>
                    <a:pt x="6157" y="145"/>
                  </a:lnTo>
                  <a:lnTo>
                    <a:pt x="6124" y="368"/>
                  </a:lnTo>
                  <a:lnTo>
                    <a:pt x="6079" y="590"/>
                  </a:lnTo>
                  <a:lnTo>
                    <a:pt x="6024" y="802"/>
                  </a:lnTo>
                  <a:lnTo>
                    <a:pt x="5968" y="1025"/>
                  </a:lnTo>
                  <a:lnTo>
                    <a:pt x="5901" y="1236"/>
                  </a:lnTo>
                  <a:lnTo>
                    <a:pt x="5823" y="1448"/>
                  </a:lnTo>
                  <a:lnTo>
                    <a:pt x="5734" y="1659"/>
                  </a:lnTo>
                  <a:lnTo>
                    <a:pt x="5645" y="1860"/>
                  </a:lnTo>
                  <a:lnTo>
                    <a:pt x="5556" y="2038"/>
                  </a:lnTo>
                  <a:lnTo>
                    <a:pt x="5467" y="2194"/>
                  </a:lnTo>
                  <a:lnTo>
                    <a:pt x="5356" y="2349"/>
                  </a:lnTo>
                  <a:lnTo>
                    <a:pt x="5233" y="2494"/>
                  </a:lnTo>
                  <a:lnTo>
                    <a:pt x="5100" y="2628"/>
                  </a:lnTo>
                  <a:lnTo>
                    <a:pt x="4944" y="2739"/>
                  </a:lnTo>
                  <a:lnTo>
                    <a:pt x="4866" y="2784"/>
                  </a:lnTo>
                  <a:lnTo>
                    <a:pt x="4777" y="2828"/>
                  </a:lnTo>
                  <a:lnTo>
                    <a:pt x="4688" y="2862"/>
                  </a:lnTo>
                  <a:lnTo>
                    <a:pt x="4587" y="2895"/>
                  </a:lnTo>
                  <a:lnTo>
                    <a:pt x="4387" y="2940"/>
                  </a:lnTo>
                  <a:lnTo>
                    <a:pt x="4175" y="2962"/>
                  </a:lnTo>
                  <a:lnTo>
                    <a:pt x="3975" y="2973"/>
                  </a:lnTo>
                  <a:lnTo>
                    <a:pt x="3764" y="2962"/>
                  </a:lnTo>
                  <a:lnTo>
                    <a:pt x="3563" y="2940"/>
                  </a:lnTo>
                  <a:lnTo>
                    <a:pt x="3352" y="2906"/>
                  </a:lnTo>
                  <a:lnTo>
                    <a:pt x="2951" y="2817"/>
                  </a:lnTo>
                  <a:lnTo>
                    <a:pt x="2539" y="2717"/>
                  </a:lnTo>
                  <a:lnTo>
                    <a:pt x="2338" y="2672"/>
                  </a:lnTo>
                  <a:lnTo>
                    <a:pt x="2127" y="2639"/>
                  </a:lnTo>
                  <a:lnTo>
                    <a:pt x="1927" y="2606"/>
                  </a:lnTo>
                  <a:lnTo>
                    <a:pt x="1715" y="2594"/>
                  </a:lnTo>
                  <a:lnTo>
                    <a:pt x="1515" y="2583"/>
                  </a:lnTo>
                  <a:lnTo>
                    <a:pt x="1303" y="2606"/>
                  </a:lnTo>
                  <a:lnTo>
                    <a:pt x="1114" y="2639"/>
                  </a:lnTo>
                  <a:lnTo>
                    <a:pt x="925" y="2683"/>
                  </a:lnTo>
                  <a:lnTo>
                    <a:pt x="746" y="2750"/>
                  </a:lnTo>
                  <a:lnTo>
                    <a:pt x="568" y="2839"/>
                  </a:lnTo>
                  <a:lnTo>
                    <a:pt x="412" y="2940"/>
                  </a:lnTo>
                  <a:lnTo>
                    <a:pt x="268" y="3073"/>
                  </a:lnTo>
                  <a:lnTo>
                    <a:pt x="201" y="3140"/>
                  </a:lnTo>
                  <a:lnTo>
                    <a:pt x="134" y="3218"/>
                  </a:lnTo>
                  <a:lnTo>
                    <a:pt x="78" y="3296"/>
                  </a:lnTo>
                  <a:lnTo>
                    <a:pt x="34" y="3385"/>
                  </a:lnTo>
                  <a:lnTo>
                    <a:pt x="0" y="3463"/>
                  </a:lnTo>
                  <a:lnTo>
                    <a:pt x="0" y="3541"/>
                  </a:lnTo>
                  <a:lnTo>
                    <a:pt x="12" y="3630"/>
                  </a:lnTo>
                  <a:lnTo>
                    <a:pt x="56" y="3708"/>
                  </a:lnTo>
                  <a:lnTo>
                    <a:pt x="90" y="3752"/>
                  </a:lnTo>
                  <a:lnTo>
                    <a:pt x="145" y="3786"/>
                  </a:lnTo>
                  <a:lnTo>
                    <a:pt x="179" y="3797"/>
                  </a:lnTo>
                  <a:lnTo>
                    <a:pt x="212" y="3797"/>
                  </a:lnTo>
                  <a:lnTo>
                    <a:pt x="234" y="3775"/>
                  </a:lnTo>
                  <a:lnTo>
                    <a:pt x="257" y="3752"/>
                  </a:lnTo>
                  <a:lnTo>
                    <a:pt x="301" y="3674"/>
                  </a:lnTo>
                  <a:lnTo>
                    <a:pt x="346" y="3596"/>
                  </a:lnTo>
                  <a:lnTo>
                    <a:pt x="457" y="3474"/>
                  </a:lnTo>
                  <a:lnTo>
                    <a:pt x="591" y="3363"/>
                  </a:lnTo>
                  <a:lnTo>
                    <a:pt x="735" y="3274"/>
                  </a:lnTo>
                  <a:lnTo>
                    <a:pt x="891" y="3196"/>
                  </a:lnTo>
                  <a:lnTo>
                    <a:pt x="1047" y="3140"/>
                  </a:lnTo>
                  <a:lnTo>
                    <a:pt x="1214" y="3095"/>
                  </a:lnTo>
                  <a:lnTo>
                    <a:pt x="1392" y="3062"/>
                  </a:lnTo>
                  <a:lnTo>
                    <a:pt x="1604" y="3051"/>
                  </a:lnTo>
                  <a:lnTo>
                    <a:pt x="1826" y="3051"/>
                  </a:lnTo>
                  <a:lnTo>
                    <a:pt x="2038" y="3073"/>
                  </a:lnTo>
                  <a:lnTo>
                    <a:pt x="2261" y="3107"/>
                  </a:lnTo>
                  <a:lnTo>
                    <a:pt x="2472" y="3151"/>
                  </a:lnTo>
                  <a:lnTo>
                    <a:pt x="2684" y="3207"/>
                  </a:lnTo>
                  <a:lnTo>
                    <a:pt x="3107" y="3307"/>
                  </a:lnTo>
                  <a:lnTo>
                    <a:pt x="3307" y="3351"/>
                  </a:lnTo>
                  <a:lnTo>
                    <a:pt x="3507" y="3385"/>
                  </a:lnTo>
                  <a:lnTo>
                    <a:pt x="3708" y="3407"/>
                  </a:lnTo>
                  <a:lnTo>
                    <a:pt x="3919" y="3429"/>
                  </a:lnTo>
                  <a:lnTo>
                    <a:pt x="4120" y="3429"/>
                  </a:lnTo>
                  <a:lnTo>
                    <a:pt x="4320" y="3418"/>
                  </a:lnTo>
                  <a:lnTo>
                    <a:pt x="4521" y="3396"/>
                  </a:lnTo>
                  <a:lnTo>
                    <a:pt x="4721" y="3340"/>
                  </a:lnTo>
                  <a:lnTo>
                    <a:pt x="4821" y="3307"/>
                  </a:lnTo>
                  <a:lnTo>
                    <a:pt x="4910" y="3274"/>
                  </a:lnTo>
                  <a:lnTo>
                    <a:pt x="5088" y="3173"/>
                  </a:lnTo>
                  <a:lnTo>
                    <a:pt x="5244" y="3062"/>
                  </a:lnTo>
                  <a:lnTo>
                    <a:pt x="5400" y="2928"/>
                  </a:lnTo>
                  <a:lnTo>
                    <a:pt x="5523" y="2784"/>
                  </a:lnTo>
                  <a:lnTo>
                    <a:pt x="5645" y="2628"/>
                  </a:lnTo>
                  <a:lnTo>
                    <a:pt x="5756" y="2461"/>
                  </a:lnTo>
                  <a:lnTo>
                    <a:pt x="5845" y="2283"/>
                  </a:lnTo>
                  <a:lnTo>
                    <a:pt x="5957" y="2049"/>
                  </a:lnTo>
                  <a:lnTo>
                    <a:pt x="6057" y="1815"/>
                  </a:lnTo>
                  <a:lnTo>
                    <a:pt x="6146" y="1570"/>
                  </a:lnTo>
                  <a:lnTo>
                    <a:pt x="6224" y="1325"/>
                  </a:lnTo>
                  <a:lnTo>
                    <a:pt x="6291" y="1080"/>
                  </a:lnTo>
                  <a:lnTo>
                    <a:pt x="6346" y="835"/>
                  </a:lnTo>
                  <a:lnTo>
                    <a:pt x="6402" y="579"/>
                  </a:lnTo>
                  <a:lnTo>
                    <a:pt x="6447" y="323"/>
                  </a:lnTo>
                  <a:lnTo>
                    <a:pt x="6447" y="245"/>
                  </a:lnTo>
                  <a:lnTo>
                    <a:pt x="6424" y="156"/>
                  </a:lnTo>
                  <a:lnTo>
                    <a:pt x="6391" y="78"/>
                  </a:lnTo>
                  <a:lnTo>
                    <a:pt x="6358" y="45"/>
                  </a:lnTo>
                  <a:lnTo>
                    <a:pt x="6335" y="23"/>
                  </a:lnTo>
                  <a:lnTo>
                    <a:pt x="6291" y="11"/>
                  </a:lnTo>
                  <a:lnTo>
                    <a:pt x="6269" y="0"/>
                  </a:lnTo>
                  <a:close/>
                </a:path>
              </a:pathLst>
            </a:custGeom>
            <a:solidFill>
              <a:srgbClr val="5E1A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8"/>
            <p:cNvSpPr/>
            <p:nvPr/>
          </p:nvSpPr>
          <p:spPr>
            <a:xfrm>
              <a:off x="1342379" y="1289144"/>
              <a:ext cx="223434" cy="280906"/>
            </a:xfrm>
            <a:custGeom>
              <a:avLst/>
              <a:gdLst/>
              <a:ahLst/>
              <a:cxnLst/>
              <a:rect l="l" t="t" r="r" b="b"/>
              <a:pathLst>
                <a:path w="9521" h="11970" extrusionOk="0">
                  <a:moveTo>
                    <a:pt x="9331" y="1"/>
                  </a:moveTo>
                  <a:lnTo>
                    <a:pt x="9297" y="12"/>
                  </a:lnTo>
                  <a:lnTo>
                    <a:pt x="9275" y="34"/>
                  </a:lnTo>
                  <a:lnTo>
                    <a:pt x="9253" y="68"/>
                  </a:lnTo>
                  <a:lnTo>
                    <a:pt x="9242" y="135"/>
                  </a:lnTo>
                  <a:lnTo>
                    <a:pt x="9231" y="201"/>
                  </a:lnTo>
                  <a:lnTo>
                    <a:pt x="9219" y="379"/>
                  </a:lnTo>
                  <a:lnTo>
                    <a:pt x="9208" y="569"/>
                  </a:lnTo>
                  <a:lnTo>
                    <a:pt x="9175" y="747"/>
                  </a:lnTo>
                  <a:lnTo>
                    <a:pt x="9142" y="914"/>
                  </a:lnTo>
                  <a:lnTo>
                    <a:pt x="9097" y="1092"/>
                  </a:lnTo>
                  <a:lnTo>
                    <a:pt x="9041" y="1270"/>
                  </a:lnTo>
                  <a:lnTo>
                    <a:pt x="8975" y="1437"/>
                  </a:lnTo>
                  <a:lnTo>
                    <a:pt x="8908" y="1604"/>
                  </a:lnTo>
                  <a:lnTo>
                    <a:pt x="8830" y="1771"/>
                  </a:lnTo>
                  <a:lnTo>
                    <a:pt x="8752" y="1927"/>
                  </a:lnTo>
                  <a:lnTo>
                    <a:pt x="8574" y="2250"/>
                  </a:lnTo>
                  <a:lnTo>
                    <a:pt x="8373" y="2550"/>
                  </a:lnTo>
                  <a:lnTo>
                    <a:pt x="8162" y="2840"/>
                  </a:lnTo>
                  <a:lnTo>
                    <a:pt x="7906" y="3129"/>
                  </a:lnTo>
                  <a:lnTo>
                    <a:pt x="7638" y="3408"/>
                  </a:lnTo>
                  <a:lnTo>
                    <a:pt x="7360" y="3675"/>
                  </a:lnTo>
                  <a:lnTo>
                    <a:pt x="7082" y="3931"/>
                  </a:lnTo>
                  <a:lnTo>
                    <a:pt x="6514" y="4421"/>
                  </a:lnTo>
                  <a:lnTo>
                    <a:pt x="6236" y="4677"/>
                  </a:lnTo>
                  <a:lnTo>
                    <a:pt x="6102" y="4811"/>
                  </a:lnTo>
                  <a:lnTo>
                    <a:pt x="5980" y="4944"/>
                  </a:lnTo>
                  <a:lnTo>
                    <a:pt x="5579" y="5434"/>
                  </a:lnTo>
                  <a:lnTo>
                    <a:pt x="5479" y="5545"/>
                  </a:lnTo>
                  <a:lnTo>
                    <a:pt x="5367" y="5657"/>
                  </a:lnTo>
                  <a:lnTo>
                    <a:pt x="5256" y="5768"/>
                  </a:lnTo>
                  <a:lnTo>
                    <a:pt x="5133" y="5857"/>
                  </a:lnTo>
                  <a:lnTo>
                    <a:pt x="4978" y="5968"/>
                  </a:lnTo>
                  <a:lnTo>
                    <a:pt x="4811" y="6057"/>
                  </a:lnTo>
                  <a:lnTo>
                    <a:pt x="4477" y="6236"/>
                  </a:lnTo>
                  <a:lnTo>
                    <a:pt x="3686" y="6625"/>
                  </a:lnTo>
                  <a:lnTo>
                    <a:pt x="2962" y="6993"/>
                  </a:lnTo>
                  <a:lnTo>
                    <a:pt x="2228" y="7360"/>
                  </a:lnTo>
                  <a:lnTo>
                    <a:pt x="1927" y="7527"/>
                  </a:lnTo>
                  <a:lnTo>
                    <a:pt x="1782" y="7616"/>
                  </a:lnTo>
                  <a:lnTo>
                    <a:pt x="1638" y="7716"/>
                  </a:lnTo>
                  <a:lnTo>
                    <a:pt x="1493" y="7828"/>
                  </a:lnTo>
                  <a:lnTo>
                    <a:pt x="1359" y="7939"/>
                  </a:lnTo>
                  <a:lnTo>
                    <a:pt x="1237" y="8050"/>
                  </a:lnTo>
                  <a:lnTo>
                    <a:pt x="1125" y="8184"/>
                  </a:lnTo>
                  <a:lnTo>
                    <a:pt x="992" y="8362"/>
                  </a:lnTo>
                  <a:lnTo>
                    <a:pt x="881" y="8551"/>
                  </a:lnTo>
                  <a:lnTo>
                    <a:pt x="780" y="8741"/>
                  </a:lnTo>
                  <a:lnTo>
                    <a:pt x="702" y="8941"/>
                  </a:lnTo>
                  <a:lnTo>
                    <a:pt x="636" y="9153"/>
                  </a:lnTo>
                  <a:lnTo>
                    <a:pt x="569" y="9364"/>
                  </a:lnTo>
                  <a:lnTo>
                    <a:pt x="457" y="9776"/>
                  </a:lnTo>
                  <a:lnTo>
                    <a:pt x="335" y="10244"/>
                  </a:lnTo>
                  <a:lnTo>
                    <a:pt x="224" y="10711"/>
                  </a:lnTo>
                  <a:lnTo>
                    <a:pt x="12" y="11646"/>
                  </a:lnTo>
                  <a:lnTo>
                    <a:pt x="1" y="11724"/>
                  </a:lnTo>
                  <a:lnTo>
                    <a:pt x="23" y="11813"/>
                  </a:lnTo>
                  <a:lnTo>
                    <a:pt x="68" y="11891"/>
                  </a:lnTo>
                  <a:lnTo>
                    <a:pt x="90" y="11925"/>
                  </a:lnTo>
                  <a:lnTo>
                    <a:pt x="123" y="11947"/>
                  </a:lnTo>
                  <a:lnTo>
                    <a:pt x="157" y="11969"/>
                  </a:lnTo>
                  <a:lnTo>
                    <a:pt x="190" y="11969"/>
                  </a:lnTo>
                  <a:lnTo>
                    <a:pt x="224" y="11958"/>
                  </a:lnTo>
                  <a:lnTo>
                    <a:pt x="246" y="11947"/>
                  </a:lnTo>
                  <a:lnTo>
                    <a:pt x="279" y="11891"/>
                  </a:lnTo>
                  <a:lnTo>
                    <a:pt x="290" y="11825"/>
                  </a:lnTo>
                  <a:lnTo>
                    <a:pt x="480" y="10990"/>
                  </a:lnTo>
                  <a:lnTo>
                    <a:pt x="691" y="10166"/>
                  </a:lnTo>
                  <a:lnTo>
                    <a:pt x="791" y="9787"/>
                  </a:lnTo>
                  <a:lnTo>
                    <a:pt x="903" y="9409"/>
                  </a:lnTo>
                  <a:lnTo>
                    <a:pt x="970" y="9219"/>
                  </a:lnTo>
                  <a:lnTo>
                    <a:pt x="1048" y="9030"/>
                  </a:lnTo>
                  <a:lnTo>
                    <a:pt x="1137" y="8863"/>
                  </a:lnTo>
                  <a:lnTo>
                    <a:pt x="1237" y="8696"/>
                  </a:lnTo>
                  <a:lnTo>
                    <a:pt x="1348" y="8562"/>
                  </a:lnTo>
                  <a:lnTo>
                    <a:pt x="1459" y="8429"/>
                  </a:lnTo>
                  <a:lnTo>
                    <a:pt x="1582" y="8318"/>
                  </a:lnTo>
                  <a:lnTo>
                    <a:pt x="1716" y="8206"/>
                  </a:lnTo>
                  <a:lnTo>
                    <a:pt x="1860" y="8106"/>
                  </a:lnTo>
                  <a:lnTo>
                    <a:pt x="2005" y="8006"/>
                  </a:lnTo>
                  <a:lnTo>
                    <a:pt x="2306" y="7839"/>
                  </a:lnTo>
                  <a:lnTo>
                    <a:pt x="2662" y="7650"/>
                  </a:lnTo>
                  <a:lnTo>
                    <a:pt x="3029" y="7460"/>
                  </a:lnTo>
                  <a:lnTo>
                    <a:pt x="3764" y="7104"/>
                  </a:lnTo>
                  <a:lnTo>
                    <a:pt x="4521" y="6714"/>
                  </a:lnTo>
                  <a:lnTo>
                    <a:pt x="4889" y="6536"/>
                  </a:lnTo>
                  <a:lnTo>
                    <a:pt x="5067" y="6436"/>
                  </a:lnTo>
                  <a:lnTo>
                    <a:pt x="5245" y="6336"/>
                  </a:lnTo>
                  <a:lnTo>
                    <a:pt x="5367" y="6236"/>
                  </a:lnTo>
                  <a:lnTo>
                    <a:pt x="5490" y="6135"/>
                  </a:lnTo>
                  <a:lnTo>
                    <a:pt x="5601" y="6024"/>
                  </a:lnTo>
                  <a:lnTo>
                    <a:pt x="5712" y="5902"/>
                  </a:lnTo>
                  <a:lnTo>
                    <a:pt x="5913" y="5668"/>
                  </a:lnTo>
                  <a:lnTo>
                    <a:pt x="6113" y="5412"/>
                  </a:lnTo>
                  <a:lnTo>
                    <a:pt x="6236" y="5278"/>
                  </a:lnTo>
                  <a:lnTo>
                    <a:pt x="6369" y="5145"/>
                  </a:lnTo>
                  <a:lnTo>
                    <a:pt x="6625" y="4900"/>
                  </a:lnTo>
                  <a:lnTo>
                    <a:pt x="7171" y="4421"/>
                  </a:lnTo>
                  <a:lnTo>
                    <a:pt x="7460" y="4165"/>
                  </a:lnTo>
                  <a:lnTo>
                    <a:pt x="7750" y="3898"/>
                  </a:lnTo>
                  <a:lnTo>
                    <a:pt x="8017" y="3619"/>
                  </a:lnTo>
                  <a:lnTo>
                    <a:pt x="8284" y="3330"/>
                  </a:lnTo>
                  <a:lnTo>
                    <a:pt x="8418" y="3163"/>
                  </a:lnTo>
                  <a:lnTo>
                    <a:pt x="8540" y="2996"/>
                  </a:lnTo>
                  <a:lnTo>
                    <a:pt x="8663" y="2818"/>
                  </a:lnTo>
                  <a:lnTo>
                    <a:pt x="8774" y="2640"/>
                  </a:lnTo>
                  <a:lnTo>
                    <a:pt x="8885" y="2461"/>
                  </a:lnTo>
                  <a:lnTo>
                    <a:pt x="8986" y="2283"/>
                  </a:lnTo>
                  <a:lnTo>
                    <a:pt x="9075" y="2094"/>
                  </a:lnTo>
                  <a:lnTo>
                    <a:pt x="9164" y="1905"/>
                  </a:lnTo>
                  <a:lnTo>
                    <a:pt x="9242" y="1704"/>
                  </a:lnTo>
                  <a:lnTo>
                    <a:pt x="9309" y="1504"/>
                  </a:lnTo>
                  <a:lnTo>
                    <a:pt x="9364" y="1304"/>
                  </a:lnTo>
                  <a:lnTo>
                    <a:pt x="9420" y="1103"/>
                  </a:lnTo>
                  <a:lnTo>
                    <a:pt x="9464" y="903"/>
                  </a:lnTo>
                  <a:lnTo>
                    <a:pt x="9487" y="691"/>
                  </a:lnTo>
                  <a:lnTo>
                    <a:pt x="9509" y="480"/>
                  </a:lnTo>
                  <a:lnTo>
                    <a:pt x="9520" y="268"/>
                  </a:lnTo>
                  <a:lnTo>
                    <a:pt x="9509" y="190"/>
                  </a:lnTo>
                  <a:lnTo>
                    <a:pt x="9476" y="112"/>
                  </a:lnTo>
                  <a:lnTo>
                    <a:pt x="9453" y="68"/>
                  </a:lnTo>
                  <a:lnTo>
                    <a:pt x="9431" y="45"/>
                  </a:lnTo>
                  <a:lnTo>
                    <a:pt x="9398" y="23"/>
                  </a:lnTo>
                  <a:lnTo>
                    <a:pt x="9364" y="1"/>
                  </a:lnTo>
                  <a:close/>
                </a:path>
              </a:pathLst>
            </a:custGeom>
            <a:solidFill>
              <a:srgbClr val="5E1A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8"/>
            <p:cNvSpPr/>
            <p:nvPr/>
          </p:nvSpPr>
          <p:spPr>
            <a:xfrm>
              <a:off x="1432259" y="1297522"/>
              <a:ext cx="90162" cy="107927"/>
            </a:xfrm>
            <a:custGeom>
              <a:avLst/>
              <a:gdLst/>
              <a:ahLst/>
              <a:cxnLst/>
              <a:rect l="l" t="t" r="r" b="b"/>
              <a:pathLst>
                <a:path w="3842" h="4599" extrusionOk="0">
                  <a:moveTo>
                    <a:pt x="3653" y="0"/>
                  </a:moveTo>
                  <a:lnTo>
                    <a:pt x="3630" y="11"/>
                  </a:lnTo>
                  <a:lnTo>
                    <a:pt x="3608" y="22"/>
                  </a:lnTo>
                  <a:lnTo>
                    <a:pt x="3575" y="78"/>
                  </a:lnTo>
                  <a:lnTo>
                    <a:pt x="3552" y="145"/>
                  </a:lnTo>
                  <a:lnTo>
                    <a:pt x="3497" y="390"/>
                  </a:lnTo>
                  <a:lnTo>
                    <a:pt x="3430" y="624"/>
                  </a:lnTo>
                  <a:lnTo>
                    <a:pt x="3341" y="857"/>
                  </a:lnTo>
                  <a:lnTo>
                    <a:pt x="3230" y="1080"/>
                  </a:lnTo>
                  <a:lnTo>
                    <a:pt x="3107" y="1292"/>
                  </a:lnTo>
                  <a:lnTo>
                    <a:pt x="2973" y="1492"/>
                  </a:lnTo>
                  <a:lnTo>
                    <a:pt x="2818" y="1681"/>
                  </a:lnTo>
                  <a:lnTo>
                    <a:pt x="2651" y="1871"/>
                  </a:lnTo>
                  <a:lnTo>
                    <a:pt x="2450" y="2060"/>
                  </a:lnTo>
                  <a:lnTo>
                    <a:pt x="2261" y="2249"/>
                  </a:lnTo>
                  <a:lnTo>
                    <a:pt x="1860" y="2605"/>
                  </a:lnTo>
                  <a:lnTo>
                    <a:pt x="1036" y="3318"/>
                  </a:lnTo>
                  <a:lnTo>
                    <a:pt x="57" y="4153"/>
                  </a:lnTo>
                  <a:lnTo>
                    <a:pt x="34" y="4175"/>
                  </a:lnTo>
                  <a:lnTo>
                    <a:pt x="23" y="4209"/>
                  </a:lnTo>
                  <a:lnTo>
                    <a:pt x="1" y="4287"/>
                  </a:lnTo>
                  <a:lnTo>
                    <a:pt x="12" y="4364"/>
                  </a:lnTo>
                  <a:lnTo>
                    <a:pt x="34" y="4454"/>
                  </a:lnTo>
                  <a:lnTo>
                    <a:pt x="68" y="4531"/>
                  </a:lnTo>
                  <a:lnTo>
                    <a:pt x="112" y="4587"/>
                  </a:lnTo>
                  <a:lnTo>
                    <a:pt x="146" y="4598"/>
                  </a:lnTo>
                  <a:lnTo>
                    <a:pt x="201" y="4598"/>
                  </a:lnTo>
                  <a:lnTo>
                    <a:pt x="224" y="4576"/>
                  </a:lnTo>
                  <a:lnTo>
                    <a:pt x="1125" y="3819"/>
                  </a:lnTo>
                  <a:lnTo>
                    <a:pt x="2016" y="3040"/>
                  </a:lnTo>
                  <a:lnTo>
                    <a:pt x="2417" y="2683"/>
                  </a:lnTo>
                  <a:lnTo>
                    <a:pt x="2617" y="2494"/>
                  </a:lnTo>
                  <a:lnTo>
                    <a:pt x="2806" y="2305"/>
                  </a:lnTo>
                  <a:lnTo>
                    <a:pt x="2996" y="2116"/>
                  </a:lnTo>
                  <a:lnTo>
                    <a:pt x="3163" y="1904"/>
                  </a:lnTo>
                  <a:lnTo>
                    <a:pt x="3319" y="1681"/>
                  </a:lnTo>
                  <a:lnTo>
                    <a:pt x="3463" y="1459"/>
                  </a:lnTo>
                  <a:lnTo>
                    <a:pt x="3586" y="1180"/>
                  </a:lnTo>
                  <a:lnTo>
                    <a:pt x="3697" y="902"/>
                  </a:lnTo>
                  <a:lnTo>
                    <a:pt x="3775" y="624"/>
                  </a:lnTo>
                  <a:lnTo>
                    <a:pt x="3842" y="323"/>
                  </a:lnTo>
                  <a:lnTo>
                    <a:pt x="3842" y="245"/>
                  </a:lnTo>
                  <a:lnTo>
                    <a:pt x="3820" y="156"/>
                  </a:lnTo>
                  <a:lnTo>
                    <a:pt x="3775" y="78"/>
                  </a:lnTo>
                  <a:lnTo>
                    <a:pt x="3753" y="45"/>
                  </a:lnTo>
                  <a:lnTo>
                    <a:pt x="3719" y="22"/>
                  </a:lnTo>
                  <a:lnTo>
                    <a:pt x="3686" y="0"/>
                  </a:lnTo>
                  <a:close/>
                </a:path>
              </a:pathLst>
            </a:custGeom>
            <a:solidFill>
              <a:srgbClr val="5E1A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8"/>
            <p:cNvSpPr/>
            <p:nvPr/>
          </p:nvSpPr>
          <p:spPr>
            <a:xfrm>
              <a:off x="1828625" y="2563641"/>
              <a:ext cx="334459" cy="75260"/>
            </a:xfrm>
            <a:custGeom>
              <a:avLst/>
              <a:gdLst/>
              <a:ahLst/>
              <a:cxnLst/>
              <a:rect l="l" t="t" r="r" b="b"/>
              <a:pathLst>
                <a:path w="14252" h="3207" extrusionOk="0">
                  <a:moveTo>
                    <a:pt x="6613" y="0"/>
                  </a:moveTo>
                  <a:lnTo>
                    <a:pt x="6547" y="12"/>
                  </a:lnTo>
                  <a:lnTo>
                    <a:pt x="6402" y="67"/>
                  </a:lnTo>
                  <a:lnTo>
                    <a:pt x="5968" y="268"/>
                  </a:lnTo>
                  <a:lnTo>
                    <a:pt x="5745" y="368"/>
                  </a:lnTo>
                  <a:lnTo>
                    <a:pt x="5534" y="479"/>
                  </a:lnTo>
                  <a:lnTo>
                    <a:pt x="5322" y="591"/>
                  </a:lnTo>
                  <a:lnTo>
                    <a:pt x="5122" y="724"/>
                  </a:lnTo>
                  <a:lnTo>
                    <a:pt x="4932" y="869"/>
                  </a:lnTo>
                  <a:lnTo>
                    <a:pt x="4754" y="1025"/>
                  </a:lnTo>
                  <a:lnTo>
                    <a:pt x="4543" y="1236"/>
                  </a:lnTo>
                  <a:lnTo>
                    <a:pt x="4431" y="1336"/>
                  </a:lnTo>
                  <a:lnTo>
                    <a:pt x="4320" y="1437"/>
                  </a:lnTo>
                  <a:lnTo>
                    <a:pt x="4209" y="1526"/>
                  </a:lnTo>
                  <a:lnTo>
                    <a:pt x="4086" y="1593"/>
                  </a:lnTo>
                  <a:lnTo>
                    <a:pt x="3953" y="1648"/>
                  </a:lnTo>
                  <a:lnTo>
                    <a:pt x="3886" y="1659"/>
                  </a:lnTo>
                  <a:lnTo>
                    <a:pt x="3819" y="1670"/>
                  </a:lnTo>
                  <a:lnTo>
                    <a:pt x="3730" y="1670"/>
                  </a:lnTo>
                  <a:lnTo>
                    <a:pt x="3630" y="1659"/>
                  </a:lnTo>
                  <a:lnTo>
                    <a:pt x="3541" y="1648"/>
                  </a:lnTo>
                  <a:lnTo>
                    <a:pt x="3452" y="1615"/>
                  </a:lnTo>
                  <a:lnTo>
                    <a:pt x="3285" y="1548"/>
                  </a:lnTo>
                  <a:lnTo>
                    <a:pt x="3106" y="1459"/>
                  </a:lnTo>
                  <a:lnTo>
                    <a:pt x="2939" y="1381"/>
                  </a:lnTo>
                  <a:lnTo>
                    <a:pt x="2761" y="1314"/>
                  </a:lnTo>
                  <a:lnTo>
                    <a:pt x="2672" y="1292"/>
                  </a:lnTo>
                  <a:lnTo>
                    <a:pt x="2572" y="1281"/>
                  </a:lnTo>
                  <a:lnTo>
                    <a:pt x="2483" y="1270"/>
                  </a:lnTo>
                  <a:lnTo>
                    <a:pt x="2394" y="1281"/>
                  </a:lnTo>
                  <a:lnTo>
                    <a:pt x="2305" y="1314"/>
                  </a:lnTo>
                  <a:lnTo>
                    <a:pt x="2216" y="1359"/>
                  </a:lnTo>
                  <a:lnTo>
                    <a:pt x="2138" y="1414"/>
                  </a:lnTo>
                  <a:lnTo>
                    <a:pt x="2082" y="1492"/>
                  </a:lnTo>
                  <a:lnTo>
                    <a:pt x="2038" y="1570"/>
                  </a:lnTo>
                  <a:lnTo>
                    <a:pt x="2004" y="1659"/>
                  </a:lnTo>
                  <a:lnTo>
                    <a:pt x="2004" y="1748"/>
                  </a:lnTo>
                  <a:lnTo>
                    <a:pt x="2004" y="1793"/>
                  </a:lnTo>
                  <a:lnTo>
                    <a:pt x="2027" y="1837"/>
                  </a:lnTo>
                  <a:lnTo>
                    <a:pt x="2060" y="1904"/>
                  </a:lnTo>
                  <a:lnTo>
                    <a:pt x="2093" y="1971"/>
                  </a:lnTo>
                  <a:lnTo>
                    <a:pt x="2127" y="2049"/>
                  </a:lnTo>
                  <a:lnTo>
                    <a:pt x="2127" y="2082"/>
                  </a:lnTo>
                  <a:lnTo>
                    <a:pt x="2127" y="2116"/>
                  </a:lnTo>
                  <a:lnTo>
                    <a:pt x="2104" y="2171"/>
                  </a:lnTo>
                  <a:lnTo>
                    <a:pt x="2071" y="2205"/>
                  </a:lnTo>
                  <a:lnTo>
                    <a:pt x="2015" y="2227"/>
                  </a:lnTo>
                  <a:lnTo>
                    <a:pt x="1960" y="2238"/>
                  </a:lnTo>
                  <a:lnTo>
                    <a:pt x="1904" y="2238"/>
                  </a:lnTo>
                  <a:lnTo>
                    <a:pt x="1837" y="2227"/>
                  </a:lnTo>
                  <a:lnTo>
                    <a:pt x="1726" y="2205"/>
                  </a:lnTo>
                  <a:lnTo>
                    <a:pt x="1514" y="2149"/>
                  </a:lnTo>
                  <a:lnTo>
                    <a:pt x="1292" y="2105"/>
                  </a:lnTo>
                  <a:lnTo>
                    <a:pt x="1080" y="2082"/>
                  </a:lnTo>
                  <a:lnTo>
                    <a:pt x="858" y="2071"/>
                  </a:lnTo>
                  <a:lnTo>
                    <a:pt x="646" y="2082"/>
                  </a:lnTo>
                  <a:lnTo>
                    <a:pt x="423" y="2105"/>
                  </a:lnTo>
                  <a:lnTo>
                    <a:pt x="212" y="2149"/>
                  </a:lnTo>
                  <a:lnTo>
                    <a:pt x="0" y="2205"/>
                  </a:lnTo>
                  <a:lnTo>
                    <a:pt x="0" y="2283"/>
                  </a:lnTo>
                  <a:lnTo>
                    <a:pt x="34" y="2361"/>
                  </a:lnTo>
                  <a:lnTo>
                    <a:pt x="78" y="2428"/>
                  </a:lnTo>
                  <a:lnTo>
                    <a:pt x="134" y="2483"/>
                  </a:lnTo>
                  <a:lnTo>
                    <a:pt x="212" y="2539"/>
                  </a:lnTo>
                  <a:lnTo>
                    <a:pt x="290" y="2583"/>
                  </a:lnTo>
                  <a:lnTo>
                    <a:pt x="446" y="2650"/>
                  </a:lnTo>
                  <a:lnTo>
                    <a:pt x="1982" y="3196"/>
                  </a:lnTo>
                  <a:lnTo>
                    <a:pt x="7771" y="2995"/>
                  </a:lnTo>
                  <a:lnTo>
                    <a:pt x="8217" y="3073"/>
                  </a:lnTo>
                  <a:lnTo>
                    <a:pt x="8673" y="3129"/>
                  </a:lnTo>
                  <a:lnTo>
                    <a:pt x="9130" y="3162"/>
                  </a:lnTo>
                  <a:lnTo>
                    <a:pt x="9586" y="3185"/>
                  </a:lnTo>
                  <a:lnTo>
                    <a:pt x="10043" y="3207"/>
                  </a:lnTo>
                  <a:lnTo>
                    <a:pt x="10510" y="3207"/>
                  </a:lnTo>
                  <a:lnTo>
                    <a:pt x="10967" y="3196"/>
                  </a:lnTo>
                  <a:lnTo>
                    <a:pt x="11423" y="3173"/>
                  </a:lnTo>
                  <a:lnTo>
                    <a:pt x="11768" y="3162"/>
                  </a:lnTo>
                  <a:lnTo>
                    <a:pt x="12102" y="3129"/>
                  </a:lnTo>
                  <a:lnTo>
                    <a:pt x="12447" y="3073"/>
                  </a:lnTo>
                  <a:lnTo>
                    <a:pt x="12614" y="3040"/>
                  </a:lnTo>
                  <a:lnTo>
                    <a:pt x="12781" y="3006"/>
                  </a:lnTo>
                  <a:lnTo>
                    <a:pt x="12948" y="2951"/>
                  </a:lnTo>
                  <a:lnTo>
                    <a:pt x="13104" y="2895"/>
                  </a:lnTo>
                  <a:lnTo>
                    <a:pt x="13260" y="2839"/>
                  </a:lnTo>
                  <a:lnTo>
                    <a:pt x="13405" y="2762"/>
                  </a:lnTo>
                  <a:lnTo>
                    <a:pt x="13550" y="2684"/>
                  </a:lnTo>
                  <a:lnTo>
                    <a:pt x="13694" y="2595"/>
                  </a:lnTo>
                  <a:lnTo>
                    <a:pt x="13828" y="2494"/>
                  </a:lnTo>
                  <a:lnTo>
                    <a:pt x="13950" y="2372"/>
                  </a:lnTo>
                  <a:lnTo>
                    <a:pt x="14017" y="2294"/>
                  </a:lnTo>
                  <a:lnTo>
                    <a:pt x="14084" y="2216"/>
                  </a:lnTo>
                  <a:lnTo>
                    <a:pt x="14151" y="2127"/>
                  </a:lnTo>
                  <a:lnTo>
                    <a:pt x="14195" y="2038"/>
                  </a:lnTo>
                  <a:lnTo>
                    <a:pt x="14229" y="1938"/>
                  </a:lnTo>
                  <a:lnTo>
                    <a:pt x="14251" y="1837"/>
                  </a:lnTo>
                  <a:lnTo>
                    <a:pt x="14251" y="1737"/>
                  </a:lnTo>
                  <a:lnTo>
                    <a:pt x="14240" y="1637"/>
                  </a:lnTo>
                  <a:lnTo>
                    <a:pt x="14195" y="1537"/>
                  </a:lnTo>
                  <a:lnTo>
                    <a:pt x="14129" y="1448"/>
                  </a:lnTo>
                  <a:lnTo>
                    <a:pt x="14062" y="1370"/>
                  </a:lnTo>
                  <a:lnTo>
                    <a:pt x="13973" y="1314"/>
                  </a:lnTo>
                  <a:lnTo>
                    <a:pt x="13872" y="1259"/>
                  </a:lnTo>
                  <a:lnTo>
                    <a:pt x="13761" y="1225"/>
                  </a:lnTo>
                  <a:lnTo>
                    <a:pt x="13650" y="1203"/>
                  </a:lnTo>
                  <a:lnTo>
                    <a:pt x="13538" y="1192"/>
                  </a:lnTo>
                  <a:lnTo>
                    <a:pt x="13327" y="1192"/>
                  </a:lnTo>
                  <a:lnTo>
                    <a:pt x="13104" y="1214"/>
                  </a:lnTo>
                  <a:lnTo>
                    <a:pt x="12893" y="1236"/>
                  </a:lnTo>
                  <a:lnTo>
                    <a:pt x="12670" y="1236"/>
                  </a:lnTo>
                  <a:lnTo>
                    <a:pt x="12626" y="1225"/>
                  </a:lnTo>
                  <a:lnTo>
                    <a:pt x="12581" y="1214"/>
                  </a:lnTo>
                  <a:lnTo>
                    <a:pt x="12536" y="1192"/>
                  </a:lnTo>
                  <a:lnTo>
                    <a:pt x="12503" y="1158"/>
                  </a:lnTo>
                  <a:lnTo>
                    <a:pt x="12492" y="1114"/>
                  </a:lnTo>
                  <a:lnTo>
                    <a:pt x="12481" y="1058"/>
                  </a:lnTo>
                  <a:lnTo>
                    <a:pt x="12470" y="1002"/>
                  </a:lnTo>
                  <a:lnTo>
                    <a:pt x="12459" y="947"/>
                  </a:lnTo>
                  <a:lnTo>
                    <a:pt x="12436" y="913"/>
                  </a:lnTo>
                  <a:lnTo>
                    <a:pt x="12403" y="891"/>
                  </a:lnTo>
                  <a:lnTo>
                    <a:pt x="12369" y="880"/>
                  </a:lnTo>
                  <a:lnTo>
                    <a:pt x="12325" y="869"/>
                  </a:lnTo>
                  <a:lnTo>
                    <a:pt x="12247" y="858"/>
                  </a:lnTo>
                  <a:lnTo>
                    <a:pt x="12158" y="869"/>
                  </a:lnTo>
                  <a:lnTo>
                    <a:pt x="11946" y="925"/>
                  </a:lnTo>
                  <a:lnTo>
                    <a:pt x="11724" y="980"/>
                  </a:lnTo>
                  <a:lnTo>
                    <a:pt x="11523" y="1047"/>
                  </a:lnTo>
                  <a:lnTo>
                    <a:pt x="11312" y="1125"/>
                  </a:lnTo>
                  <a:lnTo>
                    <a:pt x="11111" y="1203"/>
                  </a:lnTo>
                  <a:lnTo>
                    <a:pt x="10911" y="1303"/>
                  </a:lnTo>
                  <a:lnTo>
                    <a:pt x="10711" y="1403"/>
                  </a:lnTo>
                  <a:lnTo>
                    <a:pt x="10521" y="1515"/>
                  </a:lnTo>
                  <a:lnTo>
                    <a:pt x="10666" y="579"/>
                  </a:lnTo>
                  <a:lnTo>
                    <a:pt x="10688" y="479"/>
                  </a:lnTo>
                  <a:lnTo>
                    <a:pt x="10688" y="368"/>
                  </a:lnTo>
                  <a:lnTo>
                    <a:pt x="10677" y="312"/>
                  </a:lnTo>
                  <a:lnTo>
                    <a:pt x="10655" y="268"/>
                  </a:lnTo>
                  <a:lnTo>
                    <a:pt x="10633" y="223"/>
                  </a:lnTo>
                  <a:lnTo>
                    <a:pt x="10599" y="190"/>
                  </a:lnTo>
                  <a:lnTo>
                    <a:pt x="10566" y="156"/>
                  </a:lnTo>
                  <a:lnTo>
                    <a:pt x="10521" y="145"/>
                  </a:lnTo>
                  <a:lnTo>
                    <a:pt x="10477" y="134"/>
                  </a:lnTo>
                  <a:lnTo>
                    <a:pt x="10432" y="134"/>
                  </a:lnTo>
                  <a:lnTo>
                    <a:pt x="10343" y="145"/>
                  </a:lnTo>
                  <a:lnTo>
                    <a:pt x="10243" y="167"/>
                  </a:lnTo>
                  <a:lnTo>
                    <a:pt x="9998" y="245"/>
                  </a:lnTo>
                  <a:lnTo>
                    <a:pt x="9742" y="346"/>
                  </a:lnTo>
                  <a:lnTo>
                    <a:pt x="9497" y="457"/>
                  </a:lnTo>
                  <a:lnTo>
                    <a:pt x="9263" y="579"/>
                  </a:lnTo>
                  <a:lnTo>
                    <a:pt x="9041" y="713"/>
                  </a:lnTo>
                  <a:lnTo>
                    <a:pt x="8818" y="869"/>
                  </a:lnTo>
                  <a:lnTo>
                    <a:pt x="8606" y="1036"/>
                  </a:lnTo>
                  <a:lnTo>
                    <a:pt x="8395" y="1203"/>
                  </a:lnTo>
                  <a:lnTo>
                    <a:pt x="8306" y="1292"/>
                  </a:lnTo>
                  <a:lnTo>
                    <a:pt x="8250" y="1314"/>
                  </a:lnTo>
                  <a:lnTo>
                    <a:pt x="8194" y="1325"/>
                  </a:lnTo>
                  <a:lnTo>
                    <a:pt x="8150" y="1325"/>
                  </a:lnTo>
                  <a:lnTo>
                    <a:pt x="8105" y="1314"/>
                  </a:lnTo>
                  <a:lnTo>
                    <a:pt x="8016" y="1281"/>
                  </a:lnTo>
                  <a:lnTo>
                    <a:pt x="7927" y="1225"/>
                  </a:lnTo>
                  <a:lnTo>
                    <a:pt x="7849" y="1169"/>
                  </a:lnTo>
                  <a:lnTo>
                    <a:pt x="7771" y="1103"/>
                  </a:lnTo>
                  <a:lnTo>
                    <a:pt x="7705" y="1036"/>
                  </a:lnTo>
                  <a:lnTo>
                    <a:pt x="7560" y="880"/>
                  </a:lnTo>
                  <a:lnTo>
                    <a:pt x="7437" y="713"/>
                  </a:lnTo>
                  <a:lnTo>
                    <a:pt x="7304" y="546"/>
                  </a:lnTo>
                  <a:lnTo>
                    <a:pt x="7170" y="379"/>
                  </a:lnTo>
                  <a:lnTo>
                    <a:pt x="7037" y="234"/>
                  </a:lnTo>
                  <a:lnTo>
                    <a:pt x="6959" y="156"/>
                  </a:lnTo>
                  <a:lnTo>
                    <a:pt x="6881" y="101"/>
                  </a:lnTo>
                  <a:lnTo>
                    <a:pt x="6780" y="34"/>
                  </a:lnTo>
                  <a:lnTo>
                    <a:pt x="6736" y="23"/>
                  </a:lnTo>
                  <a:lnTo>
                    <a:pt x="6680" y="0"/>
                  </a:lnTo>
                  <a:close/>
                </a:path>
              </a:pathLst>
            </a:custGeom>
            <a:solidFill>
              <a:srgbClr val="708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8"/>
            <p:cNvSpPr/>
            <p:nvPr/>
          </p:nvSpPr>
          <p:spPr>
            <a:xfrm>
              <a:off x="1828625" y="2563641"/>
              <a:ext cx="334459" cy="75260"/>
            </a:xfrm>
            <a:custGeom>
              <a:avLst/>
              <a:gdLst/>
              <a:ahLst/>
              <a:cxnLst/>
              <a:rect l="l" t="t" r="r" b="b"/>
              <a:pathLst>
                <a:path w="14252" h="3207" fill="none" extrusionOk="0">
                  <a:moveTo>
                    <a:pt x="1982" y="3196"/>
                  </a:moveTo>
                  <a:lnTo>
                    <a:pt x="1982" y="3196"/>
                  </a:lnTo>
                  <a:lnTo>
                    <a:pt x="446" y="2650"/>
                  </a:lnTo>
                  <a:lnTo>
                    <a:pt x="446" y="2650"/>
                  </a:lnTo>
                  <a:lnTo>
                    <a:pt x="290" y="2583"/>
                  </a:lnTo>
                  <a:lnTo>
                    <a:pt x="212" y="2539"/>
                  </a:lnTo>
                  <a:lnTo>
                    <a:pt x="134" y="2483"/>
                  </a:lnTo>
                  <a:lnTo>
                    <a:pt x="78" y="2428"/>
                  </a:lnTo>
                  <a:lnTo>
                    <a:pt x="34" y="2361"/>
                  </a:lnTo>
                  <a:lnTo>
                    <a:pt x="0" y="2283"/>
                  </a:lnTo>
                  <a:lnTo>
                    <a:pt x="0" y="2205"/>
                  </a:lnTo>
                  <a:lnTo>
                    <a:pt x="0" y="2205"/>
                  </a:lnTo>
                  <a:lnTo>
                    <a:pt x="212" y="2149"/>
                  </a:lnTo>
                  <a:lnTo>
                    <a:pt x="423" y="2105"/>
                  </a:lnTo>
                  <a:lnTo>
                    <a:pt x="646" y="2082"/>
                  </a:lnTo>
                  <a:lnTo>
                    <a:pt x="858" y="2071"/>
                  </a:lnTo>
                  <a:lnTo>
                    <a:pt x="1080" y="2082"/>
                  </a:lnTo>
                  <a:lnTo>
                    <a:pt x="1292" y="2105"/>
                  </a:lnTo>
                  <a:lnTo>
                    <a:pt x="1514" y="2149"/>
                  </a:lnTo>
                  <a:lnTo>
                    <a:pt x="1726" y="2205"/>
                  </a:lnTo>
                  <a:lnTo>
                    <a:pt x="1726" y="2205"/>
                  </a:lnTo>
                  <a:lnTo>
                    <a:pt x="1837" y="2227"/>
                  </a:lnTo>
                  <a:lnTo>
                    <a:pt x="1904" y="2238"/>
                  </a:lnTo>
                  <a:lnTo>
                    <a:pt x="1960" y="2238"/>
                  </a:lnTo>
                  <a:lnTo>
                    <a:pt x="2015" y="2227"/>
                  </a:lnTo>
                  <a:lnTo>
                    <a:pt x="2071" y="2205"/>
                  </a:lnTo>
                  <a:lnTo>
                    <a:pt x="2104" y="2171"/>
                  </a:lnTo>
                  <a:lnTo>
                    <a:pt x="2127" y="2116"/>
                  </a:lnTo>
                  <a:lnTo>
                    <a:pt x="2127" y="2116"/>
                  </a:lnTo>
                  <a:lnTo>
                    <a:pt x="2127" y="2082"/>
                  </a:lnTo>
                  <a:lnTo>
                    <a:pt x="2127" y="2049"/>
                  </a:lnTo>
                  <a:lnTo>
                    <a:pt x="2093" y="1971"/>
                  </a:lnTo>
                  <a:lnTo>
                    <a:pt x="2060" y="1904"/>
                  </a:lnTo>
                  <a:lnTo>
                    <a:pt x="2027" y="1837"/>
                  </a:lnTo>
                  <a:lnTo>
                    <a:pt x="2027" y="1837"/>
                  </a:lnTo>
                  <a:lnTo>
                    <a:pt x="2004" y="1793"/>
                  </a:lnTo>
                  <a:lnTo>
                    <a:pt x="2004" y="1748"/>
                  </a:lnTo>
                  <a:lnTo>
                    <a:pt x="2004" y="1659"/>
                  </a:lnTo>
                  <a:lnTo>
                    <a:pt x="2038" y="1570"/>
                  </a:lnTo>
                  <a:lnTo>
                    <a:pt x="2082" y="1492"/>
                  </a:lnTo>
                  <a:lnTo>
                    <a:pt x="2138" y="1414"/>
                  </a:lnTo>
                  <a:lnTo>
                    <a:pt x="2216" y="1359"/>
                  </a:lnTo>
                  <a:lnTo>
                    <a:pt x="2305" y="1314"/>
                  </a:lnTo>
                  <a:lnTo>
                    <a:pt x="2394" y="1281"/>
                  </a:lnTo>
                  <a:lnTo>
                    <a:pt x="2394" y="1281"/>
                  </a:lnTo>
                  <a:lnTo>
                    <a:pt x="2483" y="1270"/>
                  </a:lnTo>
                  <a:lnTo>
                    <a:pt x="2572" y="1281"/>
                  </a:lnTo>
                  <a:lnTo>
                    <a:pt x="2672" y="1292"/>
                  </a:lnTo>
                  <a:lnTo>
                    <a:pt x="2761" y="1314"/>
                  </a:lnTo>
                  <a:lnTo>
                    <a:pt x="2939" y="1381"/>
                  </a:lnTo>
                  <a:lnTo>
                    <a:pt x="3106" y="1459"/>
                  </a:lnTo>
                  <a:lnTo>
                    <a:pt x="3106" y="1459"/>
                  </a:lnTo>
                  <a:lnTo>
                    <a:pt x="3285" y="1548"/>
                  </a:lnTo>
                  <a:lnTo>
                    <a:pt x="3452" y="1615"/>
                  </a:lnTo>
                  <a:lnTo>
                    <a:pt x="3541" y="1648"/>
                  </a:lnTo>
                  <a:lnTo>
                    <a:pt x="3630" y="1659"/>
                  </a:lnTo>
                  <a:lnTo>
                    <a:pt x="3730" y="1670"/>
                  </a:lnTo>
                  <a:lnTo>
                    <a:pt x="3819" y="1670"/>
                  </a:lnTo>
                  <a:lnTo>
                    <a:pt x="3819" y="1670"/>
                  </a:lnTo>
                  <a:lnTo>
                    <a:pt x="3886" y="1659"/>
                  </a:lnTo>
                  <a:lnTo>
                    <a:pt x="3953" y="1648"/>
                  </a:lnTo>
                  <a:lnTo>
                    <a:pt x="4086" y="1593"/>
                  </a:lnTo>
                  <a:lnTo>
                    <a:pt x="4209" y="1526"/>
                  </a:lnTo>
                  <a:lnTo>
                    <a:pt x="4320" y="1437"/>
                  </a:lnTo>
                  <a:lnTo>
                    <a:pt x="4431" y="1336"/>
                  </a:lnTo>
                  <a:lnTo>
                    <a:pt x="4543" y="1236"/>
                  </a:lnTo>
                  <a:lnTo>
                    <a:pt x="4754" y="1025"/>
                  </a:lnTo>
                  <a:lnTo>
                    <a:pt x="4754" y="1025"/>
                  </a:lnTo>
                  <a:lnTo>
                    <a:pt x="4932" y="869"/>
                  </a:lnTo>
                  <a:lnTo>
                    <a:pt x="5122" y="724"/>
                  </a:lnTo>
                  <a:lnTo>
                    <a:pt x="5322" y="591"/>
                  </a:lnTo>
                  <a:lnTo>
                    <a:pt x="5534" y="479"/>
                  </a:lnTo>
                  <a:lnTo>
                    <a:pt x="5745" y="368"/>
                  </a:lnTo>
                  <a:lnTo>
                    <a:pt x="5968" y="268"/>
                  </a:lnTo>
                  <a:lnTo>
                    <a:pt x="6402" y="67"/>
                  </a:lnTo>
                  <a:lnTo>
                    <a:pt x="6402" y="67"/>
                  </a:lnTo>
                  <a:lnTo>
                    <a:pt x="6547" y="12"/>
                  </a:lnTo>
                  <a:lnTo>
                    <a:pt x="6613" y="0"/>
                  </a:lnTo>
                  <a:lnTo>
                    <a:pt x="6680" y="0"/>
                  </a:lnTo>
                  <a:lnTo>
                    <a:pt x="6680" y="0"/>
                  </a:lnTo>
                  <a:lnTo>
                    <a:pt x="6736" y="23"/>
                  </a:lnTo>
                  <a:lnTo>
                    <a:pt x="6780" y="34"/>
                  </a:lnTo>
                  <a:lnTo>
                    <a:pt x="6881" y="101"/>
                  </a:lnTo>
                  <a:lnTo>
                    <a:pt x="6881" y="101"/>
                  </a:lnTo>
                  <a:lnTo>
                    <a:pt x="6959" y="156"/>
                  </a:lnTo>
                  <a:lnTo>
                    <a:pt x="7037" y="234"/>
                  </a:lnTo>
                  <a:lnTo>
                    <a:pt x="7170" y="379"/>
                  </a:lnTo>
                  <a:lnTo>
                    <a:pt x="7304" y="546"/>
                  </a:lnTo>
                  <a:lnTo>
                    <a:pt x="7437" y="713"/>
                  </a:lnTo>
                  <a:lnTo>
                    <a:pt x="7560" y="880"/>
                  </a:lnTo>
                  <a:lnTo>
                    <a:pt x="7705" y="1036"/>
                  </a:lnTo>
                  <a:lnTo>
                    <a:pt x="7771" y="1103"/>
                  </a:lnTo>
                  <a:lnTo>
                    <a:pt x="7849" y="1169"/>
                  </a:lnTo>
                  <a:lnTo>
                    <a:pt x="7927" y="1225"/>
                  </a:lnTo>
                  <a:lnTo>
                    <a:pt x="8016" y="1281"/>
                  </a:lnTo>
                  <a:lnTo>
                    <a:pt x="8016" y="1281"/>
                  </a:lnTo>
                  <a:lnTo>
                    <a:pt x="8105" y="1314"/>
                  </a:lnTo>
                  <a:lnTo>
                    <a:pt x="8150" y="1325"/>
                  </a:lnTo>
                  <a:lnTo>
                    <a:pt x="8194" y="1325"/>
                  </a:lnTo>
                  <a:lnTo>
                    <a:pt x="8194" y="1325"/>
                  </a:lnTo>
                  <a:lnTo>
                    <a:pt x="8250" y="1314"/>
                  </a:lnTo>
                  <a:lnTo>
                    <a:pt x="8306" y="1292"/>
                  </a:lnTo>
                  <a:lnTo>
                    <a:pt x="8395" y="1203"/>
                  </a:lnTo>
                  <a:lnTo>
                    <a:pt x="8395" y="1203"/>
                  </a:lnTo>
                  <a:lnTo>
                    <a:pt x="8606" y="1036"/>
                  </a:lnTo>
                  <a:lnTo>
                    <a:pt x="8818" y="869"/>
                  </a:lnTo>
                  <a:lnTo>
                    <a:pt x="9041" y="713"/>
                  </a:lnTo>
                  <a:lnTo>
                    <a:pt x="9263" y="579"/>
                  </a:lnTo>
                  <a:lnTo>
                    <a:pt x="9497" y="457"/>
                  </a:lnTo>
                  <a:lnTo>
                    <a:pt x="9742" y="346"/>
                  </a:lnTo>
                  <a:lnTo>
                    <a:pt x="9998" y="245"/>
                  </a:lnTo>
                  <a:lnTo>
                    <a:pt x="10243" y="167"/>
                  </a:lnTo>
                  <a:lnTo>
                    <a:pt x="10243" y="167"/>
                  </a:lnTo>
                  <a:lnTo>
                    <a:pt x="10343" y="145"/>
                  </a:lnTo>
                  <a:lnTo>
                    <a:pt x="10432" y="134"/>
                  </a:lnTo>
                  <a:lnTo>
                    <a:pt x="10477" y="134"/>
                  </a:lnTo>
                  <a:lnTo>
                    <a:pt x="10521" y="145"/>
                  </a:lnTo>
                  <a:lnTo>
                    <a:pt x="10566" y="156"/>
                  </a:lnTo>
                  <a:lnTo>
                    <a:pt x="10599" y="190"/>
                  </a:lnTo>
                  <a:lnTo>
                    <a:pt x="10599" y="190"/>
                  </a:lnTo>
                  <a:lnTo>
                    <a:pt x="10633" y="223"/>
                  </a:lnTo>
                  <a:lnTo>
                    <a:pt x="10655" y="268"/>
                  </a:lnTo>
                  <a:lnTo>
                    <a:pt x="10677" y="312"/>
                  </a:lnTo>
                  <a:lnTo>
                    <a:pt x="10688" y="368"/>
                  </a:lnTo>
                  <a:lnTo>
                    <a:pt x="10688" y="479"/>
                  </a:lnTo>
                  <a:lnTo>
                    <a:pt x="10666" y="579"/>
                  </a:lnTo>
                  <a:lnTo>
                    <a:pt x="10666" y="579"/>
                  </a:lnTo>
                  <a:lnTo>
                    <a:pt x="10521" y="1515"/>
                  </a:lnTo>
                  <a:lnTo>
                    <a:pt x="10521" y="1515"/>
                  </a:lnTo>
                  <a:lnTo>
                    <a:pt x="10711" y="1403"/>
                  </a:lnTo>
                  <a:lnTo>
                    <a:pt x="10911" y="1303"/>
                  </a:lnTo>
                  <a:lnTo>
                    <a:pt x="11111" y="1203"/>
                  </a:lnTo>
                  <a:lnTo>
                    <a:pt x="11312" y="1125"/>
                  </a:lnTo>
                  <a:lnTo>
                    <a:pt x="11523" y="1047"/>
                  </a:lnTo>
                  <a:lnTo>
                    <a:pt x="11724" y="980"/>
                  </a:lnTo>
                  <a:lnTo>
                    <a:pt x="11946" y="925"/>
                  </a:lnTo>
                  <a:lnTo>
                    <a:pt x="12158" y="869"/>
                  </a:lnTo>
                  <a:lnTo>
                    <a:pt x="12158" y="869"/>
                  </a:lnTo>
                  <a:lnTo>
                    <a:pt x="12247" y="858"/>
                  </a:lnTo>
                  <a:lnTo>
                    <a:pt x="12325" y="869"/>
                  </a:lnTo>
                  <a:lnTo>
                    <a:pt x="12369" y="880"/>
                  </a:lnTo>
                  <a:lnTo>
                    <a:pt x="12403" y="891"/>
                  </a:lnTo>
                  <a:lnTo>
                    <a:pt x="12436" y="913"/>
                  </a:lnTo>
                  <a:lnTo>
                    <a:pt x="12459" y="947"/>
                  </a:lnTo>
                  <a:lnTo>
                    <a:pt x="12459" y="947"/>
                  </a:lnTo>
                  <a:lnTo>
                    <a:pt x="12470" y="1002"/>
                  </a:lnTo>
                  <a:lnTo>
                    <a:pt x="12481" y="1058"/>
                  </a:lnTo>
                  <a:lnTo>
                    <a:pt x="12492" y="1114"/>
                  </a:lnTo>
                  <a:lnTo>
                    <a:pt x="12503" y="1158"/>
                  </a:lnTo>
                  <a:lnTo>
                    <a:pt x="12503" y="1158"/>
                  </a:lnTo>
                  <a:lnTo>
                    <a:pt x="12536" y="1192"/>
                  </a:lnTo>
                  <a:lnTo>
                    <a:pt x="12581" y="1214"/>
                  </a:lnTo>
                  <a:lnTo>
                    <a:pt x="12626" y="1225"/>
                  </a:lnTo>
                  <a:lnTo>
                    <a:pt x="12670" y="1236"/>
                  </a:lnTo>
                  <a:lnTo>
                    <a:pt x="12670" y="1236"/>
                  </a:lnTo>
                  <a:lnTo>
                    <a:pt x="12781" y="1236"/>
                  </a:lnTo>
                  <a:lnTo>
                    <a:pt x="12893" y="1236"/>
                  </a:lnTo>
                  <a:lnTo>
                    <a:pt x="13104" y="1214"/>
                  </a:lnTo>
                  <a:lnTo>
                    <a:pt x="13327" y="1192"/>
                  </a:lnTo>
                  <a:lnTo>
                    <a:pt x="13427" y="1192"/>
                  </a:lnTo>
                  <a:lnTo>
                    <a:pt x="13538" y="1192"/>
                  </a:lnTo>
                  <a:lnTo>
                    <a:pt x="13538" y="1192"/>
                  </a:lnTo>
                  <a:lnTo>
                    <a:pt x="13650" y="1203"/>
                  </a:lnTo>
                  <a:lnTo>
                    <a:pt x="13761" y="1225"/>
                  </a:lnTo>
                  <a:lnTo>
                    <a:pt x="13872" y="1259"/>
                  </a:lnTo>
                  <a:lnTo>
                    <a:pt x="13973" y="1314"/>
                  </a:lnTo>
                  <a:lnTo>
                    <a:pt x="14062" y="1370"/>
                  </a:lnTo>
                  <a:lnTo>
                    <a:pt x="14129" y="1448"/>
                  </a:lnTo>
                  <a:lnTo>
                    <a:pt x="14195" y="1537"/>
                  </a:lnTo>
                  <a:lnTo>
                    <a:pt x="14240" y="1637"/>
                  </a:lnTo>
                  <a:lnTo>
                    <a:pt x="14240" y="1637"/>
                  </a:lnTo>
                  <a:lnTo>
                    <a:pt x="14251" y="1737"/>
                  </a:lnTo>
                  <a:lnTo>
                    <a:pt x="14251" y="1837"/>
                  </a:lnTo>
                  <a:lnTo>
                    <a:pt x="14229" y="1938"/>
                  </a:lnTo>
                  <a:lnTo>
                    <a:pt x="14195" y="2038"/>
                  </a:lnTo>
                  <a:lnTo>
                    <a:pt x="14151" y="2127"/>
                  </a:lnTo>
                  <a:lnTo>
                    <a:pt x="14084" y="2216"/>
                  </a:lnTo>
                  <a:lnTo>
                    <a:pt x="14017" y="2294"/>
                  </a:lnTo>
                  <a:lnTo>
                    <a:pt x="13950" y="2372"/>
                  </a:lnTo>
                  <a:lnTo>
                    <a:pt x="13950" y="2372"/>
                  </a:lnTo>
                  <a:lnTo>
                    <a:pt x="13828" y="2494"/>
                  </a:lnTo>
                  <a:lnTo>
                    <a:pt x="13694" y="2595"/>
                  </a:lnTo>
                  <a:lnTo>
                    <a:pt x="13550" y="2684"/>
                  </a:lnTo>
                  <a:lnTo>
                    <a:pt x="13405" y="2762"/>
                  </a:lnTo>
                  <a:lnTo>
                    <a:pt x="13260" y="2839"/>
                  </a:lnTo>
                  <a:lnTo>
                    <a:pt x="13104" y="2895"/>
                  </a:lnTo>
                  <a:lnTo>
                    <a:pt x="12948" y="2951"/>
                  </a:lnTo>
                  <a:lnTo>
                    <a:pt x="12781" y="3006"/>
                  </a:lnTo>
                  <a:lnTo>
                    <a:pt x="12614" y="3040"/>
                  </a:lnTo>
                  <a:lnTo>
                    <a:pt x="12447" y="3073"/>
                  </a:lnTo>
                  <a:lnTo>
                    <a:pt x="12102" y="3129"/>
                  </a:lnTo>
                  <a:lnTo>
                    <a:pt x="11768" y="3162"/>
                  </a:lnTo>
                  <a:lnTo>
                    <a:pt x="11423" y="3173"/>
                  </a:lnTo>
                  <a:lnTo>
                    <a:pt x="11423" y="3173"/>
                  </a:lnTo>
                  <a:lnTo>
                    <a:pt x="10967" y="3196"/>
                  </a:lnTo>
                  <a:lnTo>
                    <a:pt x="10510" y="3207"/>
                  </a:lnTo>
                  <a:lnTo>
                    <a:pt x="10043" y="3207"/>
                  </a:lnTo>
                  <a:lnTo>
                    <a:pt x="9586" y="3185"/>
                  </a:lnTo>
                  <a:lnTo>
                    <a:pt x="9130" y="3162"/>
                  </a:lnTo>
                  <a:lnTo>
                    <a:pt x="8673" y="3129"/>
                  </a:lnTo>
                  <a:lnTo>
                    <a:pt x="8217" y="3073"/>
                  </a:lnTo>
                  <a:lnTo>
                    <a:pt x="7771" y="299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8"/>
            <p:cNvSpPr/>
            <p:nvPr/>
          </p:nvSpPr>
          <p:spPr>
            <a:xfrm>
              <a:off x="1968398" y="2594993"/>
              <a:ext cx="70567" cy="39472"/>
            </a:xfrm>
            <a:custGeom>
              <a:avLst/>
              <a:gdLst/>
              <a:ahLst/>
              <a:cxnLst/>
              <a:rect l="l" t="t" r="r" b="b"/>
              <a:pathLst>
                <a:path w="3007" h="1682" extrusionOk="0">
                  <a:moveTo>
                    <a:pt x="836" y="0"/>
                  </a:moveTo>
                  <a:lnTo>
                    <a:pt x="691" y="12"/>
                  </a:lnTo>
                  <a:lnTo>
                    <a:pt x="535" y="34"/>
                  </a:lnTo>
                  <a:lnTo>
                    <a:pt x="401" y="78"/>
                  </a:lnTo>
                  <a:lnTo>
                    <a:pt x="335" y="112"/>
                  </a:lnTo>
                  <a:lnTo>
                    <a:pt x="268" y="145"/>
                  </a:lnTo>
                  <a:lnTo>
                    <a:pt x="201" y="190"/>
                  </a:lnTo>
                  <a:lnTo>
                    <a:pt x="145" y="245"/>
                  </a:lnTo>
                  <a:lnTo>
                    <a:pt x="101" y="301"/>
                  </a:lnTo>
                  <a:lnTo>
                    <a:pt x="56" y="368"/>
                  </a:lnTo>
                  <a:lnTo>
                    <a:pt x="34" y="435"/>
                  </a:lnTo>
                  <a:lnTo>
                    <a:pt x="12" y="513"/>
                  </a:lnTo>
                  <a:lnTo>
                    <a:pt x="1" y="579"/>
                  </a:lnTo>
                  <a:lnTo>
                    <a:pt x="1" y="657"/>
                  </a:lnTo>
                  <a:lnTo>
                    <a:pt x="23" y="735"/>
                  </a:lnTo>
                  <a:lnTo>
                    <a:pt x="45" y="802"/>
                  </a:lnTo>
                  <a:lnTo>
                    <a:pt x="90" y="858"/>
                  </a:lnTo>
                  <a:lnTo>
                    <a:pt x="134" y="925"/>
                  </a:lnTo>
                  <a:lnTo>
                    <a:pt x="234" y="1036"/>
                  </a:lnTo>
                  <a:lnTo>
                    <a:pt x="357" y="1125"/>
                  </a:lnTo>
                  <a:lnTo>
                    <a:pt x="479" y="1214"/>
                  </a:lnTo>
                  <a:lnTo>
                    <a:pt x="613" y="1292"/>
                  </a:lnTo>
                  <a:lnTo>
                    <a:pt x="747" y="1370"/>
                  </a:lnTo>
                  <a:lnTo>
                    <a:pt x="891" y="1437"/>
                  </a:lnTo>
                  <a:lnTo>
                    <a:pt x="1025" y="1503"/>
                  </a:lnTo>
                  <a:lnTo>
                    <a:pt x="1181" y="1559"/>
                  </a:lnTo>
                  <a:lnTo>
                    <a:pt x="1325" y="1604"/>
                  </a:lnTo>
                  <a:lnTo>
                    <a:pt x="1470" y="1637"/>
                  </a:lnTo>
                  <a:lnTo>
                    <a:pt x="1626" y="1659"/>
                  </a:lnTo>
                  <a:lnTo>
                    <a:pt x="1771" y="1670"/>
                  </a:lnTo>
                  <a:lnTo>
                    <a:pt x="1927" y="1682"/>
                  </a:lnTo>
                  <a:lnTo>
                    <a:pt x="2071" y="1670"/>
                  </a:lnTo>
                  <a:lnTo>
                    <a:pt x="2227" y="1648"/>
                  </a:lnTo>
                  <a:lnTo>
                    <a:pt x="2372" y="1626"/>
                  </a:lnTo>
                  <a:lnTo>
                    <a:pt x="2517" y="1581"/>
                  </a:lnTo>
                  <a:lnTo>
                    <a:pt x="2650" y="1526"/>
                  </a:lnTo>
                  <a:lnTo>
                    <a:pt x="2728" y="1481"/>
                  </a:lnTo>
                  <a:lnTo>
                    <a:pt x="2806" y="1437"/>
                  </a:lnTo>
                  <a:lnTo>
                    <a:pt x="2873" y="1381"/>
                  </a:lnTo>
                  <a:lnTo>
                    <a:pt x="2929" y="1314"/>
                  </a:lnTo>
                  <a:lnTo>
                    <a:pt x="2973" y="1236"/>
                  </a:lnTo>
                  <a:lnTo>
                    <a:pt x="2996" y="1147"/>
                  </a:lnTo>
                  <a:lnTo>
                    <a:pt x="3007" y="1058"/>
                  </a:lnTo>
                  <a:lnTo>
                    <a:pt x="2996" y="969"/>
                  </a:lnTo>
                  <a:lnTo>
                    <a:pt x="2973" y="869"/>
                  </a:lnTo>
                  <a:lnTo>
                    <a:pt x="2940" y="780"/>
                  </a:lnTo>
                  <a:lnTo>
                    <a:pt x="2895" y="702"/>
                  </a:lnTo>
                  <a:lnTo>
                    <a:pt x="2829" y="624"/>
                  </a:lnTo>
                  <a:lnTo>
                    <a:pt x="2717" y="513"/>
                  </a:lnTo>
                  <a:lnTo>
                    <a:pt x="2584" y="412"/>
                  </a:lnTo>
                  <a:lnTo>
                    <a:pt x="2439" y="334"/>
                  </a:lnTo>
                  <a:lnTo>
                    <a:pt x="2283" y="279"/>
                  </a:lnTo>
                  <a:lnTo>
                    <a:pt x="2127" y="223"/>
                  </a:lnTo>
                  <a:lnTo>
                    <a:pt x="1971" y="179"/>
                  </a:lnTo>
                  <a:lnTo>
                    <a:pt x="1660" y="90"/>
                  </a:lnTo>
                  <a:lnTo>
                    <a:pt x="1459" y="45"/>
                  </a:lnTo>
                  <a:lnTo>
                    <a:pt x="1248" y="12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rgbClr val="93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8"/>
            <p:cNvSpPr/>
            <p:nvPr/>
          </p:nvSpPr>
          <p:spPr>
            <a:xfrm>
              <a:off x="1980413" y="2608839"/>
              <a:ext cx="18586" cy="9434"/>
            </a:xfrm>
            <a:custGeom>
              <a:avLst/>
              <a:gdLst/>
              <a:ahLst/>
              <a:cxnLst/>
              <a:rect l="l" t="t" r="r" b="b"/>
              <a:pathLst>
                <a:path w="792" h="402" extrusionOk="0">
                  <a:moveTo>
                    <a:pt x="413" y="1"/>
                  </a:moveTo>
                  <a:lnTo>
                    <a:pt x="324" y="12"/>
                  </a:lnTo>
                  <a:lnTo>
                    <a:pt x="223" y="12"/>
                  </a:lnTo>
                  <a:lnTo>
                    <a:pt x="134" y="34"/>
                  </a:lnTo>
                  <a:lnTo>
                    <a:pt x="45" y="67"/>
                  </a:lnTo>
                  <a:lnTo>
                    <a:pt x="12" y="90"/>
                  </a:lnTo>
                  <a:lnTo>
                    <a:pt x="1" y="134"/>
                  </a:lnTo>
                  <a:lnTo>
                    <a:pt x="1" y="145"/>
                  </a:lnTo>
                  <a:lnTo>
                    <a:pt x="12" y="168"/>
                  </a:lnTo>
                  <a:lnTo>
                    <a:pt x="23" y="179"/>
                  </a:lnTo>
                  <a:lnTo>
                    <a:pt x="45" y="190"/>
                  </a:lnTo>
                  <a:lnTo>
                    <a:pt x="145" y="201"/>
                  </a:lnTo>
                  <a:lnTo>
                    <a:pt x="235" y="212"/>
                  </a:lnTo>
                  <a:lnTo>
                    <a:pt x="591" y="212"/>
                  </a:lnTo>
                  <a:lnTo>
                    <a:pt x="630" y="207"/>
                  </a:lnTo>
                  <a:lnTo>
                    <a:pt x="630" y="207"/>
                  </a:lnTo>
                  <a:lnTo>
                    <a:pt x="613" y="223"/>
                  </a:lnTo>
                  <a:lnTo>
                    <a:pt x="513" y="323"/>
                  </a:lnTo>
                  <a:lnTo>
                    <a:pt x="513" y="357"/>
                  </a:lnTo>
                  <a:lnTo>
                    <a:pt x="524" y="379"/>
                  </a:lnTo>
                  <a:lnTo>
                    <a:pt x="557" y="401"/>
                  </a:lnTo>
                  <a:lnTo>
                    <a:pt x="580" y="390"/>
                  </a:lnTo>
                  <a:lnTo>
                    <a:pt x="658" y="335"/>
                  </a:lnTo>
                  <a:lnTo>
                    <a:pt x="702" y="290"/>
                  </a:lnTo>
                  <a:lnTo>
                    <a:pt x="747" y="245"/>
                  </a:lnTo>
                  <a:lnTo>
                    <a:pt x="780" y="190"/>
                  </a:lnTo>
                  <a:lnTo>
                    <a:pt x="791" y="145"/>
                  </a:lnTo>
                  <a:lnTo>
                    <a:pt x="791" y="123"/>
                  </a:lnTo>
                  <a:lnTo>
                    <a:pt x="780" y="101"/>
                  </a:lnTo>
                  <a:lnTo>
                    <a:pt x="769" y="78"/>
                  </a:lnTo>
                  <a:lnTo>
                    <a:pt x="747" y="67"/>
                  </a:lnTo>
                  <a:lnTo>
                    <a:pt x="669" y="34"/>
                  </a:lnTo>
                  <a:lnTo>
                    <a:pt x="580" y="12"/>
                  </a:lnTo>
                  <a:lnTo>
                    <a:pt x="491" y="12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8"/>
            <p:cNvSpPr/>
            <p:nvPr/>
          </p:nvSpPr>
          <p:spPr>
            <a:xfrm>
              <a:off x="2001064" y="2612242"/>
              <a:ext cx="5515" cy="7345"/>
            </a:xfrm>
            <a:custGeom>
              <a:avLst/>
              <a:gdLst/>
              <a:ahLst/>
              <a:cxnLst/>
              <a:rect l="l" t="t" r="r" b="b"/>
              <a:pathLst>
                <a:path w="235" h="313" extrusionOk="0">
                  <a:moveTo>
                    <a:pt x="101" y="0"/>
                  </a:moveTo>
                  <a:lnTo>
                    <a:pt x="67" y="23"/>
                  </a:lnTo>
                  <a:lnTo>
                    <a:pt x="34" y="56"/>
                  </a:lnTo>
                  <a:lnTo>
                    <a:pt x="11" y="89"/>
                  </a:lnTo>
                  <a:lnTo>
                    <a:pt x="0" y="134"/>
                  </a:lnTo>
                  <a:lnTo>
                    <a:pt x="0" y="190"/>
                  </a:lnTo>
                  <a:lnTo>
                    <a:pt x="0" y="234"/>
                  </a:lnTo>
                  <a:lnTo>
                    <a:pt x="23" y="267"/>
                  </a:lnTo>
                  <a:lnTo>
                    <a:pt x="45" y="290"/>
                  </a:lnTo>
                  <a:lnTo>
                    <a:pt x="67" y="301"/>
                  </a:lnTo>
                  <a:lnTo>
                    <a:pt x="101" y="312"/>
                  </a:lnTo>
                  <a:lnTo>
                    <a:pt x="134" y="301"/>
                  </a:lnTo>
                  <a:lnTo>
                    <a:pt x="167" y="290"/>
                  </a:lnTo>
                  <a:lnTo>
                    <a:pt x="190" y="267"/>
                  </a:lnTo>
                  <a:lnTo>
                    <a:pt x="212" y="234"/>
                  </a:lnTo>
                  <a:lnTo>
                    <a:pt x="223" y="178"/>
                  </a:lnTo>
                  <a:lnTo>
                    <a:pt x="223" y="167"/>
                  </a:lnTo>
                  <a:lnTo>
                    <a:pt x="234" y="145"/>
                  </a:lnTo>
                  <a:lnTo>
                    <a:pt x="223" y="156"/>
                  </a:lnTo>
                  <a:lnTo>
                    <a:pt x="223" y="156"/>
                  </a:lnTo>
                  <a:lnTo>
                    <a:pt x="234" y="123"/>
                  </a:lnTo>
                  <a:lnTo>
                    <a:pt x="234" y="78"/>
                  </a:lnTo>
                  <a:lnTo>
                    <a:pt x="223" y="45"/>
                  </a:lnTo>
                  <a:lnTo>
                    <a:pt x="190" y="1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8"/>
            <p:cNvSpPr/>
            <p:nvPr/>
          </p:nvSpPr>
          <p:spPr>
            <a:xfrm>
              <a:off x="2001581" y="2621910"/>
              <a:ext cx="8636" cy="4975"/>
            </a:xfrm>
            <a:custGeom>
              <a:avLst/>
              <a:gdLst/>
              <a:ahLst/>
              <a:cxnLst/>
              <a:rect l="l" t="t" r="r" b="b"/>
              <a:pathLst>
                <a:path w="368" h="212" extrusionOk="0">
                  <a:moveTo>
                    <a:pt x="134" y="0"/>
                  </a:moveTo>
                  <a:lnTo>
                    <a:pt x="56" y="11"/>
                  </a:lnTo>
                  <a:lnTo>
                    <a:pt x="34" y="22"/>
                  </a:lnTo>
                  <a:lnTo>
                    <a:pt x="12" y="45"/>
                  </a:lnTo>
                  <a:lnTo>
                    <a:pt x="1" y="67"/>
                  </a:lnTo>
                  <a:lnTo>
                    <a:pt x="1" y="89"/>
                  </a:lnTo>
                  <a:lnTo>
                    <a:pt x="1" y="123"/>
                  </a:lnTo>
                  <a:lnTo>
                    <a:pt x="12" y="145"/>
                  </a:lnTo>
                  <a:lnTo>
                    <a:pt x="34" y="167"/>
                  </a:lnTo>
                  <a:lnTo>
                    <a:pt x="56" y="178"/>
                  </a:lnTo>
                  <a:lnTo>
                    <a:pt x="123" y="201"/>
                  </a:lnTo>
                  <a:lnTo>
                    <a:pt x="179" y="212"/>
                  </a:lnTo>
                  <a:lnTo>
                    <a:pt x="246" y="201"/>
                  </a:lnTo>
                  <a:lnTo>
                    <a:pt x="301" y="189"/>
                  </a:lnTo>
                  <a:lnTo>
                    <a:pt x="346" y="156"/>
                  </a:lnTo>
                  <a:lnTo>
                    <a:pt x="368" y="123"/>
                  </a:lnTo>
                  <a:lnTo>
                    <a:pt x="357" y="78"/>
                  </a:lnTo>
                  <a:lnTo>
                    <a:pt x="346" y="56"/>
                  </a:lnTo>
                  <a:lnTo>
                    <a:pt x="323" y="45"/>
                  </a:lnTo>
                  <a:lnTo>
                    <a:pt x="257" y="1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8"/>
            <p:cNvSpPr/>
            <p:nvPr/>
          </p:nvSpPr>
          <p:spPr>
            <a:xfrm>
              <a:off x="2009677" y="2614072"/>
              <a:ext cx="12579" cy="10467"/>
            </a:xfrm>
            <a:custGeom>
              <a:avLst/>
              <a:gdLst/>
              <a:ahLst/>
              <a:cxnLst/>
              <a:rect l="l" t="t" r="r" b="b"/>
              <a:pathLst>
                <a:path w="536" h="446" extrusionOk="0">
                  <a:moveTo>
                    <a:pt x="45" y="0"/>
                  </a:moveTo>
                  <a:lnTo>
                    <a:pt x="12" y="11"/>
                  </a:lnTo>
                  <a:lnTo>
                    <a:pt x="1" y="34"/>
                  </a:lnTo>
                  <a:lnTo>
                    <a:pt x="12" y="45"/>
                  </a:lnTo>
                  <a:lnTo>
                    <a:pt x="12" y="56"/>
                  </a:lnTo>
                  <a:lnTo>
                    <a:pt x="257" y="267"/>
                  </a:lnTo>
                  <a:lnTo>
                    <a:pt x="368" y="356"/>
                  </a:lnTo>
                  <a:lnTo>
                    <a:pt x="424" y="401"/>
                  </a:lnTo>
                  <a:lnTo>
                    <a:pt x="491" y="446"/>
                  </a:lnTo>
                  <a:lnTo>
                    <a:pt x="513" y="446"/>
                  </a:lnTo>
                  <a:lnTo>
                    <a:pt x="524" y="434"/>
                  </a:lnTo>
                  <a:lnTo>
                    <a:pt x="535" y="412"/>
                  </a:lnTo>
                  <a:lnTo>
                    <a:pt x="524" y="390"/>
                  </a:lnTo>
                  <a:lnTo>
                    <a:pt x="479" y="345"/>
                  </a:lnTo>
                  <a:lnTo>
                    <a:pt x="413" y="290"/>
                  </a:lnTo>
                  <a:lnTo>
                    <a:pt x="301" y="201"/>
                  </a:lnTo>
                  <a:lnTo>
                    <a:pt x="68" y="1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8"/>
            <p:cNvSpPr/>
            <p:nvPr/>
          </p:nvSpPr>
          <p:spPr>
            <a:xfrm>
              <a:off x="2011507" y="2609097"/>
              <a:ext cx="17014" cy="8660"/>
            </a:xfrm>
            <a:custGeom>
              <a:avLst/>
              <a:gdLst/>
              <a:ahLst/>
              <a:cxnLst/>
              <a:rect l="l" t="t" r="r" b="b"/>
              <a:pathLst>
                <a:path w="725" h="369" extrusionOk="0">
                  <a:moveTo>
                    <a:pt x="56" y="1"/>
                  </a:moveTo>
                  <a:lnTo>
                    <a:pt x="34" y="12"/>
                  </a:lnTo>
                  <a:lnTo>
                    <a:pt x="12" y="23"/>
                  </a:lnTo>
                  <a:lnTo>
                    <a:pt x="1" y="45"/>
                  </a:lnTo>
                  <a:lnTo>
                    <a:pt x="1" y="67"/>
                  </a:lnTo>
                  <a:lnTo>
                    <a:pt x="1" y="90"/>
                  </a:lnTo>
                  <a:lnTo>
                    <a:pt x="12" y="112"/>
                  </a:lnTo>
                  <a:lnTo>
                    <a:pt x="23" y="123"/>
                  </a:lnTo>
                  <a:lnTo>
                    <a:pt x="390" y="279"/>
                  </a:lnTo>
                  <a:lnTo>
                    <a:pt x="546" y="346"/>
                  </a:lnTo>
                  <a:lnTo>
                    <a:pt x="624" y="368"/>
                  </a:lnTo>
                  <a:lnTo>
                    <a:pt x="702" y="368"/>
                  </a:lnTo>
                  <a:lnTo>
                    <a:pt x="713" y="357"/>
                  </a:lnTo>
                  <a:lnTo>
                    <a:pt x="724" y="335"/>
                  </a:lnTo>
                  <a:lnTo>
                    <a:pt x="724" y="324"/>
                  </a:lnTo>
                  <a:lnTo>
                    <a:pt x="724" y="301"/>
                  </a:lnTo>
                  <a:lnTo>
                    <a:pt x="702" y="268"/>
                  </a:lnTo>
                  <a:lnTo>
                    <a:pt x="680" y="246"/>
                  </a:lnTo>
                  <a:lnTo>
                    <a:pt x="602" y="201"/>
                  </a:lnTo>
                  <a:lnTo>
                    <a:pt x="446" y="145"/>
                  </a:lnTo>
                  <a:lnTo>
                    <a:pt x="79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8"/>
            <p:cNvSpPr/>
            <p:nvPr/>
          </p:nvSpPr>
          <p:spPr>
            <a:xfrm>
              <a:off x="2009419" y="2604404"/>
              <a:ext cx="7087" cy="6031"/>
            </a:xfrm>
            <a:custGeom>
              <a:avLst/>
              <a:gdLst/>
              <a:ahLst/>
              <a:cxnLst/>
              <a:rect l="l" t="t" r="r" b="b"/>
              <a:pathLst>
                <a:path w="302" h="257" extrusionOk="0">
                  <a:moveTo>
                    <a:pt x="234" y="0"/>
                  </a:moveTo>
                  <a:lnTo>
                    <a:pt x="156" y="34"/>
                  </a:lnTo>
                  <a:lnTo>
                    <a:pt x="79" y="78"/>
                  </a:lnTo>
                  <a:lnTo>
                    <a:pt x="45" y="112"/>
                  </a:lnTo>
                  <a:lnTo>
                    <a:pt x="12" y="134"/>
                  </a:lnTo>
                  <a:lnTo>
                    <a:pt x="1" y="178"/>
                  </a:lnTo>
                  <a:lnTo>
                    <a:pt x="1" y="223"/>
                  </a:lnTo>
                  <a:lnTo>
                    <a:pt x="12" y="245"/>
                  </a:lnTo>
                  <a:lnTo>
                    <a:pt x="45" y="256"/>
                  </a:lnTo>
                  <a:lnTo>
                    <a:pt x="79" y="245"/>
                  </a:lnTo>
                  <a:lnTo>
                    <a:pt x="112" y="234"/>
                  </a:lnTo>
                  <a:lnTo>
                    <a:pt x="168" y="190"/>
                  </a:lnTo>
                  <a:lnTo>
                    <a:pt x="223" y="145"/>
                  </a:lnTo>
                  <a:lnTo>
                    <a:pt x="279" y="100"/>
                  </a:lnTo>
                  <a:lnTo>
                    <a:pt x="290" y="89"/>
                  </a:lnTo>
                  <a:lnTo>
                    <a:pt x="301" y="67"/>
                  </a:lnTo>
                  <a:lnTo>
                    <a:pt x="301" y="34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8"/>
            <p:cNvSpPr/>
            <p:nvPr/>
          </p:nvSpPr>
          <p:spPr>
            <a:xfrm>
              <a:off x="1989823" y="2601259"/>
              <a:ext cx="4999" cy="3943"/>
            </a:xfrm>
            <a:custGeom>
              <a:avLst/>
              <a:gdLst/>
              <a:ahLst/>
              <a:cxnLst/>
              <a:rect l="l" t="t" r="r" b="b"/>
              <a:pathLst>
                <a:path w="213" h="168" extrusionOk="0">
                  <a:moveTo>
                    <a:pt x="56" y="1"/>
                  </a:moveTo>
                  <a:lnTo>
                    <a:pt x="23" y="23"/>
                  </a:lnTo>
                  <a:lnTo>
                    <a:pt x="1" y="45"/>
                  </a:lnTo>
                  <a:lnTo>
                    <a:pt x="1" y="79"/>
                  </a:lnTo>
                  <a:lnTo>
                    <a:pt x="1" y="112"/>
                  </a:lnTo>
                  <a:lnTo>
                    <a:pt x="23" y="145"/>
                  </a:lnTo>
                  <a:lnTo>
                    <a:pt x="56" y="157"/>
                  </a:lnTo>
                  <a:lnTo>
                    <a:pt x="123" y="168"/>
                  </a:lnTo>
                  <a:lnTo>
                    <a:pt x="168" y="168"/>
                  </a:lnTo>
                  <a:lnTo>
                    <a:pt x="190" y="145"/>
                  </a:lnTo>
                  <a:lnTo>
                    <a:pt x="201" y="123"/>
                  </a:lnTo>
                  <a:lnTo>
                    <a:pt x="212" y="101"/>
                  </a:lnTo>
                  <a:lnTo>
                    <a:pt x="212" y="79"/>
                  </a:lnTo>
                  <a:lnTo>
                    <a:pt x="201" y="56"/>
                  </a:lnTo>
                  <a:lnTo>
                    <a:pt x="179" y="34"/>
                  </a:lnTo>
                  <a:lnTo>
                    <a:pt x="123" y="12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8"/>
            <p:cNvSpPr/>
            <p:nvPr/>
          </p:nvSpPr>
          <p:spPr>
            <a:xfrm>
              <a:off x="2141353" y="2595768"/>
              <a:ext cx="70567" cy="39496"/>
            </a:xfrm>
            <a:custGeom>
              <a:avLst/>
              <a:gdLst/>
              <a:ahLst/>
              <a:cxnLst/>
              <a:rect l="l" t="t" r="r" b="b"/>
              <a:pathLst>
                <a:path w="3007" h="1683" extrusionOk="0">
                  <a:moveTo>
                    <a:pt x="836" y="1"/>
                  </a:moveTo>
                  <a:lnTo>
                    <a:pt x="680" y="12"/>
                  </a:lnTo>
                  <a:lnTo>
                    <a:pt x="535" y="34"/>
                  </a:lnTo>
                  <a:lnTo>
                    <a:pt x="391" y="79"/>
                  </a:lnTo>
                  <a:lnTo>
                    <a:pt x="324" y="112"/>
                  </a:lnTo>
                  <a:lnTo>
                    <a:pt x="257" y="146"/>
                  </a:lnTo>
                  <a:lnTo>
                    <a:pt x="201" y="201"/>
                  </a:lnTo>
                  <a:lnTo>
                    <a:pt x="146" y="246"/>
                  </a:lnTo>
                  <a:lnTo>
                    <a:pt x="101" y="313"/>
                  </a:lnTo>
                  <a:lnTo>
                    <a:pt x="57" y="368"/>
                  </a:lnTo>
                  <a:lnTo>
                    <a:pt x="23" y="435"/>
                  </a:lnTo>
                  <a:lnTo>
                    <a:pt x="1" y="513"/>
                  </a:lnTo>
                  <a:lnTo>
                    <a:pt x="1" y="591"/>
                  </a:lnTo>
                  <a:lnTo>
                    <a:pt x="1" y="658"/>
                  </a:lnTo>
                  <a:lnTo>
                    <a:pt x="12" y="736"/>
                  </a:lnTo>
                  <a:lnTo>
                    <a:pt x="45" y="802"/>
                  </a:lnTo>
                  <a:lnTo>
                    <a:pt x="79" y="869"/>
                  </a:lnTo>
                  <a:lnTo>
                    <a:pt x="123" y="925"/>
                  </a:lnTo>
                  <a:lnTo>
                    <a:pt x="235" y="1036"/>
                  </a:lnTo>
                  <a:lnTo>
                    <a:pt x="346" y="1125"/>
                  </a:lnTo>
                  <a:lnTo>
                    <a:pt x="480" y="1214"/>
                  </a:lnTo>
                  <a:lnTo>
                    <a:pt x="613" y="1303"/>
                  </a:lnTo>
                  <a:lnTo>
                    <a:pt x="747" y="1381"/>
                  </a:lnTo>
                  <a:lnTo>
                    <a:pt x="880" y="1448"/>
                  </a:lnTo>
                  <a:lnTo>
                    <a:pt x="1025" y="1504"/>
                  </a:lnTo>
                  <a:lnTo>
                    <a:pt x="1170" y="1560"/>
                  </a:lnTo>
                  <a:lnTo>
                    <a:pt x="1326" y="1604"/>
                  </a:lnTo>
                  <a:lnTo>
                    <a:pt x="1471" y="1637"/>
                  </a:lnTo>
                  <a:lnTo>
                    <a:pt x="1615" y="1660"/>
                  </a:lnTo>
                  <a:lnTo>
                    <a:pt x="1771" y="1682"/>
                  </a:lnTo>
                  <a:lnTo>
                    <a:pt x="2072" y="1682"/>
                  </a:lnTo>
                  <a:lnTo>
                    <a:pt x="2216" y="1660"/>
                  </a:lnTo>
                  <a:lnTo>
                    <a:pt x="2372" y="1626"/>
                  </a:lnTo>
                  <a:lnTo>
                    <a:pt x="2506" y="1582"/>
                  </a:lnTo>
                  <a:lnTo>
                    <a:pt x="2651" y="1526"/>
                  </a:lnTo>
                  <a:lnTo>
                    <a:pt x="2729" y="1482"/>
                  </a:lnTo>
                  <a:lnTo>
                    <a:pt x="2807" y="1437"/>
                  </a:lnTo>
                  <a:lnTo>
                    <a:pt x="2862" y="1393"/>
                  </a:lnTo>
                  <a:lnTo>
                    <a:pt x="2918" y="1326"/>
                  </a:lnTo>
                  <a:lnTo>
                    <a:pt x="2962" y="1248"/>
                  </a:lnTo>
                  <a:lnTo>
                    <a:pt x="2996" y="1159"/>
                  </a:lnTo>
                  <a:lnTo>
                    <a:pt x="3007" y="1059"/>
                  </a:lnTo>
                  <a:lnTo>
                    <a:pt x="2996" y="969"/>
                  </a:lnTo>
                  <a:lnTo>
                    <a:pt x="2974" y="880"/>
                  </a:lnTo>
                  <a:lnTo>
                    <a:pt x="2940" y="791"/>
                  </a:lnTo>
                  <a:lnTo>
                    <a:pt x="2884" y="702"/>
                  </a:lnTo>
                  <a:lnTo>
                    <a:pt x="2829" y="624"/>
                  </a:lnTo>
                  <a:lnTo>
                    <a:pt x="2706" y="513"/>
                  </a:lnTo>
                  <a:lnTo>
                    <a:pt x="2573" y="424"/>
                  </a:lnTo>
                  <a:lnTo>
                    <a:pt x="2439" y="346"/>
                  </a:lnTo>
                  <a:lnTo>
                    <a:pt x="2283" y="279"/>
                  </a:lnTo>
                  <a:lnTo>
                    <a:pt x="2127" y="224"/>
                  </a:lnTo>
                  <a:lnTo>
                    <a:pt x="1972" y="179"/>
                  </a:lnTo>
                  <a:lnTo>
                    <a:pt x="1660" y="90"/>
                  </a:lnTo>
                  <a:lnTo>
                    <a:pt x="1459" y="45"/>
                  </a:lnTo>
                  <a:lnTo>
                    <a:pt x="1248" y="12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rgbClr val="93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8"/>
            <p:cNvSpPr/>
            <p:nvPr/>
          </p:nvSpPr>
          <p:spPr>
            <a:xfrm>
              <a:off x="2153392" y="2609895"/>
              <a:ext cx="18563" cy="9152"/>
            </a:xfrm>
            <a:custGeom>
              <a:avLst/>
              <a:gdLst/>
              <a:ahLst/>
              <a:cxnLst/>
              <a:rect l="l" t="t" r="r" b="b"/>
              <a:pathLst>
                <a:path w="791" h="390" extrusionOk="0">
                  <a:moveTo>
                    <a:pt x="323" y="0"/>
                  </a:moveTo>
                  <a:lnTo>
                    <a:pt x="223" y="11"/>
                  </a:lnTo>
                  <a:lnTo>
                    <a:pt x="134" y="22"/>
                  </a:lnTo>
                  <a:lnTo>
                    <a:pt x="45" y="56"/>
                  </a:lnTo>
                  <a:lnTo>
                    <a:pt x="11" y="78"/>
                  </a:lnTo>
                  <a:lnTo>
                    <a:pt x="0" y="123"/>
                  </a:lnTo>
                  <a:lnTo>
                    <a:pt x="0" y="145"/>
                  </a:lnTo>
                  <a:lnTo>
                    <a:pt x="11" y="156"/>
                  </a:lnTo>
                  <a:lnTo>
                    <a:pt x="22" y="178"/>
                  </a:lnTo>
                  <a:lnTo>
                    <a:pt x="45" y="178"/>
                  </a:lnTo>
                  <a:lnTo>
                    <a:pt x="134" y="200"/>
                  </a:lnTo>
                  <a:lnTo>
                    <a:pt x="579" y="200"/>
                  </a:lnTo>
                  <a:lnTo>
                    <a:pt x="643" y="193"/>
                  </a:lnTo>
                  <a:lnTo>
                    <a:pt x="643" y="193"/>
                  </a:lnTo>
                  <a:lnTo>
                    <a:pt x="612" y="223"/>
                  </a:lnTo>
                  <a:lnTo>
                    <a:pt x="512" y="312"/>
                  </a:lnTo>
                  <a:lnTo>
                    <a:pt x="512" y="345"/>
                  </a:lnTo>
                  <a:lnTo>
                    <a:pt x="523" y="379"/>
                  </a:lnTo>
                  <a:lnTo>
                    <a:pt x="546" y="390"/>
                  </a:lnTo>
                  <a:lnTo>
                    <a:pt x="579" y="379"/>
                  </a:lnTo>
                  <a:lnTo>
                    <a:pt x="657" y="323"/>
                  </a:lnTo>
                  <a:lnTo>
                    <a:pt x="701" y="278"/>
                  </a:lnTo>
                  <a:lnTo>
                    <a:pt x="735" y="234"/>
                  </a:lnTo>
                  <a:lnTo>
                    <a:pt x="768" y="189"/>
                  </a:lnTo>
                  <a:lnTo>
                    <a:pt x="791" y="134"/>
                  </a:lnTo>
                  <a:lnTo>
                    <a:pt x="779" y="111"/>
                  </a:lnTo>
                  <a:lnTo>
                    <a:pt x="779" y="89"/>
                  </a:lnTo>
                  <a:lnTo>
                    <a:pt x="768" y="78"/>
                  </a:lnTo>
                  <a:lnTo>
                    <a:pt x="735" y="56"/>
                  </a:lnTo>
                  <a:lnTo>
                    <a:pt x="668" y="22"/>
                  </a:lnTo>
                  <a:lnTo>
                    <a:pt x="579" y="1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8"/>
            <p:cNvSpPr/>
            <p:nvPr/>
          </p:nvSpPr>
          <p:spPr>
            <a:xfrm>
              <a:off x="2173762" y="2613016"/>
              <a:ext cx="5773" cy="7345"/>
            </a:xfrm>
            <a:custGeom>
              <a:avLst/>
              <a:gdLst/>
              <a:ahLst/>
              <a:cxnLst/>
              <a:rect l="l" t="t" r="r" b="b"/>
              <a:pathLst>
                <a:path w="246" h="313" extrusionOk="0">
                  <a:moveTo>
                    <a:pt x="112" y="1"/>
                  </a:moveTo>
                  <a:lnTo>
                    <a:pt x="78" y="23"/>
                  </a:lnTo>
                  <a:lnTo>
                    <a:pt x="45" y="56"/>
                  </a:lnTo>
                  <a:lnTo>
                    <a:pt x="23" y="101"/>
                  </a:lnTo>
                  <a:lnTo>
                    <a:pt x="0" y="145"/>
                  </a:lnTo>
                  <a:lnTo>
                    <a:pt x="0" y="190"/>
                  </a:lnTo>
                  <a:lnTo>
                    <a:pt x="12" y="234"/>
                  </a:lnTo>
                  <a:lnTo>
                    <a:pt x="34" y="268"/>
                  </a:lnTo>
                  <a:lnTo>
                    <a:pt x="56" y="290"/>
                  </a:lnTo>
                  <a:lnTo>
                    <a:pt x="78" y="312"/>
                  </a:lnTo>
                  <a:lnTo>
                    <a:pt x="145" y="312"/>
                  </a:lnTo>
                  <a:lnTo>
                    <a:pt x="179" y="290"/>
                  </a:lnTo>
                  <a:lnTo>
                    <a:pt x="201" y="268"/>
                  </a:lnTo>
                  <a:lnTo>
                    <a:pt x="212" y="234"/>
                  </a:lnTo>
                  <a:lnTo>
                    <a:pt x="223" y="179"/>
                  </a:lnTo>
                  <a:lnTo>
                    <a:pt x="234" y="168"/>
                  </a:lnTo>
                  <a:lnTo>
                    <a:pt x="245" y="123"/>
                  </a:lnTo>
                  <a:lnTo>
                    <a:pt x="245" y="79"/>
                  </a:lnTo>
                  <a:lnTo>
                    <a:pt x="223" y="45"/>
                  </a:lnTo>
                  <a:lnTo>
                    <a:pt x="190" y="12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8"/>
            <p:cNvSpPr/>
            <p:nvPr/>
          </p:nvSpPr>
          <p:spPr>
            <a:xfrm>
              <a:off x="2174278" y="2622685"/>
              <a:ext cx="8660" cy="4999"/>
            </a:xfrm>
            <a:custGeom>
              <a:avLst/>
              <a:gdLst/>
              <a:ahLst/>
              <a:cxnLst/>
              <a:rect l="l" t="t" r="r" b="b"/>
              <a:pathLst>
                <a:path w="369" h="213" extrusionOk="0">
                  <a:moveTo>
                    <a:pt x="134" y="1"/>
                  </a:moveTo>
                  <a:lnTo>
                    <a:pt x="68" y="12"/>
                  </a:lnTo>
                  <a:lnTo>
                    <a:pt x="45" y="23"/>
                  </a:lnTo>
                  <a:lnTo>
                    <a:pt x="23" y="45"/>
                  </a:lnTo>
                  <a:lnTo>
                    <a:pt x="12" y="67"/>
                  </a:lnTo>
                  <a:lnTo>
                    <a:pt x="1" y="101"/>
                  </a:lnTo>
                  <a:lnTo>
                    <a:pt x="12" y="123"/>
                  </a:lnTo>
                  <a:lnTo>
                    <a:pt x="23" y="145"/>
                  </a:lnTo>
                  <a:lnTo>
                    <a:pt x="45" y="168"/>
                  </a:lnTo>
                  <a:lnTo>
                    <a:pt x="68" y="179"/>
                  </a:lnTo>
                  <a:lnTo>
                    <a:pt x="123" y="201"/>
                  </a:lnTo>
                  <a:lnTo>
                    <a:pt x="190" y="212"/>
                  </a:lnTo>
                  <a:lnTo>
                    <a:pt x="257" y="212"/>
                  </a:lnTo>
                  <a:lnTo>
                    <a:pt x="312" y="190"/>
                  </a:lnTo>
                  <a:lnTo>
                    <a:pt x="357" y="168"/>
                  </a:lnTo>
                  <a:lnTo>
                    <a:pt x="368" y="123"/>
                  </a:lnTo>
                  <a:lnTo>
                    <a:pt x="368" y="79"/>
                  </a:lnTo>
                  <a:lnTo>
                    <a:pt x="357" y="56"/>
                  </a:lnTo>
                  <a:lnTo>
                    <a:pt x="335" y="45"/>
                  </a:lnTo>
                  <a:lnTo>
                    <a:pt x="268" y="12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8"/>
            <p:cNvSpPr/>
            <p:nvPr/>
          </p:nvSpPr>
          <p:spPr>
            <a:xfrm>
              <a:off x="2182656" y="2614847"/>
              <a:ext cx="12555" cy="10467"/>
            </a:xfrm>
            <a:custGeom>
              <a:avLst/>
              <a:gdLst/>
              <a:ahLst/>
              <a:cxnLst/>
              <a:rect l="l" t="t" r="r" b="b"/>
              <a:pathLst>
                <a:path w="535" h="446" extrusionOk="0">
                  <a:moveTo>
                    <a:pt x="33" y="1"/>
                  </a:moveTo>
                  <a:lnTo>
                    <a:pt x="11" y="12"/>
                  </a:lnTo>
                  <a:lnTo>
                    <a:pt x="0" y="34"/>
                  </a:lnTo>
                  <a:lnTo>
                    <a:pt x="0" y="56"/>
                  </a:lnTo>
                  <a:lnTo>
                    <a:pt x="11" y="67"/>
                  </a:lnTo>
                  <a:lnTo>
                    <a:pt x="256" y="268"/>
                  </a:lnTo>
                  <a:lnTo>
                    <a:pt x="367" y="368"/>
                  </a:lnTo>
                  <a:lnTo>
                    <a:pt x="423" y="413"/>
                  </a:lnTo>
                  <a:lnTo>
                    <a:pt x="479" y="446"/>
                  </a:lnTo>
                  <a:lnTo>
                    <a:pt x="501" y="446"/>
                  </a:lnTo>
                  <a:lnTo>
                    <a:pt x="523" y="435"/>
                  </a:lnTo>
                  <a:lnTo>
                    <a:pt x="534" y="424"/>
                  </a:lnTo>
                  <a:lnTo>
                    <a:pt x="523" y="401"/>
                  </a:lnTo>
                  <a:lnTo>
                    <a:pt x="468" y="346"/>
                  </a:lnTo>
                  <a:lnTo>
                    <a:pt x="412" y="290"/>
                  </a:lnTo>
                  <a:lnTo>
                    <a:pt x="301" y="201"/>
                  </a:lnTo>
                  <a:lnTo>
                    <a:pt x="67" y="1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8"/>
            <p:cNvSpPr/>
            <p:nvPr/>
          </p:nvSpPr>
          <p:spPr>
            <a:xfrm>
              <a:off x="2184205" y="2610153"/>
              <a:ext cx="17272" cy="8636"/>
            </a:xfrm>
            <a:custGeom>
              <a:avLst/>
              <a:gdLst/>
              <a:ahLst/>
              <a:cxnLst/>
              <a:rect l="l" t="t" r="r" b="b"/>
              <a:pathLst>
                <a:path w="736" h="368" extrusionOk="0">
                  <a:moveTo>
                    <a:pt x="34" y="0"/>
                  </a:moveTo>
                  <a:lnTo>
                    <a:pt x="23" y="11"/>
                  </a:lnTo>
                  <a:lnTo>
                    <a:pt x="12" y="34"/>
                  </a:lnTo>
                  <a:lnTo>
                    <a:pt x="1" y="56"/>
                  </a:lnTo>
                  <a:lnTo>
                    <a:pt x="1" y="78"/>
                  </a:lnTo>
                  <a:lnTo>
                    <a:pt x="12" y="100"/>
                  </a:lnTo>
                  <a:lnTo>
                    <a:pt x="34" y="112"/>
                  </a:lnTo>
                  <a:lnTo>
                    <a:pt x="402" y="267"/>
                  </a:lnTo>
                  <a:lnTo>
                    <a:pt x="546" y="345"/>
                  </a:lnTo>
                  <a:lnTo>
                    <a:pt x="624" y="368"/>
                  </a:lnTo>
                  <a:lnTo>
                    <a:pt x="669" y="368"/>
                  </a:lnTo>
                  <a:lnTo>
                    <a:pt x="702" y="356"/>
                  </a:lnTo>
                  <a:lnTo>
                    <a:pt x="724" y="345"/>
                  </a:lnTo>
                  <a:lnTo>
                    <a:pt x="736" y="334"/>
                  </a:lnTo>
                  <a:lnTo>
                    <a:pt x="736" y="312"/>
                  </a:lnTo>
                  <a:lnTo>
                    <a:pt x="736" y="290"/>
                  </a:lnTo>
                  <a:lnTo>
                    <a:pt x="713" y="256"/>
                  </a:lnTo>
                  <a:lnTo>
                    <a:pt x="680" y="234"/>
                  </a:lnTo>
                  <a:lnTo>
                    <a:pt x="613" y="189"/>
                  </a:lnTo>
                  <a:lnTo>
                    <a:pt x="457" y="14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8"/>
            <p:cNvSpPr/>
            <p:nvPr/>
          </p:nvSpPr>
          <p:spPr>
            <a:xfrm>
              <a:off x="2182374" y="2605178"/>
              <a:ext cx="6829" cy="6031"/>
            </a:xfrm>
            <a:custGeom>
              <a:avLst/>
              <a:gdLst/>
              <a:ahLst/>
              <a:cxnLst/>
              <a:rect l="l" t="t" r="r" b="b"/>
              <a:pathLst>
                <a:path w="291" h="257" extrusionOk="0">
                  <a:moveTo>
                    <a:pt x="257" y="1"/>
                  </a:moveTo>
                  <a:lnTo>
                    <a:pt x="235" y="12"/>
                  </a:lnTo>
                  <a:lnTo>
                    <a:pt x="157" y="45"/>
                  </a:lnTo>
                  <a:lnTo>
                    <a:pt x="79" y="90"/>
                  </a:lnTo>
                  <a:lnTo>
                    <a:pt x="45" y="112"/>
                  </a:lnTo>
                  <a:lnTo>
                    <a:pt x="12" y="145"/>
                  </a:lnTo>
                  <a:lnTo>
                    <a:pt x="1" y="179"/>
                  </a:lnTo>
                  <a:lnTo>
                    <a:pt x="1" y="223"/>
                  </a:lnTo>
                  <a:lnTo>
                    <a:pt x="12" y="246"/>
                  </a:lnTo>
                  <a:lnTo>
                    <a:pt x="34" y="257"/>
                  </a:lnTo>
                  <a:lnTo>
                    <a:pt x="79" y="257"/>
                  </a:lnTo>
                  <a:lnTo>
                    <a:pt x="112" y="234"/>
                  </a:lnTo>
                  <a:lnTo>
                    <a:pt x="157" y="190"/>
                  </a:lnTo>
                  <a:lnTo>
                    <a:pt x="212" y="145"/>
                  </a:lnTo>
                  <a:lnTo>
                    <a:pt x="268" y="101"/>
                  </a:lnTo>
                  <a:lnTo>
                    <a:pt x="290" y="90"/>
                  </a:lnTo>
                  <a:lnTo>
                    <a:pt x="290" y="67"/>
                  </a:lnTo>
                  <a:lnTo>
                    <a:pt x="290" y="34"/>
                  </a:lnTo>
                  <a:lnTo>
                    <a:pt x="268" y="12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8"/>
            <p:cNvSpPr/>
            <p:nvPr/>
          </p:nvSpPr>
          <p:spPr>
            <a:xfrm>
              <a:off x="2162521" y="2602057"/>
              <a:ext cx="5257" cy="4201"/>
            </a:xfrm>
            <a:custGeom>
              <a:avLst/>
              <a:gdLst/>
              <a:ahLst/>
              <a:cxnLst/>
              <a:rect l="l" t="t" r="r" b="b"/>
              <a:pathLst>
                <a:path w="224" h="179" extrusionOk="0">
                  <a:moveTo>
                    <a:pt x="56" y="0"/>
                  </a:moveTo>
                  <a:lnTo>
                    <a:pt x="34" y="22"/>
                  </a:lnTo>
                  <a:lnTo>
                    <a:pt x="12" y="45"/>
                  </a:lnTo>
                  <a:lnTo>
                    <a:pt x="1" y="78"/>
                  </a:lnTo>
                  <a:lnTo>
                    <a:pt x="12" y="111"/>
                  </a:lnTo>
                  <a:lnTo>
                    <a:pt x="34" y="145"/>
                  </a:lnTo>
                  <a:lnTo>
                    <a:pt x="68" y="156"/>
                  </a:lnTo>
                  <a:lnTo>
                    <a:pt x="123" y="178"/>
                  </a:lnTo>
                  <a:lnTo>
                    <a:pt x="157" y="178"/>
                  </a:lnTo>
                  <a:lnTo>
                    <a:pt x="179" y="167"/>
                  </a:lnTo>
                  <a:lnTo>
                    <a:pt x="201" y="156"/>
                  </a:lnTo>
                  <a:lnTo>
                    <a:pt x="212" y="134"/>
                  </a:lnTo>
                  <a:lnTo>
                    <a:pt x="223" y="111"/>
                  </a:lnTo>
                  <a:lnTo>
                    <a:pt x="212" y="78"/>
                  </a:lnTo>
                  <a:lnTo>
                    <a:pt x="201" y="56"/>
                  </a:lnTo>
                  <a:lnTo>
                    <a:pt x="179" y="45"/>
                  </a:lnTo>
                  <a:lnTo>
                    <a:pt x="123" y="1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8"/>
            <p:cNvSpPr/>
            <p:nvPr/>
          </p:nvSpPr>
          <p:spPr>
            <a:xfrm>
              <a:off x="1840382" y="2578261"/>
              <a:ext cx="380174" cy="108467"/>
            </a:xfrm>
            <a:custGeom>
              <a:avLst/>
              <a:gdLst/>
              <a:ahLst/>
              <a:cxnLst/>
              <a:rect l="l" t="t" r="r" b="b"/>
              <a:pathLst>
                <a:path w="16200" h="4622" extrusionOk="0">
                  <a:moveTo>
                    <a:pt x="4142" y="1"/>
                  </a:moveTo>
                  <a:lnTo>
                    <a:pt x="3975" y="12"/>
                  </a:lnTo>
                  <a:lnTo>
                    <a:pt x="3819" y="45"/>
                  </a:lnTo>
                  <a:lnTo>
                    <a:pt x="3663" y="112"/>
                  </a:lnTo>
                  <a:lnTo>
                    <a:pt x="3596" y="146"/>
                  </a:lnTo>
                  <a:lnTo>
                    <a:pt x="3530" y="190"/>
                  </a:lnTo>
                  <a:lnTo>
                    <a:pt x="3463" y="235"/>
                  </a:lnTo>
                  <a:lnTo>
                    <a:pt x="3407" y="290"/>
                  </a:lnTo>
                  <a:lnTo>
                    <a:pt x="3351" y="357"/>
                  </a:lnTo>
                  <a:lnTo>
                    <a:pt x="3307" y="424"/>
                  </a:lnTo>
                  <a:lnTo>
                    <a:pt x="3251" y="524"/>
                  </a:lnTo>
                  <a:lnTo>
                    <a:pt x="3218" y="624"/>
                  </a:lnTo>
                  <a:lnTo>
                    <a:pt x="3184" y="725"/>
                  </a:lnTo>
                  <a:lnTo>
                    <a:pt x="3173" y="836"/>
                  </a:lnTo>
                  <a:lnTo>
                    <a:pt x="3162" y="947"/>
                  </a:lnTo>
                  <a:lnTo>
                    <a:pt x="3151" y="1059"/>
                  </a:lnTo>
                  <a:lnTo>
                    <a:pt x="3162" y="1281"/>
                  </a:lnTo>
                  <a:lnTo>
                    <a:pt x="3173" y="1515"/>
                  </a:lnTo>
                  <a:lnTo>
                    <a:pt x="3184" y="1749"/>
                  </a:lnTo>
                  <a:lnTo>
                    <a:pt x="3173" y="1860"/>
                  </a:lnTo>
                  <a:lnTo>
                    <a:pt x="3173" y="1972"/>
                  </a:lnTo>
                  <a:lnTo>
                    <a:pt x="3151" y="2083"/>
                  </a:lnTo>
                  <a:lnTo>
                    <a:pt x="3129" y="2194"/>
                  </a:lnTo>
                  <a:lnTo>
                    <a:pt x="2962" y="2172"/>
                  </a:lnTo>
                  <a:lnTo>
                    <a:pt x="2795" y="2161"/>
                  </a:lnTo>
                  <a:lnTo>
                    <a:pt x="2628" y="2161"/>
                  </a:lnTo>
                  <a:lnTo>
                    <a:pt x="2461" y="2172"/>
                  </a:lnTo>
                  <a:lnTo>
                    <a:pt x="2639" y="2706"/>
                  </a:lnTo>
                  <a:lnTo>
                    <a:pt x="2394" y="2606"/>
                  </a:lnTo>
                  <a:lnTo>
                    <a:pt x="2138" y="2517"/>
                  </a:lnTo>
                  <a:lnTo>
                    <a:pt x="1871" y="2450"/>
                  </a:lnTo>
                  <a:lnTo>
                    <a:pt x="1603" y="2395"/>
                  </a:lnTo>
                  <a:lnTo>
                    <a:pt x="1336" y="2350"/>
                  </a:lnTo>
                  <a:lnTo>
                    <a:pt x="1069" y="2328"/>
                  </a:lnTo>
                  <a:lnTo>
                    <a:pt x="802" y="2328"/>
                  </a:lnTo>
                  <a:lnTo>
                    <a:pt x="535" y="2339"/>
                  </a:lnTo>
                  <a:lnTo>
                    <a:pt x="434" y="2350"/>
                  </a:lnTo>
                  <a:lnTo>
                    <a:pt x="345" y="2361"/>
                  </a:lnTo>
                  <a:lnTo>
                    <a:pt x="256" y="2395"/>
                  </a:lnTo>
                  <a:lnTo>
                    <a:pt x="167" y="2439"/>
                  </a:lnTo>
                  <a:lnTo>
                    <a:pt x="89" y="2495"/>
                  </a:lnTo>
                  <a:lnTo>
                    <a:pt x="34" y="2550"/>
                  </a:lnTo>
                  <a:lnTo>
                    <a:pt x="23" y="2595"/>
                  </a:lnTo>
                  <a:lnTo>
                    <a:pt x="0" y="2628"/>
                  </a:lnTo>
                  <a:lnTo>
                    <a:pt x="0" y="2673"/>
                  </a:lnTo>
                  <a:lnTo>
                    <a:pt x="0" y="2717"/>
                  </a:lnTo>
                  <a:lnTo>
                    <a:pt x="0" y="2762"/>
                  </a:lnTo>
                  <a:lnTo>
                    <a:pt x="11" y="2807"/>
                  </a:lnTo>
                  <a:lnTo>
                    <a:pt x="56" y="2884"/>
                  </a:lnTo>
                  <a:lnTo>
                    <a:pt x="123" y="2951"/>
                  </a:lnTo>
                  <a:lnTo>
                    <a:pt x="190" y="3018"/>
                  </a:lnTo>
                  <a:lnTo>
                    <a:pt x="345" y="3141"/>
                  </a:lnTo>
                  <a:lnTo>
                    <a:pt x="501" y="3252"/>
                  </a:lnTo>
                  <a:lnTo>
                    <a:pt x="679" y="3352"/>
                  </a:lnTo>
                  <a:lnTo>
                    <a:pt x="858" y="3441"/>
                  </a:lnTo>
                  <a:lnTo>
                    <a:pt x="1047" y="3508"/>
                  </a:lnTo>
                  <a:lnTo>
                    <a:pt x="1236" y="3575"/>
                  </a:lnTo>
                  <a:lnTo>
                    <a:pt x="1425" y="3619"/>
                  </a:lnTo>
                  <a:lnTo>
                    <a:pt x="1626" y="3642"/>
                  </a:lnTo>
                  <a:lnTo>
                    <a:pt x="4242" y="4131"/>
                  </a:lnTo>
                  <a:lnTo>
                    <a:pt x="4064" y="4310"/>
                  </a:lnTo>
                  <a:lnTo>
                    <a:pt x="4298" y="4399"/>
                  </a:lnTo>
                  <a:lnTo>
                    <a:pt x="4532" y="4465"/>
                  </a:lnTo>
                  <a:lnTo>
                    <a:pt x="4776" y="4510"/>
                  </a:lnTo>
                  <a:lnTo>
                    <a:pt x="5021" y="4554"/>
                  </a:lnTo>
                  <a:lnTo>
                    <a:pt x="5266" y="4577"/>
                  </a:lnTo>
                  <a:lnTo>
                    <a:pt x="5511" y="4599"/>
                  </a:lnTo>
                  <a:lnTo>
                    <a:pt x="6012" y="4599"/>
                  </a:lnTo>
                  <a:lnTo>
                    <a:pt x="6513" y="4588"/>
                  </a:lnTo>
                  <a:lnTo>
                    <a:pt x="7025" y="4554"/>
                  </a:lnTo>
                  <a:lnTo>
                    <a:pt x="7526" y="4521"/>
                  </a:lnTo>
                  <a:lnTo>
                    <a:pt x="8027" y="4510"/>
                  </a:lnTo>
                  <a:lnTo>
                    <a:pt x="8350" y="4499"/>
                  </a:lnTo>
                  <a:lnTo>
                    <a:pt x="8662" y="4510"/>
                  </a:lnTo>
                  <a:lnTo>
                    <a:pt x="9308" y="4532"/>
                  </a:lnTo>
                  <a:lnTo>
                    <a:pt x="9942" y="4566"/>
                  </a:lnTo>
                  <a:lnTo>
                    <a:pt x="10577" y="4599"/>
                  </a:lnTo>
                  <a:lnTo>
                    <a:pt x="11212" y="4621"/>
                  </a:lnTo>
                  <a:lnTo>
                    <a:pt x="11523" y="4610"/>
                  </a:lnTo>
                  <a:lnTo>
                    <a:pt x="11846" y="4610"/>
                  </a:lnTo>
                  <a:lnTo>
                    <a:pt x="12158" y="4588"/>
                  </a:lnTo>
                  <a:lnTo>
                    <a:pt x="12470" y="4554"/>
                  </a:lnTo>
                  <a:lnTo>
                    <a:pt x="12781" y="4499"/>
                  </a:lnTo>
                  <a:lnTo>
                    <a:pt x="13093" y="4443"/>
                  </a:lnTo>
                  <a:lnTo>
                    <a:pt x="13394" y="4365"/>
                  </a:lnTo>
                  <a:lnTo>
                    <a:pt x="13694" y="4276"/>
                  </a:lnTo>
                  <a:lnTo>
                    <a:pt x="13984" y="4176"/>
                  </a:lnTo>
                  <a:lnTo>
                    <a:pt x="14273" y="4065"/>
                  </a:lnTo>
                  <a:lnTo>
                    <a:pt x="14563" y="3942"/>
                  </a:lnTo>
                  <a:lnTo>
                    <a:pt x="14852" y="3820"/>
                  </a:lnTo>
                  <a:lnTo>
                    <a:pt x="15420" y="3552"/>
                  </a:lnTo>
                  <a:lnTo>
                    <a:pt x="15665" y="3430"/>
                  </a:lnTo>
                  <a:lnTo>
                    <a:pt x="15787" y="3352"/>
                  </a:lnTo>
                  <a:lnTo>
                    <a:pt x="15899" y="3274"/>
                  </a:lnTo>
                  <a:lnTo>
                    <a:pt x="15999" y="3185"/>
                  </a:lnTo>
                  <a:lnTo>
                    <a:pt x="16088" y="3085"/>
                  </a:lnTo>
                  <a:lnTo>
                    <a:pt x="16144" y="2962"/>
                  </a:lnTo>
                  <a:lnTo>
                    <a:pt x="16166" y="2907"/>
                  </a:lnTo>
                  <a:lnTo>
                    <a:pt x="16188" y="2840"/>
                  </a:lnTo>
                  <a:lnTo>
                    <a:pt x="16199" y="2762"/>
                  </a:lnTo>
                  <a:lnTo>
                    <a:pt x="16199" y="2684"/>
                  </a:lnTo>
                  <a:lnTo>
                    <a:pt x="16188" y="2606"/>
                  </a:lnTo>
                  <a:lnTo>
                    <a:pt x="16166" y="2528"/>
                  </a:lnTo>
                  <a:lnTo>
                    <a:pt x="16133" y="2461"/>
                  </a:lnTo>
                  <a:lnTo>
                    <a:pt x="16099" y="2395"/>
                  </a:lnTo>
                  <a:lnTo>
                    <a:pt x="16055" y="2328"/>
                  </a:lnTo>
                  <a:lnTo>
                    <a:pt x="15999" y="2272"/>
                  </a:lnTo>
                  <a:lnTo>
                    <a:pt x="15943" y="2216"/>
                  </a:lnTo>
                  <a:lnTo>
                    <a:pt x="15876" y="2161"/>
                  </a:lnTo>
                  <a:lnTo>
                    <a:pt x="15810" y="2116"/>
                  </a:lnTo>
                  <a:lnTo>
                    <a:pt x="15743" y="2083"/>
                  </a:lnTo>
                  <a:lnTo>
                    <a:pt x="15665" y="2049"/>
                  </a:lnTo>
                  <a:lnTo>
                    <a:pt x="15598" y="2016"/>
                  </a:lnTo>
                  <a:lnTo>
                    <a:pt x="15520" y="2005"/>
                  </a:lnTo>
                  <a:lnTo>
                    <a:pt x="15442" y="1983"/>
                  </a:lnTo>
                  <a:lnTo>
                    <a:pt x="15286" y="1983"/>
                  </a:lnTo>
                  <a:lnTo>
                    <a:pt x="15131" y="1994"/>
                  </a:lnTo>
                  <a:lnTo>
                    <a:pt x="14975" y="2027"/>
                  </a:lnTo>
                  <a:lnTo>
                    <a:pt x="14830" y="2072"/>
                  </a:lnTo>
                  <a:lnTo>
                    <a:pt x="14674" y="2127"/>
                  </a:lnTo>
                  <a:lnTo>
                    <a:pt x="14529" y="2183"/>
                  </a:lnTo>
                  <a:lnTo>
                    <a:pt x="14240" y="2328"/>
                  </a:lnTo>
                  <a:lnTo>
                    <a:pt x="14240" y="2328"/>
                  </a:lnTo>
                  <a:lnTo>
                    <a:pt x="14997" y="992"/>
                  </a:lnTo>
                  <a:lnTo>
                    <a:pt x="15053" y="880"/>
                  </a:lnTo>
                  <a:lnTo>
                    <a:pt x="15097" y="769"/>
                  </a:lnTo>
                  <a:lnTo>
                    <a:pt x="15142" y="647"/>
                  </a:lnTo>
                  <a:lnTo>
                    <a:pt x="15164" y="535"/>
                  </a:lnTo>
                  <a:lnTo>
                    <a:pt x="15175" y="413"/>
                  </a:lnTo>
                  <a:lnTo>
                    <a:pt x="15153" y="313"/>
                  </a:lnTo>
                  <a:lnTo>
                    <a:pt x="15142" y="257"/>
                  </a:lnTo>
                  <a:lnTo>
                    <a:pt x="15108" y="212"/>
                  </a:lnTo>
                  <a:lnTo>
                    <a:pt x="15075" y="179"/>
                  </a:lnTo>
                  <a:lnTo>
                    <a:pt x="15041" y="135"/>
                  </a:lnTo>
                  <a:lnTo>
                    <a:pt x="14997" y="112"/>
                  </a:lnTo>
                  <a:lnTo>
                    <a:pt x="14952" y="90"/>
                  </a:lnTo>
                  <a:lnTo>
                    <a:pt x="14852" y="57"/>
                  </a:lnTo>
                  <a:lnTo>
                    <a:pt x="14641" y="57"/>
                  </a:lnTo>
                  <a:lnTo>
                    <a:pt x="14362" y="79"/>
                  </a:lnTo>
                  <a:lnTo>
                    <a:pt x="14084" y="112"/>
                  </a:lnTo>
                  <a:lnTo>
                    <a:pt x="13806" y="168"/>
                  </a:lnTo>
                  <a:lnTo>
                    <a:pt x="13538" y="235"/>
                  </a:lnTo>
                  <a:lnTo>
                    <a:pt x="13271" y="313"/>
                  </a:lnTo>
                  <a:lnTo>
                    <a:pt x="13004" y="402"/>
                  </a:lnTo>
                  <a:lnTo>
                    <a:pt x="12748" y="513"/>
                  </a:lnTo>
                  <a:lnTo>
                    <a:pt x="12492" y="636"/>
                  </a:lnTo>
                  <a:lnTo>
                    <a:pt x="12247" y="758"/>
                  </a:lnTo>
                  <a:lnTo>
                    <a:pt x="12002" y="903"/>
                  </a:lnTo>
                  <a:lnTo>
                    <a:pt x="11768" y="1059"/>
                  </a:lnTo>
                  <a:lnTo>
                    <a:pt x="11546" y="1226"/>
                  </a:lnTo>
                  <a:lnTo>
                    <a:pt x="11323" y="1404"/>
                  </a:lnTo>
                  <a:lnTo>
                    <a:pt x="11123" y="1593"/>
                  </a:lnTo>
                  <a:lnTo>
                    <a:pt x="10922" y="1793"/>
                  </a:lnTo>
                  <a:lnTo>
                    <a:pt x="10733" y="2005"/>
                  </a:lnTo>
                  <a:lnTo>
                    <a:pt x="10755" y="1938"/>
                  </a:lnTo>
                  <a:lnTo>
                    <a:pt x="10766" y="1871"/>
                  </a:lnTo>
                  <a:lnTo>
                    <a:pt x="10766" y="1805"/>
                  </a:lnTo>
                  <a:lnTo>
                    <a:pt x="10755" y="1738"/>
                  </a:lnTo>
                  <a:lnTo>
                    <a:pt x="10733" y="1671"/>
                  </a:lnTo>
                  <a:lnTo>
                    <a:pt x="10699" y="1615"/>
                  </a:lnTo>
                  <a:lnTo>
                    <a:pt x="10655" y="1560"/>
                  </a:lnTo>
                  <a:lnTo>
                    <a:pt x="10599" y="1504"/>
                  </a:lnTo>
                  <a:lnTo>
                    <a:pt x="10544" y="1459"/>
                  </a:lnTo>
                  <a:lnTo>
                    <a:pt x="10477" y="1415"/>
                  </a:lnTo>
                  <a:lnTo>
                    <a:pt x="10410" y="1381"/>
                  </a:lnTo>
                  <a:lnTo>
                    <a:pt x="10343" y="1359"/>
                  </a:lnTo>
                  <a:lnTo>
                    <a:pt x="10265" y="1337"/>
                  </a:lnTo>
                  <a:lnTo>
                    <a:pt x="10121" y="1337"/>
                  </a:lnTo>
                  <a:lnTo>
                    <a:pt x="10043" y="1348"/>
                  </a:lnTo>
                  <a:lnTo>
                    <a:pt x="9976" y="1370"/>
                  </a:lnTo>
                  <a:lnTo>
                    <a:pt x="9909" y="1404"/>
                  </a:lnTo>
                  <a:lnTo>
                    <a:pt x="9787" y="1471"/>
                  </a:lnTo>
                  <a:lnTo>
                    <a:pt x="9675" y="1560"/>
                  </a:lnTo>
                  <a:lnTo>
                    <a:pt x="9564" y="1671"/>
                  </a:lnTo>
                  <a:lnTo>
                    <a:pt x="9464" y="1782"/>
                  </a:lnTo>
                  <a:lnTo>
                    <a:pt x="9375" y="1916"/>
                  </a:lnTo>
                  <a:lnTo>
                    <a:pt x="9219" y="2172"/>
                  </a:lnTo>
                  <a:lnTo>
                    <a:pt x="9163" y="2083"/>
                  </a:lnTo>
                  <a:lnTo>
                    <a:pt x="9119" y="1994"/>
                  </a:lnTo>
                  <a:lnTo>
                    <a:pt x="9085" y="1894"/>
                  </a:lnTo>
                  <a:lnTo>
                    <a:pt x="9063" y="1793"/>
                  </a:lnTo>
                  <a:lnTo>
                    <a:pt x="9029" y="1582"/>
                  </a:lnTo>
                  <a:lnTo>
                    <a:pt x="9007" y="1359"/>
                  </a:lnTo>
                  <a:lnTo>
                    <a:pt x="8974" y="1159"/>
                  </a:lnTo>
                  <a:lnTo>
                    <a:pt x="8952" y="1047"/>
                  </a:lnTo>
                  <a:lnTo>
                    <a:pt x="8929" y="958"/>
                  </a:lnTo>
                  <a:lnTo>
                    <a:pt x="8896" y="869"/>
                  </a:lnTo>
                  <a:lnTo>
                    <a:pt x="8840" y="780"/>
                  </a:lnTo>
                  <a:lnTo>
                    <a:pt x="8785" y="702"/>
                  </a:lnTo>
                  <a:lnTo>
                    <a:pt x="8718" y="636"/>
                  </a:lnTo>
                  <a:lnTo>
                    <a:pt x="8651" y="591"/>
                  </a:lnTo>
                  <a:lnTo>
                    <a:pt x="8573" y="558"/>
                  </a:lnTo>
                  <a:lnTo>
                    <a:pt x="8506" y="535"/>
                  </a:lnTo>
                  <a:lnTo>
                    <a:pt x="8428" y="524"/>
                  </a:lnTo>
                  <a:lnTo>
                    <a:pt x="8284" y="524"/>
                  </a:lnTo>
                  <a:lnTo>
                    <a:pt x="8206" y="546"/>
                  </a:lnTo>
                  <a:lnTo>
                    <a:pt x="8128" y="569"/>
                  </a:lnTo>
                  <a:lnTo>
                    <a:pt x="8050" y="591"/>
                  </a:lnTo>
                  <a:lnTo>
                    <a:pt x="7972" y="636"/>
                  </a:lnTo>
                  <a:lnTo>
                    <a:pt x="7838" y="725"/>
                  </a:lnTo>
                  <a:lnTo>
                    <a:pt x="7716" y="836"/>
                  </a:lnTo>
                  <a:lnTo>
                    <a:pt x="7604" y="970"/>
                  </a:lnTo>
                  <a:lnTo>
                    <a:pt x="7515" y="1103"/>
                  </a:lnTo>
                  <a:lnTo>
                    <a:pt x="7437" y="1248"/>
                  </a:lnTo>
                  <a:lnTo>
                    <a:pt x="7304" y="1548"/>
                  </a:lnTo>
                  <a:lnTo>
                    <a:pt x="7170" y="1849"/>
                  </a:lnTo>
                  <a:lnTo>
                    <a:pt x="7092" y="1994"/>
                  </a:lnTo>
                  <a:lnTo>
                    <a:pt x="7014" y="2139"/>
                  </a:lnTo>
                  <a:lnTo>
                    <a:pt x="6669" y="1760"/>
                  </a:lnTo>
                  <a:lnTo>
                    <a:pt x="6313" y="1404"/>
                  </a:lnTo>
                  <a:lnTo>
                    <a:pt x="5945" y="1059"/>
                  </a:lnTo>
                  <a:lnTo>
                    <a:pt x="5578" y="713"/>
                  </a:lnTo>
                  <a:lnTo>
                    <a:pt x="5322" y="502"/>
                  </a:lnTo>
                  <a:lnTo>
                    <a:pt x="5188" y="402"/>
                  </a:lnTo>
                  <a:lnTo>
                    <a:pt x="5055" y="302"/>
                  </a:lnTo>
                  <a:lnTo>
                    <a:pt x="4921" y="224"/>
                  </a:lnTo>
                  <a:lnTo>
                    <a:pt x="4776" y="146"/>
                  </a:lnTo>
                  <a:lnTo>
                    <a:pt x="4621" y="79"/>
                  </a:lnTo>
                  <a:lnTo>
                    <a:pt x="4465" y="34"/>
                  </a:lnTo>
                  <a:lnTo>
                    <a:pt x="43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8"/>
            <p:cNvSpPr/>
            <p:nvPr/>
          </p:nvSpPr>
          <p:spPr>
            <a:xfrm>
              <a:off x="1864671" y="2606750"/>
              <a:ext cx="71365" cy="37126"/>
            </a:xfrm>
            <a:custGeom>
              <a:avLst/>
              <a:gdLst/>
              <a:ahLst/>
              <a:cxnLst/>
              <a:rect l="l" t="t" r="r" b="b"/>
              <a:pathLst>
                <a:path w="3041" h="1582" extrusionOk="0">
                  <a:moveTo>
                    <a:pt x="1927" y="0"/>
                  </a:moveTo>
                  <a:lnTo>
                    <a:pt x="1760" y="12"/>
                  </a:lnTo>
                  <a:lnTo>
                    <a:pt x="1437" y="34"/>
                  </a:lnTo>
                  <a:lnTo>
                    <a:pt x="1225" y="56"/>
                  </a:lnTo>
                  <a:lnTo>
                    <a:pt x="1025" y="90"/>
                  </a:lnTo>
                  <a:lnTo>
                    <a:pt x="825" y="145"/>
                  </a:lnTo>
                  <a:lnTo>
                    <a:pt x="624" y="223"/>
                  </a:lnTo>
                  <a:lnTo>
                    <a:pt x="491" y="279"/>
                  </a:lnTo>
                  <a:lnTo>
                    <a:pt x="357" y="357"/>
                  </a:lnTo>
                  <a:lnTo>
                    <a:pt x="234" y="446"/>
                  </a:lnTo>
                  <a:lnTo>
                    <a:pt x="179" y="490"/>
                  </a:lnTo>
                  <a:lnTo>
                    <a:pt x="134" y="546"/>
                  </a:lnTo>
                  <a:lnTo>
                    <a:pt x="90" y="613"/>
                  </a:lnTo>
                  <a:lnTo>
                    <a:pt x="56" y="680"/>
                  </a:lnTo>
                  <a:lnTo>
                    <a:pt x="34" y="758"/>
                  </a:lnTo>
                  <a:lnTo>
                    <a:pt x="12" y="824"/>
                  </a:lnTo>
                  <a:lnTo>
                    <a:pt x="1" y="902"/>
                  </a:lnTo>
                  <a:lnTo>
                    <a:pt x="12" y="980"/>
                  </a:lnTo>
                  <a:lnTo>
                    <a:pt x="23" y="1047"/>
                  </a:lnTo>
                  <a:lnTo>
                    <a:pt x="45" y="1125"/>
                  </a:lnTo>
                  <a:lnTo>
                    <a:pt x="90" y="1181"/>
                  </a:lnTo>
                  <a:lnTo>
                    <a:pt x="134" y="1236"/>
                  </a:lnTo>
                  <a:lnTo>
                    <a:pt x="190" y="1292"/>
                  </a:lnTo>
                  <a:lnTo>
                    <a:pt x="246" y="1325"/>
                  </a:lnTo>
                  <a:lnTo>
                    <a:pt x="390" y="1392"/>
                  </a:lnTo>
                  <a:lnTo>
                    <a:pt x="524" y="1448"/>
                  </a:lnTo>
                  <a:lnTo>
                    <a:pt x="680" y="1492"/>
                  </a:lnTo>
                  <a:lnTo>
                    <a:pt x="825" y="1526"/>
                  </a:lnTo>
                  <a:lnTo>
                    <a:pt x="980" y="1548"/>
                  </a:lnTo>
                  <a:lnTo>
                    <a:pt x="1136" y="1570"/>
                  </a:lnTo>
                  <a:lnTo>
                    <a:pt x="1281" y="1581"/>
                  </a:lnTo>
                  <a:lnTo>
                    <a:pt x="1437" y="1581"/>
                  </a:lnTo>
                  <a:lnTo>
                    <a:pt x="1593" y="1570"/>
                  </a:lnTo>
                  <a:lnTo>
                    <a:pt x="1749" y="1559"/>
                  </a:lnTo>
                  <a:lnTo>
                    <a:pt x="1893" y="1526"/>
                  </a:lnTo>
                  <a:lnTo>
                    <a:pt x="2049" y="1492"/>
                  </a:lnTo>
                  <a:lnTo>
                    <a:pt x="2194" y="1448"/>
                  </a:lnTo>
                  <a:lnTo>
                    <a:pt x="2328" y="1392"/>
                  </a:lnTo>
                  <a:lnTo>
                    <a:pt x="2461" y="1325"/>
                  </a:lnTo>
                  <a:lnTo>
                    <a:pt x="2595" y="1247"/>
                  </a:lnTo>
                  <a:lnTo>
                    <a:pt x="2717" y="1158"/>
                  </a:lnTo>
                  <a:lnTo>
                    <a:pt x="2829" y="1058"/>
                  </a:lnTo>
                  <a:lnTo>
                    <a:pt x="2895" y="991"/>
                  </a:lnTo>
                  <a:lnTo>
                    <a:pt x="2940" y="925"/>
                  </a:lnTo>
                  <a:lnTo>
                    <a:pt x="2984" y="858"/>
                  </a:lnTo>
                  <a:lnTo>
                    <a:pt x="3018" y="780"/>
                  </a:lnTo>
                  <a:lnTo>
                    <a:pt x="3040" y="680"/>
                  </a:lnTo>
                  <a:lnTo>
                    <a:pt x="3040" y="591"/>
                  </a:lnTo>
                  <a:lnTo>
                    <a:pt x="3018" y="501"/>
                  </a:lnTo>
                  <a:lnTo>
                    <a:pt x="2973" y="412"/>
                  </a:lnTo>
                  <a:lnTo>
                    <a:pt x="2929" y="334"/>
                  </a:lnTo>
                  <a:lnTo>
                    <a:pt x="2862" y="268"/>
                  </a:lnTo>
                  <a:lnTo>
                    <a:pt x="2795" y="201"/>
                  </a:lnTo>
                  <a:lnTo>
                    <a:pt x="2717" y="145"/>
                  </a:lnTo>
                  <a:lnTo>
                    <a:pt x="2561" y="78"/>
                  </a:lnTo>
                  <a:lnTo>
                    <a:pt x="2405" y="34"/>
                  </a:lnTo>
                  <a:lnTo>
                    <a:pt x="2250" y="12"/>
                  </a:lnTo>
                  <a:lnTo>
                    <a:pt x="2083" y="0"/>
                  </a:lnTo>
                  <a:close/>
                </a:path>
              </a:pathLst>
            </a:custGeom>
            <a:solidFill>
              <a:srgbClr val="93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8"/>
            <p:cNvSpPr/>
            <p:nvPr/>
          </p:nvSpPr>
          <p:spPr>
            <a:xfrm>
              <a:off x="1877485" y="2623201"/>
              <a:ext cx="17788" cy="8918"/>
            </a:xfrm>
            <a:custGeom>
              <a:avLst/>
              <a:gdLst/>
              <a:ahLst/>
              <a:cxnLst/>
              <a:rect l="l" t="t" r="r" b="b"/>
              <a:pathLst>
                <a:path w="758" h="380" extrusionOk="0">
                  <a:moveTo>
                    <a:pt x="579" y="1"/>
                  </a:moveTo>
                  <a:lnTo>
                    <a:pt x="490" y="12"/>
                  </a:lnTo>
                  <a:lnTo>
                    <a:pt x="401" y="34"/>
                  </a:lnTo>
                  <a:lnTo>
                    <a:pt x="323" y="57"/>
                  </a:lnTo>
                  <a:lnTo>
                    <a:pt x="234" y="101"/>
                  </a:lnTo>
                  <a:lnTo>
                    <a:pt x="156" y="134"/>
                  </a:lnTo>
                  <a:lnTo>
                    <a:pt x="89" y="190"/>
                  </a:lnTo>
                  <a:lnTo>
                    <a:pt x="22" y="235"/>
                  </a:lnTo>
                  <a:lnTo>
                    <a:pt x="0" y="257"/>
                  </a:lnTo>
                  <a:lnTo>
                    <a:pt x="0" y="279"/>
                  </a:lnTo>
                  <a:lnTo>
                    <a:pt x="0" y="301"/>
                  </a:lnTo>
                  <a:lnTo>
                    <a:pt x="11" y="313"/>
                  </a:lnTo>
                  <a:lnTo>
                    <a:pt x="45" y="346"/>
                  </a:lnTo>
                  <a:lnTo>
                    <a:pt x="78" y="346"/>
                  </a:lnTo>
                  <a:lnTo>
                    <a:pt x="178" y="335"/>
                  </a:lnTo>
                  <a:lnTo>
                    <a:pt x="256" y="301"/>
                  </a:lnTo>
                  <a:lnTo>
                    <a:pt x="434" y="246"/>
                  </a:lnTo>
                  <a:lnTo>
                    <a:pt x="590" y="190"/>
                  </a:lnTo>
                  <a:lnTo>
                    <a:pt x="627" y="165"/>
                  </a:lnTo>
                  <a:lnTo>
                    <a:pt x="613" y="190"/>
                  </a:lnTo>
                  <a:lnTo>
                    <a:pt x="579" y="257"/>
                  </a:lnTo>
                  <a:lnTo>
                    <a:pt x="557" y="324"/>
                  </a:lnTo>
                  <a:lnTo>
                    <a:pt x="557" y="335"/>
                  </a:lnTo>
                  <a:lnTo>
                    <a:pt x="557" y="357"/>
                  </a:lnTo>
                  <a:lnTo>
                    <a:pt x="579" y="368"/>
                  </a:lnTo>
                  <a:lnTo>
                    <a:pt x="613" y="379"/>
                  </a:lnTo>
                  <a:lnTo>
                    <a:pt x="646" y="357"/>
                  </a:lnTo>
                  <a:lnTo>
                    <a:pt x="702" y="268"/>
                  </a:lnTo>
                  <a:lnTo>
                    <a:pt x="724" y="212"/>
                  </a:lnTo>
                  <a:lnTo>
                    <a:pt x="746" y="157"/>
                  </a:lnTo>
                  <a:lnTo>
                    <a:pt x="757" y="90"/>
                  </a:lnTo>
                  <a:lnTo>
                    <a:pt x="746" y="45"/>
                  </a:lnTo>
                  <a:lnTo>
                    <a:pt x="735" y="23"/>
                  </a:lnTo>
                  <a:lnTo>
                    <a:pt x="724" y="12"/>
                  </a:lnTo>
                  <a:lnTo>
                    <a:pt x="690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8"/>
            <p:cNvSpPr/>
            <p:nvPr/>
          </p:nvSpPr>
          <p:spPr>
            <a:xfrm>
              <a:off x="1898112" y="2622685"/>
              <a:ext cx="5515" cy="7345"/>
            </a:xfrm>
            <a:custGeom>
              <a:avLst/>
              <a:gdLst/>
              <a:ahLst/>
              <a:cxnLst/>
              <a:rect l="l" t="t" r="r" b="b"/>
              <a:pathLst>
                <a:path w="235" h="313" extrusionOk="0">
                  <a:moveTo>
                    <a:pt x="90" y="1"/>
                  </a:moveTo>
                  <a:lnTo>
                    <a:pt x="56" y="23"/>
                  </a:lnTo>
                  <a:lnTo>
                    <a:pt x="34" y="45"/>
                  </a:lnTo>
                  <a:lnTo>
                    <a:pt x="12" y="79"/>
                  </a:lnTo>
                  <a:lnTo>
                    <a:pt x="1" y="123"/>
                  </a:lnTo>
                  <a:lnTo>
                    <a:pt x="1" y="168"/>
                  </a:lnTo>
                  <a:lnTo>
                    <a:pt x="12" y="234"/>
                  </a:lnTo>
                  <a:lnTo>
                    <a:pt x="56" y="290"/>
                  </a:lnTo>
                  <a:lnTo>
                    <a:pt x="79" y="301"/>
                  </a:lnTo>
                  <a:lnTo>
                    <a:pt x="101" y="312"/>
                  </a:lnTo>
                  <a:lnTo>
                    <a:pt x="168" y="312"/>
                  </a:lnTo>
                  <a:lnTo>
                    <a:pt x="190" y="290"/>
                  </a:lnTo>
                  <a:lnTo>
                    <a:pt x="212" y="268"/>
                  </a:lnTo>
                  <a:lnTo>
                    <a:pt x="223" y="246"/>
                  </a:lnTo>
                  <a:lnTo>
                    <a:pt x="235" y="212"/>
                  </a:lnTo>
                  <a:lnTo>
                    <a:pt x="223" y="134"/>
                  </a:lnTo>
                  <a:lnTo>
                    <a:pt x="223" y="112"/>
                  </a:lnTo>
                  <a:lnTo>
                    <a:pt x="223" y="67"/>
                  </a:lnTo>
                  <a:lnTo>
                    <a:pt x="190" y="34"/>
                  </a:lnTo>
                  <a:lnTo>
                    <a:pt x="168" y="12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8"/>
            <p:cNvSpPr/>
            <p:nvPr/>
          </p:nvSpPr>
          <p:spPr>
            <a:xfrm>
              <a:off x="1901257" y="2631039"/>
              <a:ext cx="8378" cy="5257"/>
            </a:xfrm>
            <a:custGeom>
              <a:avLst/>
              <a:gdLst/>
              <a:ahLst/>
              <a:cxnLst/>
              <a:rect l="l" t="t" r="r" b="b"/>
              <a:pathLst>
                <a:path w="357" h="224" extrusionOk="0">
                  <a:moveTo>
                    <a:pt x="234" y="1"/>
                  </a:moveTo>
                  <a:lnTo>
                    <a:pt x="167" y="12"/>
                  </a:lnTo>
                  <a:lnTo>
                    <a:pt x="101" y="34"/>
                  </a:lnTo>
                  <a:lnTo>
                    <a:pt x="45" y="68"/>
                  </a:lnTo>
                  <a:lnTo>
                    <a:pt x="23" y="79"/>
                  </a:lnTo>
                  <a:lnTo>
                    <a:pt x="0" y="112"/>
                  </a:lnTo>
                  <a:lnTo>
                    <a:pt x="0" y="134"/>
                  </a:lnTo>
                  <a:lnTo>
                    <a:pt x="0" y="157"/>
                  </a:lnTo>
                  <a:lnTo>
                    <a:pt x="11" y="190"/>
                  </a:lnTo>
                  <a:lnTo>
                    <a:pt x="34" y="212"/>
                  </a:lnTo>
                  <a:lnTo>
                    <a:pt x="56" y="224"/>
                  </a:lnTo>
                  <a:lnTo>
                    <a:pt x="156" y="224"/>
                  </a:lnTo>
                  <a:lnTo>
                    <a:pt x="223" y="212"/>
                  </a:lnTo>
                  <a:lnTo>
                    <a:pt x="279" y="190"/>
                  </a:lnTo>
                  <a:lnTo>
                    <a:pt x="334" y="146"/>
                  </a:lnTo>
                  <a:lnTo>
                    <a:pt x="357" y="134"/>
                  </a:lnTo>
                  <a:lnTo>
                    <a:pt x="357" y="112"/>
                  </a:lnTo>
                  <a:lnTo>
                    <a:pt x="357" y="68"/>
                  </a:lnTo>
                  <a:lnTo>
                    <a:pt x="334" y="34"/>
                  </a:lnTo>
                  <a:lnTo>
                    <a:pt x="301" y="12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8"/>
            <p:cNvSpPr/>
            <p:nvPr/>
          </p:nvSpPr>
          <p:spPr>
            <a:xfrm>
              <a:off x="1906209" y="2622427"/>
              <a:ext cx="14667" cy="6289"/>
            </a:xfrm>
            <a:custGeom>
              <a:avLst/>
              <a:gdLst/>
              <a:ahLst/>
              <a:cxnLst/>
              <a:rect l="l" t="t" r="r" b="b"/>
              <a:pathLst>
                <a:path w="625" h="268" extrusionOk="0">
                  <a:moveTo>
                    <a:pt x="23" y="0"/>
                  </a:moveTo>
                  <a:lnTo>
                    <a:pt x="1" y="23"/>
                  </a:lnTo>
                  <a:lnTo>
                    <a:pt x="12" y="45"/>
                  </a:lnTo>
                  <a:lnTo>
                    <a:pt x="12" y="56"/>
                  </a:lnTo>
                  <a:lnTo>
                    <a:pt x="34" y="67"/>
                  </a:lnTo>
                  <a:lnTo>
                    <a:pt x="301" y="179"/>
                  </a:lnTo>
                  <a:lnTo>
                    <a:pt x="446" y="234"/>
                  </a:lnTo>
                  <a:lnTo>
                    <a:pt x="591" y="268"/>
                  </a:lnTo>
                  <a:lnTo>
                    <a:pt x="613" y="268"/>
                  </a:lnTo>
                  <a:lnTo>
                    <a:pt x="624" y="257"/>
                  </a:lnTo>
                  <a:lnTo>
                    <a:pt x="624" y="234"/>
                  </a:lnTo>
                  <a:lnTo>
                    <a:pt x="613" y="212"/>
                  </a:lnTo>
                  <a:lnTo>
                    <a:pt x="480" y="145"/>
                  </a:lnTo>
                  <a:lnTo>
                    <a:pt x="335" y="9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8"/>
            <p:cNvSpPr/>
            <p:nvPr/>
          </p:nvSpPr>
          <p:spPr>
            <a:xfrm>
              <a:off x="1906490" y="2616935"/>
              <a:ext cx="18305" cy="3943"/>
            </a:xfrm>
            <a:custGeom>
              <a:avLst/>
              <a:gdLst/>
              <a:ahLst/>
              <a:cxnLst/>
              <a:rect l="l" t="t" r="r" b="b"/>
              <a:pathLst>
                <a:path w="780" h="168" extrusionOk="0">
                  <a:moveTo>
                    <a:pt x="56" y="1"/>
                  </a:moveTo>
                  <a:lnTo>
                    <a:pt x="33" y="12"/>
                  </a:lnTo>
                  <a:lnTo>
                    <a:pt x="11" y="23"/>
                  </a:lnTo>
                  <a:lnTo>
                    <a:pt x="0" y="45"/>
                  </a:lnTo>
                  <a:lnTo>
                    <a:pt x="0" y="67"/>
                  </a:lnTo>
                  <a:lnTo>
                    <a:pt x="0" y="90"/>
                  </a:lnTo>
                  <a:lnTo>
                    <a:pt x="11" y="112"/>
                  </a:lnTo>
                  <a:lnTo>
                    <a:pt x="33" y="123"/>
                  </a:lnTo>
                  <a:lnTo>
                    <a:pt x="56" y="134"/>
                  </a:lnTo>
                  <a:lnTo>
                    <a:pt x="456" y="157"/>
                  </a:lnTo>
                  <a:lnTo>
                    <a:pt x="623" y="168"/>
                  </a:lnTo>
                  <a:lnTo>
                    <a:pt x="701" y="168"/>
                  </a:lnTo>
                  <a:lnTo>
                    <a:pt x="735" y="157"/>
                  </a:lnTo>
                  <a:lnTo>
                    <a:pt x="768" y="134"/>
                  </a:lnTo>
                  <a:lnTo>
                    <a:pt x="779" y="112"/>
                  </a:lnTo>
                  <a:lnTo>
                    <a:pt x="779" y="101"/>
                  </a:lnTo>
                  <a:lnTo>
                    <a:pt x="768" y="67"/>
                  </a:lnTo>
                  <a:lnTo>
                    <a:pt x="735" y="45"/>
                  </a:lnTo>
                  <a:lnTo>
                    <a:pt x="701" y="23"/>
                  </a:lnTo>
                  <a:lnTo>
                    <a:pt x="623" y="12"/>
                  </a:lnTo>
                  <a:lnTo>
                    <a:pt x="456" y="1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8"/>
            <p:cNvSpPr/>
            <p:nvPr/>
          </p:nvSpPr>
          <p:spPr>
            <a:xfrm>
              <a:off x="1903862" y="2611725"/>
              <a:ext cx="6031" cy="7322"/>
            </a:xfrm>
            <a:custGeom>
              <a:avLst/>
              <a:gdLst/>
              <a:ahLst/>
              <a:cxnLst/>
              <a:rect l="l" t="t" r="r" b="b"/>
              <a:pathLst>
                <a:path w="257" h="312" extrusionOk="0">
                  <a:moveTo>
                    <a:pt x="179" y="0"/>
                  </a:moveTo>
                  <a:lnTo>
                    <a:pt x="168" y="11"/>
                  </a:lnTo>
                  <a:lnTo>
                    <a:pt x="101" y="78"/>
                  </a:lnTo>
                  <a:lnTo>
                    <a:pt x="45" y="134"/>
                  </a:lnTo>
                  <a:lnTo>
                    <a:pt x="23" y="178"/>
                  </a:lnTo>
                  <a:lnTo>
                    <a:pt x="12" y="212"/>
                  </a:lnTo>
                  <a:lnTo>
                    <a:pt x="1" y="245"/>
                  </a:lnTo>
                  <a:lnTo>
                    <a:pt x="12" y="289"/>
                  </a:lnTo>
                  <a:lnTo>
                    <a:pt x="34" y="312"/>
                  </a:lnTo>
                  <a:lnTo>
                    <a:pt x="67" y="312"/>
                  </a:lnTo>
                  <a:lnTo>
                    <a:pt x="101" y="301"/>
                  </a:lnTo>
                  <a:lnTo>
                    <a:pt x="123" y="278"/>
                  </a:lnTo>
                  <a:lnTo>
                    <a:pt x="157" y="212"/>
                  </a:lnTo>
                  <a:lnTo>
                    <a:pt x="190" y="145"/>
                  </a:lnTo>
                  <a:lnTo>
                    <a:pt x="234" y="89"/>
                  </a:lnTo>
                  <a:lnTo>
                    <a:pt x="246" y="67"/>
                  </a:lnTo>
                  <a:lnTo>
                    <a:pt x="257" y="56"/>
                  </a:lnTo>
                  <a:lnTo>
                    <a:pt x="246" y="33"/>
                  </a:lnTo>
                  <a:lnTo>
                    <a:pt x="234" y="11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8"/>
            <p:cNvSpPr/>
            <p:nvPr/>
          </p:nvSpPr>
          <p:spPr>
            <a:xfrm>
              <a:off x="1883492" y="2616677"/>
              <a:ext cx="5233" cy="3684"/>
            </a:xfrm>
            <a:custGeom>
              <a:avLst/>
              <a:gdLst/>
              <a:ahLst/>
              <a:cxnLst/>
              <a:rect l="l" t="t" r="r" b="b"/>
              <a:pathLst>
                <a:path w="223" h="157" extrusionOk="0">
                  <a:moveTo>
                    <a:pt x="45" y="1"/>
                  </a:moveTo>
                  <a:lnTo>
                    <a:pt x="23" y="12"/>
                  </a:lnTo>
                  <a:lnTo>
                    <a:pt x="11" y="45"/>
                  </a:lnTo>
                  <a:lnTo>
                    <a:pt x="0" y="78"/>
                  </a:lnTo>
                  <a:lnTo>
                    <a:pt x="11" y="101"/>
                  </a:lnTo>
                  <a:lnTo>
                    <a:pt x="23" y="134"/>
                  </a:lnTo>
                  <a:lnTo>
                    <a:pt x="56" y="156"/>
                  </a:lnTo>
                  <a:lnTo>
                    <a:pt x="100" y="156"/>
                  </a:lnTo>
                  <a:lnTo>
                    <a:pt x="167" y="145"/>
                  </a:lnTo>
                  <a:lnTo>
                    <a:pt x="190" y="134"/>
                  </a:lnTo>
                  <a:lnTo>
                    <a:pt x="201" y="123"/>
                  </a:lnTo>
                  <a:lnTo>
                    <a:pt x="212" y="101"/>
                  </a:lnTo>
                  <a:lnTo>
                    <a:pt x="223" y="78"/>
                  </a:lnTo>
                  <a:lnTo>
                    <a:pt x="201" y="34"/>
                  </a:lnTo>
                  <a:lnTo>
                    <a:pt x="190" y="12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8"/>
            <p:cNvSpPr/>
            <p:nvPr/>
          </p:nvSpPr>
          <p:spPr>
            <a:xfrm>
              <a:off x="2073180" y="2601775"/>
              <a:ext cx="71083" cy="37923"/>
            </a:xfrm>
            <a:custGeom>
              <a:avLst/>
              <a:gdLst/>
              <a:ahLst/>
              <a:cxnLst/>
              <a:rect l="l" t="t" r="r" b="b"/>
              <a:pathLst>
                <a:path w="3029" h="1616" extrusionOk="0">
                  <a:moveTo>
                    <a:pt x="1191" y="1"/>
                  </a:moveTo>
                  <a:lnTo>
                    <a:pt x="980" y="12"/>
                  </a:lnTo>
                  <a:lnTo>
                    <a:pt x="779" y="23"/>
                  </a:lnTo>
                  <a:lnTo>
                    <a:pt x="624" y="57"/>
                  </a:lnTo>
                  <a:lnTo>
                    <a:pt x="490" y="90"/>
                  </a:lnTo>
                  <a:lnTo>
                    <a:pt x="345" y="146"/>
                  </a:lnTo>
                  <a:lnTo>
                    <a:pt x="278" y="190"/>
                  </a:lnTo>
                  <a:lnTo>
                    <a:pt x="223" y="235"/>
                  </a:lnTo>
                  <a:lnTo>
                    <a:pt x="167" y="279"/>
                  </a:lnTo>
                  <a:lnTo>
                    <a:pt x="111" y="335"/>
                  </a:lnTo>
                  <a:lnTo>
                    <a:pt x="78" y="402"/>
                  </a:lnTo>
                  <a:lnTo>
                    <a:pt x="45" y="469"/>
                  </a:lnTo>
                  <a:lnTo>
                    <a:pt x="11" y="535"/>
                  </a:lnTo>
                  <a:lnTo>
                    <a:pt x="0" y="613"/>
                  </a:lnTo>
                  <a:lnTo>
                    <a:pt x="0" y="691"/>
                  </a:lnTo>
                  <a:lnTo>
                    <a:pt x="11" y="758"/>
                  </a:lnTo>
                  <a:lnTo>
                    <a:pt x="34" y="836"/>
                  </a:lnTo>
                  <a:lnTo>
                    <a:pt x="67" y="903"/>
                  </a:lnTo>
                  <a:lnTo>
                    <a:pt x="111" y="958"/>
                  </a:lnTo>
                  <a:lnTo>
                    <a:pt x="156" y="1014"/>
                  </a:lnTo>
                  <a:lnTo>
                    <a:pt x="267" y="1114"/>
                  </a:lnTo>
                  <a:lnTo>
                    <a:pt x="401" y="1192"/>
                  </a:lnTo>
                  <a:lnTo>
                    <a:pt x="535" y="1270"/>
                  </a:lnTo>
                  <a:lnTo>
                    <a:pt x="668" y="1348"/>
                  </a:lnTo>
                  <a:lnTo>
                    <a:pt x="813" y="1404"/>
                  </a:lnTo>
                  <a:lnTo>
                    <a:pt x="958" y="1459"/>
                  </a:lnTo>
                  <a:lnTo>
                    <a:pt x="1102" y="1504"/>
                  </a:lnTo>
                  <a:lnTo>
                    <a:pt x="1258" y="1548"/>
                  </a:lnTo>
                  <a:lnTo>
                    <a:pt x="1403" y="1582"/>
                  </a:lnTo>
                  <a:lnTo>
                    <a:pt x="1559" y="1604"/>
                  </a:lnTo>
                  <a:lnTo>
                    <a:pt x="1715" y="1615"/>
                  </a:lnTo>
                  <a:lnTo>
                    <a:pt x="1859" y="1615"/>
                  </a:lnTo>
                  <a:lnTo>
                    <a:pt x="2015" y="1604"/>
                  </a:lnTo>
                  <a:lnTo>
                    <a:pt x="2160" y="1582"/>
                  </a:lnTo>
                  <a:lnTo>
                    <a:pt x="2305" y="1548"/>
                  </a:lnTo>
                  <a:lnTo>
                    <a:pt x="2449" y="1504"/>
                  </a:lnTo>
                  <a:lnTo>
                    <a:pt x="2594" y="1448"/>
                  </a:lnTo>
                  <a:lnTo>
                    <a:pt x="2728" y="1370"/>
                  </a:lnTo>
                  <a:lnTo>
                    <a:pt x="2795" y="1326"/>
                  </a:lnTo>
                  <a:lnTo>
                    <a:pt x="2861" y="1281"/>
                  </a:lnTo>
                  <a:lnTo>
                    <a:pt x="2928" y="1214"/>
                  </a:lnTo>
                  <a:lnTo>
                    <a:pt x="2973" y="1148"/>
                  </a:lnTo>
                  <a:lnTo>
                    <a:pt x="3017" y="1059"/>
                  </a:lnTo>
                  <a:lnTo>
                    <a:pt x="3028" y="970"/>
                  </a:lnTo>
                  <a:lnTo>
                    <a:pt x="3028" y="880"/>
                  </a:lnTo>
                  <a:lnTo>
                    <a:pt x="3017" y="791"/>
                  </a:lnTo>
                  <a:lnTo>
                    <a:pt x="2984" y="702"/>
                  </a:lnTo>
                  <a:lnTo>
                    <a:pt x="2939" y="613"/>
                  </a:lnTo>
                  <a:lnTo>
                    <a:pt x="2884" y="535"/>
                  </a:lnTo>
                  <a:lnTo>
                    <a:pt x="2817" y="469"/>
                  </a:lnTo>
                  <a:lnTo>
                    <a:pt x="2694" y="368"/>
                  </a:lnTo>
                  <a:lnTo>
                    <a:pt x="2550" y="279"/>
                  </a:lnTo>
                  <a:lnTo>
                    <a:pt x="2405" y="212"/>
                  </a:lnTo>
                  <a:lnTo>
                    <a:pt x="2249" y="168"/>
                  </a:lnTo>
                  <a:lnTo>
                    <a:pt x="2093" y="123"/>
                  </a:lnTo>
                  <a:lnTo>
                    <a:pt x="1926" y="101"/>
                  </a:lnTo>
                  <a:lnTo>
                    <a:pt x="1603" y="45"/>
                  </a:lnTo>
                  <a:lnTo>
                    <a:pt x="1403" y="12"/>
                  </a:lnTo>
                  <a:lnTo>
                    <a:pt x="1191" y="1"/>
                  </a:lnTo>
                  <a:close/>
                </a:path>
              </a:pathLst>
            </a:custGeom>
            <a:solidFill>
              <a:srgbClr val="93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8"/>
            <p:cNvSpPr/>
            <p:nvPr/>
          </p:nvSpPr>
          <p:spPr>
            <a:xfrm>
              <a:off x="2085453" y="2615903"/>
              <a:ext cx="18305" cy="9152"/>
            </a:xfrm>
            <a:custGeom>
              <a:avLst/>
              <a:gdLst/>
              <a:ahLst/>
              <a:cxnLst/>
              <a:rect l="l" t="t" r="r" b="b"/>
              <a:pathLst>
                <a:path w="780" h="390" extrusionOk="0">
                  <a:moveTo>
                    <a:pt x="457" y="0"/>
                  </a:moveTo>
                  <a:lnTo>
                    <a:pt x="357" y="11"/>
                  </a:lnTo>
                  <a:lnTo>
                    <a:pt x="268" y="22"/>
                  </a:lnTo>
                  <a:lnTo>
                    <a:pt x="190" y="45"/>
                  </a:lnTo>
                  <a:lnTo>
                    <a:pt x="101" y="78"/>
                  </a:lnTo>
                  <a:lnTo>
                    <a:pt x="34" y="111"/>
                  </a:lnTo>
                  <a:lnTo>
                    <a:pt x="12" y="123"/>
                  </a:lnTo>
                  <a:lnTo>
                    <a:pt x="0" y="145"/>
                  </a:lnTo>
                  <a:lnTo>
                    <a:pt x="0" y="156"/>
                  </a:lnTo>
                  <a:lnTo>
                    <a:pt x="0" y="178"/>
                  </a:lnTo>
                  <a:lnTo>
                    <a:pt x="23" y="212"/>
                  </a:lnTo>
                  <a:lnTo>
                    <a:pt x="45" y="223"/>
                  </a:lnTo>
                  <a:lnTo>
                    <a:pt x="67" y="234"/>
                  </a:lnTo>
                  <a:lnTo>
                    <a:pt x="245" y="234"/>
                  </a:lnTo>
                  <a:lnTo>
                    <a:pt x="435" y="212"/>
                  </a:lnTo>
                  <a:lnTo>
                    <a:pt x="590" y="201"/>
                  </a:lnTo>
                  <a:lnTo>
                    <a:pt x="637" y="187"/>
                  </a:lnTo>
                  <a:lnTo>
                    <a:pt x="637" y="187"/>
                  </a:lnTo>
                  <a:lnTo>
                    <a:pt x="613" y="212"/>
                  </a:lnTo>
                  <a:lnTo>
                    <a:pt x="535" y="312"/>
                  </a:lnTo>
                  <a:lnTo>
                    <a:pt x="524" y="334"/>
                  </a:lnTo>
                  <a:lnTo>
                    <a:pt x="524" y="356"/>
                  </a:lnTo>
                  <a:lnTo>
                    <a:pt x="546" y="379"/>
                  </a:lnTo>
                  <a:lnTo>
                    <a:pt x="568" y="390"/>
                  </a:lnTo>
                  <a:lnTo>
                    <a:pt x="602" y="379"/>
                  </a:lnTo>
                  <a:lnTo>
                    <a:pt x="680" y="301"/>
                  </a:lnTo>
                  <a:lnTo>
                    <a:pt x="724" y="256"/>
                  </a:lnTo>
                  <a:lnTo>
                    <a:pt x="757" y="201"/>
                  </a:lnTo>
                  <a:lnTo>
                    <a:pt x="780" y="145"/>
                  </a:lnTo>
                  <a:lnTo>
                    <a:pt x="780" y="100"/>
                  </a:lnTo>
                  <a:lnTo>
                    <a:pt x="780" y="78"/>
                  </a:lnTo>
                  <a:lnTo>
                    <a:pt x="757" y="67"/>
                  </a:lnTo>
                  <a:lnTo>
                    <a:pt x="735" y="45"/>
                  </a:lnTo>
                  <a:lnTo>
                    <a:pt x="713" y="34"/>
                  </a:lnTo>
                  <a:lnTo>
                    <a:pt x="624" y="11"/>
                  </a:lnTo>
                  <a:lnTo>
                    <a:pt x="546" y="11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8"/>
            <p:cNvSpPr/>
            <p:nvPr/>
          </p:nvSpPr>
          <p:spPr>
            <a:xfrm>
              <a:off x="2106363" y="2617991"/>
              <a:ext cx="5491" cy="7322"/>
            </a:xfrm>
            <a:custGeom>
              <a:avLst/>
              <a:gdLst/>
              <a:ahLst/>
              <a:cxnLst/>
              <a:rect l="l" t="t" r="r" b="b"/>
              <a:pathLst>
                <a:path w="234" h="312" extrusionOk="0">
                  <a:moveTo>
                    <a:pt x="123" y="0"/>
                  </a:moveTo>
                  <a:lnTo>
                    <a:pt x="89" y="11"/>
                  </a:lnTo>
                  <a:lnTo>
                    <a:pt x="56" y="22"/>
                  </a:lnTo>
                  <a:lnTo>
                    <a:pt x="22" y="56"/>
                  </a:lnTo>
                  <a:lnTo>
                    <a:pt x="11" y="100"/>
                  </a:lnTo>
                  <a:lnTo>
                    <a:pt x="0" y="134"/>
                  </a:lnTo>
                  <a:lnTo>
                    <a:pt x="0" y="201"/>
                  </a:lnTo>
                  <a:lnTo>
                    <a:pt x="11" y="267"/>
                  </a:lnTo>
                  <a:lnTo>
                    <a:pt x="33" y="290"/>
                  </a:lnTo>
                  <a:lnTo>
                    <a:pt x="56" y="312"/>
                  </a:lnTo>
                  <a:lnTo>
                    <a:pt x="145" y="312"/>
                  </a:lnTo>
                  <a:lnTo>
                    <a:pt x="178" y="290"/>
                  </a:lnTo>
                  <a:lnTo>
                    <a:pt x="200" y="267"/>
                  </a:lnTo>
                  <a:lnTo>
                    <a:pt x="212" y="245"/>
                  </a:lnTo>
                  <a:lnTo>
                    <a:pt x="212" y="212"/>
                  </a:lnTo>
                  <a:lnTo>
                    <a:pt x="223" y="167"/>
                  </a:lnTo>
                  <a:lnTo>
                    <a:pt x="223" y="145"/>
                  </a:lnTo>
                  <a:lnTo>
                    <a:pt x="234" y="100"/>
                  </a:lnTo>
                  <a:lnTo>
                    <a:pt x="223" y="67"/>
                  </a:lnTo>
                  <a:lnTo>
                    <a:pt x="200" y="34"/>
                  </a:lnTo>
                  <a:lnTo>
                    <a:pt x="167" y="1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8"/>
            <p:cNvSpPr/>
            <p:nvPr/>
          </p:nvSpPr>
          <p:spPr>
            <a:xfrm>
              <a:off x="2107396" y="2627660"/>
              <a:ext cx="8636" cy="4717"/>
            </a:xfrm>
            <a:custGeom>
              <a:avLst/>
              <a:gdLst/>
              <a:ahLst/>
              <a:cxnLst/>
              <a:rect l="l" t="t" r="r" b="b"/>
              <a:pathLst>
                <a:path w="368" h="201" extrusionOk="0">
                  <a:moveTo>
                    <a:pt x="134" y="0"/>
                  </a:moveTo>
                  <a:lnTo>
                    <a:pt x="67" y="11"/>
                  </a:lnTo>
                  <a:lnTo>
                    <a:pt x="34" y="22"/>
                  </a:lnTo>
                  <a:lnTo>
                    <a:pt x="23" y="45"/>
                  </a:lnTo>
                  <a:lnTo>
                    <a:pt x="12" y="78"/>
                  </a:lnTo>
                  <a:lnTo>
                    <a:pt x="1" y="100"/>
                  </a:lnTo>
                  <a:lnTo>
                    <a:pt x="12" y="123"/>
                  </a:lnTo>
                  <a:lnTo>
                    <a:pt x="23" y="156"/>
                  </a:lnTo>
                  <a:lnTo>
                    <a:pt x="34" y="167"/>
                  </a:lnTo>
                  <a:lnTo>
                    <a:pt x="67" y="189"/>
                  </a:lnTo>
                  <a:lnTo>
                    <a:pt x="134" y="201"/>
                  </a:lnTo>
                  <a:lnTo>
                    <a:pt x="201" y="201"/>
                  </a:lnTo>
                  <a:lnTo>
                    <a:pt x="268" y="189"/>
                  </a:lnTo>
                  <a:lnTo>
                    <a:pt x="335" y="167"/>
                  </a:lnTo>
                  <a:lnTo>
                    <a:pt x="357" y="145"/>
                  </a:lnTo>
                  <a:lnTo>
                    <a:pt x="368" y="100"/>
                  </a:lnTo>
                  <a:lnTo>
                    <a:pt x="357" y="56"/>
                  </a:lnTo>
                  <a:lnTo>
                    <a:pt x="346" y="45"/>
                  </a:lnTo>
                  <a:lnTo>
                    <a:pt x="335" y="34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8"/>
            <p:cNvSpPr/>
            <p:nvPr/>
          </p:nvSpPr>
          <p:spPr>
            <a:xfrm>
              <a:off x="2114976" y="2619282"/>
              <a:ext cx="13095" cy="9434"/>
            </a:xfrm>
            <a:custGeom>
              <a:avLst/>
              <a:gdLst/>
              <a:ahLst/>
              <a:cxnLst/>
              <a:rect l="l" t="t" r="r" b="b"/>
              <a:pathLst>
                <a:path w="558" h="402" extrusionOk="0">
                  <a:moveTo>
                    <a:pt x="23" y="1"/>
                  </a:moveTo>
                  <a:lnTo>
                    <a:pt x="0" y="12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12" y="68"/>
                  </a:lnTo>
                  <a:lnTo>
                    <a:pt x="257" y="235"/>
                  </a:lnTo>
                  <a:lnTo>
                    <a:pt x="379" y="324"/>
                  </a:lnTo>
                  <a:lnTo>
                    <a:pt x="446" y="368"/>
                  </a:lnTo>
                  <a:lnTo>
                    <a:pt x="513" y="402"/>
                  </a:lnTo>
                  <a:lnTo>
                    <a:pt x="535" y="402"/>
                  </a:lnTo>
                  <a:lnTo>
                    <a:pt x="546" y="391"/>
                  </a:lnTo>
                  <a:lnTo>
                    <a:pt x="557" y="368"/>
                  </a:lnTo>
                  <a:lnTo>
                    <a:pt x="546" y="357"/>
                  </a:lnTo>
                  <a:lnTo>
                    <a:pt x="490" y="301"/>
                  </a:lnTo>
                  <a:lnTo>
                    <a:pt x="435" y="268"/>
                  </a:lnTo>
                  <a:lnTo>
                    <a:pt x="312" y="179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8"/>
            <p:cNvSpPr/>
            <p:nvPr/>
          </p:nvSpPr>
          <p:spPr>
            <a:xfrm>
              <a:off x="2116008" y="2614330"/>
              <a:ext cx="17812" cy="7345"/>
            </a:xfrm>
            <a:custGeom>
              <a:avLst/>
              <a:gdLst/>
              <a:ahLst/>
              <a:cxnLst/>
              <a:rect l="l" t="t" r="r" b="b"/>
              <a:pathLst>
                <a:path w="759" h="313" extrusionOk="0">
                  <a:moveTo>
                    <a:pt x="57" y="0"/>
                  </a:moveTo>
                  <a:lnTo>
                    <a:pt x="34" y="11"/>
                  </a:lnTo>
                  <a:lnTo>
                    <a:pt x="23" y="23"/>
                  </a:lnTo>
                  <a:lnTo>
                    <a:pt x="12" y="45"/>
                  </a:lnTo>
                  <a:lnTo>
                    <a:pt x="1" y="67"/>
                  </a:lnTo>
                  <a:lnTo>
                    <a:pt x="12" y="89"/>
                  </a:lnTo>
                  <a:lnTo>
                    <a:pt x="23" y="112"/>
                  </a:lnTo>
                  <a:lnTo>
                    <a:pt x="46" y="123"/>
                  </a:lnTo>
                  <a:lnTo>
                    <a:pt x="435" y="245"/>
                  </a:lnTo>
                  <a:lnTo>
                    <a:pt x="580" y="301"/>
                  </a:lnTo>
                  <a:lnTo>
                    <a:pt x="658" y="312"/>
                  </a:lnTo>
                  <a:lnTo>
                    <a:pt x="702" y="312"/>
                  </a:lnTo>
                  <a:lnTo>
                    <a:pt x="736" y="290"/>
                  </a:lnTo>
                  <a:lnTo>
                    <a:pt x="747" y="279"/>
                  </a:lnTo>
                  <a:lnTo>
                    <a:pt x="758" y="268"/>
                  </a:lnTo>
                  <a:lnTo>
                    <a:pt x="758" y="234"/>
                  </a:lnTo>
                  <a:lnTo>
                    <a:pt x="725" y="201"/>
                  </a:lnTo>
                  <a:lnTo>
                    <a:pt x="702" y="178"/>
                  </a:lnTo>
                  <a:lnTo>
                    <a:pt x="624" y="145"/>
                  </a:lnTo>
                  <a:lnTo>
                    <a:pt x="469" y="112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8"/>
            <p:cNvSpPr/>
            <p:nvPr/>
          </p:nvSpPr>
          <p:spPr>
            <a:xfrm>
              <a:off x="2113920" y="2609355"/>
              <a:ext cx="6829" cy="6313"/>
            </a:xfrm>
            <a:custGeom>
              <a:avLst/>
              <a:gdLst/>
              <a:ahLst/>
              <a:cxnLst/>
              <a:rect l="l" t="t" r="r" b="b"/>
              <a:pathLst>
                <a:path w="291" h="269" extrusionOk="0">
                  <a:moveTo>
                    <a:pt x="212" y="1"/>
                  </a:moveTo>
                  <a:lnTo>
                    <a:pt x="146" y="45"/>
                  </a:lnTo>
                  <a:lnTo>
                    <a:pt x="79" y="90"/>
                  </a:lnTo>
                  <a:lnTo>
                    <a:pt x="45" y="123"/>
                  </a:lnTo>
                  <a:lnTo>
                    <a:pt x="12" y="157"/>
                  </a:lnTo>
                  <a:lnTo>
                    <a:pt x="1" y="190"/>
                  </a:lnTo>
                  <a:lnTo>
                    <a:pt x="1" y="235"/>
                  </a:lnTo>
                  <a:lnTo>
                    <a:pt x="23" y="257"/>
                  </a:lnTo>
                  <a:lnTo>
                    <a:pt x="45" y="268"/>
                  </a:lnTo>
                  <a:lnTo>
                    <a:pt x="79" y="268"/>
                  </a:lnTo>
                  <a:lnTo>
                    <a:pt x="112" y="257"/>
                  </a:lnTo>
                  <a:lnTo>
                    <a:pt x="135" y="223"/>
                  </a:lnTo>
                  <a:lnTo>
                    <a:pt x="168" y="190"/>
                  </a:lnTo>
                  <a:lnTo>
                    <a:pt x="212" y="146"/>
                  </a:lnTo>
                  <a:lnTo>
                    <a:pt x="268" y="101"/>
                  </a:lnTo>
                  <a:lnTo>
                    <a:pt x="279" y="79"/>
                  </a:lnTo>
                  <a:lnTo>
                    <a:pt x="290" y="56"/>
                  </a:lnTo>
                  <a:lnTo>
                    <a:pt x="290" y="45"/>
                  </a:lnTo>
                  <a:lnTo>
                    <a:pt x="279" y="23"/>
                  </a:lnTo>
                  <a:lnTo>
                    <a:pt x="268" y="12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8"/>
            <p:cNvSpPr/>
            <p:nvPr/>
          </p:nvSpPr>
          <p:spPr>
            <a:xfrm>
              <a:off x="2093808" y="2608323"/>
              <a:ext cx="5257" cy="3943"/>
            </a:xfrm>
            <a:custGeom>
              <a:avLst/>
              <a:gdLst/>
              <a:ahLst/>
              <a:cxnLst/>
              <a:rect l="l" t="t" r="r" b="b"/>
              <a:pathLst>
                <a:path w="224" h="168" extrusionOk="0">
                  <a:moveTo>
                    <a:pt x="67" y="0"/>
                  </a:moveTo>
                  <a:lnTo>
                    <a:pt x="34" y="11"/>
                  </a:lnTo>
                  <a:lnTo>
                    <a:pt x="12" y="34"/>
                  </a:lnTo>
                  <a:lnTo>
                    <a:pt x="1" y="67"/>
                  </a:lnTo>
                  <a:lnTo>
                    <a:pt x="1" y="100"/>
                  </a:lnTo>
                  <a:lnTo>
                    <a:pt x="23" y="134"/>
                  </a:lnTo>
                  <a:lnTo>
                    <a:pt x="45" y="156"/>
                  </a:lnTo>
                  <a:lnTo>
                    <a:pt x="79" y="156"/>
                  </a:lnTo>
                  <a:lnTo>
                    <a:pt x="145" y="167"/>
                  </a:lnTo>
                  <a:lnTo>
                    <a:pt x="168" y="167"/>
                  </a:lnTo>
                  <a:lnTo>
                    <a:pt x="190" y="156"/>
                  </a:lnTo>
                  <a:lnTo>
                    <a:pt x="212" y="134"/>
                  </a:lnTo>
                  <a:lnTo>
                    <a:pt x="223" y="112"/>
                  </a:lnTo>
                  <a:lnTo>
                    <a:pt x="212" y="78"/>
                  </a:lnTo>
                  <a:lnTo>
                    <a:pt x="212" y="56"/>
                  </a:lnTo>
                  <a:lnTo>
                    <a:pt x="190" y="45"/>
                  </a:lnTo>
                  <a:lnTo>
                    <a:pt x="168" y="2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A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8"/>
            <p:cNvSpPr/>
            <p:nvPr/>
          </p:nvSpPr>
          <p:spPr>
            <a:xfrm>
              <a:off x="1802224" y="2648804"/>
              <a:ext cx="435041" cy="56721"/>
            </a:xfrm>
            <a:custGeom>
              <a:avLst/>
              <a:gdLst/>
              <a:ahLst/>
              <a:cxnLst/>
              <a:rect l="l" t="t" r="r" b="b"/>
              <a:pathLst>
                <a:path w="18538" h="2417" extrusionOk="0">
                  <a:moveTo>
                    <a:pt x="18538" y="1"/>
                  </a:moveTo>
                  <a:lnTo>
                    <a:pt x="1" y="68"/>
                  </a:lnTo>
                  <a:lnTo>
                    <a:pt x="23" y="101"/>
                  </a:lnTo>
                  <a:lnTo>
                    <a:pt x="112" y="201"/>
                  </a:lnTo>
                  <a:lnTo>
                    <a:pt x="379" y="491"/>
                  </a:lnTo>
                  <a:lnTo>
                    <a:pt x="836" y="958"/>
                  </a:lnTo>
                  <a:lnTo>
                    <a:pt x="1014" y="1114"/>
                  </a:lnTo>
                  <a:lnTo>
                    <a:pt x="1225" y="1248"/>
                  </a:lnTo>
                  <a:lnTo>
                    <a:pt x="1470" y="1393"/>
                  </a:lnTo>
                  <a:lnTo>
                    <a:pt x="1738" y="1515"/>
                  </a:lnTo>
                  <a:lnTo>
                    <a:pt x="2038" y="1638"/>
                  </a:lnTo>
                  <a:lnTo>
                    <a:pt x="2372" y="1749"/>
                  </a:lnTo>
                  <a:lnTo>
                    <a:pt x="2740" y="1860"/>
                  </a:lnTo>
                  <a:lnTo>
                    <a:pt x="3129" y="1949"/>
                  </a:lnTo>
                  <a:lnTo>
                    <a:pt x="3563" y="2038"/>
                  </a:lnTo>
                  <a:lnTo>
                    <a:pt x="4020" y="2116"/>
                  </a:lnTo>
                  <a:lnTo>
                    <a:pt x="4510" y="2183"/>
                  </a:lnTo>
                  <a:lnTo>
                    <a:pt x="5033" y="2250"/>
                  </a:lnTo>
                  <a:lnTo>
                    <a:pt x="5579" y="2306"/>
                  </a:lnTo>
                  <a:lnTo>
                    <a:pt x="6169" y="2339"/>
                  </a:lnTo>
                  <a:lnTo>
                    <a:pt x="6792" y="2372"/>
                  </a:lnTo>
                  <a:lnTo>
                    <a:pt x="7438" y="2395"/>
                  </a:lnTo>
                  <a:lnTo>
                    <a:pt x="8596" y="2417"/>
                  </a:lnTo>
                  <a:lnTo>
                    <a:pt x="9776" y="2417"/>
                  </a:lnTo>
                  <a:lnTo>
                    <a:pt x="10377" y="2406"/>
                  </a:lnTo>
                  <a:lnTo>
                    <a:pt x="10967" y="2383"/>
                  </a:lnTo>
                  <a:lnTo>
                    <a:pt x="11546" y="2361"/>
                  </a:lnTo>
                  <a:lnTo>
                    <a:pt x="12125" y="2328"/>
                  </a:lnTo>
                  <a:lnTo>
                    <a:pt x="12693" y="2283"/>
                  </a:lnTo>
                  <a:lnTo>
                    <a:pt x="13250" y="2239"/>
                  </a:lnTo>
                  <a:lnTo>
                    <a:pt x="13784" y="2183"/>
                  </a:lnTo>
                  <a:lnTo>
                    <a:pt x="14307" y="2116"/>
                  </a:lnTo>
                  <a:lnTo>
                    <a:pt x="14808" y="2038"/>
                  </a:lnTo>
                  <a:lnTo>
                    <a:pt x="15276" y="1960"/>
                  </a:lnTo>
                  <a:lnTo>
                    <a:pt x="15732" y="1871"/>
                  </a:lnTo>
                  <a:lnTo>
                    <a:pt x="16144" y="1771"/>
                  </a:lnTo>
                  <a:lnTo>
                    <a:pt x="16467" y="1682"/>
                  </a:lnTo>
                  <a:lnTo>
                    <a:pt x="16768" y="1582"/>
                  </a:lnTo>
                  <a:lnTo>
                    <a:pt x="17035" y="1482"/>
                  </a:lnTo>
                  <a:lnTo>
                    <a:pt x="17258" y="1370"/>
                  </a:lnTo>
                  <a:lnTo>
                    <a:pt x="17402" y="1292"/>
                  </a:lnTo>
                  <a:lnTo>
                    <a:pt x="17536" y="1203"/>
                  </a:lnTo>
                  <a:lnTo>
                    <a:pt x="17669" y="1103"/>
                  </a:lnTo>
                  <a:lnTo>
                    <a:pt x="17792" y="1003"/>
                  </a:lnTo>
                  <a:lnTo>
                    <a:pt x="17903" y="892"/>
                  </a:lnTo>
                  <a:lnTo>
                    <a:pt x="18003" y="769"/>
                  </a:lnTo>
                  <a:lnTo>
                    <a:pt x="18193" y="546"/>
                  </a:lnTo>
                  <a:lnTo>
                    <a:pt x="18337" y="335"/>
                  </a:lnTo>
                  <a:lnTo>
                    <a:pt x="18449" y="157"/>
                  </a:lnTo>
                  <a:lnTo>
                    <a:pt x="185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8"/>
            <p:cNvSpPr/>
            <p:nvPr/>
          </p:nvSpPr>
          <p:spPr>
            <a:xfrm>
              <a:off x="2338105" y="2574882"/>
              <a:ext cx="269665" cy="107669"/>
            </a:xfrm>
            <a:custGeom>
              <a:avLst/>
              <a:gdLst/>
              <a:ahLst/>
              <a:cxnLst/>
              <a:rect l="l" t="t" r="r" b="b"/>
              <a:pathLst>
                <a:path w="11491" h="4588" extrusionOk="0">
                  <a:moveTo>
                    <a:pt x="9742" y="0"/>
                  </a:moveTo>
                  <a:lnTo>
                    <a:pt x="9519" y="22"/>
                  </a:lnTo>
                  <a:lnTo>
                    <a:pt x="9297" y="67"/>
                  </a:lnTo>
                  <a:lnTo>
                    <a:pt x="9074" y="112"/>
                  </a:lnTo>
                  <a:lnTo>
                    <a:pt x="8863" y="178"/>
                  </a:lnTo>
                  <a:lnTo>
                    <a:pt x="8651" y="267"/>
                  </a:lnTo>
                  <a:lnTo>
                    <a:pt x="8440" y="345"/>
                  </a:lnTo>
                  <a:lnTo>
                    <a:pt x="8016" y="546"/>
                  </a:lnTo>
                  <a:lnTo>
                    <a:pt x="7605" y="746"/>
                  </a:lnTo>
                  <a:lnTo>
                    <a:pt x="7181" y="947"/>
                  </a:lnTo>
                  <a:lnTo>
                    <a:pt x="6970" y="1036"/>
                  </a:lnTo>
                  <a:lnTo>
                    <a:pt x="6758" y="1114"/>
                  </a:lnTo>
                  <a:lnTo>
                    <a:pt x="6547" y="1180"/>
                  </a:lnTo>
                  <a:lnTo>
                    <a:pt x="6324" y="1236"/>
                  </a:lnTo>
                  <a:lnTo>
                    <a:pt x="6090" y="1281"/>
                  </a:lnTo>
                  <a:lnTo>
                    <a:pt x="5857" y="1314"/>
                  </a:lnTo>
                  <a:lnTo>
                    <a:pt x="5623" y="1325"/>
                  </a:lnTo>
                  <a:lnTo>
                    <a:pt x="5389" y="1336"/>
                  </a:lnTo>
                  <a:lnTo>
                    <a:pt x="4910" y="1358"/>
                  </a:lnTo>
                  <a:lnTo>
                    <a:pt x="4676" y="1370"/>
                  </a:lnTo>
                  <a:lnTo>
                    <a:pt x="4443" y="1381"/>
                  </a:lnTo>
                  <a:lnTo>
                    <a:pt x="4209" y="1414"/>
                  </a:lnTo>
                  <a:lnTo>
                    <a:pt x="3975" y="1448"/>
                  </a:lnTo>
                  <a:lnTo>
                    <a:pt x="3741" y="1514"/>
                  </a:lnTo>
                  <a:lnTo>
                    <a:pt x="3519" y="1581"/>
                  </a:lnTo>
                  <a:lnTo>
                    <a:pt x="3307" y="1681"/>
                  </a:lnTo>
                  <a:lnTo>
                    <a:pt x="3196" y="1737"/>
                  </a:lnTo>
                  <a:lnTo>
                    <a:pt x="3107" y="1804"/>
                  </a:lnTo>
                  <a:lnTo>
                    <a:pt x="3006" y="1871"/>
                  </a:lnTo>
                  <a:lnTo>
                    <a:pt x="2917" y="1949"/>
                  </a:lnTo>
                  <a:lnTo>
                    <a:pt x="2828" y="2026"/>
                  </a:lnTo>
                  <a:lnTo>
                    <a:pt x="2750" y="2116"/>
                  </a:lnTo>
                  <a:lnTo>
                    <a:pt x="2695" y="2015"/>
                  </a:lnTo>
                  <a:lnTo>
                    <a:pt x="2617" y="1915"/>
                  </a:lnTo>
                  <a:lnTo>
                    <a:pt x="2528" y="1837"/>
                  </a:lnTo>
                  <a:lnTo>
                    <a:pt x="2427" y="1770"/>
                  </a:lnTo>
                  <a:lnTo>
                    <a:pt x="2327" y="1726"/>
                  </a:lnTo>
                  <a:lnTo>
                    <a:pt x="2216" y="1681"/>
                  </a:lnTo>
                  <a:lnTo>
                    <a:pt x="2093" y="1648"/>
                  </a:lnTo>
                  <a:lnTo>
                    <a:pt x="1982" y="1626"/>
                  </a:lnTo>
                  <a:lnTo>
                    <a:pt x="1726" y="1626"/>
                  </a:lnTo>
                  <a:lnTo>
                    <a:pt x="1604" y="1648"/>
                  </a:lnTo>
                  <a:lnTo>
                    <a:pt x="1481" y="1670"/>
                  </a:lnTo>
                  <a:lnTo>
                    <a:pt x="1359" y="1715"/>
                  </a:lnTo>
                  <a:lnTo>
                    <a:pt x="1247" y="1759"/>
                  </a:lnTo>
                  <a:lnTo>
                    <a:pt x="1136" y="1815"/>
                  </a:lnTo>
                  <a:lnTo>
                    <a:pt x="1036" y="1893"/>
                  </a:lnTo>
                  <a:lnTo>
                    <a:pt x="936" y="1971"/>
                  </a:lnTo>
                  <a:lnTo>
                    <a:pt x="847" y="2049"/>
                  </a:lnTo>
                  <a:lnTo>
                    <a:pt x="757" y="2138"/>
                  </a:lnTo>
                  <a:lnTo>
                    <a:pt x="680" y="2227"/>
                  </a:lnTo>
                  <a:lnTo>
                    <a:pt x="535" y="2427"/>
                  </a:lnTo>
                  <a:lnTo>
                    <a:pt x="401" y="2650"/>
                  </a:lnTo>
                  <a:lnTo>
                    <a:pt x="290" y="2873"/>
                  </a:lnTo>
                  <a:lnTo>
                    <a:pt x="190" y="3106"/>
                  </a:lnTo>
                  <a:lnTo>
                    <a:pt x="0" y="3574"/>
                  </a:lnTo>
                  <a:lnTo>
                    <a:pt x="2138" y="4086"/>
                  </a:lnTo>
                  <a:lnTo>
                    <a:pt x="2116" y="4097"/>
                  </a:lnTo>
                  <a:lnTo>
                    <a:pt x="2105" y="4131"/>
                  </a:lnTo>
                  <a:lnTo>
                    <a:pt x="2105" y="4153"/>
                  </a:lnTo>
                  <a:lnTo>
                    <a:pt x="2127" y="4186"/>
                  </a:lnTo>
                  <a:lnTo>
                    <a:pt x="2160" y="4220"/>
                  </a:lnTo>
                  <a:lnTo>
                    <a:pt x="2194" y="4253"/>
                  </a:lnTo>
                  <a:lnTo>
                    <a:pt x="2238" y="4275"/>
                  </a:lnTo>
                  <a:lnTo>
                    <a:pt x="2272" y="4287"/>
                  </a:lnTo>
                  <a:lnTo>
                    <a:pt x="3262" y="4398"/>
                  </a:lnTo>
                  <a:lnTo>
                    <a:pt x="4253" y="4487"/>
                  </a:lnTo>
                  <a:lnTo>
                    <a:pt x="4743" y="4520"/>
                  </a:lnTo>
                  <a:lnTo>
                    <a:pt x="5244" y="4554"/>
                  </a:lnTo>
                  <a:lnTo>
                    <a:pt x="5734" y="4576"/>
                  </a:lnTo>
                  <a:lnTo>
                    <a:pt x="6235" y="4587"/>
                  </a:lnTo>
                  <a:lnTo>
                    <a:pt x="6725" y="4587"/>
                  </a:lnTo>
                  <a:lnTo>
                    <a:pt x="7226" y="4565"/>
                  </a:lnTo>
                  <a:lnTo>
                    <a:pt x="7716" y="4543"/>
                  </a:lnTo>
                  <a:lnTo>
                    <a:pt x="8206" y="4498"/>
                  </a:lnTo>
                  <a:lnTo>
                    <a:pt x="8696" y="4431"/>
                  </a:lnTo>
                  <a:lnTo>
                    <a:pt x="9174" y="4353"/>
                  </a:lnTo>
                  <a:lnTo>
                    <a:pt x="9664" y="4264"/>
                  </a:lnTo>
                  <a:lnTo>
                    <a:pt x="10143" y="4142"/>
                  </a:lnTo>
                  <a:lnTo>
                    <a:pt x="10321" y="4097"/>
                  </a:lnTo>
                  <a:lnTo>
                    <a:pt x="10510" y="4030"/>
                  </a:lnTo>
                  <a:lnTo>
                    <a:pt x="10688" y="3964"/>
                  </a:lnTo>
                  <a:lnTo>
                    <a:pt x="10855" y="3875"/>
                  </a:lnTo>
                  <a:lnTo>
                    <a:pt x="11011" y="3774"/>
                  </a:lnTo>
                  <a:lnTo>
                    <a:pt x="11156" y="3652"/>
                  </a:lnTo>
                  <a:lnTo>
                    <a:pt x="11212" y="3585"/>
                  </a:lnTo>
                  <a:lnTo>
                    <a:pt x="11279" y="3518"/>
                  </a:lnTo>
                  <a:lnTo>
                    <a:pt x="11323" y="3440"/>
                  </a:lnTo>
                  <a:lnTo>
                    <a:pt x="11368" y="3351"/>
                  </a:lnTo>
                  <a:lnTo>
                    <a:pt x="11423" y="3229"/>
                  </a:lnTo>
                  <a:lnTo>
                    <a:pt x="11468" y="3084"/>
                  </a:lnTo>
                  <a:lnTo>
                    <a:pt x="11490" y="2951"/>
                  </a:lnTo>
                  <a:lnTo>
                    <a:pt x="11490" y="2806"/>
                  </a:lnTo>
                  <a:lnTo>
                    <a:pt x="11490" y="2661"/>
                  </a:lnTo>
                  <a:lnTo>
                    <a:pt x="11479" y="2516"/>
                  </a:lnTo>
                  <a:lnTo>
                    <a:pt x="11434" y="2227"/>
                  </a:lnTo>
                  <a:lnTo>
                    <a:pt x="11390" y="1971"/>
                  </a:lnTo>
                  <a:lnTo>
                    <a:pt x="11323" y="1704"/>
                  </a:lnTo>
                  <a:lnTo>
                    <a:pt x="11256" y="1448"/>
                  </a:lnTo>
                  <a:lnTo>
                    <a:pt x="11189" y="1191"/>
                  </a:lnTo>
                  <a:lnTo>
                    <a:pt x="11089" y="913"/>
                  </a:lnTo>
                  <a:lnTo>
                    <a:pt x="11034" y="780"/>
                  </a:lnTo>
                  <a:lnTo>
                    <a:pt x="10967" y="646"/>
                  </a:lnTo>
                  <a:lnTo>
                    <a:pt x="10900" y="523"/>
                  </a:lnTo>
                  <a:lnTo>
                    <a:pt x="10811" y="412"/>
                  </a:lnTo>
                  <a:lnTo>
                    <a:pt x="10722" y="312"/>
                  </a:lnTo>
                  <a:lnTo>
                    <a:pt x="10611" y="212"/>
                  </a:lnTo>
                  <a:lnTo>
                    <a:pt x="10510" y="156"/>
                  </a:lnTo>
                  <a:lnTo>
                    <a:pt x="10410" y="112"/>
                  </a:lnTo>
                  <a:lnTo>
                    <a:pt x="10310" y="67"/>
                  </a:lnTo>
                  <a:lnTo>
                    <a:pt x="10199" y="34"/>
                  </a:lnTo>
                  <a:lnTo>
                    <a:pt x="10087" y="22"/>
                  </a:lnTo>
                  <a:lnTo>
                    <a:pt x="9965" y="11"/>
                  </a:lnTo>
                  <a:lnTo>
                    <a:pt x="9853" y="0"/>
                  </a:lnTo>
                  <a:close/>
                </a:path>
              </a:pathLst>
            </a:custGeom>
            <a:solidFill>
              <a:srgbClr val="93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8"/>
            <p:cNvSpPr/>
            <p:nvPr/>
          </p:nvSpPr>
          <p:spPr>
            <a:xfrm>
              <a:off x="2338105" y="2574882"/>
              <a:ext cx="269665" cy="107669"/>
            </a:xfrm>
            <a:custGeom>
              <a:avLst/>
              <a:gdLst/>
              <a:ahLst/>
              <a:cxnLst/>
              <a:rect l="l" t="t" r="r" b="b"/>
              <a:pathLst>
                <a:path w="11491" h="4588" fill="none" extrusionOk="0">
                  <a:moveTo>
                    <a:pt x="0" y="3574"/>
                  </a:moveTo>
                  <a:lnTo>
                    <a:pt x="0" y="3574"/>
                  </a:lnTo>
                  <a:lnTo>
                    <a:pt x="190" y="3106"/>
                  </a:lnTo>
                  <a:lnTo>
                    <a:pt x="290" y="2873"/>
                  </a:lnTo>
                  <a:lnTo>
                    <a:pt x="401" y="2650"/>
                  </a:lnTo>
                  <a:lnTo>
                    <a:pt x="535" y="2427"/>
                  </a:lnTo>
                  <a:lnTo>
                    <a:pt x="680" y="2227"/>
                  </a:lnTo>
                  <a:lnTo>
                    <a:pt x="757" y="2138"/>
                  </a:lnTo>
                  <a:lnTo>
                    <a:pt x="847" y="2049"/>
                  </a:lnTo>
                  <a:lnTo>
                    <a:pt x="936" y="1971"/>
                  </a:lnTo>
                  <a:lnTo>
                    <a:pt x="1036" y="1893"/>
                  </a:lnTo>
                  <a:lnTo>
                    <a:pt x="1036" y="1893"/>
                  </a:lnTo>
                  <a:lnTo>
                    <a:pt x="1136" y="1815"/>
                  </a:lnTo>
                  <a:lnTo>
                    <a:pt x="1247" y="1759"/>
                  </a:lnTo>
                  <a:lnTo>
                    <a:pt x="1359" y="1715"/>
                  </a:lnTo>
                  <a:lnTo>
                    <a:pt x="1481" y="1670"/>
                  </a:lnTo>
                  <a:lnTo>
                    <a:pt x="1604" y="1648"/>
                  </a:lnTo>
                  <a:lnTo>
                    <a:pt x="1726" y="1626"/>
                  </a:lnTo>
                  <a:lnTo>
                    <a:pt x="1860" y="1626"/>
                  </a:lnTo>
                  <a:lnTo>
                    <a:pt x="1982" y="1626"/>
                  </a:lnTo>
                  <a:lnTo>
                    <a:pt x="2093" y="1648"/>
                  </a:lnTo>
                  <a:lnTo>
                    <a:pt x="2216" y="1681"/>
                  </a:lnTo>
                  <a:lnTo>
                    <a:pt x="2327" y="1726"/>
                  </a:lnTo>
                  <a:lnTo>
                    <a:pt x="2427" y="1770"/>
                  </a:lnTo>
                  <a:lnTo>
                    <a:pt x="2528" y="1837"/>
                  </a:lnTo>
                  <a:lnTo>
                    <a:pt x="2617" y="1915"/>
                  </a:lnTo>
                  <a:lnTo>
                    <a:pt x="2695" y="2015"/>
                  </a:lnTo>
                  <a:lnTo>
                    <a:pt x="2750" y="2116"/>
                  </a:lnTo>
                  <a:lnTo>
                    <a:pt x="2750" y="2116"/>
                  </a:lnTo>
                  <a:lnTo>
                    <a:pt x="2828" y="2026"/>
                  </a:lnTo>
                  <a:lnTo>
                    <a:pt x="2917" y="1949"/>
                  </a:lnTo>
                  <a:lnTo>
                    <a:pt x="3006" y="1871"/>
                  </a:lnTo>
                  <a:lnTo>
                    <a:pt x="3107" y="1804"/>
                  </a:lnTo>
                  <a:lnTo>
                    <a:pt x="3196" y="1737"/>
                  </a:lnTo>
                  <a:lnTo>
                    <a:pt x="3307" y="1681"/>
                  </a:lnTo>
                  <a:lnTo>
                    <a:pt x="3519" y="1581"/>
                  </a:lnTo>
                  <a:lnTo>
                    <a:pt x="3741" y="1514"/>
                  </a:lnTo>
                  <a:lnTo>
                    <a:pt x="3975" y="1448"/>
                  </a:lnTo>
                  <a:lnTo>
                    <a:pt x="4209" y="1414"/>
                  </a:lnTo>
                  <a:lnTo>
                    <a:pt x="4443" y="1381"/>
                  </a:lnTo>
                  <a:lnTo>
                    <a:pt x="4443" y="1381"/>
                  </a:lnTo>
                  <a:lnTo>
                    <a:pt x="4676" y="1370"/>
                  </a:lnTo>
                  <a:lnTo>
                    <a:pt x="4910" y="1358"/>
                  </a:lnTo>
                  <a:lnTo>
                    <a:pt x="5389" y="1336"/>
                  </a:lnTo>
                  <a:lnTo>
                    <a:pt x="5623" y="1325"/>
                  </a:lnTo>
                  <a:lnTo>
                    <a:pt x="5857" y="1314"/>
                  </a:lnTo>
                  <a:lnTo>
                    <a:pt x="6090" y="1281"/>
                  </a:lnTo>
                  <a:lnTo>
                    <a:pt x="6324" y="1236"/>
                  </a:lnTo>
                  <a:lnTo>
                    <a:pt x="6324" y="1236"/>
                  </a:lnTo>
                  <a:lnTo>
                    <a:pt x="6547" y="1180"/>
                  </a:lnTo>
                  <a:lnTo>
                    <a:pt x="6758" y="1114"/>
                  </a:lnTo>
                  <a:lnTo>
                    <a:pt x="6970" y="1036"/>
                  </a:lnTo>
                  <a:lnTo>
                    <a:pt x="7181" y="947"/>
                  </a:lnTo>
                  <a:lnTo>
                    <a:pt x="7605" y="746"/>
                  </a:lnTo>
                  <a:lnTo>
                    <a:pt x="8016" y="546"/>
                  </a:lnTo>
                  <a:lnTo>
                    <a:pt x="8440" y="345"/>
                  </a:lnTo>
                  <a:lnTo>
                    <a:pt x="8651" y="267"/>
                  </a:lnTo>
                  <a:lnTo>
                    <a:pt x="8863" y="178"/>
                  </a:lnTo>
                  <a:lnTo>
                    <a:pt x="9074" y="112"/>
                  </a:lnTo>
                  <a:lnTo>
                    <a:pt x="9297" y="67"/>
                  </a:lnTo>
                  <a:lnTo>
                    <a:pt x="9519" y="22"/>
                  </a:lnTo>
                  <a:lnTo>
                    <a:pt x="9742" y="0"/>
                  </a:lnTo>
                  <a:lnTo>
                    <a:pt x="9742" y="0"/>
                  </a:lnTo>
                  <a:lnTo>
                    <a:pt x="9853" y="0"/>
                  </a:lnTo>
                  <a:lnTo>
                    <a:pt x="9965" y="11"/>
                  </a:lnTo>
                  <a:lnTo>
                    <a:pt x="10087" y="22"/>
                  </a:lnTo>
                  <a:lnTo>
                    <a:pt x="10199" y="34"/>
                  </a:lnTo>
                  <a:lnTo>
                    <a:pt x="10310" y="67"/>
                  </a:lnTo>
                  <a:lnTo>
                    <a:pt x="10410" y="112"/>
                  </a:lnTo>
                  <a:lnTo>
                    <a:pt x="10510" y="156"/>
                  </a:lnTo>
                  <a:lnTo>
                    <a:pt x="10611" y="212"/>
                  </a:lnTo>
                  <a:lnTo>
                    <a:pt x="10611" y="212"/>
                  </a:lnTo>
                  <a:lnTo>
                    <a:pt x="10722" y="312"/>
                  </a:lnTo>
                  <a:lnTo>
                    <a:pt x="10811" y="412"/>
                  </a:lnTo>
                  <a:lnTo>
                    <a:pt x="10900" y="523"/>
                  </a:lnTo>
                  <a:lnTo>
                    <a:pt x="10967" y="646"/>
                  </a:lnTo>
                  <a:lnTo>
                    <a:pt x="11034" y="780"/>
                  </a:lnTo>
                  <a:lnTo>
                    <a:pt x="11089" y="913"/>
                  </a:lnTo>
                  <a:lnTo>
                    <a:pt x="11189" y="1191"/>
                  </a:lnTo>
                  <a:lnTo>
                    <a:pt x="11189" y="1191"/>
                  </a:lnTo>
                  <a:lnTo>
                    <a:pt x="11256" y="1448"/>
                  </a:lnTo>
                  <a:lnTo>
                    <a:pt x="11323" y="1704"/>
                  </a:lnTo>
                  <a:lnTo>
                    <a:pt x="11390" y="1971"/>
                  </a:lnTo>
                  <a:lnTo>
                    <a:pt x="11434" y="2227"/>
                  </a:lnTo>
                  <a:lnTo>
                    <a:pt x="11434" y="2227"/>
                  </a:lnTo>
                  <a:lnTo>
                    <a:pt x="11479" y="2516"/>
                  </a:lnTo>
                  <a:lnTo>
                    <a:pt x="11490" y="2661"/>
                  </a:lnTo>
                  <a:lnTo>
                    <a:pt x="11490" y="2806"/>
                  </a:lnTo>
                  <a:lnTo>
                    <a:pt x="11490" y="2951"/>
                  </a:lnTo>
                  <a:lnTo>
                    <a:pt x="11468" y="3084"/>
                  </a:lnTo>
                  <a:lnTo>
                    <a:pt x="11423" y="3229"/>
                  </a:lnTo>
                  <a:lnTo>
                    <a:pt x="11368" y="3351"/>
                  </a:lnTo>
                  <a:lnTo>
                    <a:pt x="11368" y="3351"/>
                  </a:lnTo>
                  <a:lnTo>
                    <a:pt x="11323" y="3440"/>
                  </a:lnTo>
                  <a:lnTo>
                    <a:pt x="11279" y="3518"/>
                  </a:lnTo>
                  <a:lnTo>
                    <a:pt x="11212" y="3585"/>
                  </a:lnTo>
                  <a:lnTo>
                    <a:pt x="11156" y="3652"/>
                  </a:lnTo>
                  <a:lnTo>
                    <a:pt x="11011" y="3774"/>
                  </a:lnTo>
                  <a:lnTo>
                    <a:pt x="10855" y="3875"/>
                  </a:lnTo>
                  <a:lnTo>
                    <a:pt x="10688" y="3964"/>
                  </a:lnTo>
                  <a:lnTo>
                    <a:pt x="10510" y="4030"/>
                  </a:lnTo>
                  <a:lnTo>
                    <a:pt x="10321" y="4097"/>
                  </a:lnTo>
                  <a:lnTo>
                    <a:pt x="10143" y="4142"/>
                  </a:lnTo>
                  <a:lnTo>
                    <a:pt x="10143" y="4142"/>
                  </a:lnTo>
                  <a:lnTo>
                    <a:pt x="9664" y="4264"/>
                  </a:lnTo>
                  <a:lnTo>
                    <a:pt x="9174" y="4353"/>
                  </a:lnTo>
                  <a:lnTo>
                    <a:pt x="8696" y="4431"/>
                  </a:lnTo>
                  <a:lnTo>
                    <a:pt x="8206" y="4498"/>
                  </a:lnTo>
                  <a:lnTo>
                    <a:pt x="7716" y="4543"/>
                  </a:lnTo>
                  <a:lnTo>
                    <a:pt x="7226" y="4565"/>
                  </a:lnTo>
                  <a:lnTo>
                    <a:pt x="6725" y="4587"/>
                  </a:lnTo>
                  <a:lnTo>
                    <a:pt x="6235" y="4587"/>
                  </a:lnTo>
                  <a:lnTo>
                    <a:pt x="5734" y="4576"/>
                  </a:lnTo>
                  <a:lnTo>
                    <a:pt x="5244" y="4554"/>
                  </a:lnTo>
                  <a:lnTo>
                    <a:pt x="4743" y="4520"/>
                  </a:lnTo>
                  <a:lnTo>
                    <a:pt x="4253" y="4487"/>
                  </a:lnTo>
                  <a:lnTo>
                    <a:pt x="3262" y="4398"/>
                  </a:lnTo>
                  <a:lnTo>
                    <a:pt x="2272" y="4287"/>
                  </a:lnTo>
                  <a:lnTo>
                    <a:pt x="2272" y="4287"/>
                  </a:lnTo>
                  <a:lnTo>
                    <a:pt x="2238" y="4275"/>
                  </a:lnTo>
                  <a:lnTo>
                    <a:pt x="2194" y="4253"/>
                  </a:lnTo>
                  <a:lnTo>
                    <a:pt x="2160" y="4220"/>
                  </a:lnTo>
                  <a:lnTo>
                    <a:pt x="2127" y="4186"/>
                  </a:lnTo>
                  <a:lnTo>
                    <a:pt x="2105" y="4153"/>
                  </a:lnTo>
                  <a:lnTo>
                    <a:pt x="2105" y="4131"/>
                  </a:lnTo>
                  <a:lnTo>
                    <a:pt x="2116" y="4097"/>
                  </a:lnTo>
                  <a:lnTo>
                    <a:pt x="2138" y="4086"/>
                  </a:lnTo>
                  <a:lnTo>
                    <a:pt x="0" y="357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8"/>
            <p:cNvSpPr/>
            <p:nvPr/>
          </p:nvSpPr>
          <p:spPr>
            <a:xfrm>
              <a:off x="2291076" y="2649086"/>
              <a:ext cx="362409" cy="55149"/>
            </a:xfrm>
            <a:custGeom>
              <a:avLst/>
              <a:gdLst/>
              <a:ahLst/>
              <a:cxnLst/>
              <a:rect l="l" t="t" r="r" b="b"/>
              <a:pathLst>
                <a:path w="15443" h="2350" extrusionOk="0">
                  <a:moveTo>
                    <a:pt x="15442" y="0"/>
                  </a:moveTo>
                  <a:lnTo>
                    <a:pt x="0" y="67"/>
                  </a:lnTo>
                  <a:lnTo>
                    <a:pt x="23" y="100"/>
                  </a:lnTo>
                  <a:lnTo>
                    <a:pt x="89" y="200"/>
                  </a:lnTo>
                  <a:lnTo>
                    <a:pt x="312" y="479"/>
                  </a:lnTo>
                  <a:lnTo>
                    <a:pt x="691" y="924"/>
                  </a:lnTo>
                  <a:lnTo>
                    <a:pt x="847" y="1069"/>
                  </a:lnTo>
                  <a:lnTo>
                    <a:pt x="1025" y="1202"/>
                  </a:lnTo>
                  <a:lnTo>
                    <a:pt x="1225" y="1336"/>
                  </a:lnTo>
                  <a:lnTo>
                    <a:pt x="1448" y="1459"/>
                  </a:lnTo>
                  <a:lnTo>
                    <a:pt x="1704" y="1581"/>
                  </a:lnTo>
                  <a:lnTo>
                    <a:pt x="1982" y="1692"/>
                  </a:lnTo>
                  <a:lnTo>
                    <a:pt x="2283" y="1793"/>
                  </a:lnTo>
                  <a:lnTo>
                    <a:pt x="2617" y="1882"/>
                  </a:lnTo>
                  <a:lnTo>
                    <a:pt x="2973" y="1971"/>
                  </a:lnTo>
                  <a:lnTo>
                    <a:pt x="3352" y="2049"/>
                  </a:lnTo>
                  <a:lnTo>
                    <a:pt x="3763" y="2115"/>
                  </a:lnTo>
                  <a:lnTo>
                    <a:pt x="4198" y="2182"/>
                  </a:lnTo>
                  <a:lnTo>
                    <a:pt x="4654" y="2227"/>
                  </a:lnTo>
                  <a:lnTo>
                    <a:pt x="5144" y="2271"/>
                  </a:lnTo>
                  <a:lnTo>
                    <a:pt x="5667" y="2305"/>
                  </a:lnTo>
                  <a:lnTo>
                    <a:pt x="6202" y="2327"/>
                  </a:lnTo>
                  <a:lnTo>
                    <a:pt x="7204" y="2349"/>
                  </a:lnTo>
                  <a:lnTo>
                    <a:pt x="8261" y="2349"/>
                  </a:lnTo>
                  <a:lnTo>
                    <a:pt x="9352" y="2327"/>
                  </a:lnTo>
                  <a:lnTo>
                    <a:pt x="9887" y="2305"/>
                  </a:lnTo>
                  <a:lnTo>
                    <a:pt x="10421" y="2282"/>
                  </a:lnTo>
                  <a:lnTo>
                    <a:pt x="10933" y="2238"/>
                  </a:lnTo>
                  <a:lnTo>
                    <a:pt x="11423" y="2193"/>
                  </a:lnTo>
                  <a:lnTo>
                    <a:pt x="11891" y="2138"/>
                  </a:lnTo>
                  <a:lnTo>
                    <a:pt x="12336" y="2082"/>
                  </a:lnTo>
                  <a:lnTo>
                    <a:pt x="12726" y="2004"/>
                  </a:lnTo>
                  <a:lnTo>
                    <a:pt x="13093" y="1926"/>
                  </a:lnTo>
                  <a:lnTo>
                    <a:pt x="13405" y="1837"/>
                  </a:lnTo>
                  <a:lnTo>
                    <a:pt x="13539" y="1781"/>
                  </a:lnTo>
                  <a:lnTo>
                    <a:pt x="13661" y="1726"/>
                  </a:lnTo>
                  <a:lnTo>
                    <a:pt x="13951" y="1581"/>
                  </a:lnTo>
                  <a:lnTo>
                    <a:pt x="14207" y="1425"/>
                  </a:lnTo>
                  <a:lnTo>
                    <a:pt x="14440" y="1280"/>
                  </a:lnTo>
                  <a:lnTo>
                    <a:pt x="14630" y="1125"/>
                  </a:lnTo>
                  <a:lnTo>
                    <a:pt x="14808" y="980"/>
                  </a:lnTo>
                  <a:lnTo>
                    <a:pt x="14953" y="835"/>
                  </a:lnTo>
                  <a:lnTo>
                    <a:pt x="15064" y="701"/>
                  </a:lnTo>
                  <a:lnTo>
                    <a:pt x="15164" y="568"/>
                  </a:lnTo>
                  <a:lnTo>
                    <a:pt x="15253" y="457"/>
                  </a:lnTo>
                  <a:lnTo>
                    <a:pt x="15309" y="345"/>
                  </a:lnTo>
                  <a:lnTo>
                    <a:pt x="15364" y="245"/>
                  </a:lnTo>
                  <a:lnTo>
                    <a:pt x="15398" y="167"/>
                  </a:lnTo>
                  <a:lnTo>
                    <a:pt x="15431" y="45"/>
                  </a:lnTo>
                  <a:lnTo>
                    <a:pt x="154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8"/>
            <p:cNvSpPr/>
            <p:nvPr/>
          </p:nvSpPr>
          <p:spPr>
            <a:xfrm>
              <a:off x="2291076" y="2649086"/>
              <a:ext cx="362409" cy="55149"/>
            </a:xfrm>
            <a:custGeom>
              <a:avLst/>
              <a:gdLst/>
              <a:ahLst/>
              <a:cxnLst/>
              <a:rect l="l" t="t" r="r" b="b"/>
              <a:pathLst>
                <a:path w="15443" h="2350" fill="none" extrusionOk="0">
                  <a:moveTo>
                    <a:pt x="0" y="67"/>
                  </a:moveTo>
                  <a:lnTo>
                    <a:pt x="0" y="67"/>
                  </a:lnTo>
                  <a:lnTo>
                    <a:pt x="23" y="100"/>
                  </a:lnTo>
                  <a:lnTo>
                    <a:pt x="89" y="200"/>
                  </a:lnTo>
                  <a:lnTo>
                    <a:pt x="312" y="479"/>
                  </a:lnTo>
                  <a:lnTo>
                    <a:pt x="691" y="924"/>
                  </a:lnTo>
                  <a:lnTo>
                    <a:pt x="691" y="924"/>
                  </a:lnTo>
                  <a:lnTo>
                    <a:pt x="847" y="1069"/>
                  </a:lnTo>
                  <a:lnTo>
                    <a:pt x="1025" y="1202"/>
                  </a:lnTo>
                  <a:lnTo>
                    <a:pt x="1225" y="1336"/>
                  </a:lnTo>
                  <a:lnTo>
                    <a:pt x="1448" y="1459"/>
                  </a:lnTo>
                  <a:lnTo>
                    <a:pt x="1704" y="1581"/>
                  </a:lnTo>
                  <a:lnTo>
                    <a:pt x="1982" y="1692"/>
                  </a:lnTo>
                  <a:lnTo>
                    <a:pt x="2283" y="1793"/>
                  </a:lnTo>
                  <a:lnTo>
                    <a:pt x="2617" y="1882"/>
                  </a:lnTo>
                  <a:lnTo>
                    <a:pt x="2973" y="1971"/>
                  </a:lnTo>
                  <a:lnTo>
                    <a:pt x="3352" y="2049"/>
                  </a:lnTo>
                  <a:lnTo>
                    <a:pt x="3763" y="2115"/>
                  </a:lnTo>
                  <a:lnTo>
                    <a:pt x="4198" y="2182"/>
                  </a:lnTo>
                  <a:lnTo>
                    <a:pt x="4654" y="2227"/>
                  </a:lnTo>
                  <a:lnTo>
                    <a:pt x="5144" y="2271"/>
                  </a:lnTo>
                  <a:lnTo>
                    <a:pt x="5667" y="2305"/>
                  </a:lnTo>
                  <a:lnTo>
                    <a:pt x="6202" y="2327"/>
                  </a:lnTo>
                  <a:lnTo>
                    <a:pt x="6202" y="2327"/>
                  </a:lnTo>
                  <a:lnTo>
                    <a:pt x="7204" y="2349"/>
                  </a:lnTo>
                  <a:lnTo>
                    <a:pt x="8261" y="2349"/>
                  </a:lnTo>
                  <a:lnTo>
                    <a:pt x="9352" y="2327"/>
                  </a:lnTo>
                  <a:lnTo>
                    <a:pt x="9887" y="2305"/>
                  </a:lnTo>
                  <a:lnTo>
                    <a:pt x="10421" y="2282"/>
                  </a:lnTo>
                  <a:lnTo>
                    <a:pt x="10933" y="2238"/>
                  </a:lnTo>
                  <a:lnTo>
                    <a:pt x="11423" y="2193"/>
                  </a:lnTo>
                  <a:lnTo>
                    <a:pt x="11891" y="2138"/>
                  </a:lnTo>
                  <a:lnTo>
                    <a:pt x="12336" y="2082"/>
                  </a:lnTo>
                  <a:lnTo>
                    <a:pt x="12726" y="2004"/>
                  </a:lnTo>
                  <a:lnTo>
                    <a:pt x="13093" y="1926"/>
                  </a:lnTo>
                  <a:lnTo>
                    <a:pt x="13405" y="1837"/>
                  </a:lnTo>
                  <a:lnTo>
                    <a:pt x="13539" y="1781"/>
                  </a:lnTo>
                  <a:lnTo>
                    <a:pt x="13661" y="1726"/>
                  </a:lnTo>
                  <a:lnTo>
                    <a:pt x="13661" y="1726"/>
                  </a:lnTo>
                  <a:lnTo>
                    <a:pt x="13951" y="1581"/>
                  </a:lnTo>
                  <a:lnTo>
                    <a:pt x="14207" y="1425"/>
                  </a:lnTo>
                  <a:lnTo>
                    <a:pt x="14440" y="1280"/>
                  </a:lnTo>
                  <a:lnTo>
                    <a:pt x="14630" y="1125"/>
                  </a:lnTo>
                  <a:lnTo>
                    <a:pt x="14808" y="980"/>
                  </a:lnTo>
                  <a:lnTo>
                    <a:pt x="14953" y="835"/>
                  </a:lnTo>
                  <a:lnTo>
                    <a:pt x="15064" y="701"/>
                  </a:lnTo>
                  <a:lnTo>
                    <a:pt x="15164" y="568"/>
                  </a:lnTo>
                  <a:lnTo>
                    <a:pt x="15253" y="457"/>
                  </a:lnTo>
                  <a:lnTo>
                    <a:pt x="15309" y="345"/>
                  </a:lnTo>
                  <a:lnTo>
                    <a:pt x="15364" y="245"/>
                  </a:lnTo>
                  <a:lnTo>
                    <a:pt x="15398" y="167"/>
                  </a:lnTo>
                  <a:lnTo>
                    <a:pt x="15431" y="45"/>
                  </a:lnTo>
                  <a:lnTo>
                    <a:pt x="15442" y="0"/>
                  </a:lnTo>
                  <a:lnTo>
                    <a:pt x="0" y="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8"/>
            <p:cNvSpPr/>
            <p:nvPr/>
          </p:nvSpPr>
          <p:spPr>
            <a:xfrm>
              <a:off x="2610867" y="2672858"/>
              <a:ext cx="26683" cy="16990"/>
            </a:xfrm>
            <a:custGeom>
              <a:avLst/>
              <a:gdLst/>
              <a:ahLst/>
              <a:cxnLst/>
              <a:rect l="l" t="t" r="r" b="b"/>
              <a:pathLst>
                <a:path w="1137" h="724" extrusionOk="0">
                  <a:moveTo>
                    <a:pt x="12" y="724"/>
                  </a:moveTo>
                  <a:lnTo>
                    <a:pt x="12" y="724"/>
                  </a:lnTo>
                  <a:lnTo>
                    <a:pt x="1" y="724"/>
                  </a:lnTo>
                  <a:lnTo>
                    <a:pt x="1" y="724"/>
                  </a:lnTo>
                  <a:lnTo>
                    <a:pt x="12" y="724"/>
                  </a:lnTo>
                  <a:close/>
                  <a:moveTo>
                    <a:pt x="12" y="724"/>
                  </a:moveTo>
                  <a:lnTo>
                    <a:pt x="12" y="724"/>
                  </a:lnTo>
                  <a:lnTo>
                    <a:pt x="12" y="724"/>
                  </a:lnTo>
                  <a:lnTo>
                    <a:pt x="12" y="724"/>
                  </a:lnTo>
                  <a:lnTo>
                    <a:pt x="12" y="724"/>
                  </a:lnTo>
                  <a:close/>
                  <a:moveTo>
                    <a:pt x="23" y="724"/>
                  </a:moveTo>
                  <a:lnTo>
                    <a:pt x="23" y="724"/>
                  </a:lnTo>
                  <a:lnTo>
                    <a:pt x="12" y="724"/>
                  </a:lnTo>
                  <a:lnTo>
                    <a:pt x="12" y="724"/>
                  </a:lnTo>
                  <a:lnTo>
                    <a:pt x="23" y="724"/>
                  </a:lnTo>
                  <a:close/>
                  <a:moveTo>
                    <a:pt x="23" y="713"/>
                  </a:moveTo>
                  <a:lnTo>
                    <a:pt x="23" y="713"/>
                  </a:lnTo>
                  <a:lnTo>
                    <a:pt x="23" y="724"/>
                  </a:lnTo>
                  <a:lnTo>
                    <a:pt x="23" y="724"/>
                  </a:lnTo>
                  <a:lnTo>
                    <a:pt x="23" y="713"/>
                  </a:lnTo>
                  <a:close/>
                  <a:moveTo>
                    <a:pt x="34" y="713"/>
                  </a:moveTo>
                  <a:lnTo>
                    <a:pt x="34" y="713"/>
                  </a:lnTo>
                  <a:lnTo>
                    <a:pt x="23" y="713"/>
                  </a:lnTo>
                  <a:lnTo>
                    <a:pt x="23" y="713"/>
                  </a:lnTo>
                  <a:lnTo>
                    <a:pt x="34" y="713"/>
                  </a:lnTo>
                  <a:close/>
                  <a:moveTo>
                    <a:pt x="45" y="713"/>
                  </a:moveTo>
                  <a:lnTo>
                    <a:pt x="45" y="713"/>
                  </a:lnTo>
                  <a:lnTo>
                    <a:pt x="34" y="713"/>
                  </a:lnTo>
                  <a:lnTo>
                    <a:pt x="34" y="713"/>
                  </a:lnTo>
                  <a:lnTo>
                    <a:pt x="45" y="713"/>
                  </a:lnTo>
                  <a:close/>
                  <a:moveTo>
                    <a:pt x="45" y="702"/>
                  </a:moveTo>
                  <a:lnTo>
                    <a:pt x="45" y="702"/>
                  </a:lnTo>
                  <a:lnTo>
                    <a:pt x="45" y="713"/>
                  </a:lnTo>
                  <a:lnTo>
                    <a:pt x="45" y="713"/>
                  </a:lnTo>
                  <a:lnTo>
                    <a:pt x="45" y="702"/>
                  </a:lnTo>
                  <a:close/>
                  <a:moveTo>
                    <a:pt x="56" y="702"/>
                  </a:moveTo>
                  <a:lnTo>
                    <a:pt x="56" y="702"/>
                  </a:lnTo>
                  <a:lnTo>
                    <a:pt x="56" y="702"/>
                  </a:lnTo>
                  <a:lnTo>
                    <a:pt x="56" y="702"/>
                  </a:lnTo>
                  <a:lnTo>
                    <a:pt x="56" y="702"/>
                  </a:lnTo>
                  <a:close/>
                  <a:moveTo>
                    <a:pt x="67" y="702"/>
                  </a:moveTo>
                  <a:lnTo>
                    <a:pt x="67" y="702"/>
                  </a:lnTo>
                  <a:lnTo>
                    <a:pt x="67" y="702"/>
                  </a:lnTo>
                  <a:lnTo>
                    <a:pt x="67" y="702"/>
                  </a:lnTo>
                  <a:lnTo>
                    <a:pt x="67" y="702"/>
                  </a:lnTo>
                  <a:close/>
                  <a:moveTo>
                    <a:pt x="79" y="690"/>
                  </a:moveTo>
                  <a:lnTo>
                    <a:pt x="79" y="690"/>
                  </a:lnTo>
                  <a:lnTo>
                    <a:pt x="67" y="690"/>
                  </a:lnTo>
                  <a:lnTo>
                    <a:pt x="67" y="690"/>
                  </a:lnTo>
                  <a:lnTo>
                    <a:pt x="79" y="690"/>
                  </a:lnTo>
                  <a:close/>
                  <a:moveTo>
                    <a:pt x="90" y="690"/>
                  </a:moveTo>
                  <a:lnTo>
                    <a:pt x="90" y="690"/>
                  </a:lnTo>
                  <a:lnTo>
                    <a:pt x="79" y="690"/>
                  </a:lnTo>
                  <a:lnTo>
                    <a:pt x="79" y="690"/>
                  </a:lnTo>
                  <a:lnTo>
                    <a:pt x="90" y="690"/>
                  </a:lnTo>
                  <a:close/>
                  <a:moveTo>
                    <a:pt x="101" y="679"/>
                  </a:moveTo>
                  <a:lnTo>
                    <a:pt x="101" y="679"/>
                  </a:lnTo>
                  <a:lnTo>
                    <a:pt x="90" y="690"/>
                  </a:lnTo>
                  <a:lnTo>
                    <a:pt x="90" y="690"/>
                  </a:lnTo>
                  <a:lnTo>
                    <a:pt x="101" y="679"/>
                  </a:lnTo>
                  <a:close/>
                  <a:moveTo>
                    <a:pt x="101" y="679"/>
                  </a:moveTo>
                  <a:lnTo>
                    <a:pt x="101" y="679"/>
                  </a:lnTo>
                  <a:lnTo>
                    <a:pt x="101" y="679"/>
                  </a:lnTo>
                  <a:lnTo>
                    <a:pt x="101" y="679"/>
                  </a:lnTo>
                  <a:lnTo>
                    <a:pt x="101" y="679"/>
                  </a:lnTo>
                  <a:close/>
                  <a:moveTo>
                    <a:pt x="112" y="679"/>
                  </a:moveTo>
                  <a:lnTo>
                    <a:pt x="112" y="679"/>
                  </a:lnTo>
                  <a:lnTo>
                    <a:pt x="112" y="679"/>
                  </a:lnTo>
                  <a:lnTo>
                    <a:pt x="112" y="679"/>
                  </a:lnTo>
                  <a:lnTo>
                    <a:pt x="112" y="679"/>
                  </a:lnTo>
                  <a:close/>
                  <a:moveTo>
                    <a:pt x="123" y="668"/>
                  </a:moveTo>
                  <a:lnTo>
                    <a:pt x="123" y="668"/>
                  </a:lnTo>
                  <a:lnTo>
                    <a:pt x="123" y="668"/>
                  </a:lnTo>
                  <a:lnTo>
                    <a:pt x="123" y="668"/>
                  </a:lnTo>
                  <a:lnTo>
                    <a:pt x="123" y="668"/>
                  </a:lnTo>
                  <a:close/>
                  <a:moveTo>
                    <a:pt x="134" y="668"/>
                  </a:moveTo>
                  <a:lnTo>
                    <a:pt x="134" y="668"/>
                  </a:lnTo>
                  <a:lnTo>
                    <a:pt x="134" y="668"/>
                  </a:lnTo>
                  <a:lnTo>
                    <a:pt x="134" y="668"/>
                  </a:lnTo>
                  <a:lnTo>
                    <a:pt x="134" y="668"/>
                  </a:lnTo>
                  <a:close/>
                  <a:moveTo>
                    <a:pt x="145" y="657"/>
                  </a:moveTo>
                  <a:lnTo>
                    <a:pt x="145" y="657"/>
                  </a:lnTo>
                  <a:lnTo>
                    <a:pt x="134" y="668"/>
                  </a:lnTo>
                  <a:lnTo>
                    <a:pt x="134" y="668"/>
                  </a:lnTo>
                  <a:lnTo>
                    <a:pt x="145" y="657"/>
                  </a:lnTo>
                  <a:close/>
                  <a:moveTo>
                    <a:pt x="157" y="657"/>
                  </a:moveTo>
                  <a:lnTo>
                    <a:pt x="157" y="657"/>
                  </a:lnTo>
                  <a:lnTo>
                    <a:pt x="145" y="657"/>
                  </a:lnTo>
                  <a:lnTo>
                    <a:pt x="145" y="657"/>
                  </a:lnTo>
                  <a:lnTo>
                    <a:pt x="157" y="657"/>
                  </a:lnTo>
                  <a:close/>
                  <a:moveTo>
                    <a:pt x="168" y="646"/>
                  </a:moveTo>
                  <a:lnTo>
                    <a:pt x="168" y="646"/>
                  </a:lnTo>
                  <a:lnTo>
                    <a:pt x="157" y="657"/>
                  </a:lnTo>
                  <a:lnTo>
                    <a:pt x="157" y="657"/>
                  </a:lnTo>
                  <a:lnTo>
                    <a:pt x="168" y="646"/>
                  </a:lnTo>
                  <a:close/>
                  <a:moveTo>
                    <a:pt x="168" y="646"/>
                  </a:moveTo>
                  <a:lnTo>
                    <a:pt x="168" y="646"/>
                  </a:lnTo>
                  <a:lnTo>
                    <a:pt x="168" y="646"/>
                  </a:lnTo>
                  <a:lnTo>
                    <a:pt x="168" y="646"/>
                  </a:lnTo>
                  <a:lnTo>
                    <a:pt x="168" y="646"/>
                  </a:lnTo>
                  <a:close/>
                  <a:moveTo>
                    <a:pt x="179" y="646"/>
                  </a:moveTo>
                  <a:lnTo>
                    <a:pt x="179" y="646"/>
                  </a:lnTo>
                  <a:lnTo>
                    <a:pt x="179" y="646"/>
                  </a:lnTo>
                  <a:lnTo>
                    <a:pt x="179" y="646"/>
                  </a:lnTo>
                  <a:lnTo>
                    <a:pt x="179" y="646"/>
                  </a:lnTo>
                  <a:close/>
                  <a:moveTo>
                    <a:pt x="190" y="635"/>
                  </a:moveTo>
                  <a:lnTo>
                    <a:pt x="190" y="635"/>
                  </a:lnTo>
                  <a:lnTo>
                    <a:pt x="179" y="646"/>
                  </a:lnTo>
                  <a:lnTo>
                    <a:pt x="179" y="646"/>
                  </a:lnTo>
                  <a:lnTo>
                    <a:pt x="190" y="635"/>
                  </a:lnTo>
                  <a:close/>
                  <a:moveTo>
                    <a:pt x="212" y="624"/>
                  </a:moveTo>
                  <a:lnTo>
                    <a:pt x="212" y="624"/>
                  </a:lnTo>
                  <a:lnTo>
                    <a:pt x="190" y="635"/>
                  </a:lnTo>
                  <a:lnTo>
                    <a:pt x="190" y="635"/>
                  </a:lnTo>
                  <a:lnTo>
                    <a:pt x="212" y="624"/>
                  </a:lnTo>
                  <a:close/>
                  <a:moveTo>
                    <a:pt x="1136" y="0"/>
                  </a:moveTo>
                  <a:lnTo>
                    <a:pt x="1136" y="0"/>
                  </a:lnTo>
                  <a:lnTo>
                    <a:pt x="947" y="156"/>
                  </a:lnTo>
                  <a:lnTo>
                    <a:pt x="735" y="312"/>
                  </a:lnTo>
                  <a:lnTo>
                    <a:pt x="491" y="468"/>
                  </a:lnTo>
                  <a:lnTo>
                    <a:pt x="212" y="624"/>
                  </a:lnTo>
                  <a:lnTo>
                    <a:pt x="212" y="624"/>
                  </a:lnTo>
                  <a:lnTo>
                    <a:pt x="491" y="468"/>
                  </a:lnTo>
                  <a:lnTo>
                    <a:pt x="735" y="312"/>
                  </a:lnTo>
                  <a:lnTo>
                    <a:pt x="947" y="156"/>
                  </a:lnTo>
                  <a:lnTo>
                    <a:pt x="1136" y="0"/>
                  </a:lnTo>
                  <a:close/>
                  <a:moveTo>
                    <a:pt x="1136" y="0"/>
                  </a:moveTo>
                  <a:lnTo>
                    <a:pt x="1136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36" y="0"/>
                  </a:lnTo>
                  <a:close/>
                </a:path>
              </a:pathLst>
            </a:custGeom>
            <a:solidFill>
              <a:srgbClr val="FAEC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8"/>
            <p:cNvSpPr/>
            <p:nvPr/>
          </p:nvSpPr>
          <p:spPr>
            <a:xfrm>
              <a:off x="2610867" y="2689825"/>
              <a:ext cx="282" cy="23"/>
            </a:xfrm>
            <a:custGeom>
              <a:avLst/>
              <a:gdLst/>
              <a:ahLst/>
              <a:cxnLst/>
              <a:rect l="l" t="t" r="r" b="b"/>
              <a:pathLst>
                <a:path w="12" h="1" fill="none" extrusionOk="0">
                  <a:moveTo>
                    <a:pt x="12" y="1"/>
                  </a:moveTo>
                  <a:lnTo>
                    <a:pt x="12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8"/>
            <p:cNvSpPr/>
            <p:nvPr/>
          </p:nvSpPr>
          <p:spPr>
            <a:xfrm>
              <a:off x="2611125" y="2689825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8"/>
            <p:cNvSpPr/>
            <p:nvPr/>
          </p:nvSpPr>
          <p:spPr>
            <a:xfrm>
              <a:off x="2611125" y="2689825"/>
              <a:ext cx="282" cy="23"/>
            </a:xfrm>
            <a:custGeom>
              <a:avLst/>
              <a:gdLst/>
              <a:ahLst/>
              <a:cxnLst/>
              <a:rect l="l" t="t" r="r" b="b"/>
              <a:pathLst>
                <a:path w="12" h="1" fill="none" extrusionOk="0">
                  <a:moveTo>
                    <a:pt x="12" y="1"/>
                  </a:moveTo>
                  <a:lnTo>
                    <a:pt x="12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8"/>
            <p:cNvSpPr/>
            <p:nvPr/>
          </p:nvSpPr>
          <p:spPr>
            <a:xfrm>
              <a:off x="2611384" y="2689567"/>
              <a:ext cx="23" cy="282"/>
            </a:xfrm>
            <a:custGeom>
              <a:avLst/>
              <a:gdLst/>
              <a:ahLst/>
              <a:cxnLst/>
              <a:rect l="l" t="t" r="r" b="b"/>
              <a:pathLst>
                <a:path w="1" h="12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8"/>
            <p:cNvSpPr/>
            <p:nvPr/>
          </p:nvSpPr>
          <p:spPr>
            <a:xfrm>
              <a:off x="2611384" y="2689567"/>
              <a:ext cx="305" cy="23"/>
            </a:xfrm>
            <a:custGeom>
              <a:avLst/>
              <a:gdLst/>
              <a:ahLst/>
              <a:cxnLst/>
              <a:rect l="l" t="t" r="r" b="b"/>
              <a:pathLst>
                <a:path w="13" h="1" fill="none" extrusionOk="0">
                  <a:moveTo>
                    <a:pt x="12" y="1"/>
                  </a:moveTo>
                  <a:lnTo>
                    <a:pt x="12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8"/>
            <p:cNvSpPr/>
            <p:nvPr/>
          </p:nvSpPr>
          <p:spPr>
            <a:xfrm>
              <a:off x="2611665" y="2689567"/>
              <a:ext cx="282" cy="23"/>
            </a:xfrm>
            <a:custGeom>
              <a:avLst/>
              <a:gdLst/>
              <a:ahLst/>
              <a:cxnLst/>
              <a:rect l="l" t="t" r="r" b="b"/>
              <a:pathLst>
                <a:path w="12" h="1" fill="none" extrusionOk="0">
                  <a:moveTo>
                    <a:pt x="11" y="1"/>
                  </a:moveTo>
                  <a:lnTo>
                    <a:pt x="1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8"/>
            <p:cNvSpPr/>
            <p:nvPr/>
          </p:nvSpPr>
          <p:spPr>
            <a:xfrm>
              <a:off x="2611923" y="2689309"/>
              <a:ext cx="23" cy="282"/>
            </a:xfrm>
            <a:custGeom>
              <a:avLst/>
              <a:gdLst/>
              <a:ahLst/>
              <a:cxnLst/>
              <a:rect l="l" t="t" r="r" b="b"/>
              <a:pathLst>
                <a:path w="1" h="12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8"/>
            <p:cNvSpPr/>
            <p:nvPr/>
          </p:nvSpPr>
          <p:spPr>
            <a:xfrm>
              <a:off x="2612182" y="2689309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8"/>
            <p:cNvSpPr/>
            <p:nvPr/>
          </p:nvSpPr>
          <p:spPr>
            <a:xfrm>
              <a:off x="2612440" y="2689309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8"/>
            <p:cNvSpPr/>
            <p:nvPr/>
          </p:nvSpPr>
          <p:spPr>
            <a:xfrm>
              <a:off x="2612440" y="2689051"/>
              <a:ext cx="282" cy="23"/>
            </a:xfrm>
            <a:custGeom>
              <a:avLst/>
              <a:gdLst/>
              <a:ahLst/>
              <a:cxnLst/>
              <a:rect l="l" t="t" r="r" b="b"/>
              <a:pathLst>
                <a:path w="12" h="1" fill="none" extrusionOk="0">
                  <a:moveTo>
                    <a:pt x="12" y="0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8"/>
            <p:cNvSpPr/>
            <p:nvPr/>
          </p:nvSpPr>
          <p:spPr>
            <a:xfrm>
              <a:off x="2612698" y="2689051"/>
              <a:ext cx="282" cy="23"/>
            </a:xfrm>
            <a:custGeom>
              <a:avLst/>
              <a:gdLst/>
              <a:ahLst/>
              <a:cxnLst/>
              <a:rect l="l" t="t" r="r" b="b"/>
              <a:pathLst>
                <a:path w="12" h="1" fill="none" extrusionOk="0">
                  <a:moveTo>
                    <a:pt x="12" y="0"/>
                  </a:moveTo>
                  <a:lnTo>
                    <a:pt x="1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8"/>
            <p:cNvSpPr/>
            <p:nvPr/>
          </p:nvSpPr>
          <p:spPr>
            <a:xfrm>
              <a:off x="2612956" y="2688793"/>
              <a:ext cx="282" cy="282"/>
            </a:xfrm>
            <a:custGeom>
              <a:avLst/>
              <a:gdLst/>
              <a:ahLst/>
              <a:cxnLst/>
              <a:rect l="l" t="t" r="r" b="b"/>
              <a:pathLst>
                <a:path w="12" h="12" fill="none" extrusionOk="0">
                  <a:moveTo>
                    <a:pt x="12" y="0"/>
                  </a:moveTo>
                  <a:lnTo>
                    <a:pt x="12" y="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8"/>
            <p:cNvSpPr/>
            <p:nvPr/>
          </p:nvSpPr>
          <p:spPr>
            <a:xfrm>
              <a:off x="2613214" y="2688793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8"/>
            <p:cNvSpPr/>
            <p:nvPr/>
          </p:nvSpPr>
          <p:spPr>
            <a:xfrm>
              <a:off x="2613496" y="2688793"/>
              <a:ext cx="0" cy="23"/>
            </a:xfrm>
            <a:custGeom>
              <a:avLst/>
              <a:gdLst/>
              <a:ahLst/>
              <a:cxnLst/>
              <a:rect l="l" t="t" r="r" b="b"/>
              <a:pathLst>
                <a:path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8"/>
            <p:cNvSpPr/>
            <p:nvPr/>
          </p:nvSpPr>
          <p:spPr>
            <a:xfrm>
              <a:off x="2613754" y="2688535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8"/>
            <p:cNvSpPr/>
            <p:nvPr/>
          </p:nvSpPr>
          <p:spPr>
            <a:xfrm>
              <a:off x="2614012" y="2688535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8"/>
            <p:cNvSpPr/>
            <p:nvPr/>
          </p:nvSpPr>
          <p:spPr>
            <a:xfrm>
              <a:off x="2614012" y="2688276"/>
              <a:ext cx="282" cy="282"/>
            </a:xfrm>
            <a:custGeom>
              <a:avLst/>
              <a:gdLst/>
              <a:ahLst/>
              <a:cxnLst/>
              <a:rect l="l" t="t" r="r" b="b"/>
              <a:pathLst>
                <a:path w="12" h="12" fill="none" extrusionOk="0">
                  <a:moveTo>
                    <a:pt x="11" y="0"/>
                  </a:moveTo>
                  <a:lnTo>
                    <a:pt x="11" y="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8"/>
            <p:cNvSpPr/>
            <p:nvPr/>
          </p:nvSpPr>
          <p:spPr>
            <a:xfrm>
              <a:off x="2614270" y="2688276"/>
              <a:ext cx="282" cy="23"/>
            </a:xfrm>
            <a:custGeom>
              <a:avLst/>
              <a:gdLst/>
              <a:ahLst/>
              <a:cxnLst/>
              <a:rect l="l" t="t" r="r" b="b"/>
              <a:pathLst>
                <a:path w="12" h="1" fill="none" extrusionOk="0">
                  <a:moveTo>
                    <a:pt x="12" y="0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8"/>
            <p:cNvSpPr/>
            <p:nvPr/>
          </p:nvSpPr>
          <p:spPr>
            <a:xfrm>
              <a:off x="2614528" y="2687995"/>
              <a:ext cx="282" cy="305"/>
            </a:xfrm>
            <a:custGeom>
              <a:avLst/>
              <a:gdLst/>
              <a:ahLst/>
              <a:cxnLst/>
              <a:rect l="l" t="t" r="r" b="b"/>
              <a:pathLst>
                <a:path w="12" h="13" fill="none" extrusionOk="0">
                  <a:moveTo>
                    <a:pt x="12" y="1"/>
                  </a:moveTo>
                  <a:lnTo>
                    <a:pt x="12" y="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8"/>
            <p:cNvSpPr/>
            <p:nvPr/>
          </p:nvSpPr>
          <p:spPr>
            <a:xfrm>
              <a:off x="2614786" y="2687995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8"/>
            <p:cNvSpPr/>
            <p:nvPr/>
          </p:nvSpPr>
          <p:spPr>
            <a:xfrm>
              <a:off x="2615045" y="2687995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8"/>
            <p:cNvSpPr/>
            <p:nvPr/>
          </p:nvSpPr>
          <p:spPr>
            <a:xfrm>
              <a:off x="2615045" y="2687737"/>
              <a:ext cx="282" cy="282"/>
            </a:xfrm>
            <a:custGeom>
              <a:avLst/>
              <a:gdLst/>
              <a:ahLst/>
              <a:cxnLst/>
              <a:rect l="l" t="t" r="r" b="b"/>
              <a:pathLst>
                <a:path w="12" h="12" fill="none" extrusionOk="0">
                  <a:moveTo>
                    <a:pt x="12" y="1"/>
                  </a:moveTo>
                  <a:lnTo>
                    <a:pt x="12" y="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8"/>
            <p:cNvSpPr/>
            <p:nvPr/>
          </p:nvSpPr>
          <p:spPr>
            <a:xfrm>
              <a:off x="2615303" y="2687479"/>
              <a:ext cx="563" cy="282"/>
            </a:xfrm>
            <a:custGeom>
              <a:avLst/>
              <a:gdLst/>
              <a:ahLst/>
              <a:cxnLst/>
              <a:rect l="l" t="t" r="r" b="b"/>
              <a:pathLst>
                <a:path w="24" h="12" fill="none" extrusionOk="0">
                  <a:moveTo>
                    <a:pt x="23" y="1"/>
                  </a:moveTo>
                  <a:lnTo>
                    <a:pt x="23" y="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8"/>
            <p:cNvSpPr/>
            <p:nvPr/>
          </p:nvSpPr>
          <p:spPr>
            <a:xfrm>
              <a:off x="2615842" y="2672858"/>
              <a:ext cx="21707" cy="14644"/>
            </a:xfrm>
            <a:custGeom>
              <a:avLst/>
              <a:gdLst/>
              <a:ahLst/>
              <a:cxnLst/>
              <a:rect l="l" t="t" r="r" b="b"/>
              <a:pathLst>
                <a:path w="925" h="624" fill="none" extrusionOk="0">
                  <a:moveTo>
                    <a:pt x="924" y="0"/>
                  </a:moveTo>
                  <a:lnTo>
                    <a:pt x="924" y="0"/>
                  </a:lnTo>
                  <a:lnTo>
                    <a:pt x="735" y="156"/>
                  </a:lnTo>
                  <a:lnTo>
                    <a:pt x="523" y="312"/>
                  </a:lnTo>
                  <a:lnTo>
                    <a:pt x="279" y="468"/>
                  </a:lnTo>
                  <a:lnTo>
                    <a:pt x="0" y="624"/>
                  </a:lnTo>
                  <a:lnTo>
                    <a:pt x="0" y="624"/>
                  </a:lnTo>
                  <a:lnTo>
                    <a:pt x="279" y="468"/>
                  </a:lnTo>
                  <a:lnTo>
                    <a:pt x="523" y="312"/>
                  </a:lnTo>
                  <a:lnTo>
                    <a:pt x="735" y="156"/>
                  </a:lnTo>
                  <a:lnTo>
                    <a:pt x="92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8"/>
            <p:cNvSpPr/>
            <p:nvPr/>
          </p:nvSpPr>
          <p:spPr>
            <a:xfrm>
              <a:off x="2637526" y="2672858"/>
              <a:ext cx="23" cy="23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8"/>
            <p:cNvSpPr/>
            <p:nvPr/>
          </p:nvSpPr>
          <p:spPr>
            <a:xfrm>
              <a:off x="2397149" y="2655610"/>
              <a:ext cx="253989" cy="45738"/>
            </a:xfrm>
            <a:custGeom>
              <a:avLst/>
              <a:gdLst/>
              <a:ahLst/>
              <a:cxnLst/>
              <a:rect l="l" t="t" r="r" b="b"/>
              <a:pathLst>
                <a:path w="10823" h="1949" extrusionOk="0">
                  <a:moveTo>
                    <a:pt x="10822" y="0"/>
                  </a:moveTo>
                  <a:lnTo>
                    <a:pt x="1270" y="123"/>
                  </a:lnTo>
                  <a:lnTo>
                    <a:pt x="635" y="134"/>
                  </a:lnTo>
                  <a:lnTo>
                    <a:pt x="312" y="145"/>
                  </a:lnTo>
                  <a:lnTo>
                    <a:pt x="1" y="167"/>
                  </a:lnTo>
                  <a:lnTo>
                    <a:pt x="891" y="223"/>
                  </a:lnTo>
                  <a:lnTo>
                    <a:pt x="1771" y="268"/>
                  </a:lnTo>
                  <a:lnTo>
                    <a:pt x="2661" y="301"/>
                  </a:lnTo>
                  <a:lnTo>
                    <a:pt x="3563" y="323"/>
                  </a:lnTo>
                  <a:lnTo>
                    <a:pt x="5356" y="334"/>
                  </a:lnTo>
                  <a:lnTo>
                    <a:pt x="7148" y="346"/>
                  </a:lnTo>
                  <a:lnTo>
                    <a:pt x="7460" y="346"/>
                  </a:lnTo>
                  <a:lnTo>
                    <a:pt x="7605" y="357"/>
                  </a:lnTo>
                  <a:lnTo>
                    <a:pt x="7749" y="379"/>
                  </a:lnTo>
                  <a:lnTo>
                    <a:pt x="7850" y="401"/>
                  </a:lnTo>
                  <a:lnTo>
                    <a:pt x="7928" y="435"/>
                  </a:lnTo>
                  <a:lnTo>
                    <a:pt x="8005" y="468"/>
                  </a:lnTo>
                  <a:lnTo>
                    <a:pt x="8072" y="501"/>
                  </a:lnTo>
                  <a:lnTo>
                    <a:pt x="8128" y="535"/>
                  </a:lnTo>
                  <a:lnTo>
                    <a:pt x="8172" y="579"/>
                  </a:lnTo>
                  <a:lnTo>
                    <a:pt x="8206" y="624"/>
                  </a:lnTo>
                  <a:lnTo>
                    <a:pt x="8228" y="668"/>
                  </a:lnTo>
                  <a:lnTo>
                    <a:pt x="8250" y="713"/>
                  </a:lnTo>
                  <a:lnTo>
                    <a:pt x="8250" y="757"/>
                  </a:lnTo>
                  <a:lnTo>
                    <a:pt x="8250" y="802"/>
                  </a:lnTo>
                  <a:lnTo>
                    <a:pt x="8239" y="847"/>
                  </a:lnTo>
                  <a:lnTo>
                    <a:pt x="8206" y="936"/>
                  </a:lnTo>
                  <a:lnTo>
                    <a:pt x="8150" y="1025"/>
                  </a:lnTo>
                  <a:lnTo>
                    <a:pt x="8050" y="1136"/>
                  </a:lnTo>
                  <a:lnTo>
                    <a:pt x="7939" y="1247"/>
                  </a:lnTo>
                  <a:lnTo>
                    <a:pt x="7805" y="1359"/>
                  </a:lnTo>
                  <a:lnTo>
                    <a:pt x="7660" y="1459"/>
                  </a:lnTo>
                  <a:lnTo>
                    <a:pt x="7493" y="1559"/>
                  </a:lnTo>
                  <a:lnTo>
                    <a:pt x="7315" y="1659"/>
                  </a:lnTo>
                  <a:lnTo>
                    <a:pt x="7126" y="1748"/>
                  </a:lnTo>
                  <a:lnTo>
                    <a:pt x="6914" y="1837"/>
                  </a:lnTo>
                  <a:lnTo>
                    <a:pt x="6603" y="1949"/>
                  </a:lnTo>
                  <a:lnTo>
                    <a:pt x="6603" y="1949"/>
                  </a:lnTo>
                  <a:lnTo>
                    <a:pt x="7003" y="1904"/>
                  </a:lnTo>
                  <a:lnTo>
                    <a:pt x="7382" y="1860"/>
                  </a:lnTo>
                  <a:lnTo>
                    <a:pt x="7738" y="1815"/>
                  </a:lnTo>
                  <a:lnTo>
                    <a:pt x="8072" y="1759"/>
                  </a:lnTo>
                  <a:lnTo>
                    <a:pt x="8373" y="1693"/>
                  </a:lnTo>
                  <a:lnTo>
                    <a:pt x="8651" y="1626"/>
                  </a:lnTo>
                  <a:lnTo>
                    <a:pt x="8896" y="1548"/>
                  </a:lnTo>
                  <a:lnTo>
                    <a:pt x="9108" y="1459"/>
                  </a:lnTo>
                  <a:lnTo>
                    <a:pt x="9130" y="1459"/>
                  </a:lnTo>
                  <a:lnTo>
                    <a:pt x="9130" y="1448"/>
                  </a:lnTo>
                  <a:lnTo>
                    <a:pt x="9152" y="1448"/>
                  </a:lnTo>
                  <a:lnTo>
                    <a:pt x="9152" y="1437"/>
                  </a:lnTo>
                  <a:lnTo>
                    <a:pt x="9174" y="1437"/>
                  </a:lnTo>
                  <a:lnTo>
                    <a:pt x="9174" y="1425"/>
                  </a:lnTo>
                  <a:lnTo>
                    <a:pt x="9197" y="1425"/>
                  </a:lnTo>
                  <a:lnTo>
                    <a:pt x="9208" y="1414"/>
                  </a:lnTo>
                  <a:lnTo>
                    <a:pt x="9219" y="1414"/>
                  </a:lnTo>
                  <a:lnTo>
                    <a:pt x="9230" y="1403"/>
                  </a:lnTo>
                  <a:lnTo>
                    <a:pt x="9241" y="1403"/>
                  </a:lnTo>
                  <a:lnTo>
                    <a:pt x="9252" y="1392"/>
                  </a:lnTo>
                  <a:lnTo>
                    <a:pt x="9264" y="1392"/>
                  </a:lnTo>
                  <a:lnTo>
                    <a:pt x="9275" y="1381"/>
                  </a:lnTo>
                  <a:lnTo>
                    <a:pt x="9286" y="1381"/>
                  </a:lnTo>
                  <a:lnTo>
                    <a:pt x="9297" y="1370"/>
                  </a:lnTo>
                  <a:lnTo>
                    <a:pt x="9319" y="1359"/>
                  </a:lnTo>
                  <a:lnTo>
                    <a:pt x="9598" y="1203"/>
                  </a:lnTo>
                  <a:lnTo>
                    <a:pt x="9842" y="1047"/>
                  </a:lnTo>
                  <a:lnTo>
                    <a:pt x="10054" y="891"/>
                  </a:lnTo>
                  <a:lnTo>
                    <a:pt x="10243" y="735"/>
                  </a:lnTo>
                  <a:lnTo>
                    <a:pt x="10355" y="624"/>
                  </a:lnTo>
                  <a:lnTo>
                    <a:pt x="10455" y="524"/>
                  </a:lnTo>
                  <a:lnTo>
                    <a:pt x="10622" y="334"/>
                  </a:lnTo>
                  <a:lnTo>
                    <a:pt x="10744" y="156"/>
                  </a:lnTo>
                  <a:lnTo>
                    <a:pt x="10822" y="0"/>
                  </a:lnTo>
                  <a:close/>
                </a:path>
              </a:pathLst>
            </a:custGeom>
            <a:solidFill>
              <a:srgbClr val="FAEC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8"/>
            <p:cNvSpPr/>
            <p:nvPr/>
          </p:nvSpPr>
          <p:spPr>
            <a:xfrm>
              <a:off x="2397149" y="2655610"/>
              <a:ext cx="253989" cy="45738"/>
            </a:xfrm>
            <a:custGeom>
              <a:avLst/>
              <a:gdLst/>
              <a:ahLst/>
              <a:cxnLst/>
              <a:rect l="l" t="t" r="r" b="b"/>
              <a:pathLst>
                <a:path w="10823" h="1949" fill="none" extrusionOk="0">
                  <a:moveTo>
                    <a:pt x="10822" y="0"/>
                  </a:moveTo>
                  <a:lnTo>
                    <a:pt x="10822" y="0"/>
                  </a:lnTo>
                  <a:lnTo>
                    <a:pt x="1270" y="123"/>
                  </a:lnTo>
                  <a:lnTo>
                    <a:pt x="1270" y="123"/>
                  </a:lnTo>
                  <a:lnTo>
                    <a:pt x="635" y="134"/>
                  </a:lnTo>
                  <a:lnTo>
                    <a:pt x="312" y="145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891" y="223"/>
                  </a:lnTo>
                  <a:lnTo>
                    <a:pt x="1771" y="268"/>
                  </a:lnTo>
                  <a:lnTo>
                    <a:pt x="2661" y="301"/>
                  </a:lnTo>
                  <a:lnTo>
                    <a:pt x="3563" y="323"/>
                  </a:lnTo>
                  <a:lnTo>
                    <a:pt x="5356" y="334"/>
                  </a:lnTo>
                  <a:lnTo>
                    <a:pt x="7148" y="346"/>
                  </a:lnTo>
                  <a:lnTo>
                    <a:pt x="7148" y="346"/>
                  </a:lnTo>
                  <a:lnTo>
                    <a:pt x="7460" y="346"/>
                  </a:lnTo>
                  <a:lnTo>
                    <a:pt x="7605" y="357"/>
                  </a:lnTo>
                  <a:lnTo>
                    <a:pt x="7749" y="379"/>
                  </a:lnTo>
                  <a:lnTo>
                    <a:pt x="7749" y="379"/>
                  </a:lnTo>
                  <a:lnTo>
                    <a:pt x="7850" y="401"/>
                  </a:lnTo>
                  <a:lnTo>
                    <a:pt x="7928" y="435"/>
                  </a:lnTo>
                  <a:lnTo>
                    <a:pt x="8005" y="468"/>
                  </a:lnTo>
                  <a:lnTo>
                    <a:pt x="8072" y="501"/>
                  </a:lnTo>
                  <a:lnTo>
                    <a:pt x="8128" y="535"/>
                  </a:lnTo>
                  <a:lnTo>
                    <a:pt x="8172" y="579"/>
                  </a:lnTo>
                  <a:lnTo>
                    <a:pt x="8206" y="624"/>
                  </a:lnTo>
                  <a:lnTo>
                    <a:pt x="8228" y="668"/>
                  </a:lnTo>
                  <a:lnTo>
                    <a:pt x="8228" y="668"/>
                  </a:lnTo>
                  <a:lnTo>
                    <a:pt x="8250" y="713"/>
                  </a:lnTo>
                  <a:lnTo>
                    <a:pt x="8250" y="757"/>
                  </a:lnTo>
                  <a:lnTo>
                    <a:pt x="8250" y="802"/>
                  </a:lnTo>
                  <a:lnTo>
                    <a:pt x="8239" y="847"/>
                  </a:lnTo>
                  <a:lnTo>
                    <a:pt x="8206" y="936"/>
                  </a:lnTo>
                  <a:lnTo>
                    <a:pt x="8150" y="1025"/>
                  </a:lnTo>
                  <a:lnTo>
                    <a:pt x="8150" y="1025"/>
                  </a:lnTo>
                  <a:lnTo>
                    <a:pt x="8050" y="1136"/>
                  </a:lnTo>
                  <a:lnTo>
                    <a:pt x="7939" y="1247"/>
                  </a:lnTo>
                  <a:lnTo>
                    <a:pt x="7805" y="1359"/>
                  </a:lnTo>
                  <a:lnTo>
                    <a:pt x="7660" y="1459"/>
                  </a:lnTo>
                  <a:lnTo>
                    <a:pt x="7493" y="1559"/>
                  </a:lnTo>
                  <a:lnTo>
                    <a:pt x="7315" y="1659"/>
                  </a:lnTo>
                  <a:lnTo>
                    <a:pt x="7126" y="1748"/>
                  </a:lnTo>
                  <a:lnTo>
                    <a:pt x="6914" y="1837"/>
                  </a:lnTo>
                  <a:lnTo>
                    <a:pt x="6914" y="1837"/>
                  </a:lnTo>
                  <a:lnTo>
                    <a:pt x="6603" y="1949"/>
                  </a:lnTo>
                  <a:lnTo>
                    <a:pt x="6603" y="1949"/>
                  </a:lnTo>
                  <a:lnTo>
                    <a:pt x="7003" y="1904"/>
                  </a:lnTo>
                  <a:lnTo>
                    <a:pt x="7382" y="1860"/>
                  </a:lnTo>
                  <a:lnTo>
                    <a:pt x="7738" y="1815"/>
                  </a:lnTo>
                  <a:lnTo>
                    <a:pt x="8072" y="1759"/>
                  </a:lnTo>
                  <a:lnTo>
                    <a:pt x="8373" y="1693"/>
                  </a:lnTo>
                  <a:lnTo>
                    <a:pt x="8651" y="1626"/>
                  </a:lnTo>
                  <a:lnTo>
                    <a:pt x="8896" y="1548"/>
                  </a:lnTo>
                  <a:lnTo>
                    <a:pt x="9108" y="1459"/>
                  </a:lnTo>
                  <a:lnTo>
                    <a:pt x="9108" y="1459"/>
                  </a:lnTo>
                  <a:lnTo>
                    <a:pt x="9119" y="1459"/>
                  </a:lnTo>
                  <a:lnTo>
                    <a:pt x="9119" y="1459"/>
                  </a:lnTo>
                  <a:lnTo>
                    <a:pt x="9119" y="1459"/>
                  </a:lnTo>
                  <a:lnTo>
                    <a:pt x="9119" y="1459"/>
                  </a:lnTo>
                  <a:lnTo>
                    <a:pt x="9119" y="1459"/>
                  </a:lnTo>
                  <a:lnTo>
                    <a:pt x="9119" y="1459"/>
                  </a:lnTo>
                  <a:lnTo>
                    <a:pt x="9119" y="1459"/>
                  </a:lnTo>
                  <a:lnTo>
                    <a:pt x="9119" y="1459"/>
                  </a:lnTo>
                  <a:lnTo>
                    <a:pt x="9130" y="1459"/>
                  </a:lnTo>
                  <a:lnTo>
                    <a:pt x="9130" y="1459"/>
                  </a:lnTo>
                  <a:lnTo>
                    <a:pt x="9130" y="1459"/>
                  </a:lnTo>
                  <a:lnTo>
                    <a:pt x="9130" y="1459"/>
                  </a:lnTo>
                  <a:lnTo>
                    <a:pt x="9130" y="1448"/>
                  </a:lnTo>
                  <a:lnTo>
                    <a:pt x="9130" y="1448"/>
                  </a:lnTo>
                  <a:lnTo>
                    <a:pt x="9130" y="1448"/>
                  </a:lnTo>
                  <a:lnTo>
                    <a:pt x="9141" y="1448"/>
                  </a:lnTo>
                  <a:lnTo>
                    <a:pt x="9141" y="1448"/>
                  </a:lnTo>
                  <a:lnTo>
                    <a:pt x="9141" y="1448"/>
                  </a:lnTo>
                  <a:lnTo>
                    <a:pt x="9141" y="1448"/>
                  </a:lnTo>
                  <a:lnTo>
                    <a:pt x="9152" y="1448"/>
                  </a:lnTo>
                  <a:lnTo>
                    <a:pt x="9152" y="1448"/>
                  </a:lnTo>
                  <a:lnTo>
                    <a:pt x="9152" y="1448"/>
                  </a:lnTo>
                  <a:lnTo>
                    <a:pt x="9152" y="1448"/>
                  </a:lnTo>
                  <a:lnTo>
                    <a:pt x="9152" y="1437"/>
                  </a:lnTo>
                  <a:lnTo>
                    <a:pt x="9152" y="1437"/>
                  </a:lnTo>
                  <a:lnTo>
                    <a:pt x="9163" y="1437"/>
                  </a:lnTo>
                  <a:lnTo>
                    <a:pt x="9163" y="1437"/>
                  </a:lnTo>
                  <a:lnTo>
                    <a:pt x="9163" y="1437"/>
                  </a:lnTo>
                  <a:lnTo>
                    <a:pt x="9163" y="1437"/>
                  </a:lnTo>
                  <a:lnTo>
                    <a:pt x="9174" y="1437"/>
                  </a:lnTo>
                  <a:lnTo>
                    <a:pt x="9174" y="1437"/>
                  </a:lnTo>
                  <a:lnTo>
                    <a:pt x="9174" y="1437"/>
                  </a:lnTo>
                  <a:lnTo>
                    <a:pt x="9174" y="1437"/>
                  </a:lnTo>
                  <a:lnTo>
                    <a:pt x="9174" y="1425"/>
                  </a:lnTo>
                  <a:lnTo>
                    <a:pt x="9174" y="1425"/>
                  </a:lnTo>
                  <a:lnTo>
                    <a:pt x="9186" y="1425"/>
                  </a:lnTo>
                  <a:lnTo>
                    <a:pt x="9186" y="1425"/>
                  </a:lnTo>
                  <a:lnTo>
                    <a:pt x="9186" y="1425"/>
                  </a:lnTo>
                  <a:lnTo>
                    <a:pt x="9186" y="1425"/>
                  </a:lnTo>
                  <a:lnTo>
                    <a:pt x="9197" y="1425"/>
                  </a:lnTo>
                  <a:lnTo>
                    <a:pt x="9197" y="1425"/>
                  </a:lnTo>
                  <a:lnTo>
                    <a:pt x="9197" y="1425"/>
                  </a:lnTo>
                  <a:lnTo>
                    <a:pt x="9197" y="1425"/>
                  </a:lnTo>
                  <a:lnTo>
                    <a:pt x="9208" y="1414"/>
                  </a:lnTo>
                  <a:lnTo>
                    <a:pt x="9208" y="1414"/>
                  </a:lnTo>
                  <a:lnTo>
                    <a:pt x="9208" y="1414"/>
                  </a:lnTo>
                  <a:lnTo>
                    <a:pt x="9208" y="1414"/>
                  </a:lnTo>
                  <a:lnTo>
                    <a:pt x="9208" y="1414"/>
                  </a:lnTo>
                  <a:lnTo>
                    <a:pt x="9208" y="1414"/>
                  </a:lnTo>
                  <a:lnTo>
                    <a:pt x="9219" y="1414"/>
                  </a:lnTo>
                  <a:lnTo>
                    <a:pt x="9219" y="1414"/>
                  </a:lnTo>
                  <a:lnTo>
                    <a:pt x="9219" y="1414"/>
                  </a:lnTo>
                  <a:lnTo>
                    <a:pt x="9219" y="1414"/>
                  </a:lnTo>
                  <a:lnTo>
                    <a:pt x="9230" y="1403"/>
                  </a:lnTo>
                  <a:lnTo>
                    <a:pt x="9230" y="1403"/>
                  </a:lnTo>
                  <a:lnTo>
                    <a:pt x="9230" y="1403"/>
                  </a:lnTo>
                  <a:lnTo>
                    <a:pt x="9230" y="1403"/>
                  </a:lnTo>
                  <a:lnTo>
                    <a:pt x="9241" y="1403"/>
                  </a:lnTo>
                  <a:lnTo>
                    <a:pt x="9241" y="1403"/>
                  </a:lnTo>
                  <a:lnTo>
                    <a:pt x="9241" y="1403"/>
                  </a:lnTo>
                  <a:lnTo>
                    <a:pt x="9241" y="1403"/>
                  </a:lnTo>
                  <a:lnTo>
                    <a:pt x="9241" y="1403"/>
                  </a:lnTo>
                  <a:lnTo>
                    <a:pt x="9241" y="1403"/>
                  </a:lnTo>
                  <a:lnTo>
                    <a:pt x="9252" y="1392"/>
                  </a:lnTo>
                  <a:lnTo>
                    <a:pt x="9252" y="1392"/>
                  </a:lnTo>
                  <a:lnTo>
                    <a:pt x="9252" y="1392"/>
                  </a:lnTo>
                  <a:lnTo>
                    <a:pt x="9252" y="1392"/>
                  </a:lnTo>
                  <a:lnTo>
                    <a:pt x="9264" y="1392"/>
                  </a:lnTo>
                  <a:lnTo>
                    <a:pt x="9264" y="1392"/>
                  </a:lnTo>
                  <a:lnTo>
                    <a:pt x="9264" y="1392"/>
                  </a:lnTo>
                  <a:lnTo>
                    <a:pt x="9264" y="1392"/>
                  </a:lnTo>
                  <a:lnTo>
                    <a:pt x="9275" y="1381"/>
                  </a:lnTo>
                  <a:lnTo>
                    <a:pt x="9275" y="1381"/>
                  </a:lnTo>
                  <a:lnTo>
                    <a:pt x="9275" y="1381"/>
                  </a:lnTo>
                  <a:lnTo>
                    <a:pt x="9275" y="1381"/>
                  </a:lnTo>
                  <a:lnTo>
                    <a:pt x="9275" y="1381"/>
                  </a:lnTo>
                  <a:lnTo>
                    <a:pt x="9275" y="1381"/>
                  </a:lnTo>
                  <a:lnTo>
                    <a:pt x="9286" y="1381"/>
                  </a:lnTo>
                  <a:lnTo>
                    <a:pt x="9286" y="1381"/>
                  </a:lnTo>
                  <a:lnTo>
                    <a:pt x="9286" y="1381"/>
                  </a:lnTo>
                  <a:lnTo>
                    <a:pt x="9286" y="1381"/>
                  </a:lnTo>
                  <a:lnTo>
                    <a:pt x="9286" y="1381"/>
                  </a:lnTo>
                  <a:lnTo>
                    <a:pt x="9286" y="1381"/>
                  </a:lnTo>
                  <a:lnTo>
                    <a:pt x="9297" y="1370"/>
                  </a:lnTo>
                  <a:lnTo>
                    <a:pt x="9297" y="1370"/>
                  </a:lnTo>
                  <a:lnTo>
                    <a:pt x="9297" y="1370"/>
                  </a:lnTo>
                  <a:lnTo>
                    <a:pt x="9297" y="1370"/>
                  </a:lnTo>
                  <a:lnTo>
                    <a:pt x="9319" y="1359"/>
                  </a:lnTo>
                  <a:lnTo>
                    <a:pt x="9319" y="1359"/>
                  </a:lnTo>
                  <a:lnTo>
                    <a:pt x="9319" y="1359"/>
                  </a:lnTo>
                  <a:lnTo>
                    <a:pt x="9319" y="1359"/>
                  </a:lnTo>
                  <a:lnTo>
                    <a:pt x="9598" y="1203"/>
                  </a:lnTo>
                  <a:lnTo>
                    <a:pt x="9842" y="1047"/>
                  </a:lnTo>
                  <a:lnTo>
                    <a:pt x="10054" y="891"/>
                  </a:lnTo>
                  <a:lnTo>
                    <a:pt x="10243" y="735"/>
                  </a:lnTo>
                  <a:lnTo>
                    <a:pt x="10243" y="735"/>
                  </a:lnTo>
                  <a:lnTo>
                    <a:pt x="10243" y="735"/>
                  </a:lnTo>
                  <a:lnTo>
                    <a:pt x="10243" y="735"/>
                  </a:lnTo>
                  <a:lnTo>
                    <a:pt x="10243" y="735"/>
                  </a:lnTo>
                  <a:lnTo>
                    <a:pt x="10243" y="735"/>
                  </a:lnTo>
                  <a:lnTo>
                    <a:pt x="10355" y="624"/>
                  </a:lnTo>
                  <a:lnTo>
                    <a:pt x="10455" y="524"/>
                  </a:lnTo>
                  <a:lnTo>
                    <a:pt x="10622" y="334"/>
                  </a:lnTo>
                  <a:lnTo>
                    <a:pt x="10744" y="156"/>
                  </a:lnTo>
                  <a:lnTo>
                    <a:pt x="1082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8"/>
            <p:cNvSpPr/>
            <p:nvPr/>
          </p:nvSpPr>
          <p:spPr>
            <a:xfrm>
              <a:off x="2382787" y="2623999"/>
              <a:ext cx="10983" cy="5773"/>
            </a:xfrm>
            <a:custGeom>
              <a:avLst/>
              <a:gdLst/>
              <a:ahLst/>
              <a:cxnLst/>
              <a:rect l="l" t="t" r="r" b="b"/>
              <a:pathLst>
                <a:path w="468" h="246" extrusionOk="0">
                  <a:moveTo>
                    <a:pt x="89" y="0"/>
                  </a:moveTo>
                  <a:lnTo>
                    <a:pt x="45" y="11"/>
                  </a:lnTo>
                  <a:lnTo>
                    <a:pt x="22" y="34"/>
                  </a:lnTo>
                  <a:lnTo>
                    <a:pt x="0" y="78"/>
                  </a:lnTo>
                  <a:lnTo>
                    <a:pt x="0" y="112"/>
                  </a:lnTo>
                  <a:lnTo>
                    <a:pt x="11" y="156"/>
                  </a:lnTo>
                  <a:lnTo>
                    <a:pt x="34" y="190"/>
                  </a:lnTo>
                  <a:lnTo>
                    <a:pt x="67" y="201"/>
                  </a:lnTo>
                  <a:lnTo>
                    <a:pt x="234" y="234"/>
                  </a:lnTo>
                  <a:lnTo>
                    <a:pt x="323" y="245"/>
                  </a:lnTo>
                  <a:lnTo>
                    <a:pt x="401" y="234"/>
                  </a:lnTo>
                  <a:lnTo>
                    <a:pt x="423" y="223"/>
                  </a:lnTo>
                  <a:lnTo>
                    <a:pt x="446" y="212"/>
                  </a:lnTo>
                  <a:lnTo>
                    <a:pt x="457" y="190"/>
                  </a:lnTo>
                  <a:lnTo>
                    <a:pt x="468" y="167"/>
                  </a:lnTo>
                  <a:lnTo>
                    <a:pt x="457" y="112"/>
                  </a:lnTo>
                  <a:lnTo>
                    <a:pt x="446" y="89"/>
                  </a:lnTo>
                  <a:lnTo>
                    <a:pt x="423" y="78"/>
                  </a:lnTo>
                  <a:lnTo>
                    <a:pt x="356" y="45"/>
                  </a:lnTo>
                  <a:lnTo>
                    <a:pt x="279" y="23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8"/>
            <p:cNvSpPr/>
            <p:nvPr/>
          </p:nvSpPr>
          <p:spPr>
            <a:xfrm>
              <a:off x="2446266" y="2620596"/>
              <a:ext cx="10467" cy="9950"/>
            </a:xfrm>
            <a:custGeom>
              <a:avLst/>
              <a:gdLst/>
              <a:ahLst/>
              <a:cxnLst/>
              <a:rect l="l" t="t" r="r" b="b"/>
              <a:pathLst>
                <a:path w="446" h="424" extrusionOk="0">
                  <a:moveTo>
                    <a:pt x="346" y="1"/>
                  </a:moveTo>
                  <a:lnTo>
                    <a:pt x="312" y="23"/>
                  </a:lnTo>
                  <a:lnTo>
                    <a:pt x="156" y="145"/>
                  </a:lnTo>
                  <a:lnTo>
                    <a:pt x="67" y="212"/>
                  </a:lnTo>
                  <a:lnTo>
                    <a:pt x="34" y="245"/>
                  </a:lnTo>
                  <a:lnTo>
                    <a:pt x="12" y="290"/>
                  </a:lnTo>
                  <a:lnTo>
                    <a:pt x="1" y="312"/>
                  </a:lnTo>
                  <a:lnTo>
                    <a:pt x="1" y="346"/>
                  </a:lnTo>
                  <a:lnTo>
                    <a:pt x="12" y="390"/>
                  </a:lnTo>
                  <a:lnTo>
                    <a:pt x="34" y="401"/>
                  </a:lnTo>
                  <a:lnTo>
                    <a:pt x="56" y="412"/>
                  </a:lnTo>
                  <a:lnTo>
                    <a:pt x="79" y="424"/>
                  </a:lnTo>
                  <a:lnTo>
                    <a:pt x="101" y="424"/>
                  </a:lnTo>
                  <a:lnTo>
                    <a:pt x="156" y="401"/>
                  </a:lnTo>
                  <a:lnTo>
                    <a:pt x="201" y="379"/>
                  </a:lnTo>
                  <a:lnTo>
                    <a:pt x="279" y="312"/>
                  </a:lnTo>
                  <a:lnTo>
                    <a:pt x="424" y="168"/>
                  </a:lnTo>
                  <a:lnTo>
                    <a:pt x="446" y="134"/>
                  </a:lnTo>
                  <a:lnTo>
                    <a:pt x="446" y="101"/>
                  </a:lnTo>
                  <a:lnTo>
                    <a:pt x="446" y="67"/>
                  </a:lnTo>
                  <a:lnTo>
                    <a:pt x="435" y="45"/>
                  </a:lnTo>
                  <a:lnTo>
                    <a:pt x="401" y="23"/>
                  </a:lnTo>
                  <a:lnTo>
                    <a:pt x="379" y="1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8"/>
            <p:cNvSpPr/>
            <p:nvPr/>
          </p:nvSpPr>
          <p:spPr>
            <a:xfrm>
              <a:off x="2424840" y="2613814"/>
              <a:ext cx="9434" cy="11781"/>
            </a:xfrm>
            <a:custGeom>
              <a:avLst/>
              <a:gdLst/>
              <a:ahLst/>
              <a:cxnLst/>
              <a:rect l="l" t="t" r="r" b="b"/>
              <a:pathLst>
                <a:path w="402" h="502" extrusionOk="0">
                  <a:moveTo>
                    <a:pt x="279" y="0"/>
                  </a:moveTo>
                  <a:lnTo>
                    <a:pt x="246" y="22"/>
                  </a:lnTo>
                  <a:lnTo>
                    <a:pt x="212" y="45"/>
                  </a:lnTo>
                  <a:lnTo>
                    <a:pt x="79" y="223"/>
                  </a:lnTo>
                  <a:lnTo>
                    <a:pt x="34" y="312"/>
                  </a:lnTo>
                  <a:lnTo>
                    <a:pt x="1" y="412"/>
                  </a:lnTo>
                  <a:lnTo>
                    <a:pt x="1" y="457"/>
                  </a:lnTo>
                  <a:lnTo>
                    <a:pt x="23" y="479"/>
                  </a:lnTo>
                  <a:lnTo>
                    <a:pt x="56" y="501"/>
                  </a:lnTo>
                  <a:lnTo>
                    <a:pt x="79" y="501"/>
                  </a:lnTo>
                  <a:lnTo>
                    <a:pt x="101" y="490"/>
                  </a:lnTo>
                  <a:lnTo>
                    <a:pt x="190" y="423"/>
                  </a:lnTo>
                  <a:lnTo>
                    <a:pt x="257" y="334"/>
                  </a:lnTo>
                  <a:lnTo>
                    <a:pt x="379" y="156"/>
                  </a:lnTo>
                  <a:lnTo>
                    <a:pt x="401" y="111"/>
                  </a:lnTo>
                  <a:lnTo>
                    <a:pt x="401" y="78"/>
                  </a:lnTo>
                  <a:lnTo>
                    <a:pt x="379" y="45"/>
                  </a:lnTo>
                  <a:lnTo>
                    <a:pt x="357" y="22"/>
                  </a:lnTo>
                  <a:lnTo>
                    <a:pt x="312" y="11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8"/>
            <p:cNvSpPr/>
            <p:nvPr/>
          </p:nvSpPr>
          <p:spPr>
            <a:xfrm>
              <a:off x="2522559" y="2607806"/>
              <a:ext cx="8636" cy="9669"/>
            </a:xfrm>
            <a:custGeom>
              <a:avLst/>
              <a:gdLst/>
              <a:ahLst/>
              <a:cxnLst/>
              <a:rect l="l" t="t" r="r" b="b"/>
              <a:pathLst>
                <a:path w="368" h="412" extrusionOk="0">
                  <a:moveTo>
                    <a:pt x="90" y="0"/>
                  </a:moveTo>
                  <a:lnTo>
                    <a:pt x="45" y="22"/>
                  </a:lnTo>
                  <a:lnTo>
                    <a:pt x="12" y="56"/>
                  </a:lnTo>
                  <a:lnTo>
                    <a:pt x="1" y="111"/>
                  </a:lnTo>
                  <a:lnTo>
                    <a:pt x="1" y="156"/>
                  </a:lnTo>
                  <a:lnTo>
                    <a:pt x="23" y="200"/>
                  </a:lnTo>
                  <a:lnTo>
                    <a:pt x="56" y="234"/>
                  </a:lnTo>
                  <a:lnTo>
                    <a:pt x="67" y="234"/>
                  </a:lnTo>
                  <a:lnTo>
                    <a:pt x="90" y="256"/>
                  </a:lnTo>
                  <a:lnTo>
                    <a:pt x="112" y="278"/>
                  </a:lnTo>
                  <a:lnTo>
                    <a:pt x="112" y="289"/>
                  </a:lnTo>
                  <a:lnTo>
                    <a:pt x="145" y="334"/>
                  </a:lnTo>
                  <a:lnTo>
                    <a:pt x="179" y="367"/>
                  </a:lnTo>
                  <a:lnTo>
                    <a:pt x="212" y="401"/>
                  </a:lnTo>
                  <a:lnTo>
                    <a:pt x="257" y="412"/>
                  </a:lnTo>
                  <a:lnTo>
                    <a:pt x="301" y="401"/>
                  </a:lnTo>
                  <a:lnTo>
                    <a:pt x="335" y="379"/>
                  </a:lnTo>
                  <a:lnTo>
                    <a:pt x="357" y="334"/>
                  </a:lnTo>
                  <a:lnTo>
                    <a:pt x="368" y="289"/>
                  </a:lnTo>
                  <a:lnTo>
                    <a:pt x="368" y="245"/>
                  </a:lnTo>
                  <a:lnTo>
                    <a:pt x="346" y="200"/>
                  </a:lnTo>
                  <a:lnTo>
                    <a:pt x="323" y="156"/>
                  </a:lnTo>
                  <a:lnTo>
                    <a:pt x="257" y="78"/>
                  </a:lnTo>
                  <a:lnTo>
                    <a:pt x="190" y="11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8"/>
            <p:cNvSpPr/>
            <p:nvPr/>
          </p:nvSpPr>
          <p:spPr>
            <a:xfrm>
              <a:off x="2486255" y="2638877"/>
              <a:ext cx="6547" cy="7603"/>
            </a:xfrm>
            <a:custGeom>
              <a:avLst/>
              <a:gdLst/>
              <a:ahLst/>
              <a:cxnLst/>
              <a:rect l="l" t="t" r="r" b="b"/>
              <a:pathLst>
                <a:path w="279" h="324" extrusionOk="0">
                  <a:moveTo>
                    <a:pt x="200" y="1"/>
                  </a:moveTo>
                  <a:lnTo>
                    <a:pt x="156" y="12"/>
                  </a:lnTo>
                  <a:lnTo>
                    <a:pt x="111" y="34"/>
                  </a:lnTo>
                  <a:lnTo>
                    <a:pt x="78" y="90"/>
                  </a:lnTo>
                  <a:lnTo>
                    <a:pt x="22" y="179"/>
                  </a:lnTo>
                  <a:lnTo>
                    <a:pt x="0" y="212"/>
                  </a:lnTo>
                  <a:lnTo>
                    <a:pt x="11" y="257"/>
                  </a:lnTo>
                  <a:lnTo>
                    <a:pt x="22" y="290"/>
                  </a:lnTo>
                  <a:lnTo>
                    <a:pt x="56" y="313"/>
                  </a:lnTo>
                  <a:lnTo>
                    <a:pt x="89" y="324"/>
                  </a:lnTo>
                  <a:lnTo>
                    <a:pt x="123" y="324"/>
                  </a:lnTo>
                  <a:lnTo>
                    <a:pt x="156" y="313"/>
                  </a:lnTo>
                  <a:lnTo>
                    <a:pt x="189" y="279"/>
                  </a:lnTo>
                  <a:lnTo>
                    <a:pt x="245" y="201"/>
                  </a:lnTo>
                  <a:lnTo>
                    <a:pt x="278" y="134"/>
                  </a:lnTo>
                  <a:lnTo>
                    <a:pt x="278" y="101"/>
                  </a:lnTo>
                  <a:lnTo>
                    <a:pt x="278" y="68"/>
                  </a:lnTo>
                  <a:lnTo>
                    <a:pt x="267" y="45"/>
                  </a:lnTo>
                  <a:lnTo>
                    <a:pt x="245" y="23"/>
                  </a:lnTo>
                  <a:lnTo>
                    <a:pt x="223" y="12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8"/>
            <p:cNvSpPr/>
            <p:nvPr/>
          </p:nvSpPr>
          <p:spPr>
            <a:xfrm>
              <a:off x="2565669" y="2617733"/>
              <a:ext cx="13095" cy="14127"/>
            </a:xfrm>
            <a:custGeom>
              <a:avLst/>
              <a:gdLst/>
              <a:ahLst/>
              <a:cxnLst/>
              <a:rect l="l" t="t" r="r" b="b"/>
              <a:pathLst>
                <a:path w="558" h="602" extrusionOk="0">
                  <a:moveTo>
                    <a:pt x="446" y="0"/>
                  </a:moveTo>
                  <a:lnTo>
                    <a:pt x="413" y="11"/>
                  </a:lnTo>
                  <a:lnTo>
                    <a:pt x="368" y="33"/>
                  </a:lnTo>
                  <a:lnTo>
                    <a:pt x="156" y="256"/>
                  </a:lnTo>
                  <a:lnTo>
                    <a:pt x="101" y="312"/>
                  </a:lnTo>
                  <a:lnTo>
                    <a:pt x="56" y="379"/>
                  </a:lnTo>
                  <a:lnTo>
                    <a:pt x="23" y="434"/>
                  </a:lnTo>
                  <a:lnTo>
                    <a:pt x="1" y="512"/>
                  </a:lnTo>
                  <a:lnTo>
                    <a:pt x="12" y="557"/>
                  </a:lnTo>
                  <a:lnTo>
                    <a:pt x="45" y="579"/>
                  </a:lnTo>
                  <a:lnTo>
                    <a:pt x="79" y="601"/>
                  </a:lnTo>
                  <a:lnTo>
                    <a:pt x="123" y="601"/>
                  </a:lnTo>
                  <a:lnTo>
                    <a:pt x="156" y="590"/>
                  </a:lnTo>
                  <a:lnTo>
                    <a:pt x="190" y="568"/>
                  </a:lnTo>
                  <a:lnTo>
                    <a:pt x="246" y="523"/>
                  </a:lnTo>
                  <a:lnTo>
                    <a:pt x="335" y="423"/>
                  </a:lnTo>
                  <a:lnTo>
                    <a:pt x="524" y="189"/>
                  </a:lnTo>
                  <a:lnTo>
                    <a:pt x="557" y="145"/>
                  </a:lnTo>
                  <a:lnTo>
                    <a:pt x="557" y="111"/>
                  </a:lnTo>
                  <a:lnTo>
                    <a:pt x="546" y="67"/>
                  </a:lnTo>
                  <a:lnTo>
                    <a:pt x="524" y="33"/>
                  </a:lnTo>
                  <a:lnTo>
                    <a:pt x="490" y="11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8"/>
            <p:cNvSpPr/>
            <p:nvPr/>
          </p:nvSpPr>
          <p:spPr>
            <a:xfrm>
              <a:off x="2509769" y="2629209"/>
              <a:ext cx="1056" cy="1080"/>
            </a:xfrm>
            <a:custGeom>
              <a:avLst/>
              <a:gdLst/>
              <a:ahLst/>
              <a:cxnLst/>
              <a:rect l="l" t="t" r="r" b="b"/>
              <a:pathLst>
                <a:path w="45" h="46" extrusionOk="0">
                  <a:moveTo>
                    <a:pt x="0" y="1"/>
                  </a:moveTo>
                  <a:lnTo>
                    <a:pt x="0" y="23"/>
                  </a:lnTo>
                  <a:lnTo>
                    <a:pt x="0" y="34"/>
                  </a:lnTo>
                  <a:lnTo>
                    <a:pt x="22" y="45"/>
                  </a:lnTo>
                  <a:lnTo>
                    <a:pt x="33" y="34"/>
                  </a:lnTo>
                  <a:lnTo>
                    <a:pt x="45" y="23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8"/>
            <p:cNvSpPr/>
            <p:nvPr/>
          </p:nvSpPr>
          <p:spPr>
            <a:xfrm>
              <a:off x="2559145" y="2585066"/>
              <a:ext cx="15160" cy="8894"/>
            </a:xfrm>
            <a:custGeom>
              <a:avLst/>
              <a:gdLst/>
              <a:ahLst/>
              <a:cxnLst/>
              <a:rect l="l" t="t" r="r" b="b"/>
              <a:pathLst>
                <a:path w="646" h="379" extrusionOk="0">
                  <a:moveTo>
                    <a:pt x="78" y="0"/>
                  </a:moveTo>
                  <a:lnTo>
                    <a:pt x="45" y="12"/>
                  </a:lnTo>
                  <a:lnTo>
                    <a:pt x="23" y="34"/>
                  </a:lnTo>
                  <a:lnTo>
                    <a:pt x="0" y="56"/>
                  </a:lnTo>
                  <a:lnTo>
                    <a:pt x="0" y="89"/>
                  </a:lnTo>
                  <a:lnTo>
                    <a:pt x="0" y="123"/>
                  </a:lnTo>
                  <a:lnTo>
                    <a:pt x="11" y="156"/>
                  </a:lnTo>
                  <a:lnTo>
                    <a:pt x="45" y="179"/>
                  </a:lnTo>
                  <a:lnTo>
                    <a:pt x="301" y="301"/>
                  </a:lnTo>
                  <a:lnTo>
                    <a:pt x="423" y="357"/>
                  </a:lnTo>
                  <a:lnTo>
                    <a:pt x="490" y="379"/>
                  </a:lnTo>
                  <a:lnTo>
                    <a:pt x="579" y="379"/>
                  </a:lnTo>
                  <a:lnTo>
                    <a:pt x="613" y="357"/>
                  </a:lnTo>
                  <a:lnTo>
                    <a:pt x="624" y="346"/>
                  </a:lnTo>
                  <a:lnTo>
                    <a:pt x="635" y="323"/>
                  </a:lnTo>
                  <a:lnTo>
                    <a:pt x="646" y="301"/>
                  </a:lnTo>
                  <a:lnTo>
                    <a:pt x="646" y="279"/>
                  </a:lnTo>
                  <a:lnTo>
                    <a:pt x="635" y="245"/>
                  </a:lnTo>
                  <a:lnTo>
                    <a:pt x="624" y="223"/>
                  </a:lnTo>
                  <a:lnTo>
                    <a:pt x="568" y="179"/>
                  </a:lnTo>
                  <a:lnTo>
                    <a:pt x="512" y="145"/>
                  </a:lnTo>
                  <a:lnTo>
                    <a:pt x="390" y="10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8"/>
            <p:cNvSpPr/>
            <p:nvPr/>
          </p:nvSpPr>
          <p:spPr>
            <a:xfrm>
              <a:off x="2483368" y="2598654"/>
              <a:ext cx="15958" cy="6031"/>
            </a:xfrm>
            <a:custGeom>
              <a:avLst/>
              <a:gdLst/>
              <a:ahLst/>
              <a:cxnLst/>
              <a:rect l="l" t="t" r="r" b="b"/>
              <a:pathLst>
                <a:path w="680" h="257" extrusionOk="0">
                  <a:moveTo>
                    <a:pt x="368" y="0"/>
                  </a:moveTo>
                  <a:lnTo>
                    <a:pt x="123" y="11"/>
                  </a:lnTo>
                  <a:lnTo>
                    <a:pt x="79" y="23"/>
                  </a:lnTo>
                  <a:lnTo>
                    <a:pt x="34" y="45"/>
                  </a:lnTo>
                  <a:lnTo>
                    <a:pt x="12" y="89"/>
                  </a:lnTo>
                  <a:lnTo>
                    <a:pt x="1" y="134"/>
                  </a:lnTo>
                  <a:lnTo>
                    <a:pt x="12" y="178"/>
                  </a:lnTo>
                  <a:lnTo>
                    <a:pt x="34" y="212"/>
                  </a:lnTo>
                  <a:lnTo>
                    <a:pt x="79" y="245"/>
                  </a:lnTo>
                  <a:lnTo>
                    <a:pt x="123" y="256"/>
                  </a:lnTo>
                  <a:lnTo>
                    <a:pt x="502" y="256"/>
                  </a:lnTo>
                  <a:lnTo>
                    <a:pt x="557" y="245"/>
                  </a:lnTo>
                  <a:lnTo>
                    <a:pt x="613" y="223"/>
                  </a:lnTo>
                  <a:lnTo>
                    <a:pt x="646" y="212"/>
                  </a:lnTo>
                  <a:lnTo>
                    <a:pt x="669" y="190"/>
                  </a:lnTo>
                  <a:lnTo>
                    <a:pt x="680" y="156"/>
                  </a:lnTo>
                  <a:lnTo>
                    <a:pt x="680" y="134"/>
                  </a:lnTo>
                  <a:lnTo>
                    <a:pt x="680" y="101"/>
                  </a:lnTo>
                  <a:lnTo>
                    <a:pt x="669" y="78"/>
                  </a:lnTo>
                  <a:lnTo>
                    <a:pt x="646" y="56"/>
                  </a:lnTo>
                  <a:lnTo>
                    <a:pt x="613" y="45"/>
                  </a:lnTo>
                  <a:lnTo>
                    <a:pt x="557" y="23"/>
                  </a:lnTo>
                  <a:lnTo>
                    <a:pt x="502" y="11"/>
                  </a:lnTo>
                  <a:lnTo>
                    <a:pt x="368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8"/>
            <p:cNvSpPr/>
            <p:nvPr/>
          </p:nvSpPr>
          <p:spPr>
            <a:xfrm>
              <a:off x="2506883" y="2627660"/>
              <a:ext cx="12837" cy="6289"/>
            </a:xfrm>
            <a:custGeom>
              <a:avLst/>
              <a:gdLst/>
              <a:ahLst/>
              <a:cxnLst/>
              <a:rect l="l" t="t" r="r" b="b"/>
              <a:pathLst>
                <a:path w="547" h="268" extrusionOk="0">
                  <a:moveTo>
                    <a:pt x="390" y="0"/>
                  </a:moveTo>
                  <a:lnTo>
                    <a:pt x="279" y="34"/>
                  </a:lnTo>
                  <a:lnTo>
                    <a:pt x="67" y="78"/>
                  </a:lnTo>
                  <a:lnTo>
                    <a:pt x="34" y="89"/>
                  </a:lnTo>
                  <a:lnTo>
                    <a:pt x="12" y="123"/>
                  </a:lnTo>
                  <a:lnTo>
                    <a:pt x="1" y="156"/>
                  </a:lnTo>
                  <a:lnTo>
                    <a:pt x="1" y="189"/>
                  </a:lnTo>
                  <a:lnTo>
                    <a:pt x="23" y="223"/>
                  </a:lnTo>
                  <a:lnTo>
                    <a:pt x="45" y="245"/>
                  </a:lnTo>
                  <a:lnTo>
                    <a:pt x="79" y="267"/>
                  </a:lnTo>
                  <a:lnTo>
                    <a:pt x="123" y="267"/>
                  </a:lnTo>
                  <a:lnTo>
                    <a:pt x="335" y="212"/>
                  </a:lnTo>
                  <a:lnTo>
                    <a:pt x="435" y="189"/>
                  </a:lnTo>
                  <a:lnTo>
                    <a:pt x="479" y="167"/>
                  </a:lnTo>
                  <a:lnTo>
                    <a:pt x="524" y="145"/>
                  </a:lnTo>
                  <a:lnTo>
                    <a:pt x="546" y="100"/>
                  </a:lnTo>
                  <a:lnTo>
                    <a:pt x="546" y="67"/>
                  </a:lnTo>
                  <a:lnTo>
                    <a:pt x="524" y="34"/>
                  </a:lnTo>
                  <a:lnTo>
                    <a:pt x="490" y="11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85A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8"/>
            <p:cNvSpPr/>
            <p:nvPr/>
          </p:nvSpPr>
          <p:spPr>
            <a:xfrm>
              <a:off x="1217766" y="2726153"/>
              <a:ext cx="1545710" cy="55665"/>
            </a:xfrm>
            <a:custGeom>
              <a:avLst/>
              <a:gdLst/>
              <a:ahLst/>
              <a:cxnLst/>
              <a:rect l="l" t="t" r="r" b="b"/>
              <a:pathLst>
                <a:path w="65866" h="2372" extrusionOk="0">
                  <a:moveTo>
                    <a:pt x="1192" y="0"/>
                  </a:moveTo>
                  <a:lnTo>
                    <a:pt x="1069" y="12"/>
                  </a:lnTo>
                  <a:lnTo>
                    <a:pt x="947" y="23"/>
                  </a:lnTo>
                  <a:lnTo>
                    <a:pt x="835" y="56"/>
                  </a:lnTo>
                  <a:lnTo>
                    <a:pt x="724" y="101"/>
                  </a:lnTo>
                  <a:lnTo>
                    <a:pt x="624" y="145"/>
                  </a:lnTo>
                  <a:lnTo>
                    <a:pt x="524" y="201"/>
                  </a:lnTo>
                  <a:lnTo>
                    <a:pt x="435" y="268"/>
                  </a:lnTo>
                  <a:lnTo>
                    <a:pt x="345" y="346"/>
                  </a:lnTo>
                  <a:lnTo>
                    <a:pt x="279" y="435"/>
                  </a:lnTo>
                  <a:lnTo>
                    <a:pt x="201" y="524"/>
                  </a:lnTo>
                  <a:lnTo>
                    <a:pt x="145" y="624"/>
                  </a:lnTo>
                  <a:lnTo>
                    <a:pt x="101" y="724"/>
                  </a:lnTo>
                  <a:lnTo>
                    <a:pt x="56" y="835"/>
                  </a:lnTo>
                  <a:lnTo>
                    <a:pt x="23" y="947"/>
                  </a:lnTo>
                  <a:lnTo>
                    <a:pt x="11" y="1069"/>
                  </a:lnTo>
                  <a:lnTo>
                    <a:pt x="0" y="1192"/>
                  </a:lnTo>
                  <a:lnTo>
                    <a:pt x="11" y="1314"/>
                  </a:lnTo>
                  <a:lnTo>
                    <a:pt x="23" y="1425"/>
                  </a:lnTo>
                  <a:lnTo>
                    <a:pt x="56" y="1537"/>
                  </a:lnTo>
                  <a:lnTo>
                    <a:pt x="101" y="1648"/>
                  </a:lnTo>
                  <a:lnTo>
                    <a:pt x="145" y="1759"/>
                  </a:lnTo>
                  <a:lnTo>
                    <a:pt x="201" y="1849"/>
                  </a:lnTo>
                  <a:lnTo>
                    <a:pt x="279" y="1949"/>
                  </a:lnTo>
                  <a:lnTo>
                    <a:pt x="345" y="2027"/>
                  </a:lnTo>
                  <a:lnTo>
                    <a:pt x="435" y="2105"/>
                  </a:lnTo>
                  <a:lnTo>
                    <a:pt x="524" y="2171"/>
                  </a:lnTo>
                  <a:lnTo>
                    <a:pt x="624" y="2238"/>
                  </a:lnTo>
                  <a:lnTo>
                    <a:pt x="724" y="2283"/>
                  </a:lnTo>
                  <a:lnTo>
                    <a:pt x="835" y="2327"/>
                  </a:lnTo>
                  <a:lnTo>
                    <a:pt x="947" y="2350"/>
                  </a:lnTo>
                  <a:lnTo>
                    <a:pt x="1069" y="2372"/>
                  </a:lnTo>
                  <a:lnTo>
                    <a:pt x="64797" y="2372"/>
                  </a:lnTo>
                  <a:lnTo>
                    <a:pt x="64919" y="2350"/>
                  </a:lnTo>
                  <a:lnTo>
                    <a:pt x="65031" y="2327"/>
                  </a:lnTo>
                  <a:lnTo>
                    <a:pt x="65142" y="2283"/>
                  </a:lnTo>
                  <a:lnTo>
                    <a:pt x="65242" y="2238"/>
                  </a:lnTo>
                  <a:lnTo>
                    <a:pt x="65342" y="2171"/>
                  </a:lnTo>
                  <a:lnTo>
                    <a:pt x="65431" y="2105"/>
                  </a:lnTo>
                  <a:lnTo>
                    <a:pt x="65520" y="2027"/>
                  </a:lnTo>
                  <a:lnTo>
                    <a:pt x="65598" y="1949"/>
                  </a:lnTo>
                  <a:lnTo>
                    <a:pt x="65665" y="1849"/>
                  </a:lnTo>
                  <a:lnTo>
                    <a:pt x="65721" y="1759"/>
                  </a:lnTo>
                  <a:lnTo>
                    <a:pt x="65777" y="1648"/>
                  </a:lnTo>
                  <a:lnTo>
                    <a:pt x="65810" y="1537"/>
                  </a:lnTo>
                  <a:lnTo>
                    <a:pt x="65843" y="1425"/>
                  </a:lnTo>
                  <a:lnTo>
                    <a:pt x="65866" y="1314"/>
                  </a:lnTo>
                  <a:lnTo>
                    <a:pt x="65866" y="1192"/>
                  </a:lnTo>
                  <a:lnTo>
                    <a:pt x="65866" y="1069"/>
                  </a:lnTo>
                  <a:lnTo>
                    <a:pt x="65843" y="947"/>
                  </a:lnTo>
                  <a:lnTo>
                    <a:pt x="65810" y="835"/>
                  </a:lnTo>
                  <a:lnTo>
                    <a:pt x="65777" y="724"/>
                  </a:lnTo>
                  <a:lnTo>
                    <a:pt x="65721" y="624"/>
                  </a:lnTo>
                  <a:lnTo>
                    <a:pt x="65665" y="524"/>
                  </a:lnTo>
                  <a:lnTo>
                    <a:pt x="65598" y="435"/>
                  </a:lnTo>
                  <a:lnTo>
                    <a:pt x="65520" y="346"/>
                  </a:lnTo>
                  <a:lnTo>
                    <a:pt x="65431" y="268"/>
                  </a:lnTo>
                  <a:lnTo>
                    <a:pt x="65342" y="201"/>
                  </a:lnTo>
                  <a:lnTo>
                    <a:pt x="65242" y="145"/>
                  </a:lnTo>
                  <a:lnTo>
                    <a:pt x="65142" y="101"/>
                  </a:lnTo>
                  <a:lnTo>
                    <a:pt x="65031" y="56"/>
                  </a:lnTo>
                  <a:lnTo>
                    <a:pt x="64919" y="23"/>
                  </a:lnTo>
                  <a:lnTo>
                    <a:pt x="64797" y="12"/>
                  </a:lnTo>
                  <a:lnTo>
                    <a:pt x="646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8"/>
            <p:cNvSpPr/>
            <p:nvPr/>
          </p:nvSpPr>
          <p:spPr>
            <a:xfrm>
              <a:off x="1217766" y="2698720"/>
              <a:ext cx="1545710" cy="27457"/>
            </a:xfrm>
            <a:custGeom>
              <a:avLst/>
              <a:gdLst/>
              <a:ahLst/>
              <a:cxnLst/>
              <a:rect l="l" t="t" r="r" b="b"/>
              <a:pathLst>
                <a:path w="65866" h="1170" extrusionOk="0">
                  <a:moveTo>
                    <a:pt x="590" y="0"/>
                  </a:moveTo>
                  <a:lnTo>
                    <a:pt x="468" y="12"/>
                  </a:lnTo>
                  <a:lnTo>
                    <a:pt x="357" y="45"/>
                  </a:lnTo>
                  <a:lnTo>
                    <a:pt x="256" y="101"/>
                  </a:lnTo>
                  <a:lnTo>
                    <a:pt x="178" y="179"/>
                  </a:lnTo>
                  <a:lnTo>
                    <a:pt x="101" y="256"/>
                  </a:lnTo>
                  <a:lnTo>
                    <a:pt x="45" y="357"/>
                  </a:lnTo>
                  <a:lnTo>
                    <a:pt x="11" y="468"/>
                  </a:lnTo>
                  <a:lnTo>
                    <a:pt x="0" y="590"/>
                  </a:lnTo>
                  <a:lnTo>
                    <a:pt x="11" y="702"/>
                  </a:lnTo>
                  <a:lnTo>
                    <a:pt x="45" y="813"/>
                  </a:lnTo>
                  <a:lnTo>
                    <a:pt x="101" y="913"/>
                  </a:lnTo>
                  <a:lnTo>
                    <a:pt x="178" y="1002"/>
                  </a:lnTo>
                  <a:lnTo>
                    <a:pt x="256" y="1069"/>
                  </a:lnTo>
                  <a:lnTo>
                    <a:pt x="357" y="1125"/>
                  </a:lnTo>
                  <a:lnTo>
                    <a:pt x="468" y="1158"/>
                  </a:lnTo>
                  <a:lnTo>
                    <a:pt x="590" y="1169"/>
                  </a:lnTo>
                  <a:lnTo>
                    <a:pt x="65287" y="1169"/>
                  </a:lnTo>
                  <a:lnTo>
                    <a:pt x="65398" y="1158"/>
                  </a:lnTo>
                  <a:lnTo>
                    <a:pt x="65509" y="1125"/>
                  </a:lnTo>
                  <a:lnTo>
                    <a:pt x="65610" y="1069"/>
                  </a:lnTo>
                  <a:lnTo>
                    <a:pt x="65699" y="1002"/>
                  </a:lnTo>
                  <a:lnTo>
                    <a:pt x="65765" y="913"/>
                  </a:lnTo>
                  <a:lnTo>
                    <a:pt x="65821" y="813"/>
                  </a:lnTo>
                  <a:lnTo>
                    <a:pt x="65854" y="702"/>
                  </a:lnTo>
                  <a:lnTo>
                    <a:pt x="65866" y="590"/>
                  </a:lnTo>
                  <a:lnTo>
                    <a:pt x="65854" y="468"/>
                  </a:lnTo>
                  <a:lnTo>
                    <a:pt x="65821" y="357"/>
                  </a:lnTo>
                  <a:lnTo>
                    <a:pt x="65765" y="256"/>
                  </a:lnTo>
                  <a:lnTo>
                    <a:pt x="65699" y="179"/>
                  </a:lnTo>
                  <a:lnTo>
                    <a:pt x="65610" y="101"/>
                  </a:lnTo>
                  <a:lnTo>
                    <a:pt x="65509" y="45"/>
                  </a:lnTo>
                  <a:lnTo>
                    <a:pt x="65398" y="12"/>
                  </a:lnTo>
                  <a:lnTo>
                    <a:pt x="652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8"/>
            <p:cNvSpPr/>
            <p:nvPr/>
          </p:nvSpPr>
          <p:spPr>
            <a:xfrm>
              <a:off x="1940706" y="2781794"/>
              <a:ext cx="34239" cy="1520905"/>
            </a:xfrm>
            <a:custGeom>
              <a:avLst/>
              <a:gdLst/>
              <a:ahLst/>
              <a:cxnLst/>
              <a:rect l="l" t="t" r="r" b="b"/>
              <a:pathLst>
                <a:path w="1459" h="64809" extrusionOk="0">
                  <a:moveTo>
                    <a:pt x="0" y="1"/>
                  </a:moveTo>
                  <a:lnTo>
                    <a:pt x="0" y="64808"/>
                  </a:lnTo>
                  <a:lnTo>
                    <a:pt x="1459" y="64808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8"/>
            <p:cNvSpPr/>
            <p:nvPr/>
          </p:nvSpPr>
          <p:spPr>
            <a:xfrm>
              <a:off x="1974922" y="3974249"/>
              <a:ext cx="139561" cy="328451"/>
            </a:xfrm>
            <a:custGeom>
              <a:avLst/>
              <a:gdLst/>
              <a:ahLst/>
              <a:cxnLst/>
              <a:rect l="l" t="t" r="r" b="b"/>
              <a:pathLst>
                <a:path w="5947" h="13996" fill="none" extrusionOk="0">
                  <a:moveTo>
                    <a:pt x="5868" y="13995"/>
                  </a:moveTo>
                  <a:lnTo>
                    <a:pt x="5868" y="13995"/>
                  </a:lnTo>
                  <a:lnTo>
                    <a:pt x="5879" y="13850"/>
                  </a:lnTo>
                  <a:lnTo>
                    <a:pt x="5913" y="13450"/>
                  </a:lnTo>
                  <a:lnTo>
                    <a:pt x="5935" y="12815"/>
                  </a:lnTo>
                  <a:lnTo>
                    <a:pt x="5946" y="11991"/>
                  </a:lnTo>
                  <a:lnTo>
                    <a:pt x="5946" y="11524"/>
                  </a:lnTo>
                  <a:lnTo>
                    <a:pt x="5935" y="11023"/>
                  </a:lnTo>
                  <a:lnTo>
                    <a:pt x="5913" y="10477"/>
                  </a:lnTo>
                  <a:lnTo>
                    <a:pt x="5879" y="9920"/>
                  </a:lnTo>
                  <a:lnTo>
                    <a:pt x="5835" y="9330"/>
                  </a:lnTo>
                  <a:lnTo>
                    <a:pt x="5768" y="8729"/>
                  </a:lnTo>
                  <a:lnTo>
                    <a:pt x="5690" y="8117"/>
                  </a:lnTo>
                  <a:lnTo>
                    <a:pt x="5590" y="7493"/>
                  </a:lnTo>
                  <a:lnTo>
                    <a:pt x="5467" y="6870"/>
                  </a:lnTo>
                  <a:lnTo>
                    <a:pt x="5323" y="6246"/>
                  </a:lnTo>
                  <a:lnTo>
                    <a:pt x="5156" y="5623"/>
                  </a:lnTo>
                  <a:lnTo>
                    <a:pt x="5067" y="5311"/>
                  </a:lnTo>
                  <a:lnTo>
                    <a:pt x="4966" y="5011"/>
                  </a:lnTo>
                  <a:lnTo>
                    <a:pt x="4855" y="4710"/>
                  </a:lnTo>
                  <a:lnTo>
                    <a:pt x="4744" y="4409"/>
                  </a:lnTo>
                  <a:lnTo>
                    <a:pt x="4621" y="4120"/>
                  </a:lnTo>
                  <a:lnTo>
                    <a:pt x="4499" y="3830"/>
                  </a:lnTo>
                  <a:lnTo>
                    <a:pt x="4365" y="3552"/>
                  </a:lnTo>
                  <a:lnTo>
                    <a:pt x="4221" y="3274"/>
                  </a:lnTo>
                  <a:lnTo>
                    <a:pt x="4065" y="3006"/>
                  </a:lnTo>
                  <a:lnTo>
                    <a:pt x="3898" y="2750"/>
                  </a:lnTo>
                  <a:lnTo>
                    <a:pt x="3731" y="2494"/>
                  </a:lnTo>
                  <a:lnTo>
                    <a:pt x="3553" y="2249"/>
                  </a:lnTo>
                  <a:lnTo>
                    <a:pt x="3363" y="2016"/>
                  </a:lnTo>
                  <a:lnTo>
                    <a:pt x="3174" y="1782"/>
                  </a:lnTo>
                  <a:lnTo>
                    <a:pt x="2962" y="1570"/>
                  </a:lnTo>
                  <a:lnTo>
                    <a:pt x="2751" y="1359"/>
                  </a:lnTo>
                  <a:lnTo>
                    <a:pt x="2517" y="1169"/>
                  </a:lnTo>
                  <a:lnTo>
                    <a:pt x="2283" y="980"/>
                  </a:lnTo>
                  <a:lnTo>
                    <a:pt x="2038" y="813"/>
                  </a:lnTo>
                  <a:lnTo>
                    <a:pt x="1782" y="646"/>
                  </a:lnTo>
                  <a:lnTo>
                    <a:pt x="1515" y="501"/>
                  </a:lnTo>
                  <a:lnTo>
                    <a:pt x="1237" y="379"/>
                  </a:lnTo>
                  <a:lnTo>
                    <a:pt x="947" y="257"/>
                  </a:lnTo>
                  <a:lnTo>
                    <a:pt x="647" y="156"/>
                  </a:lnTo>
                  <a:lnTo>
                    <a:pt x="335" y="67"/>
                  </a:lnTo>
                  <a:lnTo>
                    <a:pt x="1" y="0"/>
                  </a:lnTo>
                </a:path>
              </a:pathLst>
            </a:custGeom>
            <a:solidFill>
              <a:schemeClr val="accent4"/>
            </a:solidFill>
            <a:ln w="20050" cap="rnd" cmpd="sng">
              <a:solidFill>
                <a:srgbClr val="9976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8" name="Google Shape;708;p18"/>
          <p:cNvSpPr txBox="1"/>
          <p:nvPr/>
        </p:nvSpPr>
        <p:spPr>
          <a:xfrm>
            <a:off x="457200" y="1042650"/>
            <a:ext cx="78339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rPr>
              <a:t>Внедрение кнопки «вызова официанта»</a:t>
            </a:r>
            <a:endParaRPr>
              <a:solidFill>
                <a:srgbClr val="351C7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rPr>
              <a:t>Возможность забронировать стол заранее</a:t>
            </a:r>
            <a:endParaRPr>
              <a:solidFill>
                <a:srgbClr val="351C7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rPr>
              <a:t>Улучшение бонусной системы (например, через создание игр, где можно зарабатывать очки, обменивать на блюда, скидки на рестораны и тд)</a:t>
            </a:r>
            <a:endParaRPr>
              <a:solidFill>
                <a:srgbClr val="351C7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51C7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51C7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9" name="Google Shape;709;p18"/>
          <p:cNvSpPr txBox="1"/>
          <p:nvPr/>
        </p:nvSpPr>
        <p:spPr>
          <a:xfrm>
            <a:off x="493600" y="2105500"/>
            <a:ext cx="53577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400"/>
              <a:buFont typeface="Roboto"/>
              <a:buChar char="●"/>
            </a:pPr>
            <a:r>
              <a:rPr lang="en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rPr>
              <a:t>Создание в разделе “Меню” собственного фильтра на содержащийся продукт в блюде (например, для людей с аллергией), а также подробно расписанного КБЖУ и состава блюда</a:t>
            </a:r>
            <a:endParaRPr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40313"/>
            <a:ext cx="9144000" cy="59015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5" name="Google Shape;715;p19"/>
          <p:cNvGrpSpPr/>
          <p:nvPr/>
        </p:nvGrpSpPr>
        <p:grpSpPr>
          <a:xfrm>
            <a:off x="289750" y="1580851"/>
            <a:ext cx="8586446" cy="2405478"/>
            <a:chOff x="650700" y="1580930"/>
            <a:chExt cx="7242890" cy="1883400"/>
          </a:xfrm>
        </p:grpSpPr>
        <p:sp>
          <p:nvSpPr>
            <p:cNvPr id="716" name="Google Shape;716;p19"/>
            <p:cNvSpPr/>
            <p:nvPr/>
          </p:nvSpPr>
          <p:spPr>
            <a:xfrm>
              <a:off x="6640790" y="1919169"/>
              <a:ext cx="1252800" cy="10743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9"/>
            <p:cNvSpPr/>
            <p:nvPr/>
          </p:nvSpPr>
          <p:spPr>
            <a:xfrm>
              <a:off x="3884697" y="1833074"/>
              <a:ext cx="1600500" cy="13791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9"/>
            <p:cNvSpPr/>
            <p:nvPr/>
          </p:nvSpPr>
          <p:spPr>
            <a:xfrm>
              <a:off x="650700" y="1580930"/>
              <a:ext cx="2078400" cy="1883400"/>
            </a:xfrm>
            <a:prstGeom prst="ellipse">
              <a:avLst/>
            </a:prstGeom>
            <a:solidFill>
              <a:srgbClr val="3112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19" name="Google Shape;719;p19"/>
            <p:cNvCxnSpPr/>
            <p:nvPr/>
          </p:nvCxnSpPr>
          <p:spPr>
            <a:xfrm>
              <a:off x="2729102" y="2447323"/>
              <a:ext cx="1155600" cy="180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720" name="Google Shape;720;p19"/>
            <p:cNvCxnSpPr>
              <a:endCxn id="716" idx="2"/>
            </p:cNvCxnSpPr>
            <p:nvPr/>
          </p:nvCxnSpPr>
          <p:spPr>
            <a:xfrm>
              <a:off x="5485190" y="2431719"/>
              <a:ext cx="1155600" cy="246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721" name="Google Shape;721;p19"/>
          <p:cNvSpPr txBox="1">
            <a:spLocks noGrp="1"/>
          </p:cNvSpPr>
          <p:nvPr>
            <p:ph type="title"/>
          </p:nvPr>
        </p:nvSpPr>
        <p:spPr>
          <a:xfrm>
            <a:off x="2485050" y="368175"/>
            <a:ext cx="43251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Размер рынка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2" name="Google Shape;722;p19"/>
          <p:cNvSpPr txBox="1"/>
          <p:nvPr/>
        </p:nvSpPr>
        <p:spPr>
          <a:xfrm>
            <a:off x="381000" y="2483500"/>
            <a:ext cx="2320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109 млрд 800 млн</a:t>
            </a:r>
            <a:endParaRPr sz="24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23" name="Google Shape;723;p19"/>
          <p:cNvSpPr txBox="1"/>
          <p:nvPr/>
        </p:nvSpPr>
        <p:spPr>
          <a:xfrm>
            <a:off x="4160675" y="2480725"/>
            <a:ext cx="1895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36 млрд 234 млн</a:t>
            </a:r>
            <a:endParaRPr sz="24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24" name="Google Shape;724;p19"/>
          <p:cNvSpPr txBox="1"/>
          <p:nvPr/>
        </p:nvSpPr>
        <p:spPr>
          <a:xfrm>
            <a:off x="7679525" y="2436550"/>
            <a:ext cx="1061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12 млн</a:t>
            </a:r>
            <a:endParaRPr sz="21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25" name="Google Shape;725;p19"/>
          <p:cNvSpPr txBox="1"/>
          <p:nvPr/>
        </p:nvSpPr>
        <p:spPr>
          <a:xfrm>
            <a:off x="1134600" y="1065525"/>
            <a:ext cx="660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TAM</a:t>
            </a:r>
            <a:endParaRPr sz="15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6" name="Google Shape;726;p19"/>
          <p:cNvSpPr txBox="1"/>
          <p:nvPr/>
        </p:nvSpPr>
        <p:spPr>
          <a:xfrm>
            <a:off x="4686475" y="1402400"/>
            <a:ext cx="660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SAM</a:t>
            </a:r>
            <a:endParaRPr sz="15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7" name="Google Shape;727;p19"/>
          <p:cNvSpPr txBox="1"/>
          <p:nvPr/>
        </p:nvSpPr>
        <p:spPr>
          <a:xfrm>
            <a:off x="7802100" y="1523913"/>
            <a:ext cx="66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SOM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2" name="Google Shape;732;p20"/>
          <p:cNvGraphicFramePr/>
          <p:nvPr/>
        </p:nvGraphicFramePr>
        <p:xfrm>
          <a:off x="1219375" y="6971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{F240C558-D784-447A-978F-0662325319B4}</a:tableStyleId>
              </a:tblPr>
              <a:tblGrid>
                <a:gridCol w="140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2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5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Список критериев</a:t>
                      </a:r>
                      <a:endParaRPr sz="1600" b="1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1155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155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155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155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Наше ПО</a:t>
                      </a:r>
                      <a:endParaRPr sz="1600" b="1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1155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9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9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9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Бургер Кинг Россия</a:t>
                      </a:r>
                      <a:endParaRPr sz="1600" b="1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9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Ginza project</a:t>
                      </a:r>
                      <a:endParaRPr sz="1200" b="1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Токуо City</a:t>
                      </a:r>
                      <a:endParaRPr sz="1200" b="1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Кнопка вызова официанта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155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9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Возможность забронировать стол заранее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Фильтр меню по ингредиентам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Возможность оплатить заказ удаленно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Бонусная система в виде игр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33" name="Google Shape;733;p20"/>
          <p:cNvSpPr txBox="1">
            <a:spLocks noGrp="1"/>
          </p:cNvSpPr>
          <p:nvPr>
            <p:ph type="title"/>
          </p:nvPr>
        </p:nvSpPr>
        <p:spPr>
          <a:xfrm>
            <a:off x="457200" y="185650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Анализ конкурентов</a:t>
            </a:r>
            <a:endParaRPr/>
          </a:p>
        </p:txBody>
      </p:sp>
      <p:grpSp>
        <p:nvGrpSpPr>
          <p:cNvPr id="734" name="Google Shape;734;p20"/>
          <p:cNvGrpSpPr/>
          <p:nvPr/>
        </p:nvGrpSpPr>
        <p:grpSpPr>
          <a:xfrm>
            <a:off x="4555250" y="1606080"/>
            <a:ext cx="339253" cy="339253"/>
            <a:chOff x="-451118" y="5039561"/>
            <a:chExt cx="481825" cy="481825"/>
          </a:xfrm>
        </p:grpSpPr>
        <p:sp>
          <p:nvSpPr>
            <p:cNvPr id="735" name="Google Shape;735;p20"/>
            <p:cNvSpPr/>
            <p:nvPr/>
          </p:nvSpPr>
          <p:spPr>
            <a:xfrm>
              <a:off x="-292457" y="5199561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-451118" y="5039561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37" name="Google Shape;737;p20"/>
          <p:cNvGrpSpPr/>
          <p:nvPr/>
        </p:nvGrpSpPr>
        <p:grpSpPr>
          <a:xfrm>
            <a:off x="7418533" y="1667630"/>
            <a:ext cx="339253" cy="339253"/>
            <a:chOff x="1492675" y="4992125"/>
            <a:chExt cx="481825" cy="481825"/>
          </a:xfrm>
        </p:grpSpPr>
        <p:sp>
          <p:nvSpPr>
            <p:cNvPr id="738" name="Google Shape;738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39" name="Google Shape;739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40" name="Google Shape;740;p20"/>
          <p:cNvGrpSpPr/>
          <p:nvPr/>
        </p:nvGrpSpPr>
        <p:grpSpPr>
          <a:xfrm>
            <a:off x="4555250" y="2994342"/>
            <a:ext cx="339253" cy="339253"/>
            <a:chOff x="2085525" y="4992125"/>
            <a:chExt cx="481825" cy="481825"/>
          </a:xfrm>
        </p:grpSpPr>
        <p:sp>
          <p:nvSpPr>
            <p:cNvPr id="741" name="Google Shape;741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42" name="Google Shape;742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43" name="Google Shape;743;p20"/>
          <p:cNvGrpSpPr/>
          <p:nvPr/>
        </p:nvGrpSpPr>
        <p:grpSpPr>
          <a:xfrm>
            <a:off x="3066258" y="1595342"/>
            <a:ext cx="339253" cy="339253"/>
            <a:chOff x="1492675" y="4992125"/>
            <a:chExt cx="481825" cy="481825"/>
          </a:xfrm>
        </p:grpSpPr>
        <p:sp>
          <p:nvSpPr>
            <p:cNvPr id="744" name="Google Shape;744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45" name="Google Shape;745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46" name="Google Shape;746;p20"/>
          <p:cNvGrpSpPr/>
          <p:nvPr/>
        </p:nvGrpSpPr>
        <p:grpSpPr>
          <a:xfrm>
            <a:off x="4555250" y="2331105"/>
            <a:ext cx="339253" cy="339253"/>
            <a:chOff x="2085525" y="4992125"/>
            <a:chExt cx="481825" cy="481825"/>
          </a:xfrm>
        </p:grpSpPr>
        <p:sp>
          <p:nvSpPr>
            <p:cNvPr id="747" name="Google Shape;747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48" name="Google Shape;748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49" name="Google Shape;749;p20"/>
          <p:cNvGrpSpPr/>
          <p:nvPr/>
        </p:nvGrpSpPr>
        <p:grpSpPr>
          <a:xfrm>
            <a:off x="7418525" y="2994567"/>
            <a:ext cx="339253" cy="339253"/>
            <a:chOff x="2085525" y="4992125"/>
            <a:chExt cx="481825" cy="481825"/>
          </a:xfrm>
        </p:grpSpPr>
        <p:sp>
          <p:nvSpPr>
            <p:cNvPr id="750" name="Google Shape;750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51" name="Google Shape;751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52" name="Google Shape;752;p20"/>
          <p:cNvGrpSpPr/>
          <p:nvPr/>
        </p:nvGrpSpPr>
        <p:grpSpPr>
          <a:xfrm>
            <a:off x="5914020" y="2300217"/>
            <a:ext cx="339253" cy="339253"/>
            <a:chOff x="1492675" y="4992125"/>
            <a:chExt cx="481825" cy="481825"/>
          </a:xfrm>
        </p:grpSpPr>
        <p:sp>
          <p:nvSpPr>
            <p:cNvPr id="753" name="Google Shape;753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54" name="Google Shape;754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55" name="Google Shape;755;p20"/>
          <p:cNvGrpSpPr/>
          <p:nvPr/>
        </p:nvGrpSpPr>
        <p:grpSpPr>
          <a:xfrm>
            <a:off x="5943850" y="2994342"/>
            <a:ext cx="339253" cy="339253"/>
            <a:chOff x="2085525" y="4992125"/>
            <a:chExt cx="481825" cy="481825"/>
          </a:xfrm>
        </p:grpSpPr>
        <p:sp>
          <p:nvSpPr>
            <p:cNvPr id="756" name="Google Shape;756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57" name="Google Shape;757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58" name="Google Shape;758;p20"/>
          <p:cNvGrpSpPr/>
          <p:nvPr/>
        </p:nvGrpSpPr>
        <p:grpSpPr>
          <a:xfrm>
            <a:off x="3066258" y="3005492"/>
            <a:ext cx="339253" cy="339253"/>
            <a:chOff x="1492675" y="4992125"/>
            <a:chExt cx="481825" cy="481825"/>
          </a:xfrm>
        </p:grpSpPr>
        <p:sp>
          <p:nvSpPr>
            <p:cNvPr id="759" name="Google Shape;759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60" name="Google Shape;760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61" name="Google Shape;761;p20"/>
          <p:cNvGrpSpPr/>
          <p:nvPr/>
        </p:nvGrpSpPr>
        <p:grpSpPr>
          <a:xfrm>
            <a:off x="5914025" y="1606067"/>
            <a:ext cx="339253" cy="339253"/>
            <a:chOff x="-451118" y="5039561"/>
            <a:chExt cx="481825" cy="481825"/>
          </a:xfrm>
        </p:grpSpPr>
        <p:sp>
          <p:nvSpPr>
            <p:cNvPr id="762" name="Google Shape;762;p20"/>
            <p:cNvSpPr/>
            <p:nvPr/>
          </p:nvSpPr>
          <p:spPr>
            <a:xfrm>
              <a:off x="-292457" y="5199561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63" name="Google Shape;763;p20"/>
            <p:cNvSpPr/>
            <p:nvPr/>
          </p:nvSpPr>
          <p:spPr>
            <a:xfrm>
              <a:off x="-451118" y="5039561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64" name="Google Shape;764;p20"/>
          <p:cNvGrpSpPr/>
          <p:nvPr/>
        </p:nvGrpSpPr>
        <p:grpSpPr>
          <a:xfrm>
            <a:off x="7418550" y="2331092"/>
            <a:ext cx="339253" cy="339253"/>
            <a:chOff x="2085525" y="4992125"/>
            <a:chExt cx="481825" cy="481825"/>
          </a:xfrm>
        </p:grpSpPr>
        <p:sp>
          <p:nvSpPr>
            <p:cNvPr id="765" name="Google Shape;765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66" name="Google Shape;766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67" name="Google Shape;767;p20"/>
          <p:cNvGrpSpPr/>
          <p:nvPr/>
        </p:nvGrpSpPr>
        <p:grpSpPr>
          <a:xfrm>
            <a:off x="3066258" y="3628792"/>
            <a:ext cx="339253" cy="339253"/>
            <a:chOff x="1492675" y="4992125"/>
            <a:chExt cx="481825" cy="481825"/>
          </a:xfrm>
        </p:grpSpPr>
        <p:sp>
          <p:nvSpPr>
            <p:cNvPr id="768" name="Google Shape;768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69" name="Google Shape;769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70" name="Google Shape;770;p20"/>
          <p:cNvGrpSpPr/>
          <p:nvPr/>
        </p:nvGrpSpPr>
        <p:grpSpPr>
          <a:xfrm>
            <a:off x="4572008" y="3657592"/>
            <a:ext cx="339253" cy="339253"/>
            <a:chOff x="1492675" y="4992125"/>
            <a:chExt cx="481825" cy="481825"/>
          </a:xfrm>
        </p:grpSpPr>
        <p:sp>
          <p:nvSpPr>
            <p:cNvPr id="771" name="Google Shape;771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72" name="Google Shape;772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73" name="Google Shape;773;p20"/>
          <p:cNvGrpSpPr/>
          <p:nvPr/>
        </p:nvGrpSpPr>
        <p:grpSpPr>
          <a:xfrm>
            <a:off x="7418533" y="3688805"/>
            <a:ext cx="339253" cy="339253"/>
            <a:chOff x="1492675" y="4992125"/>
            <a:chExt cx="481825" cy="481825"/>
          </a:xfrm>
        </p:grpSpPr>
        <p:sp>
          <p:nvSpPr>
            <p:cNvPr id="774" name="Google Shape;774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75" name="Google Shape;775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76" name="Google Shape;776;p20"/>
          <p:cNvGrpSpPr/>
          <p:nvPr/>
        </p:nvGrpSpPr>
        <p:grpSpPr>
          <a:xfrm>
            <a:off x="5943850" y="3628792"/>
            <a:ext cx="339253" cy="339253"/>
            <a:chOff x="2085525" y="4992125"/>
            <a:chExt cx="481825" cy="481825"/>
          </a:xfrm>
        </p:grpSpPr>
        <p:sp>
          <p:nvSpPr>
            <p:cNvPr id="777" name="Google Shape;777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78" name="Google Shape;778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79" name="Google Shape;779;p20"/>
          <p:cNvGrpSpPr/>
          <p:nvPr/>
        </p:nvGrpSpPr>
        <p:grpSpPr>
          <a:xfrm>
            <a:off x="3066258" y="2300417"/>
            <a:ext cx="339253" cy="339253"/>
            <a:chOff x="1492675" y="4992125"/>
            <a:chExt cx="481825" cy="481825"/>
          </a:xfrm>
        </p:grpSpPr>
        <p:sp>
          <p:nvSpPr>
            <p:cNvPr id="780" name="Google Shape;780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81" name="Google Shape;781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82" name="Google Shape;782;p20"/>
          <p:cNvGrpSpPr/>
          <p:nvPr/>
        </p:nvGrpSpPr>
        <p:grpSpPr>
          <a:xfrm>
            <a:off x="3102083" y="4383042"/>
            <a:ext cx="339253" cy="339253"/>
            <a:chOff x="1492675" y="4992125"/>
            <a:chExt cx="481825" cy="481825"/>
          </a:xfrm>
        </p:grpSpPr>
        <p:sp>
          <p:nvSpPr>
            <p:cNvPr id="783" name="Google Shape;783;p20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84" name="Google Shape;784;p20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85" name="Google Shape;785;p20"/>
          <p:cNvGrpSpPr/>
          <p:nvPr/>
        </p:nvGrpSpPr>
        <p:grpSpPr>
          <a:xfrm>
            <a:off x="4544475" y="4412192"/>
            <a:ext cx="339253" cy="339253"/>
            <a:chOff x="2085525" y="4992125"/>
            <a:chExt cx="481825" cy="481825"/>
          </a:xfrm>
        </p:grpSpPr>
        <p:sp>
          <p:nvSpPr>
            <p:cNvPr id="786" name="Google Shape;786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87" name="Google Shape;787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88" name="Google Shape;788;p20"/>
          <p:cNvGrpSpPr/>
          <p:nvPr/>
        </p:nvGrpSpPr>
        <p:grpSpPr>
          <a:xfrm>
            <a:off x="5986887" y="4346642"/>
            <a:ext cx="339253" cy="339253"/>
            <a:chOff x="2085525" y="4992125"/>
            <a:chExt cx="481825" cy="481825"/>
          </a:xfrm>
        </p:grpSpPr>
        <p:sp>
          <p:nvSpPr>
            <p:cNvPr id="789" name="Google Shape;789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0" name="Google Shape;790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91" name="Google Shape;791;p20"/>
          <p:cNvGrpSpPr/>
          <p:nvPr/>
        </p:nvGrpSpPr>
        <p:grpSpPr>
          <a:xfrm>
            <a:off x="7418525" y="4383017"/>
            <a:ext cx="339253" cy="339253"/>
            <a:chOff x="2085525" y="4992125"/>
            <a:chExt cx="481825" cy="481825"/>
          </a:xfrm>
        </p:grpSpPr>
        <p:sp>
          <p:nvSpPr>
            <p:cNvPr id="792" name="Google Shape;792;p20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3" name="Google Shape;793;p20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1262"/>
        </a:solidFill>
        <a:effectLst/>
      </p:bgPr>
    </p:bg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21"/>
          <p:cNvSpPr/>
          <p:nvPr/>
        </p:nvSpPr>
        <p:spPr>
          <a:xfrm>
            <a:off x="4137825" y="2086638"/>
            <a:ext cx="1375800" cy="6555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Годовой пакет ПО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99" name="Google Shape;799;p2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Модель монетизации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00" name="Google Shape;800;p21"/>
          <p:cNvSpPr/>
          <p:nvPr/>
        </p:nvSpPr>
        <p:spPr>
          <a:xfrm>
            <a:off x="4092525" y="3216700"/>
            <a:ext cx="1573500" cy="939000"/>
          </a:xfrm>
          <a:prstGeom prst="roundRect">
            <a:avLst>
              <a:gd name="adj" fmla="val 16667"/>
            </a:avLst>
          </a:prstGeom>
          <a:solidFill>
            <a:srgbClr val="C27B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Полный доступ к ПО навсегда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01" name="Google Shape;801;p21"/>
          <p:cNvSpPr txBox="1"/>
          <p:nvPr/>
        </p:nvSpPr>
        <p:spPr>
          <a:xfrm>
            <a:off x="366900" y="948775"/>
            <a:ext cx="51741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Мы продаем ПО для усовершенствования мобильного приложения ресторана среднего/высшего звена. Можно использовать несколько моделей монетизации, например:</a:t>
            </a:r>
            <a:endParaRPr sz="18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02" name="Google Shape;802;p21"/>
          <p:cNvSpPr/>
          <p:nvPr/>
        </p:nvSpPr>
        <p:spPr>
          <a:xfrm>
            <a:off x="519300" y="2562875"/>
            <a:ext cx="2892900" cy="1215300"/>
          </a:xfrm>
          <a:prstGeom prst="roundRect">
            <a:avLst>
              <a:gd name="adj" fmla="val 16667"/>
            </a:avLst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 для усовершенствования мобильного приложения ресторана 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803" name="Google Shape;803;p21"/>
          <p:cNvCxnSpPr>
            <a:endCxn id="800" idx="1"/>
          </p:cNvCxnSpPr>
          <p:nvPr/>
        </p:nvCxnSpPr>
        <p:spPr>
          <a:xfrm>
            <a:off x="3389025" y="3191500"/>
            <a:ext cx="703500" cy="494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4" name="Google Shape;804;p21"/>
          <p:cNvCxnSpPr>
            <a:stCxn id="802" idx="3"/>
            <a:endCxn id="798" idx="1"/>
          </p:cNvCxnSpPr>
          <p:nvPr/>
        </p:nvCxnSpPr>
        <p:spPr>
          <a:xfrm rot="10800000" flipH="1">
            <a:off x="3412200" y="2414525"/>
            <a:ext cx="725700" cy="756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05" name="Google Shape;805;p21"/>
          <p:cNvSpPr txBox="1"/>
          <p:nvPr/>
        </p:nvSpPr>
        <p:spPr>
          <a:xfrm>
            <a:off x="5766225" y="1546200"/>
            <a:ext cx="33138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Ресторан будет покупать временное использование нашего ПО (на год) и платить за эту возможность. Мы можем получать либо фиксированный доход раз в год, либо же комиссию от количества использования приложения.</a:t>
            </a:r>
            <a:endParaRPr sz="13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06" name="Google Shape;806;p21"/>
          <p:cNvSpPr txBox="1"/>
          <p:nvPr/>
        </p:nvSpPr>
        <p:spPr>
          <a:xfrm>
            <a:off x="5766225" y="3097425"/>
            <a:ext cx="3161400" cy="13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Покупка полного доступа к ПО и внедрение его в мобильное приложение ресторана. Таким образом, ресторан может использовать ПО без ограничений. В данном случае цена будет фиксированной.</a:t>
            </a:r>
            <a:endParaRPr sz="13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22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0124D"/>
                </a:solidFill>
              </a:rPr>
              <a:t>Финансы</a:t>
            </a:r>
            <a:endParaRPr>
              <a:solidFill>
                <a:srgbClr val="20124D"/>
              </a:solidFill>
            </a:endParaRPr>
          </a:p>
        </p:txBody>
      </p:sp>
      <p:grpSp>
        <p:nvGrpSpPr>
          <p:cNvPr id="812" name="Google Shape;812;p22"/>
          <p:cNvGrpSpPr/>
          <p:nvPr/>
        </p:nvGrpSpPr>
        <p:grpSpPr>
          <a:xfrm>
            <a:off x="6778599" y="1919691"/>
            <a:ext cx="423043" cy="421927"/>
            <a:chOff x="-2670575" y="3956600"/>
            <a:chExt cx="293800" cy="293025"/>
          </a:xfrm>
        </p:grpSpPr>
        <p:sp>
          <p:nvSpPr>
            <p:cNvPr id="813" name="Google Shape;813;p22"/>
            <p:cNvSpPr/>
            <p:nvPr/>
          </p:nvSpPr>
          <p:spPr>
            <a:xfrm>
              <a:off x="-2670575" y="3975525"/>
              <a:ext cx="116575" cy="34675"/>
            </a:xfrm>
            <a:custGeom>
              <a:avLst/>
              <a:gdLst/>
              <a:ahLst/>
              <a:cxnLst/>
              <a:rect l="l" t="t" r="r" b="b"/>
              <a:pathLst>
                <a:path w="4663" h="1387" extrusionOk="0"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386"/>
                  </a:lnTo>
                  <a:lnTo>
                    <a:pt x="3781" y="1386"/>
                  </a:lnTo>
                  <a:cubicBezTo>
                    <a:pt x="4001" y="882"/>
                    <a:pt x="4316" y="410"/>
                    <a:pt x="46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2"/>
            <p:cNvSpPr/>
            <p:nvPr/>
          </p:nvSpPr>
          <p:spPr>
            <a:xfrm>
              <a:off x="-2669800" y="4026700"/>
              <a:ext cx="170950" cy="136300"/>
            </a:xfrm>
            <a:custGeom>
              <a:avLst/>
              <a:gdLst/>
              <a:ahLst/>
              <a:cxnLst/>
              <a:rect l="l" t="t" r="r" b="b"/>
              <a:pathLst>
                <a:path w="6838" h="5452" extrusionOk="0">
                  <a:moveTo>
                    <a:pt x="1" y="1"/>
                  </a:moveTo>
                  <a:lnTo>
                    <a:pt x="1" y="5451"/>
                  </a:lnTo>
                  <a:lnTo>
                    <a:pt x="6837" y="5451"/>
                  </a:lnTo>
                  <a:lnTo>
                    <a:pt x="6837" y="5357"/>
                  </a:lnTo>
                  <a:cubicBezTo>
                    <a:pt x="6522" y="5294"/>
                    <a:pt x="6207" y="5168"/>
                    <a:pt x="5924" y="5042"/>
                  </a:cubicBezTo>
                  <a:lnTo>
                    <a:pt x="5104" y="5325"/>
                  </a:lnTo>
                  <a:cubicBezTo>
                    <a:pt x="4975" y="5368"/>
                    <a:pt x="4845" y="5389"/>
                    <a:pt x="4720" y="5389"/>
                  </a:cubicBezTo>
                  <a:cubicBezTo>
                    <a:pt x="3931" y="5389"/>
                    <a:pt x="3289" y="4597"/>
                    <a:pt x="3561" y="3781"/>
                  </a:cubicBezTo>
                  <a:lnTo>
                    <a:pt x="3844" y="2962"/>
                  </a:lnTo>
                  <a:cubicBezTo>
                    <a:pt x="3561" y="2364"/>
                    <a:pt x="3403" y="1702"/>
                    <a:pt x="3403" y="1041"/>
                  </a:cubicBezTo>
                  <a:cubicBezTo>
                    <a:pt x="3403" y="662"/>
                    <a:pt x="3466" y="316"/>
                    <a:pt x="3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2"/>
            <p:cNvSpPr/>
            <p:nvPr/>
          </p:nvSpPr>
          <p:spPr>
            <a:xfrm>
              <a:off x="-2669800" y="4179500"/>
              <a:ext cx="170950" cy="70125"/>
            </a:xfrm>
            <a:custGeom>
              <a:avLst/>
              <a:gdLst/>
              <a:ahLst/>
              <a:cxnLst/>
              <a:rect l="l" t="t" r="r" b="b"/>
              <a:pathLst>
                <a:path w="6838" h="2805" extrusionOk="0">
                  <a:moveTo>
                    <a:pt x="3403" y="757"/>
                  </a:moveTo>
                  <a:cubicBezTo>
                    <a:pt x="3592" y="757"/>
                    <a:pt x="3750" y="914"/>
                    <a:pt x="3750" y="1103"/>
                  </a:cubicBezTo>
                  <a:cubicBezTo>
                    <a:pt x="3750" y="1293"/>
                    <a:pt x="3592" y="1450"/>
                    <a:pt x="3403" y="1450"/>
                  </a:cubicBezTo>
                  <a:cubicBezTo>
                    <a:pt x="3214" y="1450"/>
                    <a:pt x="3057" y="1293"/>
                    <a:pt x="3057" y="1103"/>
                  </a:cubicBezTo>
                  <a:cubicBezTo>
                    <a:pt x="3057" y="914"/>
                    <a:pt x="3214" y="757"/>
                    <a:pt x="3403" y="757"/>
                  </a:cubicBezTo>
                  <a:close/>
                  <a:moveTo>
                    <a:pt x="1" y="1"/>
                  </a:moveTo>
                  <a:lnTo>
                    <a:pt x="1" y="1765"/>
                  </a:lnTo>
                  <a:cubicBezTo>
                    <a:pt x="1" y="2332"/>
                    <a:pt x="442" y="2805"/>
                    <a:pt x="1009" y="2805"/>
                  </a:cubicBezTo>
                  <a:lnTo>
                    <a:pt x="5829" y="2805"/>
                  </a:lnTo>
                  <a:cubicBezTo>
                    <a:pt x="6365" y="2805"/>
                    <a:pt x="6837" y="2332"/>
                    <a:pt x="6837" y="1765"/>
                  </a:cubicBezTo>
                  <a:lnTo>
                    <a:pt x="68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2"/>
            <p:cNvSpPr/>
            <p:nvPr/>
          </p:nvSpPr>
          <p:spPr>
            <a:xfrm>
              <a:off x="-2566625" y="3956600"/>
              <a:ext cx="189850" cy="190650"/>
            </a:xfrm>
            <a:custGeom>
              <a:avLst/>
              <a:gdLst/>
              <a:ahLst/>
              <a:cxnLst/>
              <a:rect l="l" t="t" r="r" b="b"/>
              <a:pathLst>
                <a:path w="7594" h="7626" extrusionOk="0">
                  <a:moveTo>
                    <a:pt x="3759" y="1391"/>
                  </a:moveTo>
                  <a:cubicBezTo>
                    <a:pt x="3929" y="1391"/>
                    <a:pt x="4096" y="1502"/>
                    <a:pt x="4096" y="1734"/>
                  </a:cubicBezTo>
                  <a:lnTo>
                    <a:pt x="4096" y="2175"/>
                  </a:lnTo>
                  <a:cubicBezTo>
                    <a:pt x="4254" y="2206"/>
                    <a:pt x="4349" y="2301"/>
                    <a:pt x="4475" y="2427"/>
                  </a:cubicBezTo>
                  <a:cubicBezTo>
                    <a:pt x="4716" y="2669"/>
                    <a:pt x="4494" y="3003"/>
                    <a:pt x="4235" y="3003"/>
                  </a:cubicBezTo>
                  <a:cubicBezTo>
                    <a:pt x="4157" y="3003"/>
                    <a:pt x="4075" y="2973"/>
                    <a:pt x="4002" y="2899"/>
                  </a:cubicBezTo>
                  <a:cubicBezTo>
                    <a:pt x="3926" y="2823"/>
                    <a:pt x="3839" y="2791"/>
                    <a:pt x="3756" y="2791"/>
                  </a:cubicBezTo>
                  <a:cubicBezTo>
                    <a:pt x="3493" y="2791"/>
                    <a:pt x="3266" y="3109"/>
                    <a:pt x="3529" y="3372"/>
                  </a:cubicBezTo>
                  <a:cubicBezTo>
                    <a:pt x="3624" y="3435"/>
                    <a:pt x="3687" y="3466"/>
                    <a:pt x="3781" y="3466"/>
                  </a:cubicBezTo>
                  <a:cubicBezTo>
                    <a:pt x="4317" y="3466"/>
                    <a:pt x="4790" y="3939"/>
                    <a:pt x="4790" y="4506"/>
                  </a:cubicBezTo>
                  <a:cubicBezTo>
                    <a:pt x="4790" y="4884"/>
                    <a:pt x="4569" y="5294"/>
                    <a:pt x="4128" y="5451"/>
                  </a:cubicBezTo>
                  <a:lnTo>
                    <a:pt x="4128" y="5829"/>
                  </a:lnTo>
                  <a:cubicBezTo>
                    <a:pt x="4128" y="6054"/>
                    <a:pt x="3957" y="6172"/>
                    <a:pt x="3789" y="6172"/>
                  </a:cubicBezTo>
                  <a:cubicBezTo>
                    <a:pt x="3626" y="6172"/>
                    <a:pt x="3466" y="6062"/>
                    <a:pt x="3466" y="5829"/>
                  </a:cubicBezTo>
                  <a:lnTo>
                    <a:pt x="3466" y="5451"/>
                  </a:lnTo>
                  <a:cubicBezTo>
                    <a:pt x="3309" y="5420"/>
                    <a:pt x="3183" y="5325"/>
                    <a:pt x="3057" y="5199"/>
                  </a:cubicBezTo>
                  <a:cubicBezTo>
                    <a:pt x="2815" y="4957"/>
                    <a:pt x="3037" y="4623"/>
                    <a:pt x="3296" y="4623"/>
                  </a:cubicBezTo>
                  <a:cubicBezTo>
                    <a:pt x="3374" y="4623"/>
                    <a:pt x="3456" y="4653"/>
                    <a:pt x="3529" y="4727"/>
                  </a:cubicBezTo>
                  <a:cubicBezTo>
                    <a:pt x="3603" y="4800"/>
                    <a:pt x="3684" y="4831"/>
                    <a:pt x="3763" y="4831"/>
                  </a:cubicBezTo>
                  <a:cubicBezTo>
                    <a:pt x="4022" y="4831"/>
                    <a:pt x="4244" y="4496"/>
                    <a:pt x="4002" y="4254"/>
                  </a:cubicBezTo>
                  <a:cubicBezTo>
                    <a:pt x="3939" y="4191"/>
                    <a:pt x="3844" y="4160"/>
                    <a:pt x="3781" y="4160"/>
                  </a:cubicBezTo>
                  <a:cubicBezTo>
                    <a:pt x="3214" y="4160"/>
                    <a:pt x="2742" y="3687"/>
                    <a:pt x="2742" y="3120"/>
                  </a:cubicBezTo>
                  <a:cubicBezTo>
                    <a:pt x="2742" y="2710"/>
                    <a:pt x="2994" y="2332"/>
                    <a:pt x="3403" y="2175"/>
                  </a:cubicBezTo>
                  <a:lnTo>
                    <a:pt x="3403" y="1734"/>
                  </a:lnTo>
                  <a:cubicBezTo>
                    <a:pt x="3403" y="1509"/>
                    <a:pt x="3583" y="1391"/>
                    <a:pt x="3759" y="1391"/>
                  </a:cubicBezTo>
                  <a:close/>
                  <a:moveTo>
                    <a:pt x="3781" y="1"/>
                  </a:moveTo>
                  <a:cubicBezTo>
                    <a:pt x="1734" y="1"/>
                    <a:pt x="1" y="1671"/>
                    <a:pt x="1" y="3782"/>
                  </a:cubicBezTo>
                  <a:cubicBezTo>
                    <a:pt x="1" y="4380"/>
                    <a:pt x="158" y="5010"/>
                    <a:pt x="410" y="5514"/>
                  </a:cubicBezTo>
                  <a:cubicBezTo>
                    <a:pt x="473" y="5609"/>
                    <a:pt x="473" y="5735"/>
                    <a:pt x="473" y="5798"/>
                  </a:cubicBezTo>
                  <a:lnTo>
                    <a:pt x="158" y="6774"/>
                  </a:lnTo>
                  <a:cubicBezTo>
                    <a:pt x="46" y="7141"/>
                    <a:pt x="311" y="7482"/>
                    <a:pt x="684" y="7482"/>
                  </a:cubicBezTo>
                  <a:cubicBezTo>
                    <a:pt x="728" y="7482"/>
                    <a:pt x="774" y="7478"/>
                    <a:pt x="820" y="7468"/>
                  </a:cubicBezTo>
                  <a:lnTo>
                    <a:pt x="1797" y="7121"/>
                  </a:lnTo>
                  <a:cubicBezTo>
                    <a:pt x="1831" y="7110"/>
                    <a:pt x="1866" y="7102"/>
                    <a:pt x="1900" y="7102"/>
                  </a:cubicBezTo>
                  <a:cubicBezTo>
                    <a:pt x="1960" y="7102"/>
                    <a:pt x="2020" y="7124"/>
                    <a:pt x="2080" y="7184"/>
                  </a:cubicBezTo>
                  <a:cubicBezTo>
                    <a:pt x="2584" y="7468"/>
                    <a:pt x="3214" y="7625"/>
                    <a:pt x="3813" y="7625"/>
                  </a:cubicBezTo>
                  <a:cubicBezTo>
                    <a:pt x="5892" y="7625"/>
                    <a:pt x="7594" y="5924"/>
                    <a:pt x="7594" y="3813"/>
                  </a:cubicBezTo>
                  <a:cubicBezTo>
                    <a:pt x="7499" y="1702"/>
                    <a:pt x="5861" y="1"/>
                    <a:pt x="37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7" name="Google Shape;817;p22"/>
          <p:cNvSpPr/>
          <p:nvPr/>
        </p:nvSpPr>
        <p:spPr>
          <a:xfrm>
            <a:off x="603800" y="1282225"/>
            <a:ext cx="2262300" cy="13629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1 %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18" name="Google Shape;818;p22"/>
          <p:cNvSpPr/>
          <p:nvPr/>
        </p:nvSpPr>
        <p:spPr>
          <a:xfrm>
            <a:off x="200000" y="3203375"/>
            <a:ext cx="2095800" cy="1509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 млн.руб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819" name="Google Shape;819;p22"/>
          <p:cNvSpPr txBox="1"/>
          <p:nvPr/>
        </p:nvSpPr>
        <p:spPr>
          <a:xfrm>
            <a:off x="531950" y="838125"/>
            <a:ext cx="1495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124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На один юнит</a:t>
            </a:r>
            <a:endParaRPr sz="1600">
              <a:solidFill>
                <a:srgbClr val="20124D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20" name="Google Shape;820;p22"/>
          <p:cNvSpPr txBox="1"/>
          <p:nvPr/>
        </p:nvSpPr>
        <p:spPr>
          <a:xfrm>
            <a:off x="573550" y="2724150"/>
            <a:ext cx="1386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124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На месяц</a:t>
            </a:r>
            <a:endParaRPr sz="1600">
              <a:solidFill>
                <a:srgbClr val="20124D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21" name="Google Shape;821;p22"/>
          <p:cNvSpPr/>
          <p:nvPr/>
        </p:nvSpPr>
        <p:spPr>
          <a:xfrm>
            <a:off x="5940900" y="1309425"/>
            <a:ext cx="2196900" cy="13629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600 тыс. руб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22" name="Google Shape;822;p22"/>
          <p:cNvSpPr/>
          <p:nvPr/>
        </p:nvSpPr>
        <p:spPr>
          <a:xfrm>
            <a:off x="3366250" y="1282125"/>
            <a:ext cx="2150700" cy="13629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15 тыс. руб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23" name="Google Shape;823;p22"/>
          <p:cNvSpPr/>
          <p:nvPr/>
        </p:nvSpPr>
        <p:spPr>
          <a:xfrm>
            <a:off x="2413000" y="3203375"/>
            <a:ext cx="2150700" cy="1509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300 тыс.руб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824" name="Google Shape;824;p22"/>
          <p:cNvSpPr/>
          <p:nvPr/>
        </p:nvSpPr>
        <p:spPr>
          <a:xfrm>
            <a:off x="4695975" y="3198875"/>
            <a:ext cx="2063700" cy="1509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</a:t>
            </a:r>
            <a:r>
              <a:rPr lang="en" sz="27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400 тыс.руб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825" name="Google Shape;825;p22"/>
          <p:cNvSpPr/>
          <p:nvPr/>
        </p:nvSpPr>
        <p:spPr>
          <a:xfrm>
            <a:off x="6891950" y="3198875"/>
            <a:ext cx="2063700" cy="1509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300 тыс.руб 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826" name="Google Shape;826;p22"/>
          <p:cNvSpPr txBox="1"/>
          <p:nvPr/>
        </p:nvSpPr>
        <p:spPr>
          <a:xfrm>
            <a:off x="639200" y="1845050"/>
            <a:ext cx="21507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Текущая или ожидаемая конверсия в клиента/первую покупку (С1)</a:t>
            </a:r>
            <a:endParaRPr sz="13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27" name="Google Shape;827;p22"/>
          <p:cNvSpPr txBox="1"/>
          <p:nvPr/>
        </p:nvSpPr>
        <p:spPr>
          <a:xfrm>
            <a:off x="3393700" y="1929800"/>
            <a:ext cx="2095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Стоимость привлечения клиента (САС)</a:t>
            </a:r>
            <a:endParaRPr sz="13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28" name="Google Shape;828;p22"/>
          <p:cNvSpPr txBox="1"/>
          <p:nvPr/>
        </p:nvSpPr>
        <p:spPr>
          <a:xfrm>
            <a:off x="5904050" y="1919700"/>
            <a:ext cx="2313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Средняя выручка за время жизни клиента (AMPPU или LTV)</a:t>
            </a:r>
            <a:endParaRPr sz="13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29" name="Google Shape;829;p22"/>
          <p:cNvSpPr txBox="1"/>
          <p:nvPr/>
        </p:nvSpPr>
        <p:spPr>
          <a:xfrm>
            <a:off x="346453" y="3955525"/>
            <a:ext cx="1693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Валовая прибыль (AMPPU+покупатели)</a:t>
            </a:r>
            <a:endParaRPr sz="13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30" name="Google Shape;830;p22"/>
          <p:cNvSpPr txBox="1"/>
          <p:nvPr/>
        </p:nvSpPr>
        <p:spPr>
          <a:xfrm>
            <a:off x="2471938" y="3986425"/>
            <a:ext cx="1923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Расходы на привлечение (Acquisition Costs)</a:t>
            </a:r>
            <a:endParaRPr sz="13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31" name="Google Shape;831;p22"/>
          <p:cNvSpPr txBox="1"/>
          <p:nvPr/>
        </p:nvSpPr>
        <p:spPr>
          <a:xfrm>
            <a:off x="4856013" y="3986425"/>
            <a:ext cx="1743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Постоянные расходы (Fix Costs)</a:t>
            </a:r>
            <a:endParaRPr sz="13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32" name="Google Shape;832;p22"/>
          <p:cNvSpPr txBox="1"/>
          <p:nvPr/>
        </p:nvSpPr>
        <p:spPr>
          <a:xfrm>
            <a:off x="7016600" y="4010275"/>
            <a:ext cx="1813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Прибыль (Net Profit)</a:t>
            </a:r>
            <a:endParaRPr sz="13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7" name="Google Shape;837;p23"/>
          <p:cNvGrpSpPr/>
          <p:nvPr/>
        </p:nvGrpSpPr>
        <p:grpSpPr>
          <a:xfrm>
            <a:off x="454950" y="1092563"/>
            <a:ext cx="8234100" cy="1854813"/>
            <a:chOff x="462475" y="1719113"/>
            <a:chExt cx="8234100" cy="1854813"/>
          </a:xfrm>
        </p:grpSpPr>
        <p:cxnSp>
          <p:nvCxnSpPr>
            <p:cNvPr id="838" name="Google Shape;838;p23"/>
            <p:cNvCxnSpPr/>
            <p:nvPr/>
          </p:nvCxnSpPr>
          <p:spPr>
            <a:xfrm>
              <a:off x="462475" y="3452713"/>
              <a:ext cx="8234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oval" w="med" len="med"/>
              <a:tailEnd type="oval" w="med" len="med"/>
            </a:ln>
          </p:spPr>
        </p:cxnSp>
        <p:grpSp>
          <p:nvGrpSpPr>
            <p:cNvPr id="839" name="Google Shape;839;p23"/>
            <p:cNvGrpSpPr/>
            <p:nvPr/>
          </p:nvGrpSpPr>
          <p:grpSpPr>
            <a:xfrm>
              <a:off x="462475" y="1719113"/>
              <a:ext cx="2061000" cy="1854813"/>
              <a:chOff x="462475" y="1719113"/>
              <a:chExt cx="2061000" cy="1854813"/>
            </a:xfrm>
          </p:grpSpPr>
          <p:sp>
            <p:nvSpPr>
              <p:cNvPr id="840" name="Google Shape;840;p23"/>
              <p:cNvSpPr/>
              <p:nvPr/>
            </p:nvSpPr>
            <p:spPr>
              <a:xfrm>
                <a:off x="462475" y="1719113"/>
                <a:ext cx="2061000" cy="102660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23"/>
              <p:cNvSpPr/>
              <p:nvPr/>
            </p:nvSpPr>
            <p:spPr>
              <a:xfrm>
                <a:off x="1371800" y="3331525"/>
                <a:ext cx="242400" cy="242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842" name="Google Shape;842;p23"/>
              <p:cNvCxnSpPr>
                <a:stCxn id="840" idx="2"/>
                <a:endCxn id="841" idx="0"/>
              </p:cNvCxnSpPr>
              <p:nvPr/>
            </p:nvCxnSpPr>
            <p:spPr>
              <a:xfrm>
                <a:off x="1492975" y="2745713"/>
                <a:ext cx="0" cy="585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43" name="Google Shape;843;p23"/>
            <p:cNvGrpSpPr/>
            <p:nvPr/>
          </p:nvGrpSpPr>
          <p:grpSpPr>
            <a:xfrm>
              <a:off x="3544150" y="1719113"/>
              <a:ext cx="2061000" cy="1854813"/>
              <a:chOff x="462475" y="1719113"/>
              <a:chExt cx="2061000" cy="1854813"/>
            </a:xfrm>
          </p:grpSpPr>
          <p:sp>
            <p:nvSpPr>
              <p:cNvPr id="844" name="Google Shape;844;p23"/>
              <p:cNvSpPr/>
              <p:nvPr/>
            </p:nvSpPr>
            <p:spPr>
              <a:xfrm>
                <a:off x="462475" y="1719113"/>
                <a:ext cx="2061000" cy="10266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23"/>
              <p:cNvSpPr/>
              <p:nvPr/>
            </p:nvSpPr>
            <p:spPr>
              <a:xfrm>
                <a:off x="1371800" y="3331525"/>
                <a:ext cx="242400" cy="24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846" name="Google Shape;846;p23"/>
              <p:cNvCxnSpPr>
                <a:stCxn id="844" idx="2"/>
                <a:endCxn id="845" idx="0"/>
              </p:cNvCxnSpPr>
              <p:nvPr/>
            </p:nvCxnSpPr>
            <p:spPr>
              <a:xfrm>
                <a:off x="1492975" y="2745713"/>
                <a:ext cx="0" cy="585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47" name="Google Shape;847;p23"/>
            <p:cNvGrpSpPr/>
            <p:nvPr/>
          </p:nvGrpSpPr>
          <p:grpSpPr>
            <a:xfrm>
              <a:off x="6631125" y="1719113"/>
              <a:ext cx="2061000" cy="1854813"/>
              <a:chOff x="462475" y="1719113"/>
              <a:chExt cx="2061000" cy="1854813"/>
            </a:xfrm>
          </p:grpSpPr>
          <p:sp>
            <p:nvSpPr>
              <p:cNvPr id="848" name="Google Shape;848;p23"/>
              <p:cNvSpPr/>
              <p:nvPr/>
            </p:nvSpPr>
            <p:spPr>
              <a:xfrm>
                <a:off x="462475" y="1719113"/>
                <a:ext cx="2061000" cy="10266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23"/>
              <p:cNvSpPr/>
              <p:nvPr/>
            </p:nvSpPr>
            <p:spPr>
              <a:xfrm>
                <a:off x="1371800" y="3331525"/>
                <a:ext cx="242400" cy="242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850" name="Google Shape;850;p23"/>
              <p:cNvCxnSpPr>
                <a:stCxn id="848" idx="2"/>
                <a:endCxn id="849" idx="0"/>
              </p:cNvCxnSpPr>
              <p:nvPr/>
            </p:nvCxnSpPr>
            <p:spPr>
              <a:xfrm>
                <a:off x="1492975" y="2745713"/>
                <a:ext cx="0" cy="585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851" name="Google Shape;851;p23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0124D"/>
                </a:solidFill>
              </a:rPr>
              <a:t>Стратегия выхода на рынок</a:t>
            </a:r>
            <a:endParaRPr>
              <a:solidFill>
                <a:srgbClr val="20124D"/>
              </a:solidFill>
            </a:endParaRPr>
          </a:p>
        </p:txBody>
      </p:sp>
      <p:grpSp>
        <p:nvGrpSpPr>
          <p:cNvPr id="852" name="Google Shape;852;p23"/>
          <p:cNvGrpSpPr/>
          <p:nvPr/>
        </p:nvGrpSpPr>
        <p:grpSpPr>
          <a:xfrm>
            <a:off x="298700" y="1436100"/>
            <a:ext cx="2542500" cy="2135625"/>
            <a:chOff x="301325" y="2252075"/>
            <a:chExt cx="2542500" cy="2135625"/>
          </a:xfrm>
        </p:grpSpPr>
        <p:sp>
          <p:nvSpPr>
            <p:cNvPr id="853" name="Google Shape;853;p23"/>
            <p:cNvSpPr txBox="1"/>
            <p:nvPr/>
          </p:nvSpPr>
          <p:spPr>
            <a:xfrm>
              <a:off x="457203" y="3904700"/>
              <a:ext cx="2061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54" name="Google Shape;854;p23"/>
            <p:cNvSpPr txBox="1"/>
            <p:nvPr/>
          </p:nvSpPr>
          <p:spPr>
            <a:xfrm>
              <a:off x="301325" y="3904700"/>
              <a:ext cx="25425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Сотрудничество с фуд-блогерами, аккаунтами ресторанов в соц.сетях, e-mail рассылки на почты ресторанов, создание своего сайта и его продвижение 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55" name="Google Shape;855;p23"/>
            <p:cNvSpPr txBox="1"/>
            <p:nvPr/>
          </p:nvSpPr>
          <p:spPr>
            <a:xfrm>
              <a:off x="459828" y="2252075"/>
              <a:ext cx="2061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Медиа-каналы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856" name="Google Shape;856;p23"/>
          <p:cNvGrpSpPr/>
          <p:nvPr/>
        </p:nvGrpSpPr>
        <p:grpSpPr>
          <a:xfrm>
            <a:off x="3208275" y="1404750"/>
            <a:ext cx="2896800" cy="2363755"/>
            <a:chOff x="3208275" y="1404750"/>
            <a:chExt cx="2896800" cy="2363755"/>
          </a:xfrm>
        </p:grpSpPr>
        <p:sp>
          <p:nvSpPr>
            <p:cNvPr id="857" name="Google Shape;857;p23"/>
            <p:cNvSpPr txBox="1"/>
            <p:nvPr/>
          </p:nvSpPr>
          <p:spPr>
            <a:xfrm>
              <a:off x="3518338" y="3349105"/>
              <a:ext cx="2061000" cy="41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58" name="Google Shape;858;p23"/>
            <p:cNvSpPr txBox="1"/>
            <p:nvPr/>
          </p:nvSpPr>
          <p:spPr>
            <a:xfrm>
              <a:off x="3538850" y="1634785"/>
              <a:ext cx="20610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59" name="Google Shape;859;p23"/>
            <p:cNvSpPr txBox="1"/>
            <p:nvPr/>
          </p:nvSpPr>
          <p:spPr>
            <a:xfrm>
              <a:off x="3495178" y="1404750"/>
              <a:ext cx="2061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Бизнес-форумы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60" name="Google Shape;860;p23"/>
            <p:cNvSpPr txBox="1"/>
            <p:nvPr/>
          </p:nvSpPr>
          <p:spPr>
            <a:xfrm>
              <a:off x="3208275" y="3210675"/>
              <a:ext cx="28968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На бизнес-форумах мы будем демонстрировать разработку предпринимателям и доносить ее полезность и преимущества.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61" name="Google Shape;861;p23"/>
          <p:cNvGrpSpPr/>
          <p:nvPr/>
        </p:nvGrpSpPr>
        <p:grpSpPr>
          <a:xfrm>
            <a:off x="6105075" y="1261250"/>
            <a:ext cx="2790300" cy="2354625"/>
            <a:chOff x="6105075" y="1261250"/>
            <a:chExt cx="2790300" cy="2354625"/>
          </a:xfrm>
        </p:grpSpPr>
        <p:sp>
          <p:nvSpPr>
            <p:cNvPr id="862" name="Google Shape;862;p23"/>
            <p:cNvSpPr txBox="1"/>
            <p:nvPr/>
          </p:nvSpPr>
          <p:spPr>
            <a:xfrm>
              <a:off x="6105075" y="3132875"/>
              <a:ext cx="2790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000">
                  <a:latin typeface="Roboto"/>
                  <a:ea typeface="Roboto"/>
                  <a:cs typeface="Roboto"/>
                  <a:sym typeface="Roboto"/>
                </a:rPr>
                <a:t>Компании, занимающиеся маркетингом и рекламой могут помочь в продвижении </a:t>
              </a:r>
              <a:endParaRPr sz="1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000">
                  <a:latin typeface="Roboto"/>
                  <a:ea typeface="Roboto"/>
                  <a:cs typeface="Roboto"/>
                  <a:sym typeface="Roboto"/>
                </a:rPr>
                <a:t>мобильного приложения и увеличении количества пользователей.</a:t>
              </a:r>
              <a:endParaRPr sz="1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000">
                  <a:latin typeface="Roboto"/>
                  <a:ea typeface="Roboto"/>
                  <a:cs typeface="Roboto"/>
                  <a:sym typeface="Roboto"/>
                </a:rPr>
                <a:t>Компании, предоставляющие услуги по управлению взаимоотношениями с клиентами </a:t>
              </a:r>
              <a:endParaRPr sz="1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000">
                  <a:latin typeface="Roboto"/>
                  <a:ea typeface="Roboto"/>
                  <a:cs typeface="Roboto"/>
                  <a:sym typeface="Roboto"/>
                </a:rPr>
                <a:t>(CRM) могут помочь управлять информацией о клиентах и улучшить обслуживание.</a:t>
              </a:r>
              <a:endParaRPr sz="1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3" name="Google Shape;863;p23"/>
            <p:cNvSpPr txBox="1"/>
            <p:nvPr/>
          </p:nvSpPr>
          <p:spPr>
            <a:xfrm>
              <a:off x="6625825" y="1634785"/>
              <a:ext cx="20610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64" name="Google Shape;864;p23"/>
            <p:cNvSpPr txBox="1"/>
            <p:nvPr/>
          </p:nvSpPr>
          <p:spPr>
            <a:xfrm>
              <a:off x="6588091" y="1261250"/>
              <a:ext cx="2061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Сотрудничество с компаниями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2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Команда</a:t>
            </a:r>
            <a:endParaRPr/>
          </a:p>
        </p:txBody>
      </p:sp>
      <p:pic>
        <p:nvPicPr>
          <p:cNvPr id="870" name="Google Shape;8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975" y="906700"/>
            <a:ext cx="1925848" cy="2567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50" y="906700"/>
            <a:ext cx="1925848" cy="2567777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24"/>
          <p:cNvSpPr txBox="1"/>
          <p:nvPr/>
        </p:nvSpPr>
        <p:spPr>
          <a:xfrm>
            <a:off x="639775" y="3722850"/>
            <a:ext cx="17778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Щербакова Мария</a:t>
            </a:r>
            <a:endParaRPr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873" name="Google Shape;87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6675" y="906700"/>
            <a:ext cx="2040518" cy="2567777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24"/>
          <p:cNvSpPr txBox="1"/>
          <p:nvPr/>
        </p:nvSpPr>
        <p:spPr>
          <a:xfrm>
            <a:off x="3699188" y="3722850"/>
            <a:ext cx="16755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Майоров Андрей</a:t>
            </a:r>
            <a:endParaRPr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75" name="Google Shape;875;p24"/>
          <p:cNvSpPr txBox="1"/>
          <p:nvPr/>
        </p:nvSpPr>
        <p:spPr>
          <a:xfrm>
            <a:off x="6868425" y="3722850"/>
            <a:ext cx="17484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Сапрыкина Мария</a:t>
            </a:r>
            <a:endParaRPr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staurant Infographics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EFEFEF"/>
      </a:lt2>
      <a:accent1>
        <a:srgbClr val="FF6347"/>
      </a:accent1>
      <a:accent2>
        <a:srgbClr val="C8E17B"/>
      </a:accent2>
      <a:accent3>
        <a:srgbClr val="CC843C"/>
      </a:accent3>
      <a:accent4>
        <a:srgbClr val="8A779A"/>
      </a:accent4>
      <a:accent5>
        <a:srgbClr val="917A56"/>
      </a:accent5>
      <a:accent6>
        <a:srgbClr val="F3AE52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Office PowerPoint</Application>
  <PresentationFormat>Экран (16:9)</PresentationFormat>
  <Paragraphs>96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Roboto</vt:lpstr>
      <vt:lpstr>Fira Sans Extra Condensed</vt:lpstr>
      <vt:lpstr>Fira Sans Extra Condensed Medium</vt:lpstr>
      <vt:lpstr>Restaurant Infographics by Slidesgo</vt:lpstr>
      <vt:lpstr>«NewStep» система обслуживания в ресторанах</vt:lpstr>
      <vt:lpstr>Целевая аудитория</vt:lpstr>
      <vt:lpstr>Проблемы, решаемые нашим проектом:</vt:lpstr>
      <vt:lpstr>Решение </vt:lpstr>
      <vt:lpstr>Как будет работать эта система на нашем ПО?</vt:lpstr>
      <vt:lpstr>Усовершенствование приложения ресторана через:</vt:lpstr>
      <vt:lpstr>Размер рынка</vt:lpstr>
      <vt:lpstr>Анализ конкурентов</vt:lpstr>
      <vt:lpstr>Модель монетизации</vt:lpstr>
      <vt:lpstr>Финансы</vt:lpstr>
      <vt:lpstr>Стратегия выхода на рынок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«NewStep» система обслуживания в ресторанах</dc:title>
  <cp:lastModifiedBy>Мария Сапрыкина</cp:lastModifiedBy>
  <cp:revision>1</cp:revision>
  <dcterms:modified xsi:type="dcterms:W3CDTF">2023-11-14T18:35:17Z</dcterms:modified>
</cp:coreProperties>
</file>