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4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0C_2CF7AFE0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16" r:id="rId1"/>
    <p:sldMasterId id="2147483818" r:id="rId2"/>
    <p:sldMasterId id="2147483819" r:id="rId3"/>
    <p:sldMasterId id="2147483820" r:id="rId4"/>
    <p:sldMasterId id="2147483833" r:id="rId5"/>
  </p:sldMasterIdLst>
  <p:notesMasterIdLst>
    <p:notesMasterId r:id="rId24"/>
  </p:notesMasterIdLst>
  <p:sldIdLst>
    <p:sldId id="265" r:id="rId6"/>
    <p:sldId id="257" r:id="rId7"/>
    <p:sldId id="266" r:id="rId8"/>
    <p:sldId id="268" r:id="rId9"/>
    <p:sldId id="267" r:id="rId10"/>
    <p:sldId id="260" r:id="rId11"/>
    <p:sldId id="271" r:id="rId12"/>
    <p:sldId id="269" r:id="rId13"/>
    <p:sldId id="270" r:id="rId14"/>
    <p:sldId id="259" r:id="rId15"/>
    <p:sldId id="272" r:id="rId16"/>
    <p:sldId id="276" r:id="rId17"/>
    <p:sldId id="274" r:id="rId18"/>
    <p:sldId id="278" r:id="rId19"/>
    <p:sldId id="277" r:id="rId20"/>
    <p:sldId id="279" r:id="rId21"/>
    <p:sldId id="273" r:id="rId22"/>
    <p:sldId id="275" r:id="rId23"/>
  </p:sldIdLst>
  <p:sldSz cx="9144000" cy="5143500" type="screen16x9"/>
  <p:notesSz cx="6858000" cy="9144000"/>
  <p:embeddedFontLst>
    <p:embeddedFont>
      <p:font typeface="Nanum Gothic" panose="020B0604020202020204" charset="-127"/>
      <p:regular r:id="rId25"/>
      <p:bold r:id="rId26"/>
    </p:embeddedFont>
    <p:embeddedFont>
      <p:font typeface="Abel" panose="02000506030000020004" pitchFamily="2" charset="0"/>
      <p:regular r:id="rId27"/>
    </p:embeddedFont>
    <p:embeddedFont>
      <p:font typeface="Bebas Neue" panose="020B0606020202050201" pitchFamily="34" charset="0"/>
      <p:regular r:id="rId28"/>
    </p:embeddedFont>
    <p:embeddedFont>
      <p:font typeface="NanumGothicExtraBold" pitchFamily="2" charset="-127"/>
      <p:bold r:id="rId29"/>
    </p:embeddedFont>
    <p:embeddedFont>
      <p:font typeface="Open Sans" panose="020B0606030504020204" pitchFamily="34" charset="0"/>
      <p:regular r:id="rId30"/>
    </p:embeddedFont>
    <p:embeddedFont>
      <p:font typeface="PT Sans" panose="020B0503020203020204" pitchFamily="34" charset="-52"/>
      <p:regular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  <p:embeddedFont>
      <p:font typeface="Sitka Text" panose="02000505000000020004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E36C3B-43C5-28DB-E027-12CC14DE66BB}" name="katya katya" initials="kk" userId="dedd8ed2e56dde60" providerId="Windows Live"/>
  <p188:author id="{A298F440-5D35-D0D7-01EB-6D1F453BDB0E}" name="Ренёва Валерия" initials="РВ" userId="594541b4bdcfde7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0EC"/>
    <a:srgbClr val="E30E8A"/>
    <a:srgbClr val="A837C4"/>
    <a:srgbClr val="434343"/>
    <a:srgbClr val="638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75D34B-AE38-4CF2-9072-1F775912B3A3}" v="58" dt="2023-10-24T17:57:30.453"/>
    <p1510:client id="{35C3B2C0-3072-4A65-BCA9-4CC2871D8F03}" v="261" dt="2023-10-24T18:51:28.041"/>
    <p1510:client id="{38282F04-DCD6-44AE-9A66-0062EC57847A}" v="349" dt="2023-11-07T15:02:10.304"/>
    <p1510:client id="{61E6F4DE-1694-4CD5-95D0-234BEA2CD726}" v="618" dt="2023-10-25T09:09:04.697"/>
    <p1510:client id="{62742EAF-D646-4BC9-88BD-AB9AF279D057}" v="314" dt="2023-11-08T08:59:59.004"/>
    <p1510:client id="{71D53052-739D-420C-B1B7-BA5D5C4BDF9D}" v="1142" dt="2023-10-24T21:18:54.685"/>
    <p1510:client id="{81A182AB-1C63-4E7B-BC98-6350F4CE06AB}" v="4" dt="2023-10-24T19:25:07.091"/>
    <p1510:client id="{9549E251-172E-4372-9777-9F7664DB55B8}" v="1285" dt="2023-10-24T17:51:41.432"/>
    <p1510:client id="{9FF4121D-8AA5-485F-959E-B2208BD85D14}" v="1362" dt="2023-10-24T20:48:35.664"/>
    <p1510:client id="{A86ED2DF-82F7-4ECE-80EC-3E378746B321}" v="80" dt="2023-10-24T19:00:15.498"/>
    <p1510:client id="{ADB76F57-50F3-489B-9CC7-F0A53C41ACF3}" v="817" dt="2023-10-24T19:40:22.214"/>
    <p1510:client id="{B2DA11BD-3059-4BC6-B7CB-94D226634CCA}" v="76" dt="2023-10-25T08:28:59.193"/>
    <p1510:client id="{B5C2FC8F-26F5-4107-8095-F46819917D48}" v="183" dt="2023-10-24T19:18:20.809"/>
    <p1510:client id="{BBC83BF1-7D8D-4E9A-9C0B-6B3DA8A8937F}" v="5" dt="2023-10-24T18:54:40.910"/>
    <p1510:client id="{CD5D99C5-7100-4A06-A132-04C79662F522}" v="4" dt="2023-10-29T15:47:45.412"/>
    <p1510:client id="{E463A756-6CBE-49BB-97F8-18FF30873542}" v="8" dt="2023-10-24T18:35:04.680"/>
    <p1510:client id="{E7BA29C7-2221-4F5B-BE07-F368E5E05774}" v="31" dt="2023-10-25T07:08:42.375"/>
    <p1510:client id="{EFEC1682-1E78-42B8-AADA-46B7EFB80D27}" v="197" dt="2023-11-07T17:00:25.6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570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7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Ренёва Валерия" userId="594541b4bdcfde7b" providerId="Windows Live" clId="Web-{62742EAF-D646-4BC9-88BD-AB9AF279D057}"/>
    <pc:docChg chg="addSld delSld modSld">
      <pc:chgData name="Ренёва Валерия" userId="594541b4bdcfde7b" providerId="Windows Live" clId="Web-{62742EAF-D646-4BC9-88BD-AB9AF279D057}" dt="2023-11-08T08:59:56.567" v="246" actId="20577"/>
      <pc:docMkLst>
        <pc:docMk/>
      </pc:docMkLst>
      <pc:sldChg chg="addSp delSp">
        <pc:chgData name="Ренёва Валерия" userId="594541b4bdcfde7b" providerId="Windows Live" clId="Web-{62742EAF-D646-4BC9-88BD-AB9AF279D057}" dt="2023-11-08T08:45:16.037" v="19"/>
        <pc:sldMkLst>
          <pc:docMk/>
          <pc:sldMk cId="499244396" sldId="277"/>
        </pc:sldMkLst>
        <pc:graphicFrameChg chg="add del">
          <ac:chgData name="Ренёва Валерия" userId="594541b4bdcfde7b" providerId="Windows Live" clId="Web-{62742EAF-D646-4BC9-88BD-AB9AF279D057}" dt="2023-11-08T08:45:16.037" v="19"/>
          <ac:graphicFrameMkLst>
            <pc:docMk/>
            <pc:sldMk cId="499244396" sldId="277"/>
            <ac:graphicFrameMk id="6" creationId="{E2722FAD-F503-4741-E73F-36866E0834C5}"/>
          </ac:graphicFrameMkLst>
        </pc:graphicFrameChg>
      </pc:sldChg>
      <pc:sldChg chg="addSp modSp">
        <pc:chgData name="Ренёва Валерия" userId="594541b4bdcfde7b" providerId="Windows Live" clId="Web-{62742EAF-D646-4BC9-88BD-AB9AF279D057}" dt="2023-11-08T08:31:23.165" v="14" actId="1076"/>
        <pc:sldMkLst>
          <pc:docMk/>
          <pc:sldMk cId="3581822081" sldId="278"/>
        </pc:sldMkLst>
        <pc:spChg chg="add mod">
          <ac:chgData name="Ренёва Валерия" userId="594541b4bdcfde7b" providerId="Windows Live" clId="Web-{62742EAF-D646-4BC9-88BD-AB9AF279D057}" dt="2023-11-08T08:31:23.165" v="14" actId="1076"/>
          <ac:spMkLst>
            <pc:docMk/>
            <pc:sldMk cId="3581822081" sldId="278"/>
            <ac:spMk id="7" creationId="{7D6031D2-7512-6B91-0D17-9E9A0803B3EC}"/>
          </ac:spMkLst>
        </pc:spChg>
        <pc:picChg chg="add mod">
          <ac:chgData name="Ренёва Валерия" userId="594541b4bdcfde7b" providerId="Windows Live" clId="Web-{62742EAF-D646-4BC9-88BD-AB9AF279D057}" dt="2023-11-08T08:30:28.335" v="5" actId="1076"/>
          <ac:picMkLst>
            <pc:docMk/>
            <pc:sldMk cId="3581822081" sldId="278"/>
            <ac:picMk id="5" creationId="{6D1CC007-A67D-8652-1087-391D2986352D}"/>
          </ac:picMkLst>
        </pc:picChg>
      </pc:sldChg>
      <pc:sldChg chg="del">
        <pc:chgData name="Ренёва Валерия" userId="594541b4bdcfde7b" providerId="Windows Live" clId="Web-{62742EAF-D646-4BC9-88BD-AB9AF279D057}" dt="2023-11-08T08:31:32.619" v="15"/>
        <pc:sldMkLst>
          <pc:docMk/>
          <pc:sldMk cId="808394326" sldId="279"/>
        </pc:sldMkLst>
      </pc:sldChg>
      <pc:sldChg chg="add del">
        <pc:chgData name="Ренёва Валерия" userId="594541b4bdcfde7b" providerId="Windows Live" clId="Web-{62742EAF-D646-4BC9-88BD-AB9AF279D057}" dt="2023-11-08T08:31:55.416" v="17"/>
        <pc:sldMkLst>
          <pc:docMk/>
          <pc:sldMk cId="1769948543" sldId="279"/>
        </pc:sldMkLst>
      </pc:sldChg>
      <pc:sldChg chg="addSp delSp modSp new">
        <pc:chgData name="Ренёва Валерия" userId="594541b4bdcfde7b" providerId="Windows Live" clId="Web-{62742EAF-D646-4BC9-88BD-AB9AF279D057}" dt="2023-11-08T08:59:56.567" v="246" actId="20577"/>
        <pc:sldMkLst>
          <pc:docMk/>
          <pc:sldMk cId="2209939006" sldId="279"/>
        </pc:sldMkLst>
        <pc:spChg chg="del">
          <ac:chgData name="Ренёва Валерия" userId="594541b4bdcfde7b" providerId="Windows Live" clId="Web-{62742EAF-D646-4BC9-88BD-AB9AF279D057}" dt="2023-11-08T08:51:50.769" v="108"/>
          <ac:spMkLst>
            <pc:docMk/>
            <pc:sldMk cId="2209939006" sldId="279"/>
            <ac:spMk id="2" creationId="{1957CDEE-289F-EB28-9A81-A4098118D403}"/>
          </ac:spMkLst>
        </pc:spChg>
        <pc:spChg chg="add mod">
          <ac:chgData name="Ренёва Валерия" userId="594541b4bdcfde7b" providerId="Windows Live" clId="Web-{62742EAF-D646-4BC9-88BD-AB9AF279D057}" dt="2023-11-08T08:59:56.567" v="246" actId="20577"/>
          <ac:spMkLst>
            <pc:docMk/>
            <pc:sldMk cId="2209939006" sldId="279"/>
            <ac:spMk id="4" creationId="{93007E82-F4A8-809E-4F93-A1A5759D9E77}"/>
          </ac:spMkLst>
        </pc:spChg>
        <pc:graphicFrameChg chg="add mod modGraphic">
          <ac:chgData name="Ренёва Валерия" userId="594541b4bdcfde7b" providerId="Windows Live" clId="Web-{62742EAF-D646-4BC9-88BD-AB9AF279D057}" dt="2023-11-08T08:58:37.298" v="204" actId="1076"/>
          <ac:graphicFrameMkLst>
            <pc:docMk/>
            <pc:sldMk cId="2209939006" sldId="279"/>
            <ac:graphicFrameMk id="3" creationId="{AB00ED5F-67A7-9FC1-DF68-EAA722CD0CDD}"/>
          </ac:graphicFrameMkLst>
        </pc:graphicFrameChg>
      </pc:sldChg>
    </pc:docChg>
  </pc:docChgLst>
</pc:chgInfo>
</file>

<file path=ppt/comments/modernComment_10C_2CF7AFE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6E1A914-70E1-4B6D-B5BF-EF40E73D2F0F}" authorId="{75E36C3B-43C5-28DB-E027-12CC14DE66BB}" created="2023-10-24T19:05:00.027">
    <pc:sldMkLst xmlns:pc="http://schemas.microsoft.com/office/powerpoint/2013/main/command">
      <pc:docMk/>
      <pc:sldMk cId="754429920" sldId="268"/>
    </pc:sldMkLst>
    <p188:replyLst>
      <p188:reply id="{2999BE2E-F12B-4E3E-9F2D-58D29BF3A7DF}" authorId="{A298F440-5D35-D0D7-01EB-6D1F453BDB0E}" created="2023-10-24T19:17:15.447">
        <p188:txBody>
          <a:bodyPr/>
          <a:lstStyle/>
          <a:p>
            <a:r>
              <a:rPr lang="ru-RU"/>
              <a:t>там 4 пунктика было</a:t>
            </a:r>
          </a:p>
        </p188:txBody>
      </p188:reply>
      <p188:reply id="{69FCE23C-2AC2-461F-BD86-D6B1C7BF052A}" authorId="{A298F440-5D35-D0D7-01EB-6D1F453BDB0E}" created="2023-10-24T19:17:52.574">
        <p188:txBody>
          <a:bodyPr/>
          <a:lstStyle/>
          <a:p>
            <a:r>
              <a:rPr lang="ru-RU"/>
              <a:t>это и было вроде как</a:t>
            </a:r>
          </a:p>
        </p188:txBody>
      </p188:reply>
    </p188:replyLst>
    <p188:txBody>
      <a:bodyPr/>
      <a:lstStyle/>
      <a:p>
        <a:r>
          <a:rPr lang="en-US"/>
          <a:t>только вот там еще что то было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/>
      <dgm:t>
        <a:bodyPr/>
        <a:lstStyle/>
        <a:p>
          <a:r>
            <a:rPr lang="ru-RU" sz="1400" b="1"/>
            <a:t>РАМ</a:t>
          </a:r>
        </a:p>
        <a:p>
          <a:r>
            <a:rPr lang="ru-RU" sz="1000" b="1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/>
      <dgm:t>
        <a:bodyPr/>
        <a:lstStyle/>
        <a:p>
          <a:r>
            <a:rPr lang="ru-RU" sz="1400" b="1"/>
            <a:t>ТАМ</a:t>
          </a:r>
        </a:p>
        <a:p>
          <a:r>
            <a:rPr lang="ru-RU" sz="1000" b="1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/>
      <dgm:t>
        <a:bodyPr/>
        <a:lstStyle/>
        <a:p>
          <a:r>
            <a:rPr lang="en-US" sz="1400" b="1"/>
            <a:t>SAM</a:t>
          </a:r>
        </a:p>
        <a:p>
          <a:r>
            <a:rPr lang="ru-RU" sz="1000" b="1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/>
      <dgm:t>
        <a:bodyPr/>
        <a:lstStyle/>
        <a:p>
          <a:r>
            <a:rPr lang="en-US" sz="1400" b="1"/>
            <a:t>SOM</a:t>
          </a:r>
        </a:p>
        <a:p>
          <a:r>
            <a:rPr lang="ru-RU" sz="1000" b="1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chemeClr val="accent1">
            <a:shade val="50000"/>
            <a:hueOff val="-24944"/>
            <a:satOff val="38969"/>
            <a:lumOff val="14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chemeClr val="accent1">
            <a:shade val="50000"/>
            <a:hueOff val="-49888"/>
            <a:satOff val="77937"/>
            <a:lumOff val="288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chemeClr val="accent1">
            <a:shade val="50000"/>
            <a:hueOff val="-24944"/>
            <a:satOff val="38969"/>
            <a:lumOff val="14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1bef1e04af9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1bef1e04af9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1bf8c4f1be7_0_1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1bf8c4f1be7_0_1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5767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d362d286f3_1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" name="Google Shape;1248;gd362d286f3_1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g1bf8c4f1be7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" name="Google Shape;1353;g1bf8c4f1be7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106fb6ae8a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106fb6ae8a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1bf8c4f1be7_0_1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1bf8c4f1be7_0_1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1bef1e04af9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1bef1e04af9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683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5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6"/>
          <p:cNvSpPr txBox="1">
            <a:spLocks noGrp="1"/>
          </p:cNvSpPr>
          <p:nvPr>
            <p:ph type="ctrTitle"/>
          </p:nvPr>
        </p:nvSpPr>
        <p:spPr>
          <a:xfrm>
            <a:off x="720000" y="1356801"/>
            <a:ext cx="4755000" cy="25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46"/>
          <p:cNvSpPr txBox="1">
            <a:spLocks noGrp="1"/>
          </p:cNvSpPr>
          <p:nvPr>
            <p:ph type="subTitle" idx="1"/>
          </p:nvPr>
        </p:nvSpPr>
        <p:spPr>
          <a:xfrm>
            <a:off x="720000" y="4069410"/>
            <a:ext cx="44805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7"/>
          <p:cNvSpPr txBox="1">
            <a:spLocks noGrp="1"/>
          </p:cNvSpPr>
          <p:nvPr>
            <p:ph type="title"/>
          </p:nvPr>
        </p:nvSpPr>
        <p:spPr>
          <a:xfrm>
            <a:off x="4572000" y="1820100"/>
            <a:ext cx="3848700" cy="13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0" name="Google Shape;300;p47"/>
          <p:cNvSpPr txBox="1">
            <a:spLocks noGrp="1"/>
          </p:cNvSpPr>
          <p:nvPr>
            <p:ph type="title" idx="2" hasCustomPrompt="1"/>
          </p:nvPr>
        </p:nvSpPr>
        <p:spPr>
          <a:xfrm>
            <a:off x="6595200" y="539995"/>
            <a:ext cx="18288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1" name="Google Shape;301;p47"/>
          <p:cNvSpPr txBox="1">
            <a:spLocks noGrp="1"/>
          </p:cNvSpPr>
          <p:nvPr>
            <p:ph type="subTitle" idx="1"/>
          </p:nvPr>
        </p:nvSpPr>
        <p:spPr>
          <a:xfrm>
            <a:off x="4572000" y="3344100"/>
            <a:ext cx="38487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7"/>
          <p:cNvSpPr/>
          <p:nvPr/>
        </p:nvSpPr>
        <p:spPr>
          <a:xfrm rot="10800000">
            <a:off x="7506289" y="42493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47"/>
          <p:cNvSpPr/>
          <p:nvPr/>
        </p:nvSpPr>
        <p:spPr>
          <a:xfrm rot="10800000">
            <a:off x="7193099" y="400366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47"/>
          <p:cNvSpPr/>
          <p:nvPr/>
        </p:nvSpPr>
        <p:spPr>
          <a:xfrm flipH="1">
            <a:off x="397603" y="275691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3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8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DA3232"/>
              </a:buClr>
              <a:buSzPts val="1400"/>
              <a:buFont typeface="Arial"/>
              <a:buChar char="●"/>
              <a:defRPr sz="125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308" name="Google Shape;308;p48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48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3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49"/>
          <p:cNvSpPr txBox="1">
            <a:spLocks noGrp="1"/>
          </p:cNvSpPr>
          <p:nvPr>
            <p:ph type="subTitle" idx="1"/>
          </p:nvPr>
        </p:nvSpPr>
        <p:spPr>
          <a:xfrm>
            <a:off x="939925" y="2495550"/>
            <a:ext cx="2732400" cy="5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3" name="Google Shape;313;p49"/>
          <p:cNvSpPr txBox="1">
            <a:spLocks noGrp="1"/>
          </p:cNvSpPr>
          <p:nvPr>
            <p:ph type="subTitle" idx="2"/>
          </p:nvPr>
        </p:nvSpPr>
        <p:spPr>
          <a:xfrm>
            <a:off x="5471650" y="2495550"/>
            <a:ext cx="2732400" cy="5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4" name="Google Shape;314;p49"/>
          <p:cNvSpPr txBox="1">
            <a:spLocks noGrp="1"/>
          </p:cNvSpPr>
          <p:nvPr>
            <p:ph type="subTitle" idx="3"/>
          </p:nvPr>
        </p:nvSpPr>
        <p:spPr>
          <a:xfrm>
            <a:off x="939925" y="31051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49"/>
          <p:cNvSpPr txBox="1">
            <a:spLocks noGrp="1"/>
          </p:cNvSpPr>
          <p:nvPr>
            <p:ph type="subTitle" idx="4"/>
          </p:nvPr>
        </p:nvSpPr>
        <p:spPr>
          <a:xfrm>
            <a:off x="5471650" y="31051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49"/>
          <p:cNvSpPr/>
          <p:nvPr/>
        </p:nvSpPr>
        <p:spPr>
          <a:xfrm>
            <a:off x="39763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3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0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19" name="Google Shape;319;p50"/>
          <p:cNvGrpSpPr/>
          <p:nvPr/>
        </p:nvGrpSpPr>
        <p:grpSpPr>
          <a:xfrm rot="10800000" flipH="1">
            <a:off x="8423999" y="-176411"/>
            <a:ext cx="2461789" cy="2114084"/>
            <a:chOff x="7193099" y="-800375"/>
            <a:chExt cx="2461789" cy="2114084"/>
          </a:xfrm>
        </p:grpSpPr>
        <p:sp>
          <p:nvSpPr>
            <p:cNvPr id="320" name="Google Shape;320;p50"/>
            <p:cNvSpPr/>
            <p:nvPr/>
          </p:nvSpPr>
          <p:spPr>
            <a:xfrm flipH="1">
              <a:off x="7506289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50"/>
            <p:cNvSpPr/>
            <p:nvPr/>
          </p:nvSpPr>
          <p:spPr>
            <a:xfrm flipH="1">
              <a:off x="7193099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1"/>
          <p:cNvSpPr txBox="1">
            <a:spLocks noGrp="1"/>
          </p:cNvSpPr>
          <p:nvPr>
            <p:ph type="title"/>
          </p:nvPr>
        </p:nvSpPr>
        <p:spPr>
          <a:xfrm>
            <a:off x="720000" y="365750"/>
            <a:ext cx="39594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51"/>
          <p:cNvSpPr txBox="1">
            <a:spLocks noGrp="1"/>
          </p:cNvSpPr>
          <p:nvPr>
            <p:ph type="body" idx="1"/>
          </p:nvPr>
        </p:nvSpPr>
        <p:spPr>
          <a:xfrm>
            <a:off x="720000" y="1672650"/>
            <a:ext cx="3959400" cy="21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1828800" lvl="3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3200400" lvl="6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3657600" lvl="7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4114800" lvl="8" indent="-2667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25" name="Google Shape;325;p51"/>
          <p:cNvSpPr/>
          <p:nvPr/>
        </p:nvSpPr>
        <p:spPr>
          <a:xfrm flipH="1">
            <a:off x="8101649" y="275696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51"/>
          <p:cNvSpPr/>
          <p:nvPr/>
        </p:nvSpPr>
        <p:spPr>
          <a:xfrm rot="10800000" flipH="1">
            <a:off x="-587101" y="39445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2"/>
          <p:cNvSpPr txBox="1">
            <a:spLocks noGrp="1"/>
          </p:cNvSpPr>
          <p:nvPr>
            <p:ph type="title"/>
          </p:nvPr>
        </p:nvSpPr>
        <p:spPr>
          <a:xfrm>
            <a:off x="1388100" y="1307109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329" name="Google Shape;329;p52"/>
          <p:cNvGrpSpPr/>
          <p:nvPr/>
        </p:nvGrpSpPr>
        <p:grpSpPr>
          <a:xfrm flipH="1">
            <a:off x="7421705" y="-745642"/>
            <a:ext cx="2461789" cy="2114084"/>
            <a:chOff x="-510901" y="-517038"/>
            <a:chExt cx="2461789" cy="2114084"/>
          </a:xfrm>
        </p:grpSpPr>
        <p:sp>
          <p:nvSpPr>
            <p:cNvPr id="330" name="Google Shape;330;p52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52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" name="Google Shape;332;p52"/>
          <p:cNvGrpSpPr/>
          <p:nvPr/>
        </p:nvGrpSpPr>
        <p:grpSpPr>
          <a:xfrm flipH="1">
            <a:off x="-739495" y="3775058"/>
            <a:ext cx="2461789" cy="2114084"/>
            <a:chOff x="7193099" y="3546462"/>
            <a:chExt cx="2461789" cy="2114084"/>
          </a:xfrm>
        </p:grpSpPr>
        <p:sp>
          <p:nvSpPr>
            <p:cNvPr id="333" name="Google Shape;333;p52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52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5" name="Google Shape;335;p52"/>
          <p:cNvSpPr/>
          <p:nvPr/>
        </p:nvSpPr>
        <p:spPr>
          <a:xfrm flipH="1">
            <a:off x="303899" y="2009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52"/>
          <p:cNvSpPr/>
          <p:nvPr/>
        </p:nvSpPr>
        <p:spPr>
          <a:xfrm flipH="1">
            <a:off x="8007899" y="42644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3"/>
          <p:cNvSpPr txBox="1">
            <a:spLocks noGrp="1"/>
          </p:cNvSpPr>
          <p:nvPr>
            <p:ph type="title"/>
          </p:nvPr>
        </p:nvSpPr>
        <p:spPr>
          <a:xfrm>
            <a:off x="1828800" y="1319838"/>
            <a:ext cx="54864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9" name="Google Shape;339;p53"/>
          <p:cNvSpPr txBox="1">
            <a:spLocks noGrp="1"/>
          </p:cNvSpPr>
          <p:nvPr>
            <p:ph type="subTitle" idx="1"/>
          </p:nvPr>
        </p:nvSpPr>
        <p:spPr>
          <a:xfrm>
            <a:off x="2514601" y="3262663"/>
            <a:ext cx="4114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53"/>
          <p:cNvSpPr/>
          <p:nvPr/>
        </p:nvSpPr>
        <p:spPr>
          <a:xfrm>
            <a:off x="-510901" y="-517038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53"/>
          <p:cNvSpPr/>
          <p:nvPr/>
        </p:nvSpPr>
        <p:spPr>
          <a:xfrm rot="10800000">
            <a:off x="7506289" y="37921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3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2286000" cy="19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44" name="Google Shape;344;p54"/>
          <p:cNvGrpSpPr/>
          <p:nvPr/>
        </p:nvGrpSpPr>
        <p:grpSpPr>
          <a:xfrm>
            <a:off x="7650299" y="3927462"/>
            <a:ext cx="2461789" cy="2114084"/>
            <a:chOff x="7193099" y="3546462"/>
            <a:chExt cx="2461789" cy="2114084"/>
          </a:xfrm>
        </p:grpSpPr>
        <p:sp>
          <p:nvSpPr>
            <p:cNvPr id="345" name="Google Shape;345;p54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54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1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5"/>
          <p:cNvSpPr txBox="1">
            <a:spLocks noGrp="1"/>
          </p:cNvSpPr>
          <p:nvPr>
            <p:ph type="title" hasCustomPrompt="1"/>
          </p:nvPr>
        </p:nvSpPr>
        <p:spPr>
          <a:xfrm>
            <a:off x="720000" y="1406075"/>
            <a:ext cx="7704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49" name="Google Shape;349;p55"/>
          <p:cNvSpPr txBox="1">
            <a:spLocks noGrp="1"/>
          </p:cNvSpPr>
          <p:nvPr>
            <p:ph type="subTitle" idx="1"/>
          </p:nvPr>
        </p:nvSpPr>
        <p:spPr>
          <a:xfrm>
            <a:off x="2651700" y="3298225"/>
            <a:ext cx="38406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350" name="Google Shape;350;p55"/>
          <p:cNvGrpSpPr/>
          <p:nvPr/>
        </p:nvGrpSpPr>
        <p:grpSpPr>
          <a:xfrm>
            <a:off x="-739495" y="-745642"/>
            <a:ext cx="2461789" cy="2114084"/>
            <a:chOff x="-510901" y="-517038"/>
            <a:chExt cx="2461789" cy="2114084"/>
          </a:xfrm>
        </p:grpSpPr>
        <p:sp>
          <p:nvSpPr>
            <p:cNvPr id="351" name="Google Shape;351;p55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55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" name="Google Shape;353;p55"/>
          <p:cNvGrpSpPr/>
          <p:nvPr/>
        </p:nvGrpSpPr>
        <p:grpSpPr>
          <a:xfrm>
            <a:off x="7421705" y="3775058"/>
            <a:ext cx="2461789" cy="2114084"/>
            <a:chOff x="7193099" y="3546462"/>
            <a:chExt cx="2461789" cy="2114084"/>
          </a:xfrm>
        </p:grpSpPr>
        <p:sp>
          <p:nvSpPr>
            <p:cNvPr id="354" name="Google Shape;354;p55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55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55"/>
          <p:cNvSpPr/>
          <p:nvPr/>
        </p:nvSpPr>
        <p:spPr>
          <a:xfrm>
            <a:off x="8007901" y="2009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55"/>
          <p:cNvSpPr/>
          <p:nvPr/>
        </p:nvSpPr>
        <p:spPr>
          <a:xfrm>
            <a:off x="303901" y="42644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2">
    <p:bg>
      <p:bgPr>
        <a:solidFill>
          <a:schemeClr val="accent3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7"/>
          <p:cNvSpPr txBox="1">
            <a:spLocks noGrp="1"/>
          </p:cNvSpPr>
          <p:nvPr>
            <p:ph type="title"/>
          </p:nvPr>
        </p:nvSpPr>
        <p:spPr>
          <a:xfrm>
            <a:off x="2160600" y="1895175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1" name="Google Shape;361;p57"/>
          <p:cNvSpPr txBox="1">
            <a:spLocks noGrp="1"/>
          </p:cNvSpPr>
          <p:nvPr>
            <p:ph type="title" idx="2" hasCustomPrompt="1"/>
          </p:nvPr>
        </p:nvSpPr>
        <p:spPr>
          <a:xfrm>
            <a:off x="2160600" y="130177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2" name="Google Shape;362;p57"/>
          <p:cNvSpPr txBox="1">
            <a:spLocks noGrp="1"/>
          </p:cNvSpPr>
          <p:nvPr>
            <p:ph type="subTitle" idx="1"/>
          </p:nvPr>
        </p:nvSpPr>
        <p:spPr>
          <a:xfrm>
            <a:off x="2160600" y="2270475"/>
            <a:ext cx="1920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57"/>
          <p:cNvSpPr txBox="1">
            <a:spLocks noGrp="1"/>
          </p:cNvSpPr>
          <p:nvPr>
            <p:ph type="title" idx="3"/>
          </p:nvPr>
        </p:nvSpPr>
        <p:spPr>
          <a:xfrm>
            <a:off x="5589295" y="1895175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4" name="Google Shape;364;p57"/>
          <p:cNvSpPr txBox="1">
            <a:spLocks noGrp="1"/>
          </p:cNvSpPr>
          <p:nvPr>
            <p:ph type="title" idx="4" hasCustomPrompt="1"/>
          </p:nvPr>
        </p:nvSpPr>
        <p:spPr>
          <a:xfrm>
            <a:off x="5589295" y="130177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5" name="Google Shape;365;p57"/>
          <p:cNvSpPr txBox="1">
            <a:spLocks noGrp="1"/>
          </p:cNvSpPr>
          <p:nvPr>
            <p:ph type="subTitle" idx="5"/>
          </p:nvPr>
        </p:nvSpPr>
        <p:spPr>
          <a:xfrm>
            <a:off x="5589295" y="2270475"/>
            <a:ext cx="19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57"/>
          <p:cNvSpPr txBox="1">
            <a:spLocks noGrp="1"/>
          </p:cNvSpPr>
          <p:nvPr>
            <p:ph type="title" idx="6"/>
          </p:nvPr>
        </p:nvSpPr>
        <p:spPr>
          <a:xfrm>
            <a:off x="2160600" y="3741100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7" name="Google Shape;367;p57"/>
          <p:cNvSpPr txBox="1">
            <a:spLocks noGrp="1"/>
          </p:cNvSpPr>
          <p:nvPr>
            <p:ph type="title" idx="7" hasCustomPrompt="1"/>
          </p:nvPr>
        </p:nvSpPr>
        <p:spPr>
          <a:xfrm>
            <a:off x="2160600" y="314792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8" name="Google Shape;368;p57"/>
          <p:cNvSpPr txBox="1">
            <a:spLocks noGrp="1"/>
          </p:cNvSpPr>
          <p:nvPr>
            <p:ph type="subTitle" idx="8"/>
          </p:nvPr>
        </p:nvSpPr>
        <p:spPr>
          <a:xfrm>
            <a:off x="2160600" y="4116400"/>
            <a:ext cx="1920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7"/>
          <p:cNvSpPr txBox="1">
            <a:spLocks noGrp="1"/>
          </p:cNvSpPr>
          <p:nvPr>
            <p:ph type="title" idx="9"/>
          </p:nvPr>
        </p:nvSpPr>
        <p:spPr>
          <a:xfrm>
            <a:off x="5589295" y="3741100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0" name="Google Shape;370;p57"/>
          <p:cNvSpPr txBox="1">
            <a:spLocks noGrp="1"/>
          </p:cNvSpPr>
          <p:nvPr>
            <p:ph type="title" idx="13" hasCustomPrompt="1"/>
          </p:nvPr>
        </p:nvSpPr>
        <p:spPr>
          <a:xfrm>
            <a:off x="5589295" y="314792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71" name="Google Shape;371;p57"/>
          <p:cNvSpPr txBox="1">
            <a:spLocks noGrp="1"/>
          </p:cNvSpPr>
          <p:nvPr>
            <p:ph type="subTitle" idx="14"/>
          </p:nvPr>
        </p:nvSpPr>
        <p:spPr>
          <a:xfrm>
            <a:off x="5589295" y="4116400"/>
            <a:ext cx="19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57"/>
          <p:cNvSpPr txBox="1">
            <a:spLocks noGrp="1"/>
          </p:cNvSpPr>
          <p:nvPr>
            <p:ph type="title" idx="15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73" name="Google Shape;373;p57"/>
          <p:cNvGrpSpPr/>
          <p:nvPr/>
        </p:nvGrpSpPr>
        <p:grpSpPr>
          <a:xfrm rot="10800000" flipH="1">
            <a:off x="-967876" y="3546462"/>
            <a:ext cx="2461789" cy="2114084"/>
            <a:chOff x="-548776" y="-800375"/>
            <a:chExt cx="2461789" cy="2114084"/>
          </a:xfrm>
        </p:grpSpPr>
        <p:sp>
          <p:nvSpPr>
            <p:cNvPr id="374" name="Google Shape;374;p57"/>
            <p:cNvSpPr/>
            <p:nvPr/>
          </p:nvSpPr>
          <p:spPr>
            <a:xfrm>
              <a:off x="-548776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57"/>
            <p:cNvSpPr/>
            <p:nvPr/>
          </p:nvSpPr>
          <p:spPr>
            <a:xfrm>
              <a:off x="1268314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6" name="Google Shape;376;p57"/>
          <p:cNvSpPr/>
          <p:nvPr/>
        </p:nvSpPr>
        <p:spPr>
          <a:xfrm rot="10800000" flipH="1">
            <a:off x="8101639" y="27571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chemeClr val="accent3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8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58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bg>
      <p:bgPr>
        <a:solidFill>
          <a:schemeClr val="accent3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9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59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59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accent3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0"/>
          <p:cNvSpPr txBox="1">
            <a:spLocks noGrp="1"/>
          </p:cNvSpPr>
          <p:nvPr>
            <p:ph type="subTitle" idx="1"/>
          </p:nvPr>
        </p:nvSpPr>
        <p:spPr>
          <a:xfrm>
            <a:off x="1389763" y="2800350"/>
            <a:ext cx="273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6" name="Google Shape;386;p60"/>
          <p:cNvSpPr txBox="1">
            <a:spLocks noGrp="1"/>
          </p:cNvSpPr>
          <p:nvPr>
            <p:ph type="subTitle" idx="2"/>
          </p:nvPr>
        </p:nvSpPr>
        <p:spPr>
          <a:xfrm>
            <a:off x="5021838" y="2800350"/>
            <a:ext cx="273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7" name="Google Shape;387;p60"/>
          <p:cNvSpPr txBox="1">
            <a:spLocks noGrp="1"/>
          </p:cNvSpPr>
          <p:nvPr>
            <p:ph type="subTitle" idx="3"/>
          </p:nvPr>
        </p:nvSpPr>
        <p:spPr>
          <a:xfrm>
            <a:off x="1389763" y="31813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60"/>
          <p:cNvSpPr txBox="1">
            <a:spLocks noGrp="1"/>
          </p:cNvSpPr>
          <p:nvPr>
            <p:ph type="subTitle" idx="4"/>
          </p:nvPr>
        </p:nvSpPr>
        <p:spPr>
          <a:xfrm>
            <a:off x="5021838" y="31813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60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60"/>
          <p:cNvSpPr/>
          <p:nvPr/>
        </p:nvSpPr>
        <p:spPr>
          <a:xfrm flipH="1">
            <a:off x="-959338" y="3669300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0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accent1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1"/>
          <p:cNvSpPr txBox="1">
            <a:spLocks noGrp="1"/>
          </p:cNvSpPr>
          <p:nvPr>
            <p:ph type="title"/>
          </p:nvPr>
        </p:nvSpPr>
        <p:spPr>
          <a:xfrm>
            <a:off x="4572000" y="3919200"/>
            <a:ext cx="38520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94" name="Google Shape;394;p61"/>
          <p:cNvSpPr txBox="1">
            <a:spLocks noGrp="1"/>
          </p:cNvSpPr>
          <p:nvPr>
            <p:ph type="subTitle" idx="1"/>
          </p:nvPr>
        </p:nvSpPr>
        <p:spPr>
          <a:xfrm>
            <a:off x="720000" y="1188100"/>
            <a:ext cx="7704000" cy="174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5" name="Google Shape;395;p61"/>
          <p:cNvSpPr/>
          <p:nvPr/>
        </p:nvSpPr>
        <p:spPr>
          <a:xfrm flipH="1">
            <a:off x="8101649" y="275696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6" name="Google Shape;396;p61"/>
          <p:cNvGrpSpPr/>
          <p:nvPr/>
        </p:nvGrpSpPr>
        <p:grpSpPr>
          <a:xfrm flipH="1">
            <a:off x="-510901" y="3546462"/>
            <a:ext cx="2461789" cy="2114084"/>
            <a:chOff x="7193099" y="3546462"/>
            <a:chExt cx="2461789" cy="2114084"/>
          </a:xfrm>
        </p:grpSpPr>
        <p:sp>
          <p:nvSpPr>
            <p:cNvPr id="397" name="Google Shape;397;p61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61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solidFill>
          <a:schemeClr val="accent3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2"/>
          <p:cNvSpPr txBox="1">
            <a:spLocks noGrp="1"/>
          </p:cNvSpPr>
          <p:nvPr>
            <p:ph type="subTitle" idx="1"/>
          </p:nvPr>
        </p:nvSpPr>
        <p:spPr>
          <a:xfrm>
            <a:off x="720000" y="2863368"/>
            <a:ext cx="38406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62"/>
          <p:cNvSpPr txBox="1">
            <a:spLocks noGrp="1"/>
          </p:cNvSpPr>
          <p:nvPr>
            <p:ph type="title"/>
          </p:nvPr>
        </p:nvSpPr>
        <p:spPr>
          <a:xfrm>
            <a:off x="720000" y="1888061"/>
            <a:ext cx="38406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02" name="Google Shape;402;p62"/>
          <p:cNvGrpSpPr/>
          <p:nvPr/>
        </p:nvGrpSpPr>
        <p:grpSpPr>
          <a:xfrm>
            <a:off x="-548776" y="-800375"/>
            <a:ext cx="2461789" cy="2114084"/>
            <a:chOff x="-548776" y="-800375"/>
            <a:chExt cx="2461789" cy="2114084"/>
          </a:xfrm>
        </p:grpSpPr>
        <p:sp>
          <p:nvSpPr>
            <p:cNvPr id="403" name="Google Shape;403;p62"/>
            <p:cNvSpPr/>
            <p:nvPr/>
          </p:nvSpPr>
          <p:spPr>
            <a:xfrm>
              <a:off x="-548776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62"/>
            <p:cNvSpPr/>
            <p:nvPr/>
          </p:nvSpPr>
          <p:spPr>
            <a:xfrm>
              <a:off x="1268314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">
    <p:bg>
      <p:bgPr>
        <a:solidFill>
          <a:schemeClr val="accent3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3"/>
          <p:cNvSpPr txBox="1">
            <a:spLocks noGrp="1"/>
          </p:cNvSpPr>
          <p:nvPr>
            <p:ph type="subTitle" idx="1"/>
          </p:nvPr>
        </p:nvSpPr>
        <p:spPr>
          <a:xfrm>
            <a:off x="5315100" y="2741325"/>
            <a:ext cx="31089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63"/>
          <p:cNvSpPr txBox="1">
            <a:spLocks noGrp="1"/>
          </p:cNvSpPr>
          <p:nvPr>
            <p:ph type="title"/>
          </p:nvPr>
        </p:nvSpPr>
        <p:spPr>
          <a:xfrm>
            <a:off x="5315100" y="1948735"/>
            <a:ext cx="3108900" cy="6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63"/>
          <p:cNvSpPr>
            <a:spLocks noGrp="1"/>
          </p:cNvSpPr>
          <p:nvPr>
            <p:ph type="pic" idx="2"/>
          </p:nvPr>
        </p:nvSpPr>
        <p:spPr>
          <a:xfrm>
            <a:off x="562579" y="752250"/>
            <a:ext cx="4184400" cy="3639000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409" name="Google Shape;409;p63"/>
          <p:cNvGrpSpPr/>
          <p:nvPr/>
        </p:nvGrpSpPr>
        <p:grpSpPr>
          <a:xfrm>
            <a:off x="7650299" y="-800375"/>
            <a:ext cx="2461789" cy="2114084"/>
            <a:chOff x="7193099" y="-800375"/>
            <a:chExt cx="2461789" cy="2114084"/>
          </a:xfrm>
        </p:grpSpPr>
        <p:sp>
          <p:nvSpPr>
            <p:cNvPr id="410" name="Google Shape;410;p63"/>
            <p:cNvSpPr/>
            <p:nvPr/>
          </p:nvSpPr>
          <p:spPr>
            <a:xfrm flipH="1">
              <a:off x="7506289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63"/>
            <p:cNvSpPr/>
            <p:nvPr/>
          </p:nvSpPr>
          <p:spPr>
            <a:xfrm flipH="1">
              <a:off x="7193099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1_1">
    <p:bg>
      <p:bgPr>
        <a:solidFill>
          <a:schemeClr val="accent3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4"/>
          <p:cNvSpPr txBox="1">
            <a:spLocks noGrp="1"/>
          </p:cNvSpPr>
          <p:nvPr>
            <p:ph type="subTitle" idx="1"/>
          </p:nvPr>
        </p:nvSpPr>
        <p:spPr>
          <a:xfrm>
            <a:off x="6503700" y="2364600"/>
            <a:ext cx="19203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64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64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64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solidFill>
          <a:schemeClr val="accent3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5"/>
          <p:cNvSpPr txBox="1">
            <a:spLocks noGrp="1"/>
          </p:cNvSpPr>
          <p:nvPr>
            <p:ph type="title"/>
          </p:nvPr>
        </p:nvSpPr>
        <p:spPr>
          <a:xfrm>
            <a:off x="748700" y="25201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9" name="Google Shape;419;p65"/>
          <p:cNvSpPr txBox="1">
            <a:spLocks noGrp="1"/>
          </p:cNvSpPr>
          <p:nvPr>
            <p:ph type="subTitle" idx="1"/>
          </p:nvPr>
        </p:nvSpPr>
        <p:spPr>
          <a:xfrm>
            <a:off x="748650" y="30535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65"/>
          <p:cNvSpPr txBox="1">
            <a:spLocks noGrp="1"/>
          </p:cNvSpPr>
          <p:nvPr>
            <p:ph type="title" idx="2"/>
          </p:nvPr>
        </p:nvSpPr>
        <p:spPr>
          <a:xfrm>
            <a:off x="3416550" y="22915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1" name="Google Shape;421;p65"/>
          <p:cNvSpPr txBox="1">
            <a:spLocks noGrp="1"/>
          </p:cNvSpPr>
          <p:nvPr>
            <p:ph type="subTitle" idx="3"/>
          </p:nvPr>
        </p:nvSpPr>
        <p:spPr>
          <a:xfrm>
            <a:off x="3416500" y="28249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5"/>
          <p:cNvSpPr txBox="1">
            <a:spLocks noGrp="1"/>
          </p:cNvSpPr>
          <p:nvPr>
            <p:ph type="title" idx="4"/>
          </p:nvPr>
        </p:nvSpPr>
        <p:spPr>
          <a:xfrm>
            <a:off x="6084400" y="25201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3" name="Google Shape;423;p65"/>
          <p:cNvSpPr txBox="1">
            <a:spLocks noGrp="1"/>
          </p:cNvSpPr>
          <p:nvPr>
            <p:ph type="subTitle" idx="5"/>
          </p:nvPr>
        </p:nvSpPr>
        <p:spPr>
          <a:xfrm>
            <a:off x="6084350" y="30535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65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65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bg>
      <p:bgPr>
        <a:solidFill>
          <a:schemeClr val="accent3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6"/>
          <p:cNvSpPr txBox="1">
            <a:spLocks noGrp="1"/>
          </p:cNvSpPr>
          <p:nvPr>
            <p:ph type="title"/>
          </p:nvPr>
        </p:nvSpPr>
        <p:spPr>
          <a:xfrm>
            <a:off x="1100994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8" name="Google Shape;428;p66"/>
          <p:cNvSpPr txBox="1">
            <a:spLocks noGrp="1"/>
          </p:cNvSpPr>
          <p:nvPr>
            <p:ph type="subTitle" idx="1"/>
          </p:nvPr>
        </p:nvSpPr>
        <p:spPr>
          <a:xfrm>
            <a:off x="1100994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66"/>
          <p:cNvSpPr txBox="1">
            <a:spLocks noGrp="1"/>
          </p:cNvSpPr>
          <p:nvPr>
            <p:ph type="title" idx="2"/>
          </p:nvPr>
        </p:nvSpPr>
        <p:spPr>
          <a:xfrm>
            <a:off x="3563255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0" name="Google Shape;430;p66"/>
          <p:cNvSpPr txBox="1">
            <a:spLocks noGrp="1"/>
          </p:cNvSpPr>
          <p:nvPr>
            <p:ph type="subTitle" idx="3"/>
          </p:nvPr>
        </p:nvSpPr>
        <p:spPr>
          <a:xfrm>
            <a:off x="3563255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66"/>
          <p:cNvSpPr txBox="1">
            <a:spLocks noGrp="1"/>
          </p:cNvSpPr>
          <p:nvPr>
            <p:ph type="title" idx="4"/>
          </p:nvPr>
        </p:nvSpPr>
        <p:spPr>
          <a:xfrm>
            <a:off x="6025490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2" name="Google Shape;432;p66"/>
          <p:cNvSpPr txBox="1">
            <a:spLocks noGrp="1"/>
          </p:cNvSpPr>
          <p:nvPr>
            <p:ph type="subTitle" idx="5"/>
          </p:nvPr>
        </p:nvSpPr>
        <p:spPr>
          <a:xfrm>
            <a:off x="6025490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66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66"/>
          <p:cNvSpPr/>
          <p:nvPr/>
        </p:nvSpPr>
        <p:spPr>
          <a:xfrm flipH="1">
            <a:off x="75062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66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2">
    <p:bg>
      <p:bgPr>
        <a:solidFill>
          <a:schemeClr val="accent3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7"/>
          <p:cNvSpPr txBox="1">
            <a:spLocks noGrp="1"/>
          </p:cNvSpPr>
          <p:nvPr>
            <p:ph type="title"/>
          </p:nvPr>
        </p:nvSpPr>
        <p:spPr>
          <a:xfrm>
            <a:off x="7200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8" name="Google Shape;438;p67"/>
          <p:cNvSpPr txBox="1">
            <a:spLocks noGrp="1"/>
          </p:cNvSpPr>
          <p:nvPr>
            <p:ph type="subTitle" idx="1"/>
          </p:nvPr>
        </p:nvSpPr>
        <p:spPr>
          <a:xfrm>
            <a:off x="7200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67"/>
          <p:cNvSpPr txBox="1">
            <a:spLocks noGrp="1"/>
          </p:cNvSpPr>
          <p:nvPr>
            <p:ph type="title" idx="2"/>
          </p:nvPr>
        </p:nvSpPr>
        <p:spPr>
          <a:xfrm>
            <a:off x="34165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0" name="Google Shape;440;p67"/>
          <p:cNvSpPr txBox="1">
            <a:spLocks noGrp="1"/>
          </p:cNvSpPr>
          <p:nvPr>
            <p:ph type="subTitle" idx="3"/>
          </p:nvPr>
        </p:nvSpPr>
        <p:spPr>
          <a:xfrm>
            <a:off x="34165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67"/>
          <p:cNvSpPr txBox="1">
            <a:spLocks noGrp="1"/>
          </p:cNvSpPr>
          <p:nvPr>
            <p:ph type="title" idx="4"/>
          </p:nvPr>
        </p:nvSpPr>
        <p:spPr>
          <a:xfrm>
            <a:off x="61130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2" name="Google Shape;442;p67"/>
          <p:cNvSpPr txBox="1">
            <a:spLocks noGrp="1"/>
          </p:cNvSpPr>
          <p:nvPr>
            <p:ph type="subTitle" idx="5"/>
          </p:nvPr>
        </p:nvSpPr>
        <p:spPr>
          <a:xfrm>
            <a:off x="61130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67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67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67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67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BLANK_1_1_1_2_3">
    <p:bg>
      <p:bgPr>
        <a:solidFill>
          <a:schemeClr val="accent3"/>
        </a:soli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8"/>
          <p:cNvSpPr txBox="1">
            <a:spLocks noGrp="1"/>
          </p:cNvSpPr>
          <p:nvPr>
            <p:ph type="title"/>
          </p:nvPr>
        </p:nvSpPr>
        <p:spPr>
          <a:xfrm>
            <a:off x="74865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9" name="Google Shape;449;p68"/>
          <p:cNvSpPr txBox="1">
            <a:spLocks noGrp="1"/>
          </p:cNvSpPr>
          <p:nvPr>
            <p:ph type="subTitle" idx="1"/>
          </p:nvPr>
        </p:nvSpPr>
        <p:spPr>
          <a:xfrm>
            <a:off x="74865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68"/>
          <p:cNvSpPr txBox="1">
            <a:spLocks noGrp="1"/>
          </p:cNvSpPr>
          <p:nvPr>
            <p:ph type="title" idx="2"/>
          </p:nvPr>
        </p:nvSpPr>
        <p:spPr>
          <a:xfrm>
            <a:off x="341650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51" name="Google Shape;451;p68"/>
          <p:cNvSpPr txBox="1">
            <a:spLocks noGrp="1"/>
          </p:cNvSpPr>
          <p:nvPr>
            <p:ph type="subTitle" idx="3"/>
          </p:nvPr>
        </p:nvSpPr>
        <p:spPr>
          <a:xfrm>
            <a:off x="341650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68"/>
          <p:cNvSpPr txBox="1">
            <a:spLocks noGrp="1"/>
          </p:cNvSpPr>
          <p:nvPr>
            <p:ph type="title" idx="4"/>
          </p:nvPr>
        </p:nvSpPr>
        <p:spPr>
          <a:xfrm>
            <a:off x="608435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53" name="Google Shape;453;p68"/>
          <p:cNvSpPr txBox="1">
            <a:spLocks noGrp="1"/>
          </p:cNvSpPr>
          <p:nvPr>
            <p:ph type="subTitle" idx="5"/>
          </p:nvPr>
        </p:nvSpPr>
        <p:spPr>
          <a:xfrm>
            <a:off x="608435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68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68"/>
          <p:cNvSpPr/>
          <p:nvPr/>
        </p:nvSpPr>
        <p:spPr>
          <a:xfrm rot="10800000" flipH="1">
            <a:off x="8101639" y="27571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bg>
      <p:bgPr>
        <a:solidFill>
          <a:schemeClr val="accent3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9"/>
          <p:cNvSpPr txBox="1">
            <a:spLocks noGrp="1"/>
          </p:cNvSpPr>
          <p:nvPr>
            <p:ph type="title"/>
          </p:nvPr>
        </p:nvSpPr>
        <p:spPr>
          <a:xfrm>
            <a:off x="720009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58" name="Google Shape;458;p69"/>
          <p:cNvSpPr txBox="1">
            <a:spLocks noGrp="1"/>
          </p:cNvSpPr>
          <p:nvPr>
            <p:ph type="subTitle" idx="1"/>
          </p:nvPr>
        </p:nvSpPr>
        <p:spPr>
          <a:xfrm>
            <a:off x="720009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69"/>
          <p:cNvSpPr txBox="1">
            <a:spLocks noGrp="1"/>
          </p:cNvSpPr>
          <p:nvPr>
            <p:ph type="title" idx="2"/>
          </p:nvPr>
        </p:nvSpPr>
        <p:spPr>
          <a:xfrm>
            <a:off x="4758811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0" name="Google Shape;460;p69"/>
          <p:cNvSpPr txBox="1">
            <a:spLocks noGrp="1"/>
          </p:cNvSpPr>
          <p:nvPr>
            <p:ph type="subTitle" idx="3"/>
          </p:nvPr>
        </p:nvSpPr>
        <p:spPr>
          <a:xfrm>
            <a:off x="4758806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69"/>
          <p:cNvSpPr txBox="1">
            <a:spLocks noGrp="1"/>
          </p:cNvSpPr>
          <p:nvPr>
            <p:ph type="title" idx="4"/>
          </p:nvPr>
        </p:nvSpPr>
        <p:spPr>
          <a:xfrm>
            <a:off x="2739410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2" name="Google Shape;462;p69"/>
          <p:cNvSpPr txBox="1">
            <a:spLocks noGrp="1"/>
          </p:cNvSpPr>
          <p:nvPr>
            <p:ph type="subTitle" idx="5"/>
          </p:nvPr>
        </p:nvSpPr>
        <p:spPr>
          <a:xfrm>
            <a:off x="2739408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69"/>
          <p:cNvSpPr txBox="1">
            <a:spLocks noGrp="1"/>
          </p:cNvSpPr>
          <p:nvPr>
            <p:ph type="title" idx="6"/>
          </p:nvPr>
        </p:nvSpPr>
        <p:spPr>
          <a:xfrm>
            <a:off x="6778212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4" name="Google Shape;464;p69"/>
          <p:cNvSpPr txBox="1">
            <a:spLocks noGrp="1"/>
          </p:cNvSpPr>
          <p:nvPr>
            <p:ph type="subTitle" idx="7"/>
          </p:nvPr>
        </p:nvSpPr>
        <p:spPr>
          <a:xfrm>
            <a:off x="6778205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69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69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69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69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bg>
      <p:bgPr>
        <a:solidFill>
          <a:schemeClr val="accent3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0"/>
          <p:cNvSpPr txBox="1">
            <a:spLocks noGrp="1"/>
          </p:cNvSpPr>
          <p:nvPr>
            <p:ph type="title"/>
          </p:nvPr>
        </p:nvSpPr>
        <p:spPr>
          <a:xfrm>
            <a:off x="720010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71" name="Google Shape;471;p70"/>
          <p:cNvSpPr txBox="1">
            <a:spLocks noGrp="1"/>
          </p:cNvSpPr>
          <p:nvPr>
            <p:ph type="subTitle" idx="1"/>
          </p:nvPr>
        </p:nvSpPr>
        <p:spPr>
          <a:xfrm>
            <a:off x="720000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70"/>
          <p:cNvSpPr txBox="1">
            <a:spLocks noGrp="1"/>
          </p:cNvSpPr>
          <p:nvPr>
            <p:ph type="title" idx="2"/>
          </p:nvPr>
        </p:nvSpPr>
        <p:spPr>
          <a:xfrm>
            <a:off x="4654201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73" name="Google Shape;473;p70"/>
          <p:cNvSpPr txBox="1">
            <a:spLocks noGrp="1"/>
          </p:cNvSpPr>
          <p:nvPr>
            <p:ph type="subTitle" idx="3"/>
          </p:nvPr>
        </p:nvSpPr>
        <p:spPr>
          <a:xfrm>
            <a:off x="4654188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4" name="Google Shape;474;p70"/>
          <p:cNvSpPr txBox="1">
            <a:spLocks noGrp="1"/>
          </p:cNvSpPr>
          <p:nvPr>
            <p:ph type="title" idx="4"/>
          </p:nvPr>
        </p:nvSpPr>
        <p:spPr>
          <a:xfrm>
            <a:off x="2687105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75" name="Google Shape;475;p70"/>
          <p:cNvSpPr txBox="1">
            <a:spLocks noGrp="1"/>
          </p:cNvSpPr>
          <p:nvPr>
            <p:ph type="subTitle" idx="5"/>
          </p:nvPr>
        </p:nvSpPr>
        <p:spPr>
          <a:xfrm>
            <a:off x="2687094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70"/>
          <p:cNvSpPr txBox="1">
            <a:spLocks noGrp="1"/>
          </p:cNvSpPr>
          <p:nvPr>
            <p:ph type="title" idx="6"/>
          </p:nvPr>
        </p:nvSpPr>
        <p:spPr>
          <a:xfrm>
            <a:off x="6621297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77" name="Google Shape;477;p70"/>
          <p:cNvSpPr txBox="1">
            <a:spLocks noGrp="1"/>
          </p:cNvSpPr>
          <p:nvPr>
            <p:ph type="subTitle" idx="7"/>
          </p:nvPr>
        </p:nvSpPr>
        <p:spPr>
          <a:xfrm>
            <a:off x="6621282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70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70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70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BLANK_1_1_1_1_2_1">
    <p:bg>
      <p:bgPr>
        <a:solidFill>
          <a:schemeClr val="accent3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1"/>
          <p:cNvSpPr txBox="1">
            <a:spLocks noGrp="1"/>
          </p:cNvSpPr>
          <p:nvPr>
            <p:ph type="title"/>
          </p:nvPr>
        </p:nvSpPr>
        <p:spPr>
          <a:xfrm>
            <a:off x="2015412" y="16722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83" name="Google Shape;483;p71"/>
          <p:cNvSpPr txBox="1">
            <a:spLocks noGrp="1"/>
          </p:cNvSpPr>
          <p:nvPr>
            <p:ph type="subTitle" idx="1"/>
          </p:nvPr>
        </p:nvSpPr>
        <p:spPr>
          <a:xfrm>
            <a:off x="2015400" y="20532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71"/>
          <p:cNvSpPr txBox="1">
            <a:spLocks noGrp="1"/>
          </p:cNvSpPr>
          <p:nvPr>
            <p:ph type="title" idx="2"/>
          </p:nvPr>
        </p:nvSpPr>
        <p:spPr>
          <a:xfrm>
            <a:off x="6137989" y="16722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85" name="Google Shape;485;p71"/>
          <p:cNvSpPr txBox="1">
            <a:spLocks noGrp="1"/>
          </p:cNvSpPr>
          <p:nvPr>
            <p:ph type="subTitle" idx="3"/>
          </p:nvPr>
        </p:nvSpPr>
        <p:spPr>
          <a:xfrm>
            <a:off x="6137973" y="20532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71"/>
          <p:cNvSpPr txBox="1">
            <a:spLocks noGrp="1"/>
          </p:cNvSpPr>
          <p:nvPr>
            <p:ph type="title" idx="4"/>
          </p:nvPr>
        </p:nvSpPr>
        <p:spPr>
          <a:xfrm>
            <a:off x="2015428" y="33528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87" name="Google Shape;487;p71"/>
          <p:cNvSpPr txBox="1">
            <a:spLocks noGrp="1"/>
          </p:cNvSpPr>
          <p:nvPr>
            <p:ph type="subTitle" idx="5"/>
          </p:nvPr>
        </p:nvSpPr>
        <p:spPr>
          <a:xfrm>
            <a:off x="2015414" y="37338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71"/>
          <p:cNvSpPr txBox="1">
            <a:spLocks noGrp="1"/>
          </p:cNvSpPr>
          <p:nvPr>
            <p:ph type="title" idx="6"/>
          </p:nvPr>
        </p:nvSpPr>
        <p:spPr>
          <a:xfrm>
            <a:off x="6138004" y="33528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89" name="Google Shape;489;p71"/>
          <p:cNvSpPr txBox="1">
            <a:spLocks noGrp="1"/>
          </p:cNvSpPr>
          <p:nvPr>
            <p:ph type="subTitle" idx="7"/>
          </p:nvPr>
        </p:nvSpPr>
        <p:spPr>
          <a:xfrm>
            <a:off x="6137987" y="37338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71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71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71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bg>
      <p:bgPr>
        <a:solidFill>
          <a:schemeClr val="accent3"/>
        </a:solid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2"/>
          <p:cNvSpPr txBox="1">
            <a:spLocks noGrp="1"/>
          </p:cNvSpPr>
          <p:nvPr>
            <p:ph type="title"/>
          </p:nvPr>
        </p:nvSpPr>
        <p:spPr>
          <a:xfrm>
            <a:off x="720000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95" name="Google Shape;495;p72"/>
          <p:cNvSpPr txBox="1">
            <a:spLocks noGrp="1"/>
          </p:cNvSpPr>
          <p:nvPr>
            <p:ph type="subTitle" idx="1"/>
          </p:nvPr>
        </p:nvSpPr>
        <p:spPr>
          <a:xfrm>
            <a:off x="720000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72"/>
          <p:cNvSpPr txBox="1">
            <a:spLocks noGrp="1"/>
          </p:cNvSpPr>
          <p:nvPr>
            <p:ph type="title" idx="2"/>
          </p:nvPr>
        </p:nvSpPr>
        <p:spPr>
          <a:xfrm>
            <a:off x="3657600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97" name="Google Shape;497;p72"/>
          <p:cNvSpPr txBox="1">
            <a:spLocks noGrp="1"/>
          </p:cNvSpPr>
          <p:nvPr>
            <p:ph type="subTitle" idx="3"/>
          </p:nvPr>
        </p:nvSpPr>
        <p:spPr>
          <a:xfrm>
            <a:off x="3657600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72"/>
          <p:cNvSpPr txBox="1">
            <a:spLocks noGrp="1"/>
          </p:cNvSpPr>
          <p:nvPr>
            <p:ph type="title" idx="4"/>
          </p:nvPr>
        </p:nvSpPr>
        <p:spPr>
          <a:xfrm>
            <a:off x="720000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99" name="Google Shape;499;p72"/>
          <p:cNvSpPr txBox="1">
            <a:spLocks noGrp="1"/>
          </p:cNvSpPr>
          <p:nvPr>
            <p:ph type="subTitle" idx="5"/>
          </p:nvPr>
        </p:nvSpPr>
        <p:spPr>
          <a:xfrm>
            <a:off x="720000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72"/>
          <p:cNvSpPr txBox="1">
            <a:spLocks noGrp="1"/>
          </p:cNvSpPr>
          <p:nvPr>
            <p:ph type="title" idx="6"/>
          </p:nvPr>
        </p:nvSpPr>
        <p:spPr>
          <a:xfrm>
            <a:off x="3657600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1" name="Google Shape;501;p72"/>
          <p:cNvSpPr txBox="1">
            <a:spLocks noGrp="1"/>
          </p:cNvSpPr>
          <p:nvPr>
            <p:ph type="subTitle" idx="7"/>
          </p:nvPr>
        </p:nvSpPr>
        <p:spPr>
          <a:xfrm>
            <a:off x="3657600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72"/>
          <p:cNvSpPr txBox="1">
            <a:spLocks noGrp="1"/>
          </p:cNvSpPr>
          <p:nvPr>
            <p:ph type="title" idx="8"/>
          </p:nvPr>
        </p:nvSpPr>
        <p:spPr>
          <a:xfrm>
            <a:off x="6595195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3" name="Google Shape;503;p72"/>
          <p:cNvSpPr txBox="1">
            <a:spLocks noGrp="1"/>
          </p:cNvSpPr>
          <p:nvPr>
            <p:ph type="subTitle" idx="9"/>
          </p:nvPr>
        </p:nvSpPr>
        <p:spPr>
          <a:xfrm>
            <a:off x="6595195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4" name="Google Shape;504;p72"/>
          <p:cNvSpPr txBox="1">
            <a:spLocks noGrp="1"/>
          </p:cNvSpPr>
          <p:nvPr>
            <p:ph type="title" idx="13"/>
          </p:nvPr>
        </p:nvSpPr>
        <p:spPr>
          <a:xfrm>
            <a:off x="6595195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5" name="Google Shape;505;p72"/>
          <p:cNvSpPr txBox="1">
            <a:spLocks noGrp="1"/>
          </p:cNvSpPr>
          <p:nvPr>
            <p:ph type="subTitle" idx="14"/>
          </p:nvPr>
        </p:nvSpPr>
        <p:spPr>
          <a:xfrm>
            <a:off x="6595195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72"/>
          <p:cNvSpPr txBox="1">
            <a:spLocks noGrp="1"/>
          </p:cNvSpPr>
          <p:nvPr>
            <p:ph type="title" idx="15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72"/>
          <p:cNvSpPr/>
          <p:nvPr/>
        </p:nvSpPr>
        <p:spPr>
          <a:xfrm flipH="1">
            <a:off x="7943989" y="-394200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_3">
    <p:bg>
      <p:bgPr>
        <a:solidFill>
          <a:schemeClr val="accent3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3"/>
          <p:cNvSpPr txBox="1">
            <a:spLocks noGrp="1"/>
          </p:cNvSpPr>
          <p:nvPr>
            <p:ph type="title" hasCustomPrompt="1"/>
          </p:nvPr>
        </p:nvSpPr>
        <p:spPr>
          <a:xfrm>
            <a:off x="1101000" y="3069144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10" name="Google Shape;510;p73"/>
          <p:cNvSpPr txBox="1">
            <a:spLocks noGrp="1"/>
          </p:cNvSpPr>
          <p:nvPr>
            <p:ph type="subTitle" idx="1"/>
          </p:nvPr>
        </p:nvSpPr>
        <p:spPr>
          <a:xfrm>
            <a:off x="1101000" y="373471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73"/>
          <p:cNvSpPr txBox="1">
            <a:spLocks noGrp="1"/>
          </p:cNvSpPr>
          <p:nvPr>
            <p:ph type="title" idx="2" hasCustomPrompt="1"/>
          </p:nvPr>
        </p:nvSpPr>
        <p:spPr>
          <a:xfrm>
            <a:off x="3429000" y="30691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12" name="Google Shape;512;p73"/>
          <p:cNvSpPr txBox="1">
            <a:spLocks noGrp="1"/>
          </p:cNvSpPr>
          <p:nvPr>
            <p:ph type="subTitle" idx="3"/>
          </p:nvPr>
        </p:nvSpPr>
        <p:spPr>
          <a:xfrm>
            <a:off x="3429000" y="373467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73"/>
          <p:cNvSpPr txBox="1">
            <a:spLocks noGrp="1"/>
          </p:cNvSpPr>
          <p:nvPr>
            <p:ph type="title" idx="4" hasCustomPrompt="1"/>
          </p:nvPr>
        </p:nvSpPr>
        <p:spPr>
          <a:xfrm>
            <a:off x="5757000" y="30691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14" name="Google Shape;514;p73"/>
          <p:cNvSpPr txBox="1">
            <a:spLocks noGrp="1"/>
          </p:cNvSpPr>
          <p:nvPr>
            <p:ph type="subTitle" idx="5"/>
          </p:nvPr>
        </p:nvSpPr>
        <p:spPr>
          <a:xfrm>
            <a:off x="5757000" y="373467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73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73"/>
          <p:cNvSpPr/>
          <p:nvPr/>
        </p:nvSpPr>
        <p:spPr>
          <a:xfrm flipH="1">
            <a:off x="-1213948" y="3960742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73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bg>
      <p:bgPr>
        <a:solidFill>
          <a:schemeClr val="accent3"/>
        </a:solid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4"/>
          <p:cNvSpPr txBox="1">
            <a:spLocks noGrp="1"/>
          </p:cNvSpPr>
          <p:nvPr>
            <p:ph type="ctrTitle"/>
          </p:nvPr>
        </p:nvSpPr>
        <p:spPr>
          <a:xfrm>
            <a:off x="724875" y="540000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20" name="Google Shape;520;p74"/>
          <p:cNvSpPr txBox="1">
            <a:spLocks noGrp="1"/>
          </p:cNvSpPr>
          <p:nvPr>
            <p:ph type="subTitle" idx="1"/>
          </p:nvPr>
        </p:nvSpPr>
        <p:spPr>
          <a:xfrm>
            <a:off x="720000" y="1537800"/>
            <a:ext cx="42939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21" name="Google Shape;521;p74"/>
          <p:cNvSpPr txBox="1"/>
          <p:nvPr/>
        </p:nvSpPr>
        <p:spPr>
          <a:xfrm>
            <a:off x="991563" y="3770400"/>
            <a:ext cx="3749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CREDITS: This presentation template was created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, including icons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, infographics &amp; images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  and illustrations by </a:t>
            </a:r>
            <a:r>
              <a:rPr lang="ru" sz="1200" b="1">
                <a:solidFill>
                  <a:schemeClr val="hlink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5"/>
              </a:rPr>
              <a:t>Storyset</a:t>
            </a:r>
            <a:endParaRPr sz="1200" b="1">
              <a:solidFill>
                <a:srgbClr val="434343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22" name="Google Shape;522;p74"/>
          <p:cNvSpPr/>
          <p:nvPr/>
        </p:nvSpPr>
        <p:spPr>
          <a:xfrm flipH="1">
            <a:off x="397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accent3"/>
        </a:solidFill>
        <a:effectLst/>
      </p:bgPr>
    </p:bg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5"/>
          <p:cNvSpPr/>
          <p:nvPr/>
        </p:nvSpPr>
        <p:spPr>
          <a:xfrm rot="10800000" flipH="1">
            <a:off x="-516797" y="42493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75"/>
          <p:cNvSpPr/>
          <p:nvPr/>
        </p:nvSpPr>
        <p:spPr>
          <a:xfrm rot="10800000" flipH="1">
            <a:off x="1300293" y="400366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75"/>
          <p:cNvSpPr/>
          <p:nvPr/>
        </p:nvSpPr>
        <p:spPr>
          <a:xfrm>
            <a:off x="8095789" y="275691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1"/>
        </a:soli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Google Shape;528;p76"/>
          <p:cNvGrpSpPr/>
          <p:nvPr/>
        </p:nvGrpSpPr>
        <p:grpSpPr>
          <a:xfrm>
            <a:off x="-739495" y="-745642"/>
            <a:ext cx="2461789" cy="2114084"/>
            <a:chOff x="-510901" y="-517038"/>
            <a:chExt cx="2461789" cy="2114084"/>
          </a:xfrm>
        </p:grpSpPr>
        <p:sp>
          <p:nvSpPr>
            <p:cNvPr id="529" name="Google Shape;529;p76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76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1" name="Google Shape;531;p76"/>
          <p:cNvGrpSpPr/>
          <p:nvPr/>
        </p:nvGrpSpPr>
        <p:grpSpPr>
          <a:xfrm>
            <a:off x="7421705" y="3775058"/>
            <a:ext cx="2461789" cy="2114084"/>
            <a:chOff x="7193099" y="3546462"/>
            <a:chExt cx="2461789" cy="2114084"/>
          </a:xfrm>
        </p:grpSpPr>
        <p:sp>
          <p:nvSpPr>
            <p:cNvPr id="532" name="Google Shape;532;p76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76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10"/>
          <p:cNvSpPr txBox="1">
            <a:spLocks noGrp="1"/>
          </p:cNvSpPr>
          <p:nvPr>
            <p:ph type="ctrTitle"/>
          </p:nvPr>
        </p:nvSpPr>
        <p:spPr>
          <a:xfrm>
            <a:off x="720000" y="1356801"/>
            <a:ext cx="4755000" cy="25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781" name="Google Shape;781;p110"/>
          <p:cNvSpPr txBox="1">
            <a:spLocks noGrp="1"/>
          </p:cNvSpPr>
          <p:nvPr>
            <p:ph type="subTitle" idx="1"/>
          </p:nvPr>
        </p:nvSpPr>
        <p:spPr>
          <a:xfrm>
            <a:off x="720000" y="4069410"/>
            <a:ext cx="44805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11"/>
          <p:cNvSpPr txBox="1">
            <a:spLocks noGrp="1"/>
          </p:cNvSpPr>
          <p:nvPr>
            <p:ph type="title"/>
          </p:nvPr>
        </p:nvSpPr>
        <p:spPr>
          <a:xfrm>
            <a:off x="4572000" y="1820100"/>
            <a:ext cx="3848700" cy="13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84" name="Google Shape;784;p111"/>
          <p:cNvSpPr txBox="1">
            <a:spLocks noGrp="1"/>
          </p:cNvSpPr>
          <p:nvPr>
            <p:ph type="title" idx="2" hasCustomPrompt="1"/>
          </p:nvPr>
        </p:nvSpPr>
        <p:spPr>
          <a:xfrm>
            <a:off x="6595200" y="539995"/>
            <a:ext cx="18288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85" name="Google Shape;785;p111"/>
          <p:cNvSpPr txBox="1">
            <a:spLocks noGrp="1"/>
          </p:cNvSpPr>
          <p:nvPr>
            <p:ph type="subTitle" idx="1"/>
          </p:nvPr>
        </p:nvSpPr>
        <p:spPr>
          <a:xfrm>
            <a:off x="4572000" y="3344100"/>
            <a:ext cx="38487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11"/>
          <p:cNvSpPr/>
          <p:nvPr/>
        </p:nvSpPr>
        <p:spPr>
          <a:xfrm rot="10800000">
            <a:off x="7506289" y="42493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111"/>
          <p:cNvSpPr/>
          <p:nvPr/>
        </p:nvSpPr>
        <p:spPr>
          <a:xfrm rot="10800000">
            <a:off x="7193099" y="400366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111"/>
          <p:cNvSpPr/>
          <p:nvPr/>
        </p:nvSpPr>
        <p:spPr>
          <a:xfrm flipH="1">
            <a:off x="397603" y="275691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3"/>
        </a:solidFill>
        <a:effectLst/>
      </p:bgPr>
    </p:bg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12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112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DA3232"/>
              </a:buClr>
              <a:buSzPts val="1400"/>
              <a:buFont typeface="Arial"/>
              <a:buChar char="●"/>
              <a:defRPr sz="125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792" name="Google Shape;792;p112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112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3"/>
        </a:solidFill>
        <a:effectLst/>
      </p:bgPr>
    </p:bg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11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113"/>
          <p:cNvSpPr txBox="1">
            <a:spLocks noGrp="1"/>
          </p:cNvSpPr>
          <p:nvPr>
            <p:ph type="subTitle" idx="1"/>
          </p:nvPr>
        </p:nvSpPr>
        <p:spPr>
          <a:xfrm>
            <a:off x="939925" y="2495550"/>
            <a:ext cx="2732400" cy="5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97" name="Google Shape;797;p113"/>
          <p:cNvSpPr txBox="1">
            <a:spLocks noGrp="1"/>
          </p:cNvSpPr>
          <p:nvPr>
            <p:ph type="subTitle" idx="2"/>
          </p:nvPr>
        </p:nvSpPr>
        <p:spPr>
          <a:xfrm>
            <a:off x="5471650" y="2495550"/>
            <a:ext cx="2732400" cy="5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98" name="Google Shape;798;p113"/>
          <p:cNvSpPr txBox="1">
            <a:spLocks noGrp="1"/>
          </p:cNvSpPr>
          <p:nvPr>
            <p:ph type="subTitle" idx="3"/>
          </p:nvPr>
        </p:nvSpPr>
        <p:spPr>
          <a:xfrm>
            <a:off x="939925" y="31051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9" name="Google Shape;799;p113"/>
          <p:cNvSpPr txBox="1">
            <a:spLocks noGrp="1"/>
          </p:cNvSpPr>
          <p:nvPr>
            <p:ph type="subTitle" idx="4"/>
          </p:nvPr>
        </p:nvSpPr>
        <p:spPr>
          <a:xfrm>
            <a:off x="5471650" y="31051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0" name="Google Shape;800;p113"/>
          <p:cNvSpPr/>
          <p:nvPr/>
        </p:nvSpPr>
        <p:spPr>
          <a:xfrm>
            <a:off x="39763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3"/>
        </a:solidFill>
        <a:effectLst/>
      </p:bgPr>
    </p:bg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14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03" name="Google Shape;803;p114"/>
          <p:cNvGrpSpPr/>
          <p:nvPr/>
        </p:nvGrpSpPr>
        <p:grpSpPr>
          <a:xfrm rot="10800000" flipH="1">
            <a:off x="8423999" y="-176411"/>
            <a:ext cx="2461789" cy="2114084"/>
            <a:chOff x="7193099" y="-800375"/>
            <a:chExt cx="2461789" cy="2114084"/>
          </a:xfrm>
        </p:grpSpPr>
        <p:sp>
          <p:nvSpPr>
            <p:cNvPr id="804" name="Google Shape;804;p114"/>
            <p:cNvSpPr/>
            <p:nvPr/>
          </p:nvSpPr>
          <p:spPr>
            <a:xfrm flipH="1">
              <a:off x="7506289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14"/>
            <p:cNvSpPr/>
            <p:nvPr/>
          </p:nvSpPr>
          <p:spPr>
            <a:xfrm flipH="1">
              <a:off x="7193099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15"/>
          <p:cNvSpPr txBox="1">
            <a:spLocks noGrp="1"/>
          </p:cNvSpPr>
          <p:nvPr>
            <p:ph type="title"/>
          </p:nvPr>
        </p:nvSpPr>
        <p:spPr>
          <a:xfrm>
            <a:off x="720000" y="365750"/>
            <a:ext cx="39594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115"/>
          <p:cNvSpPr txBox="1">
            <a:spLocks noGrp="1"/>
          </p:cNvSpPr>
          <p:nvPr>
            <p:ph type="body" idx="1"/>
          </p:nvPr>
        </p:nvSpPr>
        <p:spPr>
          <a:xfrm>
            <a:off x="720000" y="1672650"/>
            <a:ext cx="3959400" cy="21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1828800" lvl="3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3200400" lvl="6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3657600" lvl="7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4114800" lvl="8" indent="-2667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09" name="Google Shape;809;p115"/>
          <p:cNvSpPr/>
          <p:nvPr/>
        </p:nvSpPr>
        <p:spPr>
          <a:xfrm flipH="1">
            <a:off x="8101649" y="275696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115"/>
          <p:cNvSpPr/>
          <p:nvPr/>
        </p:nvSpPr>
        <p:spPr>
          <a:xfrm rot="10800000" flipH="1">
            <a:off x="-587101" y="39445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116"/>
          <p:cNvSpPr txBox="1">
            <a:spLocks noGrp="1"/>
          </p:cNvSpPr>
          <p:nvPr>
            <p:ph type="title"/>
          </p:nvPr>
        </p:nvSpPr>
        <p:spPr>
          <a:xfrm>
            <a:off x="1388100" y="1307109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813" name="Google Shape;813;p116"/>
          <p:cNvGrpSpPr/>
          <p:nvPr/>
        </p:nvGrpSpPr>
        <p:grpSpPr>
          <a:xfrm flipH="1">
            <a:off x="7421705" y="-745642"/>
            <a:ext cx="2461789" cy="2114084"/>
            <a:chOff x="-510901" y="-517038"/>
            <a:chExt cx="2461789" cy="2114084"/>
          </a:xfrm>
        </p:grpSpPr>
        <p:sp>
          <p:nvSpPr>
            <p:cNvPr id="814" name="Google Shape;814;p116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16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6" name="Google Shape;816;p116"/>
          <p:cNvGrpSpPr/>
          <p:nvPr/>
        </p:nvGrpSpPr>
        <p:grpSpPr>
          <a:xfrm flipH="1">
            <a:off x="-739495" y="3775058"/>
            <a:ext cx="2461789" cy="2114084"/>
            <a:chOff x="7193099" y="3546462"/>
            <a:chExt cx="2461789" cy="2114084"/>
          </a:xfrm>
        </p:grpSpPr>
        <p:sp>
          <p:nvSpPr>
            <p:cNvPr id="817" name="Google Shape;817;p116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16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9" name="Google Shape;819;p116"/>
          <p:cNvSpPr/>
          <p:nvPr/>
        </p:nvSpPr>
        <p:spPr>
          <a:xfrm flipH="1">
            <a:off x="303899" y="2009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116"/>
          <p:cNvSpPr/>
          <p:nvPr/>
        </p:nvSpPr>
        <p:spPr>
          <a:xfrm flipH="1">
            <a:off x="8007899" y="42644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1"/>
        </a:solidFill>
        <a:effectLst/>
      </p:bgPr>
    </p:bg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17"/>
          <p:cNvSpPr txBox="1">
            <a:spLocks noGrp="1"/>
          </p:cNvSpPr>
          <p:nvPr>
            <p:ph type="title"/>
          </p:nvPr>
        </p:nvSpPr>
        <p:spPr>
          <a:xfrm>
            <a:off x="1828800" y="1319838"/>
            <a:ext cx="54864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3" name="Google Shape;823;p117"/>
          <p:cNvSpPr txBox="1">
            <a:spLocks noGrp="1"/>
          </p:cNvSpPr>
          <p:nvPr>
            <p:ph type="subTitle" idx="1"/>
          </p:nvPr>
        </p:nvSpPr>
        <p:spPr>
          <a:xfrm>
            <a:off x="2514601" y="3262663"/>
            <a:ext cx="4114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117"/>
          <p:cNvSpPr/>
          <p:nvPr/>
        </p:nvSpPr>
        <p:spPr>
          <a:xfrm>
            <a:off x="-510901" y="-517038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117"/>
          <p:cNvSpPr/>
          <p:nvPr/>
        </p:nvSpPr>
        <p:spPr>
          <a:xfrm rot="10800000">
            <a:off x="7506289" y="37921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3"/>
        </a:solidFill>
        <a:effectLst/>
      </p:bgPr>
    </p:bg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1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2286000" cy="19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28" name="Google Shape;828;p118"/>
          <p:cNvGrpSpPr/>
          <p:nvPr/>
        </p:nvGrpSpPr>
        <p:grpSpPr>
          <a:xfrm>
            <a:off x="7650299" y="3927462"/>
            <a:ext cx="2461789" cy="2114084"/>
            <a:chOff x="7193099" y="3546462"/>
            <a:chExt cx="2461789" cy="2114084"/>
          </a:xfrm>
        </p:grpSpPr>
        <p:sp>
          <p:nvSpPr>
            <p:cNvPr id="829" name="Google Shape;829;p118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18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1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19"/>
          <p:cNvSpPr txBox="1">
            <a:spLocks noGrp="1"/>
          </p:cNvSpPr>
          <p:nvPr>
            <p:ph type="title" hasCustomPrompt="1"/>
          </p:nvPr>
        </p:nvSpPr>
        <p:spPr>
          <a:xfrm>
            <a:off x="720000" y="1406075"/>
            <a:ext cx="7704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33" name="Google Shape;833;p119"/>
          <p:cNvSpPr txBox="1">
            <a:spLocks noGrp="1"/>
          </p:cNvSpPr>
          <p:nvPr>
            <p:ph type="subTitle" idx="1"/>
          </p:nvPr>
        </p:nvSpPr>
        <p:spPr>
          <a:xfrm>
            <a:off x="2651700" y="3298225"/>
            <a:ext cx="38406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834" name="Google Shape;834;p119"/>
          <p:cNvGrpSpPr/>
          <p:nvPr/>
        </p:nvGrpSpPr>
        <p:grpSpPr>
          <a:xfrm>
            <a:off x="-739495" y="-745642"/>
            <a:ext cx="2461789" cy="2114084"/>
            <a:chOff x="-510901" y="-517038"/>
            <a:chExt cx="2461789" cy="2114084"/>
          </a:xfrm>
        </p:grpSpPr>
        <p:sp>
          <p:nvSpPr>
            <p:cNvPr id="835" name="Google Shape;835;p119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19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7" name="Google Shape;837;p119"/>
          <p:cNvGrpSpPr/>
          <p:nvPr/>
        </p:nvGrpSpPr>
        <p:grpSpPr>
          <a:xfrm>
            <a:off x="7421705" y="3775058"/>
            <a:ext cx="2461789" cy="2114084"/>
            <a:chOff x="7193099" y="3546462"/>
            <a:chExt cx="2461789" cy="2114084"/>
          </a:xfrm>
        </p:grpSpPr>
        <p:sp>
          <p:nvSpPr>
            <p:cNvPr id="838" name="Google Shape;838;p119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19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0" name="Google Shape;840;p119"/>
          <p:cNvSpPr/>
          <p:nvPr/>
        </p:nvSpPr>
        <p:spPr>
          <a:xfrm>
            <a:off x="8007901" y="2009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119"/>
          <p:cNvSpPr/>
          <p:nvPr/>
        </p:nvSpPr>
        <p:spPr>
          <a:xfrm>
            <a:off x="303901" y="42644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2">
    <p:bg>
      <p:bgPr>
        <a:solidFill>
          <a:schemeClr val="accent3"/>
        </a:solidFill>
        <a:effectLst/>
      </p:bgPr>
    </p:bg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121"/>
          <p:cNvSpPr txBox="1">
            <a:spLocks noGrp="1"/>
          </p:cNvSpPr>
          <p:nvPr>
            <p:ph type="title"/>
          </p:nvPr>
        </p:nvSpPr>
        <p:spPr>
          <a:xfrm>
            <a:off x="2160600" y="1895175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45" name="Google Shape;845;p121"/>
          <p:cNvSpPr txBox="1">
            <a:spLocks noGrp="1"/>
          </p:cNvSpPr>
          <p:nvPr>
            <p:ph type="title" idx="2" hasCustomPrompt="1"/>
          </p:nvPr>
        </p:nvSpPr>
        <p:spPr>
          <a:xfrm>
            <a:off x="2160600" y="130177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6" name="Google Shape;846;p121"/>
          <p:cNvSpPr txBox="1">
            <a:spLocks noGrp="1"/>
          </p:cNvSpPr>
          <p:nvPr>
            <p:ph type="subTitle" idx="1"/>
          </p:nvPr>
        </p:nvSpPr>
        <p:spPr>
          <a:xfrm>
            <a:off x="2160600" y="2270475"/>
            <a:ext cx="1920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121"/>
          <p:cNvSpPr txBox="1">
            <a:spLocks noGrp="1"/>
          </p:cNvSpPr>
          <p:nvPr>
            <p:ph type="title" idx="3"/>
          </p:nvPr>
        </p:nvSpPr>
        <p:spPr>
          <a:xfrm>
            <a:off x="5589295" y="1895175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48" name="Google Shape;848;p121"/>
          <p:cNvSpPr txBox="1">
            <a:spLocks noGrp="1"/>
          </p:cNvSpPr>
          <p:nvPr>
            <p:ph type="title" idx="4" hasCustomPrompt="1"/>
          </p:nvPr>
        </p:nvSpPr>
        <p:spPr>
          <a:xfrm>
            <a:off x="5589295" y="130177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9" name="Google Shape;849;p121"/>
          <p:cNvSpPr txBox="1">
            <a:spLocks noGrp="1"/>
          </p:cNvSpPr>
          <p:nvPr>
            <p:ph type="subTitle" idx="5"/>
          </p:nvPr>
        </p:nvSpPr>
        <p:spPr>
          <a:xfrm>
            <a:off x="5589295" y="2270475"/>
            <a:ext cx="19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121"/>
          <p:cNvSpPr txBox="1">
            <a:spLocks noGrp="1"/>
          </p:cNvSpPr>
          <p:nvPr>
            <p:ph type="title" idx="6"/>
          </p:nvPr>
        </p:nvSpPr>
        <p:spPr>
          <a:xfrm>
            <a:off x="2160600" y="3741100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1" name="Google Shape;851;p121"/>
          <p:cNvSpPr txBox="1">
            <a:spLocks noGrp="1"/>
          </p:cNvSpPr>
          <p:nvPr>
            <p:ph type="title" idx="7" hasCustomPrompt="1"/>
          </p:nvPr>
        </p:nvSpPr>
        <p:spPr>
          <a:xfrm>
            <a:off x="2160600" y="314792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2" name="Google Shape;852;p121"/>
          <p:cNvSpPr txBox="1">
            <a:spLocks noGrp="1"/>
          </p:cNvSpPr>
          <p:nvPr>
            <p:ph type="subTitle" idx="8"/>
          </p:nvPr>
        </p:nvSpPr>
        <p:spPr>
          <a:xfrm>
            <a:off x="2160600" y="4116400"/>
            <a:ext cx="1920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121"/>
          <p:cNvSpPr txBox="1">
            <a:spLocks noGrp="1"/>
          </p:cNvSpPr>
          <p:nvPr>
            <p:ph type="title" idx="9"/>
          </p:nvPr>
        </p:nvSpPr>
        <p:spPr>
          <a:xfrm>
            <a:off x="5589295" y="3741100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4" name="Google Shape;854;p121"/>
          <p:cNvSpPr txBox="1">
            <a:spLocks noGrp="1"/>
          </p:cNvSpPr>
          <p:nvPr>
            <p:ph type="title" idx="13" hasCustomPrompt="1"/>
          </p:nvPr>
        </p:nvSpPr>
        <p:spPr>
          <a:xfrm>
            <a:off x="5589295" y="314792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5" name="Google Shape;855;p121"/>
          <p:cNvSpPr txBox="1">
            <a:spLocks noGrp="1"/>
          </p:cNvSpPr>
          <p:nvPr>
            <p:ph type="subTitle" idx="14"/>
          </p:nvPr>
        </p:nvSpPr>
        <p:spPr>
          <a:xfrm>
            <a:off x="5589295" y="4116400"/>
            <a:ext cx="19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121"/>
          <p:cNvSpPr txBox="1">
            <a:spLocks noGrp="1"/>
          </p:cNvSpPr>
          <p:nvPr>
            <p:ph type="title" idx="15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57" name="Google Shape;857;p121"/>
          <p:cNvGrpSpPr/>
          <p:nvPr/>
        </p:nvGrpSpPr>
        <p:grpSpPr>
          <a:xfrm rot="10800000" flipH="1">
            <a:off x="-967876" y="3546462"/>
            <a:ext cx="2461789" cy="2114084"/>
            <a:chOff x="-548776" y="-800375"/>
            <a:chExt cx="2461789" cy="2114084"/>
          </a:xfrm>
        </p:grpSpPr>
        <p:sp>
          <p:nvSpPr>
            <p:cNvPr id="858" name="Google Shape;858;p121"/>
            <p:cNvSpPr/>
            <p:nvPr/>
          </p:nvSpPr>
          <p:spPr>
            <a:xfrm>
              <a:off x="-548776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21"/>
            <p:cNvSpPr/>
            <p:nvPr/>
          </p:nvSpPr>
          <p:spPr>
            <a:xfrm>
              <a:off x="1268314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0" name="Google Shape;860;p121"/>
          <p:cNvSpPr/>
          <p:nvPr/>
        </p:nvSpPr>
        <p:spPr>
          <a:xfrm rot="10800000" flipH="1">
            <a:off x="8101639" y="27571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chemeClr val="accent3"/>
        </a:solidFill>
        <a:effectLst/>
      </p:bgPr>
    </p:bg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22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122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bg>
      <p:bgPr>
        <a:solidFill>
          <a:schemeClr val="accent3"/>
        </a:solidFill>
        <a:effectLst/>
      </p:bgPr>
    </p:bg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23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123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7" name="Google Shape;867;p123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accent3"/>
        </a:solidFill>
        <a:effectLst/>
      </p:bgPr>
    </p:bg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24"/>
          <p:cNvSpPr txBox="1">
            <a:spLocks noGrp="1"/>
          </p:cNvSpPr>
          <p:nvPr>
            <p:ph type="subTitle" idx="1"/>
          </p:nvPr>
        </p:nvSpPr>
        <p:spPr>
          <a:xfrm>
            <a:off x="1389763" y="2800350"/>
            <a:ext cx="273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70" name="Google Shape;870;p124"/>
          <p:cNvSpPr txBox="1">
            <a:spLocks noGrp="1"/>
          </p:cNvSpPr>
          <p:nvPr>
            <p:ph type="subTitle" idx="2"/>
          </p:nvPr>
        </p:nvSpPr>
        <p:spPr>
          <a:xfrm>
            <a:off x="5021838" y="2800350"/>
            <a:ext cx="273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71" name="Google Shape;871;p124"/>
          <p:cNvSpPr txBox="1">
            <a:spLocks noGrp="1"/>
          </p:cNvSpPr>
          <p:nvPr>
            <p:ph type="subTitle" idx="3"/>
          </p:nvPr>
        </p:nvSpPr>
        <p:spPr>
          <a:xfrm>
            <a:off x="1389763" y="31813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124"/>
          <p:cNvSpPr txBox="1">
            <a:spLocks noGrp="1"/>
          </p:cNvSpPr>
          <p:nvPr>
            <p:ph type="subTitle" idx="4"/>
          </p:nvPr>
        </p:nvSpPr>
        <p:spPr>
          <a:xfrm>
            <a:off x="5021838" y="31813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124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24"/>
          <p:cNvSpPr/>
          <p:nvPr/>
        </p:nvSpPr>
        <p:spPr>
          <a:xfrm flipH="1">
            <a:off x="-959338" y="3669300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124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accent1"/>
        </a:solidFill>
        <a:effectLst/>
      </p:bgPr>
    </p:bg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25"/>
          <p:cNvSpPr txBox="1">
            <a:spLocks noGrp="1"/>
          </p:cNvSpPr>
          <p:nvPr>
            <p:ph type="title"/>
          </p:nvPr>
        </p:nvSpPr>
        <p:spPr>
          <a:xfrm>
            <a:off x="4572000" y="3919200"/>
            <a:ext cx="38520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78" name="Google Shape;878;p125"/>
          <p:cNvSpPr txBox="1">
            <a:spLocks noGrp="1"/>
          </p:cNvSpPr>
          <p:nvPr>
            <p:ph type="subTitle" idx="1"/>
          </p:nvPr>
        </p:nvSpPr>
        <p:spPr>
          <a:xfrm>
            <a:off x="720000" y="1188100"/>
            <a:ext cx="7704000" cy="174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9" name="Google Shape;879;p125"/>
          <p:cNvSpPr/>
          <p:nvPr/>
        </p:nvSpPr>
        <p:spPr>
          <a:xfrm flipH="1">
            <a:off x="8101649" y="275696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0" name="Google Shape;880;p125"/>
          <p:cNvGrpSpPr/>
          <p:nvPr/>
        </p:nvGrpSpPr>
        <p:grpSpPr>
          <a:xfrm flipH="1">
            <a:off x="-510901" y="3546462"/>
            <a:ext cx="2461789" cy="2114084"/>
            <a:chOff x="7193099" y="3546462"/>
            <a:chExt cx="2461789" cy="2114084"/>
          </a:xfrm>
        </p:grpSpPr>
        <p:sp>
          <p:nvSpPr>
            <p:cNvPr id="881" name="Google Shape;881;p125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25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solidFill>
          <a:schemeClr val="accent3"/>
        </a:solidFill>
        <a:effectLst/>
      </p:bgPr>
    </p:bg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26"/>
          <p:cNvSpPr txBox="1">
            <a:spLocks noGrp="1"/>
          </p:cNvSpPr>
          <p:nvPr>
            <p:ph type="subTitle" idx="1"/>
          </p:nvPr>
        </p:nvSpPr>
        <p:spPr>
          <a:xfrm>
            <a:off x="720000" y="2863368"/>
            <a:ext cx="38406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5" name="Google Shape;885;p126"/>
          <p:cNvSpPr txBox="1">
            <a:spLocks noGrp="1"/>
          </p:cNvSpPr>
          <p:nvPr>
            <p:ph type="title"/>
          </p:nvPr>
        </p:nvSpPr>
        <p:spPr>
          <a:xfrm>
            <a:off x="720000" y="1888061"/>
            <a:ext cx="38406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86" name="Google Shape;886;p126"/>
          <p:cNvGrpSpPr/>
          <p:nvPr/>
        </p:nvGrpSpPr>
        <p:grpSpPr>
          <a:xfrm>
            <a:off x="-548776" y="-800375"/>
            <a:ext cx="2461789" cy="2114084"/>
            <a:chOff x="-548776" y="-800375"/>
            <a:chExt cx="2461789" cy="2114084"/>
          </a:xfrm>
        </p:grpSpPr>
        <p:sp>
          <p:nvSpPr>
            <p:cNvPr id="887" name="Google Shape;887;p126"/>
            <p:cNvSpPr/>
            <p:nvPr/>
          </p:nvSpPr>
          <p:spPr>
            <a:xfrm>
              <a:off x="-548776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26"/>
            <p:cNvSpPr/>
            <p:nvPr/>
          </p:nvSpPr>
          <p:spPr>
            <a:xfrm>
              <a:off x="1268314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">
    <p:bg>
      <p:bgPr>
        <a:solidFill>
          <a:schemeClr val="accent3"/>
        </a:solidFill>
        <a:effectLst/>
      </p:bgPr>
    </p:bg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27"/>
          <p:cNvSpPr txBox="1">
            <a:spLocks noGrp="1"/>
          </p:cNvSpPr>
          <p:nvPr>
            <p:ph type="subTitle" idx="1"/>
          </p:nvPr>
        </p:nvSpPr>
        <p:spPr>
          <a:xfrm>
            <a:off x="5315100" y="2741325"/>
            <a:ext cx="31089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1" name="Google Shape;891;p127"/>
          <p:cNvSpPr txBox="1">
            <a:spLocks noGrp="1"/>
          </p:cNvSpPr>
          <p:nvPr>
            <p:ph type="title"/>
          </p:nvPr>
        </p:nvSpPr>
        <p:spPr>
          <a:xfrm>
            <a:off x="5315100" y="1948735"/>
            <a:ext cx="3108900" cy="6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27"/>
          <p:cNvSpPr>
            <a:spLocks noGrp="1"/>
          </p:cNvSpPr>
          <p:nvPr>
            <p:ph type="pic" idx="2"/>
          </p:nvPr>
        </p:nvSpPr>
        <p:spPr>
          <a:xfrm>
            <a:off x="562579" y="752250"/>
            <a:ext cx="4184400" cy="3639000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893" name="Google Shape;893;p127"/>
          <p:cNvGrpSpPr/>
          <p:nvPr/>
        </p:nvGrpSpPr>
        <p:grpSpPr>
          <a:xfrm>
            <a:off x="7650299" y="-800375"/>
            <a:ext cx="2461789" cy="2114084"/>
            <a:chOff x="7193099" y="-800375"/>
            <a:chExt cx="2461789" cy="2114084"/>
          </a:xfrm>
        </p:grpSpPr>
        <p:sp>
          <p:nvSpPr>
            <p:cNvPr id="894" name="Google Shape;894;p127"/>
            <p:cNvSpPr/>
            <p:nvPr/>
          </p:nvSpPr>
          <p:spPr>
            <a:xfrm flipH="1">
              <a:off x="7506289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27"/>
            <p:cNvSpPr/>
            <p:nvPr/>
          </p:nvSpPr>
          <p:spPr>
            <a:xfrm flipH="1">
              <a:off x="7193099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1_1">
    <p:bg>
      <p:bgPr>
        <a:solidFill>
          <a:schemeClr val="accent3"/>
        </a:solidFill>
        <a:effectLst/>
      </p:bgPr>
    </p:bg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28"/>
          <p:cNvSpPr txBox="1">
            <a:spLocks noGrp="1"/>
          </p:cNvSpPr>
          <p:nvPr>
            <p:ph type="subTitle" idx="1"/>
          </p:nvPr>
        </p:nvSpPr>
        <p:spPr>
          <a:xfrm>
            <a:off x="6503700" y="2364600"/>
            <a:ext cx="19203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28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9" name="Google Shape;899;p128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0" name="Google Shape;900;p128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solidFill>
          <a:schemeClr val="accent3"/>
        </a:solidFill>
        <a:effectLst/>
      </p:bgPr>
    </p:bg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29"/>
          <p:cNvSpPr txBox="1">
            <a:spLocks noGrp="1"/>
          </p:cNvSpPr>
          <p:nvPr>
            <p:ph type="title"/>
          </p:nvPr>
        </p:nvSpPr>
        <p:spPr>
          <a:xfrm>
            <a:off x="748700" y="25201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3" name="Google Shape;903;p129"/>
          <p:cNvSpPr txBox="1">
            <a:spLocks noGrp="1"/>
          </p:cNvSpPr>
          <p:nvPr>
            <p:ph type="subTitle" idx="1"/>
          </p:nvPr>
        </p:nvSpPr>
        <p:spPr>
          <a:xfrm>
            <a:off x="748650" y="30535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4" name="Google Shape;904;p129"/>
          <p:cNvSpPr txBox="1">
            <a:spLocks noGrp="1"/>
          </p:cNvSpPr>
          <p:nvPr>
            <p:ph type="title" idx="2"/>
          </p:nvPr>
        </p:nvSpPr>
        <p:spPr>
          <a:xfrm>
            <a:off x="3416550" y="22915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5" name="Google Shape;905;p129"/>
          <p:cNvSpPr txBox="1">
            <a:spLocks noGrp="1"/>
          </p:cNvSpPr>
          <p:nvPr>
            <p:ph type="subTitle" idx="3"/>
          </p:nvPr>
        </p:nvSpPr>
        <p:spPr>
          <a:xfrm>
            <a:off x="3416500" y="28249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6" name="Google Shape;906;p129"/>
          <p:cNvSpPr txBox="1">
            <a:spLocks noGrp="1"/>
          </p:cNvSpPr>
          <p:nvPr>
            <p:ph type="title" idx="4"/>
          </p:nvPr>
        </p:nvSpPr>
        <p:spPr>
          <a:xfrm>
            <a:off x="6084400" y="25201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7" name="Google Shape;907;p129"/>
          <p:cNvSpPr txBox="1">
            <a:spLocks noGrp="1"/>
          </p:cNvSpPr>
          <p:nvPr>
            <p:ph type="subTitle" idx="5"/>
          </p:nvPr>
        </p:nvSpPr>
        <p:spPr>
          <a:xfrm>
            <a:off x="6084350" y="30535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8" name="Google Shape;908;p129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09" name="Google Shape;909;p129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bg>
      <p:bgPr>
        <a:solidFill>
          <a:schemeClr val="accent3"/>
        </a:solidFill>
        <a:effectLst/>
      </p:bgPr>
    </p:bg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30"/>
          <p:cNvSpPr txBox="1">
            <a:spLocks noGrp="1"/>
          </p:cNvSpPr>
          <p:nvPr>
            <p:ph type="title"/>
          </p:nvPr>
        </p:nvSpPr>
        <p:spPr>
          <a:xfrm>
            <a:off x="1100994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12" name="Google Shape;912;p130"/>
          <p:cNvSpPr txBox="1">
            <a:spLocks noGrp="1"/>
          </p:cNvSpPr>
          <p:nvPr>
            <p:ph type="subTitle" idx="1"/>
          </p:nvPr>
        </p:nvSpPr>
        <p:spPr>
          <a:xfrm>
            <a:off x="1100994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130"/>
          <p:cNvSpPr txBox="1">
            <a:spLocks noGrp="1"/>
          </p:cNvSpPr>
          <p:nvPr>
            <p:ph type="title" idx="2"/>
          </p:nvPr>
        </p:nvSpPr>
        <p:spPr>
          <a:xfrm>
            <a:off x="3563255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14" name="Google Shape;914;p130"/>
          <p:cNvSpPr txBox="1">
            <a:spLocks noGrp="1"/>
          </p:cNvSpPr>
          <p:nvPr>
            <p:ph type="subTitle" idx="3"/>
          </p:nvPr>
        </p:nvSpPr>
        <p:spPr>
          <a:xfrm>
            <a:off x="3563255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130"/>
          <p:cNvSpPr txBox="1">
            <a:spLocks noGrp="1"/>
          </p:cNvSpPr>
          <p:nvPr>
            <p:ph type="title" idx="4"/>
          </p:nvPr>
        </p:nvSpPr>
        <p:spPr>
          <a:xfrm>
            <a:off x="6025490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16" name="Google Shape;916;p130"/>
          <p:cNvSpPr txBox="1">
            <a:spLocks noGrp="1"/>
          </p:cNvSpPr>
          <p:nvPr>
            <p:ph type="subTitle" idx="5"/>
          </p:nvPr>
        </p:nvSpPr>
        <p:spPr>
          <a:xfrm>
            <a:off x="6025490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7" name="Google Shape;917;p130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18" name="Google Shape;918;p130"/>
          <p:cNvSpPr/>
          <p:nvPr/>
        </p:nvSpPr>
        <p:spPr>
          <a:xfrm flipH="1">
            <a:off x="75062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130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2">
    <p:bg>
      <p:bgPr>
        <a:solidFill>
          <a:schemeClr val="accent3"/>
        </a:solidFill>
        <a:effectLst/>
      </p:bgPr>
    </p:bg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31"/>
          <p:cNvSpPr txBox="1">
            <a:spLocks noGrp="1"/>
          </p:cNvSpPr>
          <p:nvPr>
            <p:ph type="title"/>
          </p:nvPr>
        </p:nvSpPr>
        <p:spPr>
          <a:xfrm>
            <a:off x="7200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2" name="Google Shape;922;p131"/>
          <p:cNvSpPr txBox="1">
            <a:spLocks noGrp="1"/>
          </p:cNvSpPr>
          <p:nvPr>
            <p:ph type="subTitle" idx="1"/>
          </p:nvPr>
        </p:nvSpPr>
        <p:spPr>
          <a:xfrm>
            <a:off x="7200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131"/>
          <p:cNvSpPr txBox="1">
            <a:spLocks noGrp="1"/>
          </p:cNvSpPr>
          <p:nvPr>
            <p:ph type="title" idx="2"/>
          </p:nvPr>
        </p:nvSpPr>
        <p:spPr>
          <a:xfrm>
            <a:off x="34165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4" name="Google Shape;924;p131"/>
          <p:cNvSpPr txBox="1">
            <a:spLocks noGrp="1"/>
          </p:cNvSpPr>
          <p:nvPr>
            <p:ph type="subTitle" idx="3"/>
          </p:nvPr>
        </p:nvSpPr>
        <p:spPr>
          <a:xfrm>
            <a:off x="34165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5" name="Google Shape;925;p131"/>
          <p:cNvSpPr txBox="1">
            <a:spLocks noGrp="1"/>
          </p:cNvSpPr>
          <p:nvPr>
            <p:ph type="title" idx="4"/>
          </p:nvPr>
        </p:nvSpPr>
        <p:spPr>
          <a:xfrm>
            <a:off x="61130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6" name="Google Shape;926;p131"/>
          <p:cNvSpPr txBox="1">
            <a:spLocks noGrp="1"/>
          </p:cNvSpPr>
          <p:nvPr>
            <p:ph type="subTitle" idx="5"/>
          </p:nvPr>
        </p:nvSpPr>
        <p:spPr>
          <a:xfrm>
            <a:off x="61130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131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28" name="Google Shape;928;p131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131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131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BLANK_1_1_1_2_3">
    <p:bg>
      <p:bgPr>
        <a:solidFill>
          <a:schemeClr val="accent3"/>
        </a:solidFill>
        <a:effectLst/>
      </p:bgPr>
    </p:bg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32"/>
          <p:cNvSpPr txBox="1">
            <a:spLocks noGrp="1"/>
          </p:cNvSpPr>
          <p:nvPr>
            <p:ph type="title"/>
          </p:nvPr>
        </p:nvSpPr>
        <p:spPr>
          <a:xfrm>
            <a:off x="74865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33" name="Google Shape;933;p132"/>
          <p:cNvSpPr txBox="1">
            <a:spLocks noGrp="1"/>
          </p:cNvSpPr>
          <p:nvPr>
            <p:ph type="subTitle" idx="1"/>
          </p:nvPr>
        </p:nvSpPr>
        <p:spPr>
          <a:xfrm>
            <a:off x="74865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4" name="Google Shape;934;p132"/>
          <p:cNvSpPr txBox="1">
            <a:spLocks noGrp="1"/>
          </p:cNvSpPr>
          <p:nvPr>
            <p:ph type="title" idx="2"/>
          </p:nvPr>
        </p:nvSpPr>
        <p:spPr>
          <a:xfrm>
            <a:off x="341650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35" name="Google Shape;935;p132"/>
          <p:cNvSpPr txBox="1">
            <a:spLocks noGrp="1"/>
          </p:cNvSpPr>
          <p:nvPr>
            <p:ph type="subTitle" idx="3"/>
          </p:nvPr>
        </p:nvSpPr>
        <p:spPr>
          <a:xfrm>
            <a:off x="341650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6" name="Google Shape;936;p132"/>
          <p:cNvSpPr txBox="1">
            <a:spLocks noGrp="1"/>
          </p:cNvSpPr>
          <p:nvPr>
            <p:ph type="title" idx="4"/>
          </p:nvPr>
        </p:nvSpPr>
        <p:spPr>
          <a:xfrm>
            <a:off x="608435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37" name="Google Shape;937;p132"/>
          <p:cNvSpPr txBox="1">
            <a:spLocks noGrp="1"/>
          </p:cNvSpPr>
          <p:nvPr>
            <p:ph type="subTitle" idx="5"/>
          </p:nvPr>
        </p:nvSpPr>
        <p:spPr>
          <a:xfrm>
            <a:off x="608435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8" name="Google Shape;938;p132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39" name="Google Shape;939;p132"/>
          <p:cNvSpPr/>
          <p:nvPr/>
        </p:nvSpPr>
        <p:spPr>
          <a:xfrm rot="10800000" flipH="1">
            <a:off x="8101639" y="27571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bg>
      <p:bgPr>
        <a:solidFill>
          <a:schemeClr val="accent3"/>
        </a:solidFill>
        <a:effectLst/>
      </p:bgPr>
    </p:bg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33"/>
          <p:cNvSpPr txBox="1">
            <a:spLocks noGrp="1"/>
          </p:cNvSpPr>
          <p:nvPr>
            <p:ph type="title"/>
          </p:nvPr>
        </p:nvSpPr>
        <p:spPr>
          <a:xfrm>
            <a:off x="720009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42" name="Google Shape;942;p133"/>
          <p:cNvSpPr txBox="1">
            <a:spLocks noGrp="1"/>
          </p:cNvSpPr>
          <p:nvPr>
            <p:ph type="subTitle" idx="1"/>
          </p:nvPr>
        </p:nvSpPr>
        <p:spPr>
          <a:xfrm>
            <a:off x="720009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3" name="Google Shape;943;p133"/>
          <p:cNvSpPr txBox="1">
            <a:spLocks noGrp="1"/>
          </p:cNvSpPr>
          <p:nvPr>
            <p:ph type="title" idx="2"/>
          </p:nvPr>
        </p:nvSpPr>
        <p:spPr>
          <a:xfrm>
            <a:off x="4758811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44" name="Google Shape;944;p133"/>
          <p:cNvSpPr txBox="1">
            <a:spLocks noGrp="1"/>
          </p:cNvSpPr>
          <p:nvPr>
            <p:ph type="subTitle" idx="3"/>
          </p:nvPr>
        </p:nvSpPr>
        <p:spPr>
          <a:xfrm>
            <a:off x="4758806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5" name="Google Shape;945;p133"/>
          <p:cNvSpPr txBox="1">
            <a:spLocks noGrp="1"/>
          </p:cNvSpPr>
          <p:nvPr>
            <p:ph type="title" idx="4"/>
          </p:nvPr>
        </p:nvSpPr>
        <p:spPr>
          <a:xfrm>
            <a:off x="2739410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46" name="Google Shape;946;p133"/>
          <p:cNvSpPr txBox="1">
            <a:spLocks noGrp="1"/>
          </p:cNvSpPr>
          <p:nvPr>
            <p:ph type="subTitle" idx="5"/>
          </p:nvPr>
        </p:nvSpPr>
        <p:spPr>
          <a:xfrm>
            <a:off x="2739408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7" name="Google Shape;947;p133"/>
          <p:cNvSpPr txBox="1">
            <a:spLocks noGrp="1"/>
          </p:cNvSpPr>
          <p:nvPr>
            <p:ph type="title" idx="6"/>
          </p:nvPr>
        </p:nvSpPr>
        <p:spPr>
          <a:xfrm>
            <a:off x="6778212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48" name="Google Shape;948;p133"/>
          <p:cNvSpPr txBox="1">
            <a:spLocks noGrp="1"/>
          </p:cNvSpPr>
          <p:nvPr>
            <p:ph type="subTitle" idx="7"/>
          </p:nvPr>
        </p:nvSpPr>
        <p:spPr>
          <a:xfrm>
            <a:off x="6778205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9" name="Google Shape;949;p133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50" name="Google Shape;950;p133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133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133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bg>
      <p:bgPr>
        <a:solidFill>
          <a:schemeClr val="accent3"/>
        </a:solidFill>
        <a:effectLst/>
      </p:bgPr>
    </p:bg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34"/>
          <p:cNvSpPr txBox="1">
            <a:spLocks noGrp="1"/>
          </p:cNvSpPr>
          <p:nvPr>
            <p:ph type="title"/>
          </p:nvPr>
        </p:nvSpPr>
        <p:spPr>
          <a:xfrm>
            <a:off x="720010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55" name="Google Shape;955;p134"/>
          <p:cNvSpPr txBox="1">
            <a:spLocks noGrp="1"/>
          </p:cNvSpPr>
          <p:nvPr>
            <p:ph type="subTitle" idx="1"/>
          </p:nvPr>
        </p:nvSpPr>
        <p:spPr>
          <a:xfrm>
            <a:off x="720000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6" name="Google Shape;956;p134"/>
          <p:cNvSpPr txBox="1">
            <a:spLocks noGrp="1"/>
          </p:cNvSpPr>
          <p:nvPr>
            <p:ph type="title" idx="2"/>
          </p:nvPr>
        </p:nvSpPr>
        <p:spPr>
          <a:xfrm>
            <a:off x="4654201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57" name="Google Shape;957;p134"/>
          <p:cNvSpPr txBox="1">
            <a:spLocks noGrp="1"/>
          </p:cNvSpPr>
          <p:nvPr>
            <p:ph type="subTitle" idx="3"/>
          </p:nvPr>
        </p:nvSpPr>
        <p:spPr>
          <a:xfrm>
            <a:off x="4654188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134"/>
          <p:cNvSpPr txBox="1">
            <a:spLocks noGrp="1"/>
          </p:cNvSpPr>
          <p:nvPr>
            <p:ph type="title" idx="4"/>
          </p:nvPr>
        </p:nvSpPr>
        <p:spPr>
          <a:xfrm>
            <a:off x="2687105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59" name="Google Shape;959;p134"/>
          <p:cNvSpPr txBox="1">
            <a:spLocks noGrp="1"/>
          </p:cNvSpPr>
          <p:nvPr>
            <p:ph type="subTitle" idx="5"/>
          </p:nvPr>
        </p:nvSpPr>
        <p:spPr>
          <a:xfrm>
            <a:off x="2687094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0" name="Google Shape;960;p134"/>
          <p:cNvSpPr txBox="1">
            <a:spLocks noGrp="1"/>
          </p:cNvSpPr>
          <p:nvPr>
            <p:ph type="title" idx="6"/>
          </p:nvPr>
        </p:nvSpPr>
        <p:spPr>
          <a:xfrm>
            <a:off x="6621297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1" name="Google Shape;961;p134"/>
          <p:cNvSpPr txBox="1">
            <a:spLocks noGrp="1"/>
          </p:cNvSpPr>
          <p:nvPr>
            <p:ph type="subTitle" idx="7"/>
          </p:nvPr>
        </p:nvSpPr>
        <p:spPr>
          <a:xfrm>
            <a:off x="6621282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2" name="Google Shape;962;p134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63" name="Google Shape;963;p134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134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BLANK_1_1_1_1_2_1">
    <p:bg>
      <p:bgPr>
        <a:solidFill>
          <a:schemeClr val="accent3"/>
        </a:solidFill>
        <a:effectLst/>
      </p:bgPr>
    </p:bg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35"/>
          <p:cNvSpPr txBox="1">
            <a:spLocks noGrp="1"/>
          </p:cNvSpPr>
          <p:nvPr>
            <p:ph type="title"/>
          </p:nvPr>
        </p:nvSpPr>
        <p:spPr>
          <a:xfrm>
            <a:off x="2015412" y="16722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7" name="Google Shape;967;p135"/>
          <p:cNvSpPr txBox="1">
            <a:spLocks noGrp="1"/>
          </p:cNvSpPr>
          <p:nvPr>
            <p:ph type="subTitle" idx="1"/>
          </p:nvPr>
        </p:nvSpPr>
        <p:spPr>
          <a:xfrm>
            <a:off x="2015400" y="20532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8" name="Google Shape;968;p135"/>
          <p:cNvSpPr txBox="1">
            <a:spLocks noGrp="1"/>
          </p:cNvSpPr>
          <p:nvPr>
            <p:ph type="title" idx="2"/>
          </p:nvPr>
        </p:nvSpPr>
        <p:spPr>
          <a:xfrm>
            <a:off x="6137989" y="16722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9" name="Google Shape;969;p135"/>
          <p:cNvSpPr txBox="1">
            <a:spLocks noGrp="1"/>
          </p:cNvSpPr>
          <p:nvPr>
            <p:ph type="subTitle" idx="3"/>
          </p:nvPr>
        </p:nvSpPr>
        <p:spPr>
          <a:xfrm>
            <a:off x="6137973" y="20532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0" name="Google Shape;970;p135"/>
          <p:cNvSpPr txBox="1">
            <a:spLocks noGrp="1"/>
          </p:cNvSpPr>
          <p:nvPr>
            <p:ph type="title" idx="4"/>
          </p:nvPr>
        </p:nvSpPr>
        <p:spPr>
          <a:xfrm>
            <a:off x="2015428" y="33528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71" name="Google Shape;971;p135"/>
          <p:cNvSpPr txBox="1">
            <a:spLocks noGrp="1"/>
          </p:cNvSpPr>
          <p:nvPr>
            <p:ph type="subTitle" idx="5"/>
          </p:nvPr>
        </p:nvSpPr>
        <p:spPr>
          <a:xfrm>
            <a:off x="2015414" y="37338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2" name="Google Shape;972;p135"/>
          <p:cNvSpPr txBox="1">
            <a:spLocks noGrp="1"/>
          </p:cNvSpPr>
          <p:nvPr>
            <p:ph type="title" idx="6"/>
          </p:nvPr>
        </p:nvSpPr>
        <p:spPr>
          <a:xfrm>
            <a:off x="6138004" y="33528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73" name="Google Shape;973;p135"/>
          <p:cNvSpPr txBox="1">
            <a:spLocks noGrp="1"/>
          </p:cNvSpPr>
          <p:nvPr>
            <p:ph type="subTitle" idx="7"/>
          </p:nvPr>
        </p:nvSpPr>
        <p:spPr>
          <a:xfrm>
            <a:off x="6137987" y="37338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4" name="Google Shape;974;p135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75" name="Google Shape;975;p135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135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bg>
      <p:bgPr>
        <a:solidFill>
          <a:schemeClr val="accent3"/>
        </a:solid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136"/>
          <p:cNvSpPr txBox="1">
            <a:spLocks noGrp="1"/>
          </p:cNvSpPr>
          <p:nvPr>
            <p:ph type="title"/>
          </p:nvPr>
        </p:nvSpPr>
        <p:spPr>
          <a:xfrm>
            <a:off x="720000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79" name="Google Shape;979;p136"/>
          <p:cNvSpPr txBox="1">
            <a:spLocks noGrp="1"/>
          </p:cNvSpPr>
          <p:nvPr>
            <p:ph type="subTitle" idx="1"/>
          </p:nvPr>
        </p:nvSpPr>
        <p:spPr>
          <a:xfrm>
            <a:off x="720000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0" name="Google Shape;980;p136"/>
          <p:cNvSpPr txBox="1">
            <a:spLocks noGrp="1"/>
          </p:cNvSpPr>
          <p:nvPr>
            <p:ph type="title" idx="2"/>
          </p:nvPr>
        </p:nvSpPr>
        <p:spPr>
          <a:xfrm>
            <a:off x="3657600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1" name="Google Shape;981;p136"/>
          <p:cNvSpPr txBox="1">
            <a:spLocks noGrp="1"/>
          </p:cNvSpPr>
          <p:nvPr>
            <p:ph type="subTitle" idx="3"/>
          </p:nvPr>
        </p:nvSpPr>
        <p:spPr>
          <a:xfrm>
            <a:off x="3657600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2" name="Google Shape;982;p136"/>
          <p:cNvSpPr txBox="1">
            <a:spLocks noGrp="1"/>
          </p:cNvSpPr>
          <p:nvPr>
            <p:ph type="title" idx="4"/>
          </p:nvPr>
        </p:nvSpPr>
        <p:spPr>
          <a:xfrm>
            <a:off x="720000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3" name="Google Shape;983;p136"/>
          <p:cNvSpPr txBox="1">
            <a:spLocks noGrp="1"/>
          </p:cNvSpPr>
          <p:nvPr>
            <p:ph type="subTitle" idx="5"/>
          </p:nvPr>
        </p:nvSpPr>
        <p:spPr>
          <a:xfrm>
            <a:off x="720000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4" name="Google Shape;984;p136"/>
          <p:cNvSpPr txBox="1">
            <a:spLocks noGrp="1"/>
          </p:cNvSpPr>
          <p:nvPr>
            <p:ph type="title" idx="6"/>
          </p:nvPr>
        </p:nvSpPr>
        <p:spPr>
          <a:xfrm>
            <a:off x="3657600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5" name="Google Shape;985;p136"/>
          <p:cNvSpPr txBox="1">
            <a:spLocks noGrp="1"/>
          </p:cNvSpPr>
          <p:nvPr>
            <p:ph type="subTitle" idx="7"/>
          </p:nvPr>
        </p:nvSpPr>
        <p:spPr>
          <a:xfrm>
            <a:off x="3657600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6" name="Google Shape;986;p136"/>
          <p:cNvSpPr txBox="1">
            <a:spLocks noGrp="1"/>
          </p:cNvSpPr>
          <p:nvPr>
            <p:ph type="title" idx="8"/>
          </p:nvPr>
        </p:nvSpPr>
        <p:spPr>
          <a:xfrm>
            <a:off x="6595195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7" name="Google Shape;987;p136"/>
          <p:cNvSpPr txBox="1">
            <a:spLocks noGrp="1"/>
          </p:cNvSpPr>
          <p:nvPr>
            <p:ph type="subTitle" idx="9"/>
          </p:nvPr>
        </p:nvSpPr>
        <p:spPr>
          <a:xfrm>
            <a:off x="6595195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136"/>
          <p:cNvSpPr txBox="1">
            <a:spLocks noGrp="1"/>
          </p:cNvSpPr>
          <p:nvPr>
            <p:ph type="title" idx="13"/>
          </p:nvPr>
        </p:nvSpPr>
        <p:spPr>
          <a:xfrm>
            <a:off x="6595195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9" name="Google Shape;989;p136"/>
          <p:cNvSpPr txBox="1">
            <a:spLocks noGrp="1"/>
          </p:cNvSpPr>
          <p:nvPr>
            <p:ph type="subTitle" idx="14"/>
          </p:nvPr>
        </p:nvSpPr>
        <p:spPr>
          <a:xfrm>
            <a:off x="6595195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0" name="Google Shape;990;p136"/>
          <p:cNvSpPr txBox="1">
            <a:spLocks noGrp="1"/>
          </p:cNvSpPr>
          <p:nvPr>
            <p:ph type="title" idx="15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91" name="Google Shape;991;p136"/>
          <p:cNvSpPr/>
          <p:nvPr/>
        </p:nvSpPr>
        <p:spPr>
          <a:xfrm flipH="1">
            <a:off x="7943989" y="-394200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_3">
    <p:bg>
      <p:bgPr>
        <a:solidFill>
          <a:schemeClr val="accent3"/>
        </a:solidFill>
        <a:effectLst/>
      </p:bgPr>
    </p:bg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37"/>
          <p:cNvSpPr txBox="1">
            <a:spLocks noGrp="1"/>
          </p:cNvSpPr>
          <p:nvPr>
            <p:ph type="title" hasCustomPrompt="1"/>
          </p:nvPr>
        </p:nvSpPr>
        <p:spPr>
          <a:xfrm>
            <a:off x="1101000" y="3069144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94" name="Google Shape;994;p137"/>
          <p:cNvSpPr txBox="1">
            <a:spLocks noGrp="1"/>
          </p:cNvSpPr>
          <p:nvPr>
            <p:ph type="subTitle" idx="1"/>
          </p:nvPr>
        </p:nvSpPr>
        <p:spPr>
          <a:xfrm>
            <a:off x="1101000" y="373471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5" name="Google Shape;995;p137"/>
          <p:cNvSpPr txBox="1">
            <a:spLocks noGrp="1"/>
          </p:cNvSpPr>
          <p:nvPr>
            <p:ph type="title" idx="2" hasCustomPrompt="1"/>
          </p:nvPr>
        </p:nvSpPr>
        <p:spPr>
          <a:xfrm>
            <a:off x="3429000" y="30691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96" name="Google Shape;996;p137"/>
          <p:cNvSpPr txBox="1">
            <a:spLocks noGrp="1"/>
          </p:cNvSpPr>
          <p:nvPr>
            <p:ph type="subTitle" idx="3"/>
          </p:nvPr>
        </p:nvSpPr>
        <p:spPr>
          <a:xfrm>
            <a:off x="3429000" y="373467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7" name="Google Shape;997;p137"/>
          <p:cNvSpPr txBox="1">
            <a:spLocks noGrp="1"/>
          </p:cNvSpPr>
          <p:nvPr>
            <p:ph type="title" idx="4" hasCustomPrompt="1"/>
          </p:nvPr>
        </p:nvSpPr>
        <p:spPr>
          <a:xfrm>
            <a:off x="5757000" y="30691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98" name="Google Shape;998;p137"/>
          <p:cNvSpPr txBox="1">
            <a:spLocks noGrp="1"/>
          </p:cNvSpPr>
          <p:nvPr>
            <p:ph type="subTitle" idx="5"/>
          </p:nvPr>
        </p:nvSpPr>
        <p:spPr>
          <a:xfrm>
            <a:off x="5757000" y="373467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9" name="Google Shape;999;p137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00" name="Google Shape;1000;p137"/>
          <p:cNvSpPr/>
          <p:nvPr/>
        </p:nvSpPr>
        <p:spPr>
          <a:xfrm flipH="1">
            <a:off x="-1213948" y="3960742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137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bg>
      <p:bgPr>
        <a:solidFill>
          <a:schemeClr val="accent3"/>
        </a:solidFill>
        <a:effectLst/>
      </p:bgPr>
    </p:bg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8"/>
          <p:cNvSpPr txBox="1">
            <a:spLocks noGrp="1"/>
          </p:cNvSpPr>
          <p:nvPr>
            <p:ph type="ctrTitle"/>
          </p:nvPr>
        </p:nvSpPr>
        <p:spPr>
          <a:xfrm>
            <a:off x="724875" y="540000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04" name="Google Shape;1004;p138"/>
          <p:cNvSpPr txBox="1">
            <a:spLocks noGrp="1"/>
          </p:cNvSpPr>
          <p:nvPr>
            <p:ph type="subTitle" idx="1"/>
          </p:nvPr>
        </p:nvSpPr>
        <p:spPr>
          <a:xfrm>
            <a:off x="720000" y="1537800"/>
            <a:ext cx="42939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05" name="Google Shape;1005;p138"/>
          <p:cNvSpPr txBox="1"/>
          <p:nvPr/>
        </p:nvSpPr>
        <p:spPr>
          <a:xfrm>
            <a:off x="991563" y="3770400"/>
            <a:ext cx="3749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CREDITS: This presentation template was created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, including icons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, infographics &amp; images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  and illustrations by </a:t>
            </a:r>
            <a:r>
              <a:rPr lang="ru" sz="1200" b="1">
                <a:solidFill>
                  <a:schemeClr val="hlink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5"/>
              </a:rPr>
              <a:t>Storyset</a:t>
            </a:r>
            <a:endParaRPr sz="1200" b="1">
              <a:solidFill>
                <a:srgbClr val="434343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006" name="Google Shape;1006;p138"/>
          <p:cNvSpPr/>
          <p:nvPr/>
        </p:nvSpPr>
        <p:spPr>
          <a:xfrm flipH="1">
            <a:off x="397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accent3"/>
        </a:solidFill>
        <a:effectLst/>
      </p:bgPr>
    </p:bg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39"/>
          <p:cNvSpPr/>
          <p:nvPr/>
        </p:nvSpPr>
        <p:spPr>
          <a:xfrm rot="10800000" flipH="1">
            <a:off x="-516797" y="42493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139"/>
          <p:cNvSpPr/>
          <p:nvPr/>
        </p:nvSpPr>
        <p:spPr>
          <a:xfrm rot="10800000" flipH="1">
            <a:off x="1300293" y="400366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139"/>
          <p:cNvSpPr/>
          <p:nvPr/>
        </p:nvSpPr>
        <p:spPr>
          <a:xfrm>
            <a:off x="8095789" y="275691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1"/>
        </a:solidFill>
        <a:effectLst/>
      </p:bgPr>
    </p:bg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Google Shape;1012;p140"/>
          <p:cNvGrpSpPr/>
          <p:nvPr/>
        </p:nvGrpSpPr>
        <p:grpSpPr>
          <a:xfrm>
            <a:off x="-739495" y="-745642"/>
            <a:ext cx="2461789" cy="2114084"/>
            <a:chOff x="-510901" y="-517038"/>
            <a:chExt cx="2461789" cy="2114084"/>
          </a:xfrm>
        </p:grpSpPr>
        <p:sp>
          <p:nvSpPr>
            <p:cNvPr id="1013" name="Google Shape;1013;p140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0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5" name="Google Shape;1015;p140"/>
          <p:cNvGrpSpPr/>
          <p:nvPr/>
        </p:nvGrpSpPr>
        <p:grpSpPr>
          <a:xfrm>
            <a:off x="7421705" y="3775058"/>
            <a:ext cx="2461789" cy="2114084"/>
            <a:chOff x="7193099" y="3546462"/>
            <a:chExt cx="2461789" cy="2114084"/>
          </a:xfrm>
        </p:grpSpPr>
        <p:sp>
          <p:nvSpPr>
            <p:cNvPr id="1016" name="Google Shape;1016;p140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40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142"/>
          <p:cNvSpPr txBox="1">
            <a:spLocks noGrp="1"/>
          </p:cNvSpPr>
          <p:nvPr>
            <p:ph type="ctrTitle"/>
          </p:nvPr>
        </p:nvSpPr>
        <p:spPr>
          <a:xfrm>
            <a:off x="720000" y="1356801"/>
            <a:ext cx="4755000" cy="25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23" name="Google Shape;1023;p142"/>
          <p:cNvSpPr txBox="1">
            <a:spLocks noGrp="1"/>
          </p:cNvSpPr>
          <p:nvPr>
            <p:ph type="subTitle" idx="1"/>
          </p:nvPr>
        </p:nvSpPr>
        <p:spPr>
          <a:xfrm>
            <a:off x="720000" y="4069410"/>
            <a:ext cx="44805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4572000" y="1820100"/>
            <a:ext cx="3848700" cy="13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26" name="Google Shape;1026;p143"/>
          <p:cNvSpPr txBox="1">
            <a:spLocks noGrp="1"/>
          </p:cNvSpPr>
          <p:nvPr>
            <p:ph type="title" idx="2" hasCustomPrompt="1"/>
          </p:nvPr>
        </p:nvSpPr>
        <p:spPr>
          <a:xfrm>
            <a:off x="6595200" y="539995"/>
            <a:ext cx="18288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27" name="Google Shape;1027;p143"/>
          <p:cNvSpPr txBox="1">
            <a:spLocks noGrp="1"/>
          </p:cNvSpPr>
          <p:nvPr>
            <p:ph type="subTitle" idx="1"/>
          </p:nvPr>
        </p:nvSpPr>
        <p:spPr>
          <a:xfrm>
            <a:off x="4572000" y="3344100"/>
            <a:ext cx="38487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8" name="Google Shape;1028;p143"/>
          <p:cNvSpPr/>
          <p:nvPr/>
        </p:nvSpPr>
        <p:spPr>
          <a:xfrm rot="10800000">
            <a:off x="7506289" y="42493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143"/>
          <p:cNvSpPr/>
          <p:nvPr/>
        </p:nvSpPr>
        <p:spPr>
          <a:xfrm rot="10800000">
            <a:off x="7193099" y="400366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143"/>
          <p:cNvSpPr/>
          <p:nvPr/>
        </p:nvSpPr>
        <p:spPr>
          <a:xfrm flipH="1">
            <a:off x="397603" y="275691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3"/>
        </a:solidFill>
        <a:effectLst/>
      </p:bgPr>
    </p:bg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144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3" name="Google Shape;1033;p14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DA3232"/>
              </a:buClr>
              <a:buSzPts val="1400"/>
              <a:buFont typeface="Arial"/>
              <a:buChar char="●"/>
              <a:defRPr sz="125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1034" name="Google Shape;1034;p144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144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3"/>
        </a:solidFill>
        <a:effectLst/>
      </p:bgPr>
    </p:bg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14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145"/>
          <p:cNvSpPr txBox="1">
            <a:spLocks noGrp="1"/>
          </p:cNvSpPr>
          <p:nvPr>
            <p:ph type="subTitle" idx="1"/>
          </p:nvPr>
        </p:nvSpPr>
        <p:spPr>
          <a:xfrm>
            <a:off x="939925" y="2495550"/>
            <a:ext cx="2732400" cy="5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39" name="Google Shape;1039;p145"/>
          <p:cNvSpPr txBox="1">
            <a:spLocks noGrp="1"/>
          </p:cNvSpPr>
          <p:nvPr>
            <p:ph type="subTitle" idx="2"/>
          </p:nvPr>
        </p:nvSpPr>
        <p:spPr>
          <a:xfrm>
            <a:off x="5471650" y="2495550"/>
            <a:ext cx="2732400" cy="5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40" name="Google Shape;1040;p145"/>
          <p:cNvSpPr txBox="1">
            <a:spLocks noGrp="1"/>
          </p:cNvSpPr>
          <p:nvPr>
            <p:ph type="subTitle" idx="3"/>
          </p:nvPr>
        </p:nvSpPr>
        <p:spPr>
          <a:xfrm>
            <a:off x="939925" y="31051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1" name="Google Shape;1041;p145"/>
          <p:cNvSpPr txBox="1">
            <a:spLocks noGrp="1"/>
          </p:cNvSpPr>
          <p:nvPr>
            <p:ph type="subTitle" idx="4"/>
          </p:nvPr>
        </p:nvSpPr>
        <p:spPr>
          <a:xfrm>
            <a:off x="5471650" y="31051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2" name="Google Shape;1042;p145"/>
          <p:cNvSpPr/>
          <p:nvPr/>
        </p:nvSpPr>
        <p:spPr>
          <a:xfrm>
            <a:off x="39763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3"/>
        </a:solidFill>
        <a:effectLst/>
      </p:bgPr>
    </p:bg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46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45" name="Google Shape;1045;p146"/>
          <p:cNvGrpSpPr/>
          <p:nvPr/>
        </p:nvGrpSpPr>
        <p:grpSpPr>
          <a:xfrm rot="10800000" flipH="1">
            <a:off x="8423999" y="-176411"/>
            <a:ext cx="2461789" cy="2114084"/>
            <a:chOff x="7193099" y="-800375"/>
            <a:chExt cx="2461789" cy="2114084"/>
          </a:xfrm>
        </p:grpSpPr>
        <p:sp>
          <p:nvSpPr>
            <p:cNvPr id="1046" name="Google Shape;1046;p146"/>
            <p:cNvSpPr/>
            <p:nvPr/>
          </p:nvSpPr>
          <p:spPr>
            <a:xfrm flipH="1">
              <a:off x="7506289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46"/>
            <p:cNvSpPr/>
            <p:nvPr/>
          </p:nvSpPr>
          <p:spPr>
            <a:xfrm flipH="1">
              <a:off x="7193099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7"/>
          <p:cNvSpPr txBox="1">
            <a:spLocks noGrp="1"/>
          </p:cNvSpPr>
          <p:nvPr>
            <p:ph type="title"/>
          </p:nvPr>
        </p:nvSpPr>
        <p:spPr>
          <a:xfrm>
            <a:off x="720000" y="365750"/>
            <a:ext cx="39594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50" name="Google Shape;1050;p147"/>
          <p:cNvSpPr txBox="1">
            <a:spLocks noGrp="1"/>
          </p:cNvSpPr>
          <p:nvPr>
            <p:ph type="body" idx="1"/>
          </p:nvPr>
        </p:nvSpPr>
        <p:spPr>
          <a:xfrm>
            <a:off x="720000" y="1672650"/>
            <a:ext cx="3959400" cy="21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1828800" lvl="3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3200400" lvl="6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3657600" lvl="7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4114800" lvl="8" indent="-2667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51" name="Google Shape;1051;p147"/>
          <p:cNvSpPr/>
          <p:nvPr/>
        </p:nvSpPr>
        <p:spPr>
          <a:xfrm flipH="1">
            <a:off x="8101649" y="275696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2" name="Google Shape;1052;p147"/>
          <p:cNvSpPr/>
          <p:nvPr/>
        </p:nvSpPr>
        <p:spPr>
          <a:xfrm rot="10800000" flipH="1">
            <a:off x="-587101" y="39445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48"/>
          <p:cNvSpPr txBox="1">
            <a:spLocks noGrp="1"/>
          </p:cNvSpPr>
          <p:nvPr>
            <p:ph type="title"/>
          </p:nvPr>
        </p:nvSpPr>
        <p:spPr>
          <a:xfrm>
            <a:off x="1388100" y="1307109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1055" name="Google Shape;1055;p148"/>
          <p:cNvGrpSpPr/>
          <p:nvPr/>
        </p:nvGrpSpPr>
        <p:grpSpPr>
          <a:xfrm flipH="1">
            <a:off x="7421705" y="-745642"/>
            <a:ext cx="2461789" cy="2114084"/>
            <a:chOff x="-510901" y="-517038"/>
            <a:chExt cx="2461789" cy="2114084"/>
          </a:xfrm>
        </p:grpSpPr>
        <p:sp>
          <p:nvSpPr>
            <p:cNvPr id="1056" name="Google Shape;1056;p148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48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8" name="Google Shape;1058;p148"/>
          <p:cNvGrpSpPr/>
          <p:nvPr/>
        </p:nvGrpSpPr>
        <p:grpSpPr>
          <a:xfrm flipH="1">
            <a:off x="-739495" y="3775058"/>
            <a:ext cx="2461789" cy="2114084"/>
            <a:chOff x="7193099" y="3546462"/>
            <a:chExt cx="2461789" cy="2114084"/>
          </a:xfrm>
        </p:grpSpPr>
        <p:sp>
          <p:nvSpPr>
            <p:cNvPr id="1059" name="Google Shape;1059;p148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48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1" name="Google Shape;1061;p148"/>
          <p:cNvSpPr/>
          <p:nvPr/>
        </p:nvSpPr>
        <p:spPr>
          <a:xfrm flipH="1">
            <a:off x="303899" y="2009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148"/>
          <p:cNvSpPr/>
          <p:nvPr/>
        </p:nvSpPr>
        <p:spPr>
          <a:xfrm flipH="1">
            <a:off x="8007899" y="42644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1"/>
        </a:solidFill>
        <a:effectLst/>
      </p:bgPr>
    </p:bg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49"/>
          <p:cNvSpPr txBox="1">
            <a:spLocks noGrp="1"/>
          </p:cNvSpPr>
          <p:nvPr>
            <p:ph type="title"/>
          </p:nvPr>
        </p:nvSpPr>
        <p:spPr>
          <a:xfrm>
            <a:off x="1828800" y="1319838"/>
            <a:ext cx="54864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65" name="Google Shape;1065;p149"/>
          <p:cNvSpPr txBox="1">
            <a:spLocks noGrp="1"/>
          </p:cNvSpPr>
          <p:nvPr>
            <p:ph type="subTitle" idx="1"/>
          </p:nvPr>
        </p:nvSpPr>
        <p:spPr>
          <a:xfrm>
            <a:off x="2514601" y="3262663"/>
            <a:ext cx="4114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6" name="Google Shape;1066;p149"/>
          <p:cNvSpPr/>
          <p:nvPr/>
        </p:nvSpPr>
        <p:spPr>
          <a:xfrm>
            <a:off x="-510901" y="-517038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149"/>
          <p:cNvSpPr/>
          <p:nvPr/>
        </p:nvSpPr>
        <p:spPr>
          <a:xfrm rot="10800000">
            <a:off x="7506289" y="37921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3"/>
        </a:solidFill>
        <a:effectLst/>
      </p:bgPr>
    </p:bg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5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2286000" cy="19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70" name="Google Shape;1070;p150"/>
          <p:cNvGrpSpPr/>
          <p:nvPr/>
        </p:nvGrpSpPr>
        <p:grpSpPr>
          <a:xfrm>
            <a:off x="7650299" y="3927462"/>
            <a:ext cx="2461789" cy="2114084"/>
            <a:chOff x="7193099" y="3546462"/>
            <a:chExt cx="2461789" cy="2114084"/>
          </a:xfrm>
        </p:grpSpPr>
        <p:sp>
          <p:nvSpPr>
            <p:cNvPr id="1071" name="Google Shape;1071;p150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50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1"/>
        </a:solidFill>
        <a:effectLst/>
      </p:bgPr>
    </p:bg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151"/>
          <p:cNvSpPr txBox="1">
            <a:spLocks noGrp="1"/>
          </p:cNvSpPr>
          <p:nvPr>
            <p:ph type="title" hasCustomPrompt="1"/>
          </p:nvPr>
        </p:nvSpPr>
        <p:spPr>
          <a:xfrm>
            <a:off x="720000" y="1406075"/>
            <a:ext cx="7704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75" name="Google Shape;1075;p151"/>
          <p:cNvSpPr txBox="1">
            <a:spLocks noGrp="1"/>
          </p:cNvSpPr>
          <p:nvPr>
            <p:ph type="subTitle" idx="1"/>
          </p:nvPr>
        </p:nvSpPr>
        <p:spPr>
          <a:xfrm>
            <a:off x="2651700" y="3298225"/>
            <a:ext cx="38406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076" name="Google Shape;1076;p151"/>
          <p:cNvGrpSpPr/>
          <p:nvPr/>
        </p:nvGrpSpPr>
        <p:grpSpPr>
          <a:xfrm>
            <a:off x="-739495" y="-745642"/>
            <a:ext cx="2461789" cy="2114084"/>
            <a:chOff x="-510901" y="-517038"/>
            <a:chExt cx="2461789" cy="2114084"/>
          </a:xfrm>
        </p:grpSpPr>
        <p:sp>
          <p:nvSpPr>
            <p:cNvPr id="1077" name="Google Shape;1077;p151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51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9" name="Google Shape;1079;p151"/>
          <p:cNvGrpSpPr/>
          <p:nvPr/>
        </p:nvGrpSpPr>
        <p:grpSpPr>
          <a:xfrm>
            <a:off x="7421705" y="3775058"/>
            <a:ext cx="2461789" cy="2114084"/>
            <a:chOff x="7193099" y="3546462"/>
            <a:chExt cx="2461789" cy="2114084"/>
          </a:xfrm>
        </p:grpSpPr>
        <p:sp>
          <p:nvSpPr>
            <p:cNvPr id="1080" name="Google Shape;1080;p151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51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2" name="Google Shape;1082;p151"/>
          <p:cNvSpPr/>
          <p:nvPr/>
        </p:nvSpPr>
        <p:spPr>
          <a:xfrm>
            <a:off x="8007901" y="2009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151"/>
          <p:cNvSpPr/>
          <p:nvPr/>
        </p:nvSpPr>
        <p:spPr>
          <a:xfrm>
            <a:off x="303901" y="42644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2">
    <p:bg>
      <p:bgPr>
        <a:solidFill>
          <a:schemeClr val="accent3"/>
        </a:solidFill>
        <a:effectLst/>
      </p:bgPr>
    </p:bg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153"/>
          <p:cNvSpPr txBox="1">
            <a:spLocks noGrp="1"/>
          </p:cNvSpPr>
          <p:nvPr>
            <p:ph type="title"/>
          </p:nvPr>
        </p:nvSpPr>
        <p:spPr>
          <a:xfrm>
            <a:off x="2160600" y="1895175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87" name="Google Shape;1087;p153"/>
          <p:cNvSpPr txBox="1">
            <a:spLocks noGrp="1"/>
          </p:cNvSpPr>
          <p:nvPr>
            <p:ph type="title" idx="2" hasCustomPrompt="1"/>
          </p:nvPr>
        </p:nvSpPr>
        <p:spPr>
          <a:xfrm>
            <a:off x="2160600" y="130177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8" name="Google Shape;1088;p153"/>
          <p:cNvSpPr txBox="1">
            <a:spLocks noGrp="1"/>
          </p:cNvSpPr>
          <p:nvPr>
            <p:ph type="subTitle" idx="1"/>
          </p:nvPr>
        </p:nvSpPr>
        <p:spPr>
          <a:xfrm>
            <a:off x="2160600" y="2270475"/>
            <a:ext cx="1920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9" name="Google Shape;1089;p153"/>
          <p:cNvSpPr txBox="1">
            <a:spLocks noGrp="1"/>
          </p:cNvSpPr>
          <p:nvPr>
            <p:ph type="title" idx="3"/>
          </p:nvPr>
        </p:nvSpPr>
        <p:spPr>
          <a:xfrm>
            <a:off x="5589295" y="1895175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0" name="Google Shape;1090;p153"/>
          <p:cNvSpPr txBox="1">
            <a:spLocks noGrp="1"/>
          </p:cNvSpPr>
          <p:nvPr>
            <p:ph type="title" idx="4" hasCustomPrompt="1"/>
          </p:nvPr>
        </p:nvSpPr>
        <p:spPr>
          <a:xfrm>
            <a:off x="5589295" y="130177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1" name="Google Shape;1091;p153"/>
          <p:cNvSpPr txBox="1">
            <a:spLocks noGrp="1"/>
          </p:cNvSpPr>
          <p:nvPr>
            <p:ph type="subTitle" idx="5"/>
          </p:nvPr>
        </p:nvSpPr>
        <p:spPr>
          <a:xfrm>
            <a:off x="5589295" y="2270475"/>
            <a:ext cx="19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2" name="Google Shape;1092;p153"/>
          <p:cNvSpPr txBox="1">
            <a:spLocks noGrp="1"/>
          </p:cNvSpPr>
          <p:nvPr>
            <p:ph type="title" idx="6"/>
          </p:nvPr>
        </p:nvSpPr>
        <p:spPr>
          <a:xfrm>
            <a:off x="2160600" y="3741100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3" name="Google Shape;1093;p153"/>
          <p:cNvSpPr txBox="1">
            <a:spLocks noGrp="1"/>
          </p:cNvSpPr>
          <p:nvPr>
            <p:ph type="title" idx="7" hasCustomPrompt="1"/>
          </p:nvPr>
        </p:nvSpPr>
        <p:spPr>
          <a:xfrm>
            <a:off x="2160600" y="314792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4" name="Google Shape;1094;p153"/>
          <p:cNvSpPr txBox="1">
            <a:spLocks noGrp="1"/>
          </p:cNvSpPr>
          <p:nvPr>
            <p:ph type="subTitle" idx="8"/>
          </p:nvPr>
        </p:nvSpPr>
        <p:spPr>
          <a:xfrm>
            <a:off x="2160600" y="4116400"/>
            <a:ext cx="1920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5" name="Google Shape;1095;p153"/>
          <p:cNvSpPr txBox="1">
            <a:spLocks noGrp="1"/>
          </p:cNvSpPr>
          <p:nvPr>
            <p:ph type="title" idx="9"/>
          </p:nvPr>
        </p:nvSpPr>
        <p:spPr>
          <a:xfrm>
            <a:off x="5589295" y="3741100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6" name="Google Shape;1096;p153"/>
          <p:cNvSpPr txBox="1">
            <a:spLocks noGrp="1"/>
          </p:cNvSpPr>
          <p:nvPr>
            <p:ph type="title" idx="13" hasCustomPrompt="1"/>
          </p:nvPr>
        </p:nvSpPr>
        <p:spPr>
          <a:xfrm>
            <a:off x="5589295" y="314792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7" name="Google Shape;1097;p153"/>
          <p:cNvSpPr txBox="1">
            <a:spLocks noGrp="1"/>
          </p:cNvSpPr>
          <p:nvPr>
            <p:ph type="subTitle" idx="14"/>
          </p:nvPr>
        </p:nvSpPr>
        <p:spPr>
          <a:xfrm>
            <a:off x="5589295" y="4116400"/>
            <a:ext cx="19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8" name="Google Shape;1098;p153"/>
          <p:cNvSpPr txBox="1">
            <a:spLocks noGrp="1"/>
          </p:cNvSpPr>
          <p:nvPr>
            <p:ph type="title" idx="15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99" name="Google Shape;1099;p153"/>
          <p:cNvGrpSpPr/>
          <p:nvPr/>
        </p:nvGrpSpPr>
        <p:grpSpPr>
          <a:xfrm rot="10800000" flipH="1">
            <a:off x="-967876" y="3546462"/>
            <a:ext cx="2461789" cy="2114084"/>
            <a:chOff x="-548776" y="-800375"/>
            <a:chExt cx="2461789" cy="2114084"/>
          </a:xfrm>
        </p:grpSpPr>
        <p:sp>
          <p:nvSpPr>
            <p:cNvPr id="1100" name="Google Shape;1100;p153"/>
            <p:cNvSpPr/>
            <p:nvPr/>
          </p:nvSpPr>
          <p:spPr>
            <a:xfrm>
              <a:off x="-548776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53"/>
            <p:cNvSpPr/>
            <p:nvPr/>
          </p:nvSpPr>
          <p:spPr>
            <a:xfrm>
              <a:off x="1268314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2" name="Google Shape;1102;p153"/>
          <p:cNvSpPr/>
          <p:nvPr/>
        </p:nvSpPr>
        <p:spPr>
          <a:xfrm rot="10800000" flipH="1">
            <a:off x="8101639" y="27571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chemeClr val="accent3"/>
        </a:solidFill>
        <a:effectLst/>
      </p:bgPr>
    </p:bg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154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05" name="Google Shape;1105;p154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bg>
      <p:bgPr>
        <a:solidFill>
          <a:schemeClr val="accent3"/>
        </a:solidFill>
        <a:effectLst/>
      </p:bgPr>
    </p:bg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55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08" name="Google Shape;1108;p155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155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accent3"/>
        </a:solidFill>
        <a:effectLst/>
      </p:bgPr>
    </p:bg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156"/>
          <p:cNvSpPr txBox="1">
            <a:spLocks noGrp="1"/>
          </p:cNvSpPr>
          <p:nvPr>
            <p:ph type="subTitle" idx="1"/>
          </p:nvPr>
        </p:nvSpPr>
        <p:spPr>
          <a:xfrm>
            <a:off x="1389763" y="2800350"/>
            <a:ext cx="273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12" name="Google Shape;1112;p156"/>
          <p:cNvSpPr txBox="1">
            <a:spLocks noGrp="1"/>
          </p:cNvSpPr>
          <p:nvPr>
            <p:ph type="subTitle" idx="2"/>
          </p:nvPr>
        </p:nvSpPr>
        <p:spPr>
          <a:xfrm>
            <a:off x="5021838" y="2800350"/>
            <a:ext cx="273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13" name="Google Shape;1113;p156"/>
          <p:cNvSpPr txBox="1">
            <a:spLocks noGrp="1"/>
          </p:cNvSpPr>
          <p:nvPr>
            <p:ph type="subTitle" idx="3"/>
          </p:nvPr>
        </p:nvSpPr>
        <p:spPr>
          <a:xfrm>
            <a:off x="1389763" y="31813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4" name="Google Shape;1114;p156"/>
          <p:cNvSpPr txBox="1">
            <a:spLocks noGrp="1"/>
          </p:cNvSpPr>
          <p:nvPr>
            <p:ph type="subTitle" idx="4"/>
          </p:nvPr>
        </p:nvSpPr>
        <p:spPr>
          <a:xfrm>
            <a:off x="5021838" y="31813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5" name="Google Shape;1115;p156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16" name="Google Shape;1116;p156"/>
          <p:cNvSpPr/>
          <p:nvPr/>
        </p:nvSpPr>
        <p:spPr>
          <a:xfrm flipH="1">
            <a:off x="-959338" y="3669300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" name="Google Shape;1117;p156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accent1"/>
        </a:soli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57"/>
          <p:cNvSpPr txBox="1">
            <a:spLocks noGrp="1"/>
          </p:cNvSpPr>
          <p:nvPr>
            <p:ph type="title"/>
          </p:nvPr>
        </p:nvSpPr>
        <p:spPr>
          <a:xfrm>
            <a:off x="4572000" y="3919200"/>
            <a:ext cx="38520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20" name="Google Shape;1120;p157"/>
          <p:cNvSpPr txBox="1">
            <a:spLocks noGrp="1"/>
          </p:cNvSpPr>
          <p:nvPr>
            <p:ph type="subTitle" idx="1"/>
          </p:nvPr>
        </p:nvSpPr>
        <p:spPr>
          <a:xfrm>
            <a:off x="720000" y="1188100"/>
            <a:ext cx="7704000" cy="174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21" name="Google Shape;1121;p157"/>
          <p:cNvSpPr/>
          <p:nvPr/>
        </p:nvSpPr>
        <p:spPr>
          <a:xfrm flipH="1">
            <a:off x="8101649" y="275696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2" name="Google Shape;1122;p157"/>
          <p:cNvGrpSpPr/>
          <p:nvPr/>
        </p:nvGrpSpPr>
        <p:grpSpPr>
          <a:xfrm flipH="1">
            <a:off x="-510901" y="3546462"/>
            <a:ext cx="2461789" cy="2114084"/>
            <a:chOff x="7193099" y="3546462"/>
            <a:chExt cx="2461789" cy="2114084"/>
          </a:xfrm>
        </p:grpSpPr>
        <p:sp>
          <p:nvSpPr>
            <p:cNvPr id="1123" name="Google Shape;1123;p157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157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solidFill>
          <a:schemeClr val="accent3"/>
        </a:solid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158"/>
          <p:cNvSpPr txBox="1">
            <a:spLocks noGrp="1"/>
          </p:cNvSpPr>
          <p:nvPr>
            <p:ph type="subTitle" idx="1"/>
          </p:nvPr>
        </p:nvSpPr>
        <p:spPr>
          <a:xfrm>
            <a:off x="720000" y="2863368"/>
            <a:ext cx="38406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7" name="Google Shape;1127;p158"/>
          <p:cNvSpPr txBox="1">
            <a:spLocks noGrp="1"/>
          </p:cNvSpPr>
          <p:nvPr>
            <p:ph type="title"/>
          </p:nvPr>
        </p:nvSpPr>
        <p:spPr>
          <a:xfrm>
            <a:off x="720000" y="1888061"/>
            <a:ext cx="38406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128" name="Google Shape;1128;p158"/>
          <p:cNvGrpSpPr/>
          <p:nvPr/>
        </p:nvGrpSpPr>
        <p:grpSpPr>
          <a:xfrm>
            <a:off x="-548776" y="-800375"/>
            <a:ext cx="2461789" cy="2114084"/>
            <a:chOff x="-548776" y="-800375"/>
            <a:chExt cx="2461789" cy="2114084"/>
          </a:xfrm>
        </p:grpSpPr>
        <p:sp>
          <p:nvSpPr>
            <p:cNvPr id="1129" name="Google Shape;1129;p158"/>
            <p:cNvSpPr/>
            <p:nvPr/>
          </p:nvSpPr>
          <p:spPr>
            <a:xfrm>
              <a:off x="-548776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58"/>
            <p:cNvSpPr/>
            <p:nvPr/>
          </p:nvSpPr>
          <p:spPr>
            <a:xfrm>
              <a:off x="1268314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">
    <p:bg>
      <p:bgPr>
        <a:solidFill>
          <a:schemeClr val="accent3"/>
        </a:solidFill>
        <a:effectLst/>
      </p:bgPr>
    </p:bg>
    <p:spTree>
      <p:nvGrpSpPr>
        <p:cNvPr id="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159"/>
          <p:cNvSpPr txBox="1">
            <a:spLocks noGrp="1"/>
          </p:cNvSpPr>
          <p:nvPr>
            <p:ph type="subTitle" idx="1"/>
          </p:nvPr>
        </p:nvSpPr>
        <p:spPr>
          <a:xfrm>
            <a:off x="5315100" y="2741325"/>
            <a:ext cx="31089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3" name="Google Shape;1133;p159"/>
          <p:cNvSpPr txBox="1">
            <a:spLocks noGrp="1"/>
          </p:cNvSpPr>
          <p:nvPr>
            <p:ph type="title"/>
          </p:nvPr>
        </p:nvSpPr>
        <p:spPr>
          <a:xfrm>
            <a:off x="5315100" y="1948735"/>
            <a:ext cx="3108900" cy="6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34" name="Google Shape;1134;p159"/>
          <p:cNvSpPr>
            <a:spLocks noGrp="1"/>
          </p:cNvSpPr>
          <p:nvPr>
            <p:ph type="pic" idx="2"/>
          </p:nvPr>
        </p:nvSpPr>
        <p:spPr>
          <a:xfrm>
            <a:off x="562579" y="752250"/>
            <a:ext cx="4184400" cy="3639000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135" name="Google Shape;1135;p159"/>
          <p:cNvGrpSpPr/>
          <p:nvPr/>
        </p:nvGrpSpPr>
        <p:grpSpPr>
          <a:xfrm>
            <a:off x="7650299" y="-800375"/>
            <a:ext cx="2461789" cy="2114084"/>
            <a:chOff x="7193099" y="-800375"/>
            <a:chExt cx="2461789" cy="2114084"/>
          </a:xfrm>
        </p:grpSpPr>
        <p:sp>
          <p:nvSpPr>
            <p:cNvPr id="1136" name="Google Shape;1136;p159"/>
            <p:cNvSpPr/>
            <p:nvPr/>
          </p:nvSpPr>
          <p:spPr>
            <a:xfrm flipH="1">
              <a:off x="7506289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59"/>
            <p:cNvSpPr/>
            <p:nvPr/>
          </p:nvSpPr>
          <p:spPr>
            <a:xfrm flipH="1">
              <a:off x="7193099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1_1">
    <p:bg>
      <p:bgPr>
        <a:solidFill>
          <a:schemeClr val="accent3"/>
        </a:solidFill>
        <a:effectLst/>
      </p:bgPr>
    </p:bg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160"/>
          <p:cNvSpPr txBox="1">
            <a:spLocks noGrp="1"/>
          </p:cNvSpPr>
          <p:nvPr>
            <p:ph type="subTitle" idx="1"/>
          </p:nvPr>
        </p:nvSpPr>
        <p:spPr>
          <a:xfrm>
            <a:off x="6503700" y="2364600"/>
            <a:ext cx="19203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0" name="Google Shape;1140;p160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1" name="Google Shape;1141;p160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160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solidFill>
          <a:schemeClr val="accent3"/>
        </a:solidFill>
        <a:effectLst/>
      </p:bgPr>
    </p:bg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61"/>
          <p:cNvSpPr txBox="1">
            <a:spLocks noGrp="1"/>
          </p:cNvSpPr>
          <p:nvPr>
            <p:ph type="title"/>
          </p:nvPr>
        </p:nvSpPr>
        <p:spPr>
          <a:xfrm>
            <a:off x="748700" y="25201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45" name="Google Shape;1145;p161"/>
          <p:cNvSpPr txBox="1">
            <a:spLocks noGrp="1"/>
          </p:cNvSpPr>
          <p:nvPr>
            <p:ph type="subTitle" idx="1"/>
          </p:nvPr>
        </p:nvSpPr>
        <p:spPr>
          <a:xfrm>
            <a:off x="748650" y="30535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6" name="Google Shape;1146;p161"/>
          <p:cNvSpPr txBox="1">
            <a:spLocks noGrp="1"/>
          </p:cNvSpPr>
          <p:nvPr>
            <p:ph type="title" idx="2"/>
          </p:nvPr>
        </p:nvSpPr>
        <p:spPr>
          <a:xfrm>
            <a:off x="3416550" y="22915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47" name="Google Shape;1147;p161"/>
          <p:cNvSpPr txBox="1">
            <a:spLocks noGrp="1"/>
          </p:cNvSpPr>
          <p:nvPr>
            <p:ph type="subTitle" idx="3"/>
          </p:nvPr>
        </p:nvSpPr>
        <p:spPr>
          <a:xfrm>
            <a:off x="3416500" y="28249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8" name="Google Shape;1148;p161"/>
          <p:cNvSpPr txBox="1">
            <a:spLocks noGrp="1"/>
          </p:cNvSpPr>
          <p:nvPr>
            <p:ph type="title" idx="4"/>
          </p:nvPr>
        </p:nvSpPr>
        <p:spPr>
          <a:xfrm>
            <a:off x="6084400" y="25201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49" name="Google Shape;1149;p161"/>
          <p:cNvSpPr txBox="1">
            <a:spLocks noGrp="1"/>
          </p:cNvSpPr>
          <p:nvPr>
            <p:ph type="subTitle" idx="5"/>
          </p:nvPr>
        </p:nvSpPr>
        <p:spPr>
          <a:xfrm>
            <a:off x="6084350" y="30535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0" name="Google Shape;1150;p161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51" name="Google Shape;1151;p161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bg>
      <p:bgPr>
        <a:solidFill>
          <a:schemeClr val="accent3"/>
        </a:solidFill>
        <a:effectLst/>
      </p:bgPr>
    </p:bg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162"/>
          <p:cNvSpPr txBox="1">
            <a:spLocks noGrp="1"/>
          </p:cNvSpPr>
          <p:nvPr>
            <p:ph type="title"/>
          </p:nvPr>
        </p:nvSpPr>
        <p:spPr>
          <a:xfrm>
            <a:off x="1100994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54" name="Google Shape;1154;p162"/>
          <p:cNvSpPr txBox="1">
            <a:spLocks noGrp="1"/>
          </p:cNvSpPr>
          <p:nvPr>
            <p:ph type="subTitle" idx="1"/>
          </p:nvPr>
        </p:nvSpPr>
        <p:spPr>
          <a:xfrm>
            <a:off x="1100994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5" name="Google Shape;1155;p162"/>
          <p:cNvSpPr txBox="1">
            <a:spLocks noGrp="1"/>
          </p:cNvSpPr>
          <p:nvPr>
            <p:ph type="title" idx="2"/>
          </p:nvPr>
        </p:nvSpPr>
        <p:spPr>
          <a:xfrm>
            <a:off x="3563255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56" name="Google Shape;1156;p162"/>
          <p:cNvSpPr txBox="1">
            <a:spLocks noGrp="1"/>
          </p:cNvSpPr>
          <p:nvPr>
            <p:ph type="subTitle" idx="3"/>
          </p:nvPr>
        </p:nvSpPr>
        <p:spPr>
          <a:xfrm>
            <a:off x="3563255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7" name="Google Shape;1157;p162"/>
          <p:cNvSpPr txBox="1">
            <a:spLocks noGrp="1"/>
          </p:cNvSpPr>
          <p:nvPr>
            <p:ph type="title" idx="4"/>
          </p:nvPr>
        </p:nvSpPr>
        <p:spPr>
          <a:xfrm>
            <a:off x="6025490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58" name="Google Shape;1158;p162"/>
          <p:cNvSpPr txBox="1">
            <a:spLocks noGrp="1"/>
          </p:cNvSpPr>
          <p:nvPr>
            <p:ph type="subTitle" idx="5"/>
          </p:nvPr>
        </p:nvSpPr>
        <p:spPr>
          <a:xfrm>
            <a:off x="6025490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9" name="Google Shape;1159;p162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60" name="Google Shape;1160;p162"/>
          <p:cNvSpPr/>
          <p:nvPr/>
        </p:nvSpPr>
        <p:spPr>
          <a:xfrm flipH="1">
            <a:off x="75062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1" name="Google Shape;1161;p162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2">
    <p:bg>
      <p:bgPr>
        <a:solidFill>
          <a:schemeClr val="accent3"/>
        </a:solidFill>
        <a:effectLst/>
      </p:bgPr>
    </p:bg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163"/>
          <p:cNvSpPr txBox="1">
            <a:spLocks noGrp="1"/>
          </p:cNvSpPr>
          <p:nvPr>
            <p:ph type="title"/>
          </p:nvPr>
        </p:nvSpPr>
        <p:spPr>
          <a:xfrm>
            <a:off x="7200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64" name="Google Shape;1164;p163"/>
          <p:cNvSpPr txBox="1">
            <a:spLocks noGrp="1"/>
          </p:cNvSpPr>
          <p:nvPr>
            <p:ph type="subTitle" idx="1"/>
          </p:nvPr>
        </p:nvSpPr>
        <p:spPr>
          <a:xfrm>
            <a:off x="7200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5" name="Google Shape;1165;p163"/>
          <p:cNvSpPr txBox="1">
            <a:spLocks noGrp="1"/>
          </p:cNvSpPr>
          <p:nvPr>
            <p:ph type="title" idx="2"/>
          </p:nvPr>
        </p:nvSpPr>
        <p:spPr>
          <a:xfrm>
            <a:off x="34165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66" name="Google Shape;1166;p163"/>
          <p:cNvSpPr txBox="1">
            <a:spLocks noGrp="1"/>
          </p:cNvSpPr>
          <p:nvPr>
            <p:ph type="subTitle" idx="3"/>
          </p:nvPr>
        </p:nvSpPr>
        <p:spPr>
          <a:xfrm>
            <a:off x="34165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63"/>
          <p:cNvSpPr txBox="1">
            <a:spLocks noGrp="1"/>
          </p:cNvSpPr>
          <p:nvPr>
            <p:ph type="title" idx="4"/>
          </p:nvPr>
        </p:nvSpPr>
        <p:spPr>
          <a:xfrm>
            <a:off x="61130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68" name="Google Shape;1168;p163"/>
          <p:cNvSpPr txBox="1">
            <a:spLocks noGrp="1"/>
          </p:cNvSpPr>
          <p:nvPr>
            <p:ph type="subTitle" idx="5"/>
          </p:nvPr>
        </p:nvSpPr>
        <p:spPr>
          <a:xfrm>
            <a:off x="61130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163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70" name="Google Shape;1170;p163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163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163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BLANK_1_1_1_2_3">
    <p:bg>
      <p:bgPr>
        <a:solidFill>
          <a:schemeClr val="accent3"/>
        </a:solidFill>
        <a:effectLst/>
      </p:bgPr>
    </p:bg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164"/>
          <p:cNvSpPr txBox="1">
            <a:spLocks noGrp="1"/>
          </p:cNvSpPr>
          <p:nvPr>
            <p:ph type="title"/>
          </p:nvPr>
        </p:nvSpPr>
        <p:spPr>
          <a:xfrm>
            <a:off x="74865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75" name="Google Shape;1175;p164"/>
          <p:cNvSpPr txBox="1">
            <a:spLocks noGrp="1"/>
          </p:cNvSpPr>
          <p:nvPr>
            <p:ph type="subTitle" idx="1"/>
          </p:nvPr>
        </p:nvSpPr>
        <p:spPr>
          <a:xfrm>
            <a:off x="74865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64"/>
          <p:cNvSpPr txBox="1">
            <a:spLocks noGrp="1"/>
          </p:cNvSpPr>
          <p:nvPr>
            <p:ph type="title" idx="2"/>
          </p:nvPr>
        </p:nvSpPr>
        <p:spPr>
          <a:xfrm>
            <a:off x="341650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77" name="Google Shape;1177;p164"/>
          <p:cNvSpPr txBox="1">
            <a:spLocks noGrp="1"/>
          </p:cNvSpPr>
          <p:nvPr>
            <p:ph type="subTitle" idx="3"/>
          </p:nvPr>
        </p:nvSpPr>
        <p:spPr>
          <a:xfrm>
            <a:off x="341650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8" name="Google Shape;1178;p164"/>
          <p:cNvSpPr txBox="1">
            <a:spLocks noGrp="1"/>
          </p:cNvSpPr>
          <p:nvPr>
            <p:ph type="title" idx="4"/>
          </p:nvPr>
        </p:nvSpPr>
        <p:spPr>
          <a:xfrm>
            <a:off x="608435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79" name="Google Shape;1179;p164"/>
          <p:cNvSpPr txBox="1">
            <a:spLocks noGrp="1"/>
          </p:cNvSpPr>
          <p:nvPr>
            <p:ph type="subTitle" idx="5"/>
          </p:nvPr>
        </p:nvSpPr>
        <p:spPr>
          <a:xfrm>
            <a:off x="608435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64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81" name="Google Shape;1181;p164"/>
          <p:cNvSpPr/>
          <p:nvPr/>
        </p:nvSpPr>
        <p:spPr>
          <a:xfrm rot="10800000" flipH="1">
            <a:off x="8101639" y="27571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bg>
      <p:bgPr>
        <a:solidFill>
          <a:schemeClr val="accent3"/>
        </a:solidFill>
        <a:effectLst/>
      </p:bgPr>
    </p:bg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165"/>
          <p:cNvSpPr txBox="1">
            <a:spLocks noGrp="1"/>
          </p:cNvSpPr>
          <p:nvPr>
            <p:ph type="title"/>
          </p:nvPr>
        </p:nvSpPr>
        <p:spPr>
          <a:xfrm>
            <a:off x="720009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84" name="Google Shape;1184;p165"/>
          <p:cNvSpPr txBox="1">
            <a:spLocks noGrp="1"/>
          </p:cNvSpPr>
          <p:nvPr>
            <p:ph type="subTitle" idx="1"/>
          </p:nvPr>
        </p:nvSpPr>
        <p:spPr>
          <a:xfrm>
            <a:off x="720009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5" name="Google Shape;1185;p165"/>
          <p:cNvSpPr txBox="1">
            <a:spLocks noGrp="1"/>
          </p:cNvSpPr>
          <p:nvPr>
            <p:ph type="title" idx="2"/>
          </p:nvPr>
        </p:nvSpPr>
        <p:spPr>
          <a:xfrm>
            <a:off x="4758811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86" name="Google Shape;1186;p165"/>
          <p:cNvSpPr txBox="1">
            <a:spLocks noGrp="1"/>
          </p:cNvSpPr>
          <p:nvPr>
            <p:ph type="subTitle" idx="3"/>
          </p:nvPr>
        </p:nvSpPr>
        <p:spPr>
          <a:xfrm>
            <a:off x="4758806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7" name="Google Shape;1187;p165"/>
          <p:cNvSpPr txBox="1">
            <a:spLocks noGrp="1"/>
          </p:cNvSpPr>
          <p:nvPr>
            <p:ph type="title" idx="4"/>
          </p:nvPr>
        </p:nvSpPr>
        <p:spPr>
          <a:xfrm>
            <a:off x="2739410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88" name="Google Shape;1188;p165"/>
          <p:cNvSpPr txBox="1">
            <a:spLocks noGrp="1"/>
          </p:cNvSpPr>
          <p:nvPr>
            <p:ph type="subTitle" idx="5"/>
          </p:nvPr>
        </p:nvSpPr>
        <p:spPr>
          <a:xfrm>
            <a:off x="2739408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65"/>
          <p:cNvSpPr txBox="1">
            <a:spLocks noGrp="1"/>
          </p:cNvSpPr>
          <p:nvPr>
            <p:ph type="title" idx="6"/>
          </p:nvPr>
        </p:nvSpPr>
        <p:spPr>
          <a:xfrm>
            <a:off x="6778212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90" name="Google Shape;1190;p165"/>
          <p:cNvSpPr txBox="1">
            <a:spLocks noGrp="1"/>
          </p:cNvSpPr>
          <p:nvPr>
            <p:ph type="subTitle" idx="7"/>
          </p:nvPr>
        </p:nvSpPr>
        <p:spPr>
          <a:xfrm>
            <a:off x="6778205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165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92" name="Google Shape;1192;p165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65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165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bg>
      <p:bgPr>
        <a:solidFill>
          <a:schemeClr val="accent3"/>
        </a:solidFill>
        <a:effectLst/>
      </p:bgPr>
    </p:bg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66"/>
          <p:cNvSpPr txBox="1">
            <a:spLocks noGrp="1"/>
          </p:cNvSpPr>
          <p:nvPr>
            <p:ph type="title"/>
          </p:nvPr>
        </p:nvSpPr>
        <p:spPr>
          <a:xfrm>
            <a:off x="720010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97" name="Google Shape;1197;p166"/>
          <p:cNvSpPr txBox="1">
            <a:spLocks noGrp="1"/>
          </p:cNvSpPr>
          <p:nvPr>
            <p:ph type="subTitle" idx="1"/>
          </p:nvPr>
        </p:nvSpPr>
        <p:spPr>
          <a:xfrm>
            <a:off x="720000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8" name="Google Shape;1198;p166"/>
          <p:cNvSpPr txBox="1">
            <a:spLocks noGrp="1"/>
          </p:cNvSpPr>
          <p:nvPr>
            <p:ph type="title" idx="2"/>
          </p:nvPr>
        </p:nvSpPr>
        <p:spPr>
          <a:xfrm>
            <a:off x="4654201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99" name="Google Shape;1199;p166"/>
          <p:cNvSpPr txBox="1">
            <a:spLocks noGrp="1"/>
          </p:cNvSpPr>
          <p:nvPr>
            <p:ph type="subTitle" idx="3"/>
          </p:nvPr>
        </p:nvSpPr>
        <p:spPr>
          <a:xfrm>
            <a:off x="4654188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0" name="Google Shape;1200;p166"/>
          <p:cNvSpPr txBox="1">
            <a:spLocks noGrp="1"/>
          </p:cNvSpPr>
          <p:nvPr>
            <p:ph type="title" idx="4"/>
          </p:nvPr>
        </p:nvSpPr>
        <p:spPr>
          <a:xfrm>
            <a:off x="2687105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1" name="Google Shape;1201;p166"/>
          <p:cNvSpPr txBox="1">
            <a:spLocks noGrp="1"/>
          </p:cNvSpPr>
          <p:nvPr>
            <p:ph type="subTitle" idx="5"/>
          </p:nvPr>
        </p:nvSpPr>
        <p:spPr>
          <a:xfrm>
            <a:off x="2687094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2" name="Google Shape;1202;p166"/>
          <p:cNvSpPr txBox="1">
            <a:spLocks noGrp="1"/>
          </p:cNvSpPr>
          <p:nvPr>
            <p:ph type="title" idx="6"/>
          </p:nvPr>
        </p:nvSpPr>
        <p:spPr>
          <a:xfrm>
            <a:off x="6621297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3" name="Google Shape;1203;p166"/>
          <p:cNvSpPr txBox="1">
            <a:spLocks noGrp="1"/>
          </p:cNvSpPr>
          <p:nvPr>
            <p:ph type="subTitle" idx="7"/>
          </p:nvPr>
        </p:nvSpPr>
        <p:spPr>
          <a:xfrm>
            <a:off x="6621282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4" name="Google Shape;1204;p166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05" name="Google Shape;1205;p166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p166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BLANK_1_1_1_1_2_1">
    <p:bg>
      <p:bgPr>
        <a:solidFill>
          <a:schemeClr val="accent3"/>
        </a:solid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67"/>
          <p:cNvSpPr txBox="1">
            <a:spLocks noGrp="1"/>
          </p:cNvSpPr>
          <p:nvPr>
            <p:ph type="title"/>
          </p:nvPr>
        </p:nvSpPr>
        <p:spPr>
          <a:xfrm>
            <a:off x="2015412" y="16722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9" name="Google Shape;1209;p167"/>
          <p:cNvSpPr txBox="1">
            <a:spLocks noGrp="1"/>
          </p:cNvSpPr>
          <p:nvPr>
            <p:ph type="subTitle" idx="1"/>
          </p:nvPr>
        </p:nvSpPr>
        <p:spPr>
          <a:xfrm>
            <a:off x="2015400" y="20532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0" name="Google Shape;1210;p167"/>
          <p:cNvSpPr txBox="1">
            <a:spLocks noGrp="1"/>
          </p:cNvSpPr>
          <p:nvPr>
            <p:ph type="title" idx="2"/>
          </p:nvPr>
        </p:nvSpPr>
        <p:spPr>
          <a:xfrm>
            <a:off x="6137989" y="16722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11" name="Google Shape;1211;p167"/>
          <p:cNvSpPr txBox="1">
            <a:spLocks noGrp="1"/>
          </p:cNvSpPr>
          <p:nvPr>
            <p:ph type="subTitle" idx="3"/>
          </p:nvPr>
        </p:nvSpPr>
        <p:spPr>
          <a:xfrm>
            <a:off x="6137973" y="20532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2" name="Google Shape;1212;p167"/>
          <p:cNvSpPr txBox="1">
            <a:spLocks noGrp="1"/>
          </p:cNvSpPr>
          <p:nvPr>
            <p:ph type="title" idx="4"/>
          </p:nvPr>
        </p:nvSpPr>
        <p:spPr>
          <a:xfrm>
            <a:off x="2015428" y="33528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13" name="Google Shape;1213;p167"/>
          <p:cNvSpPr txBox="1">
            <a:spLocks noGrp="1"/>
          </p:cNvSpPr>
          <p:nvPr>
            <p:ph type="subTitle" idx="5"/>
          </p:nvPr>
        </p:nvSpPr>
        <p:spPr>
          <a:xfrm>
            <a:off x="2015414" y="37338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4" name="Google Shape;1214;p167"/>
          <p:cNvSpPr txBox="1">
            <a:spLocks noGrp="1"/>
          </p:cNvSpPr>
          <p:nvPr>
            <p:ph type="title" idx="6"/>
          </p:nvPr>
        </p:nvSpPr>
        <p:spPr>
          <a:xfrm>
            <a:off x="6138004" y="33528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15" name="Google Shape;1215;p167"/>
          <p:cNvSpPr txBox="1">
            <a:spLocks noGrp="1"/>
          </p:cNvSpPr>
          <p:nvPr>
            <p:ph type="subTitle" idx="7"/>
          </p:nvPr>
        </p:nvSpPr>
        <p:spPr>
          <a:xfrm>
            <a:off x="6137987" y="37338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6" name="Google Shape;1216;p167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17" name="Google Shape;1217;p167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167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bg>
      <p:bgPr>
        <a:solidFill>
          <a:schemeClr val="accent3"/>
        </a:solidFill>
        <a:effectLst/>
      </p:bgPr>
    </p:bg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68"/>
          <p:cNvSpPr txBox="1">
            <a:spLocks noGrp="1"/>
          </p:cNvSpPr>
          <p:nvPr>
            <p:ph type="title"/>
          </p:nvPr>
        </p:nvSpPr>
        <p:spPr>
          <a:xfrm>
            <a:off x="720000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1" name="Google Shape;1221;p168"/>
          <p:cNvSpPr txBox="1">
            <a:spLocks noGrp="1"/>
          </p:cNvSpPr>
          <p:nvPr>
            <p:ph type="subTitle" idx="1"/>
          </p:nvPr>
        </p:nvSpPr>
        <p:spPr>
          <a:xfrm>
            <a:off x="720000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2" name="Google Shape;1222;p168"/>
          <p:cNvSpPr txBox="1">
            <a:spLocks noGrp="1"/>
          </p:cNvSpPr>
          <p:nvPr>
            <p:ph type="title" idx="2"/>
          </p:nvPr>
        </p:nvSpPr>
        <p:spPr>
          <a:xfrm>
            <a:off x="3657600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3" name="Google Shape;1223;p168"/>
          <p:cNvSpPr txBox="1">
            <a:spLocks noGrp="1"/>
          </p:cNvSpPr>
          <p:nvPr>
            <p:ph type="subTitle" idx="3"/>
          </p:nvPr>
        </p:nvSpPr>
        <p:spPr>
          <a:xfrm>
            <a:off x="3657600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4" name="Google Shape;1224;p168"/>
          <p:cNvSpPr txBox="1">
            <a:spLocks noGrp="1"/>
          </p:cNvSpPr>
          <p:nvPr>
            <p:ph type="title" idx="4"/>
          </p:nvPr>
        </p:nvSpPr>
        <p:spPr>
          <a:xfrm>
            <a:off x="720000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5" name="Google Shape;1225;p168"/>
          <p:cNvSpPr txBox="1">
            <a:spLocks noGrp="1"/>
          </p:cNvSpPr>
          <p:nvPr>
            <p:ph type="subTitle" idx="5"/>
          </p:nvPr>
        </p:nvSpPr>
        <p:spPr>
          <a:xfrm>
            <a:off x="720000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6" name="Google Shape;1226;p168"/>
          <p:cNvSpPr txBox="1">
            <a:spLocks noGrp="1"/>
          </p:cNvSpPr>
          <p:nvPr>
            <p:ph type="title" idx="6"/>
          </p:nvPr>
        </p:nvSpPr>
        <p:spPr>
          <a:xfrm>
            <a:off x="3657600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7" name="Google Shape;1227;p168"/>
          <p:cNvSpPr txBox="1">
            <a:spLocks noGrp="1"/>
          </p:cNvSpPr>
          <p:nvPr>
            <p:ph type="subTitle" idx="7"/>
          </p:nvPr>
        </p:nvSpPr>
        <p:spPr>
          <a:xfrm>
            <a:off x="3657600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8" name="Google Shape;1228;p168"/>
          <p:cNvSpPr txBox="1">
            <a:spLocks noGrp="1"/>
          </p:cNvSpPr>
          <p:nvPr>
            <p:ph type="title" idx="8"/>
          </p:nvPr>
        </p:nvSpPr>
        <p:spPr>
          <a:xfrm>
            <a:off x="6595195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9" name="Google Shape;1229;p168"/>
          <p:cNvSpPr txBox="1">
            <a:spLocks noGrp="1"/>
          </p:cNvSpPr>
          <p:nvPr>
            <p:ph type="subTitle" idx="9"/>
          </p:nvPr>
        </p:nvSpPr>
        <p:spPr>
          <a:xfrm>
            <a:off x="6595195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0" name="Google Shape;1230;p168"/>
          <p:cNvSpPr txBox="1">
            <a:spLocks noGrp="1"/>
          </p:cNvSpPr>
          <p:nvPr>
            <p:ph type="title" idx="13"/>
          </p:nvPr>
        </p:nvSpPr>
        <p:spPr>
          <a:xfrm>
            <a:off x="6595195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31" name="Google Shape;1231;p168"/>
          <p:cNvSpPr txBox="1">
            <a:spLocks noGrp="1"/>
          </p:cNvSpPr>
          <p:nvPr>
            <p:ph type="subTitle" idx="14"/>
          </p:nvPr>
        </p:nvSpPr>
        <p:spPr>
          <a:xfrm>
            <a:off x="6595195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2" name="Google Shape;1232;p168"/>
          <p:cNvSpPr txBox="1">
            <a:spLocks noGrp="1"/>
          </p:cNvSpPr>
          <p:nvPr>
            <p:ph type="title" idx="15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33" name="Google Shape;1233;p168"/>
          <p:cNvSpPr/>
          <p:nvPr/>
        </p:nvSpPr>
        <p:spPr>
          <a:xfrm flipH="1">
            <a:off x="7943989" y="-394200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_3">
    <p:bg>
      <p:bgPr>
        <a:solidFill>
          <a:schemeClr val="accent3"/>
        </a:solidFill>
        <a:effectLst/>
      </p:bgPr>
    </p:bg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169"/>
          <p:cNvSpPr txBox="1">
            <a:spLocks noGrp="1"/>
          </p:cNvSpPr>
          <p:nvPr>
            <p:ph type="title" hasCustomPrompt="1"/>
          </p:nvPr>
        </p:nvSpPr>
        <p:spPr>
          <a:xfrm>
            <a:off x="1101000" y="3069144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36" name="Google Shape;1236;p169"/>
          <p:cNvSpPr txBox="1">
            <a:spLocks noGrp="1"/>
          </p:cNvSpPr>
          <p:nvPr>
            <p:ph type="subTitle" idx="1"/>
          </p:nvPr>
        </p:nvSpPr>
        <p:spPr>
          <a:xfrm>
            <a:off x="1101000" y="373471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7" name="Google Shape;1237;p169"/>
          <p:cNvSpPr txBox="1">
            <a:spLocks noGrp="1"/>
          </p:cNvSpPr>
          <p:nvPr>
            <p:ph type="title" idx="2" hasCustomPrompt="1"/>
          </p:nvPr>
        </p:nvSpPr>
        <p:spPr>
          <a:xfrm>
            <a:off x="3429000" y="30691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38" name="Google Shape;1238;p169"/>
          <p:cNvSpPr txBox="1">
            <a:spLocks noGrp="1"/>
          </p:cNvSpPr>
          <p:nvPr>
            <p:ph type="subTitle" idx="3"/>
          </p:nvPr>
        </p:nvSpPr>
        <p:spPr>
          <a:xfrm>
            <a:off x="3429000" y="373467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9" name="Google Shape;1239;p169"/>
          <p:cNvSpPr txBox="1">
            <a:spLocks noGrp="1"/>
          </p:cNvSpPr>
          <p:nvPr>
            <p:ph type="title" idx="4" hasCustomPrompt="1"/>
          </p:nvPr>
        </p:nvSpPr>
        <p:spPr>
          <a:xfrm>
            <a:off x="5757000" y="30691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40" name="Google Shape;1240;p169"/>
          <p:cNvSpPr txBox="1">
            <a:spLocks noGrp="1"/>
          </p:cNvSpPr>
          <p:nvPr>
            <p:ph type="subTitle" idx="5"/>
          </p:nvPr>
        </p:nvSpPr>
        <p:spPr>
          <a:xfrm>
            <a:off x="5757000" y="373467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1" name="Google Shape;1241;p169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42" name="Google Shape;1242;p169"/>
          <p:cNvSpPr/>
          <p:nvPr/>
        </p:nvSpPr>
        <p:spPr>
          <a:xfrm flipH="1">
            <a:off x="-1213948" y="3960742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169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bg>
      <p:bgPr>
        <a:solidFill>
          <a:schemeClr val="accent3"/>
        </a:solidFill>
        <a:effectLst/>
      </p:bgPr>
    </p:bg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70"/>
          <p:cNvSpPr txBox="1">
            <a:spLocks noGrp="1"/>
          </p:cNvSpPr>
          <p:nvPr>
            <p:ph type="ctrTitle"/>
          </p:nvPr>
        </p:nvSpPr>
        <p:spPr>
          <a:xfrm>
            <a:off x="724875" y="540000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46" name="Google Shape;1246;p170"/>
          <p:cNvSpPr txBox="1">
            <a:spLocks noGrp="1"/>
          </p:cNvSpPr>
          <p:nvPr>
            <p:ph type="subTitle" idx="1"/>
          </p:nvPr>
        </p:nvSpPr>
        <p:spPr>
          <a:xfrm>
            <a:off x="720000" y="1537800"/>
            <a:ext cx="42939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47" name="Google Shape;1247;p170"/>
          <p:cNvSpPr txBox="1"/>
          <p:nvPr/>
        </p:nvSpPr>
        <p:spPr>
          <a:xfrm>
            <a:off x="991563" y="3770400"/>
            <a:ext cx="3749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CREDITS: This presentation template was created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, including icons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, infographics &amp; images by </a:t>
            </a:r>
            <a:r>
              <a:rPr lang="ru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ru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  and illustrations by </a:t>
            </a:r>
            <a:r>
              <a:rPr lang="ru" sz="1200" b="1">
                <a:solidFill>
                  <a:schemeClr val="hlink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5"/>
              </a:rPr>
              <a:t>Storyset</a:t>
            </a:r>
            <a:endParaRPr sz="1200" b="1">
              <a:solidFill>
                <a:srgbClr val="434343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248" name="Google Shape;1248;p170"/>
          <p:cNvSpPr/>
          <p:nvPr/>
        </p:nvSpPr>
        <p:spPr>
          <a:xfrm flipH="1">
            <a:off x="397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accent3"/>
        </a:solidFill>
        <a:effectLst/>
      </p:bgPr>
    </p:bg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171"/>
          <p:cNvSpPr/>
          <p:nvPr/>
        </p:nvSpPr>
        <p:spPr>
          <a:xfrm rot="10800000" flipH="1">
            <a:off x="-516797" y="42493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171"/>
          <p:cNvSpPr/>
          <p:nvPr/>
        </p:nvSpPr>
        <p:spPr>
          <a:xfrm rot="10800000" flipH="1">
            <a:off x="1300293" y="400366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171"/>
          <p:cNvSpPr/>
          <p:nvPr/>
        </p:nvSpPr>
        <p:spPr>
          <a:xfrm>
            <a:off x="8095789" y="275691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1"/>
        </a:solidFill>
        <a:effectLst/>
      </p:bgPr>
    </p:bg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4" name="Google Shape;1254;p172"/>
          <p:cNvGrpSpPr/>
          <p:nvPr/>
        </p:nvGrpSpPr>
        <p:grpSpPr>
          <a:xfrm>
            <a:off x="-739495" y="-745642"/>
            <a:ext cx="2461789" cy="2114084"/>
            <a:chOff x="-510901" y="-517038"/>
            <a:chExt cx="2461789" cy="2114084"/>
          </a:xfrm>
        </p:grpSpPr>
        <p:sp>
          <p:nvSpPr>
            <p:cNvPr id="1255" name="Google Shape;1255;p172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172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7" name="Google Shape;1257;p172"/>
          <p:cNvGrpSpPr/>
          <p:nvPr/>
        </p:nvGrpSpPr>
        <p:grpSpPr>
          <a:xfrm>
            <a:off x="7421705" y="3775058"/>
            <a:ext cx="2461789" cy="2114084"/>
            <a:chOff x="7193099" y="3546462"/>
            <a:chExt cx="2461789" cy="2114084"/>
          </a:xfrm>
        </p:grpSpPr>
        <p:sp>
          <p:nvSpPr>
            <p:cNvPr id="1258" name="Google Shape;1258;p172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72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171" y="67267"/>
            <a:ext cx="8228437" cy="525663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3927" y="1203299"/>
            <a:ext cx="4015600" cy="29829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4015600" cy="29829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822909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172" y="2761547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3927" y="2761547"/>
            <a:ext cx="4015600" cy="142273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407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991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2649636" cy="1422734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714" y="1203299"/>
            <a:ext cx="2649636" cy="1422734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257" y="1203299"/>
            <a:ext cx="2649636" cy="1422734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172" y="2761547"/>
            <a:ext cx="2649636" cy="1422734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714" y="2761547"/>
            <a:ext cx="2649636" cy="1422734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2903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257" y="2761547"/>
            <a:ext cx="2649636" cy="1422734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2903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1356801"/>
            <a:ext cx="4755000" cy="25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0000" y="4069410"/>
            <a:ext cx="44805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572000" y="1820100"/>
            <a:ext cx="3848700" cy="13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6595200" y="539995"/>
            <a:ext cx="18288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572000" y="3344100"/>
            <a:ext cx="38487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/>
          <p:nvPr/>
        </p:nvSpPr>
        <p:spPr>
          <a:xfrm rot="10800000">
            <a:off x="7506289" y="42493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/>
          <p:nvPr/>
        </p:nvSpPr>
        <p:spPr>
          <a:xfrm rot="10800000">
            <a:off x="7193099" y="400366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 flipH="1">
            <a:off x="397603" y="275691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3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DA3232"/>
              </a:buClr>
              <a:buSzPts val="1400"/>
              <a:buFont typeface="Arial"/>
              <a:buChar char="●"/>
              <a:defRPr sz="125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020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3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1"/>
          </p:nvPr>
        </p:nvSpPr>
        <p:spPr>
          <a:xfrm>
            <a:off x="939925" y="2495550"/>
            <a:ext cx="2732400" cy="5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2"/>
          </p:nvPr>
        </p:nvSpPr>
        <p:spPr>
          <a:xfrm>
            <a:off x="5471650" y="2495550"/>
            <a:ext cx="2732400" cy="54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3"/>
          </p:nvPr>
        </p:nvSpPr>
        <p:spPr>
          <a:xfrm>
            <a:off x="939925" y="31051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4"/>
          </p:nvPr>
        </p:nvSpPr>
        <p:spPr>
          <a:xfrm>
            <a:off x="5471650" y="31051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/>
          <p:nvPr/>
        </p:nvSpPr>
        <p:spPr>
          <a:xfrm>
            <a:off x="39763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3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2" name="Google Shape;32;p6"/>
          <p:cNvGrpSpPr/>
          <p:nvPr/>
        </p:nvGrpSpPr>
        <p:grpSpPr>
          <a:xfrm rot="10800000" flipH="1">
            <a:off x="8423999" y="-176411"/>
            <a:ext cx="2461789" cy="2114084"/>
            <a:chOff x="7193099" y="-800375"/>
            <a:chExt cx="2461789" cy="2114084"/>
          </a:xfrm>
        </p:grpSpPr>
        <p:sp>
          <p:nvSpPr>
            <p:cNvPr id="33" name="Google Shape;33;p6"/>
            <p:cNvSpPr/>
            <p:nvPr/>
          </p:nvSpPr>
          <p:spPr>
            <a:xfrm flipH="1">
              <a:off x="7506289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6"/>
            <p:cNvSpPr/>
            <p:nvPr/>
          </p:nvSpPr>
          <p:spPr>
            <a:xfrm flipH="1">
              <a:off x="7193099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720000" y="365750"/>
            <a:ext cx="39594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720000" y="1672650"/>
            <a:ext cx="3959400" cy="21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1828800" lvl="3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3200400" lvl="6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3657600" lvl="7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4114800" lvl="8" indent="-2667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7"/>
          <p:cNvSpPr/>
          <p:nvPr/>
        </p:nvSpPr>
        <p:spPr>
          <a:xfrm flipH="1">
            <a:off x="8101649" y="275696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/>
          <p:nvPr/>
        </p:nvSpPr>
        <p:spPr>
          <a:xfrm rot="10800000" flipH="1">
            <a:off x="-587101" y="39445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1388100" y="1307109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42" name="Google Shape;42;p8"/>
          <p:cNvGrpSpPr/>
          <p:nvPr/>
        </p:nvGrpSpPr>
        <p:grpSpPr>
          <a:xfrm flipH="1">
            <a:off x="7421705" y="-745642"/>
            <a:ext cx="2461789" cy="2114084"/>
            <a:chOff x="-510901" y="-517038"/>
            <a:chExt cx="2461789" cy="2114084"/>
          </a:xfrm>
        </p:grpSpPr>
        <p:sp>
          <p:nvSpPr>
            <p:cNvPr id="43" name="Google Shape;43;p8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8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45;p8"/>
          <p:cNvGrpSpPr/>
          <p:nvPr/>
        </p:nvGrpSpPr>
        <p:grpSpPr>
          <a:xfrm flipH="1">
            <a:off x="-739495" y="3775058"/>
            <a:ext cx="2461789" cy="2114084"/>
            <a:chOff x="7193099" y="3546462"/>
            <a:chExt cx="2461789" cy="2114084"/>
          </a:xfrm>
        </p:grpSpPr>
        <p:sp>
          <p:nvSpPr>
            <p:cNvPr id="46" name="Google Shape;46;p8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8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8"/>
          <p:cNvSpPr/>
          <p:nvPr/>
        </p:nvSpPr>
        <p:spPr>
          <a:xfrm flipH="1">
            <a:off x="303899" y="2009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8"/>
          <p:cNvSpPr/>
          <p:nvPr/>
        </p:nvSpPr>
        <p:spPr>
          <a:xfrm flipH="1">
            <a:off x="8007899" y="42644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1828800" y="1319838"/>
            <a:ext cx="54864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514601" y="3262663"/>
            <a:ext cx="4114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-510901" y="-517038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/>
          <p:nvPr/>
        </p:nvSpPr>
        <p:spPr>
          <a:xfrm rot="10800000">
            <a:off x="7506289" y="37921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2286000" cy="19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7" name="Google Shape;57;p10"/>
          <p:cNvGrpSpPr/>
          <p:nvPr/>
        </p:nvGrpSpPr>
        <p:grpSpPr>
          <a:xfrm>
            <a:off x="7650299" y="3927462"/>
            <a:ext cx="2461789" cy="2114084"/>
            <a:chOff x="7193099" y="3546462"/>
            <a:chExt cx="2461789" cy="2114084"/>
          </a:xfrm>
        </p:grpSpPr>
        <p:sp>
          <p:nvSpPr>
            <p:cNvPr id="58" name="Google Shape;58;p10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0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>
            <a:spLocks noGrp="1"/>
          </p:cNvSpPr>
          <p:nvPr>
            <p:ph type="title" hasCustomPrompt="1"/>
          </p:nvPr>
        </p:nvSpPr>
        <p:spPr>
          <a:xfrm>
            <a:off x="720000" y="1406075"/>
            <a:ext cx="7704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2" name="Google Shape;62;p11"/>
          <p:cNvSpPr txBox="1">
            <a:spLocks noGrp="1"/>
          </p:cNvSpPr>
          <p:nvPr>
            <p:ph type="subTitle" idx="1"/>
          </p:nvPr>
        </p:nvSpPr>
        <p:spPr>
          <a:xfrm>
            <a:off x="2651700" y="3298225"/>
            <a:ext cx="38406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3" name="Google Shape;63;p11"/>
          <p:cNvGrpSpPr/>
          <p:nvPr/>
        </p:nvGrpSpPr>
        <p:grpSpPr>
          <a:xfrm>
            <a:off x="-739495" y="-745642"/>
            <a:ext cx="2461789" cy="2114084"/>
            <a:chOff x="-510901" y="-517038"/>
            <a:chExt cx="2461789" cy="2114084"/>
          </a:xfrm>
        </p:grpSpPr>
        <p:sp>
          <p:nvSpPr>
            <p:cNvPr id="64" name="Google Shape;64;p11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1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66;p11"/>
          <p:cNvGrpSpPr/>
          <p:nvPr/>
        </p:nvGrpSpPr>
        <p:grpSpPr>
          <a:xfrm>
            <a:off x="7421705" y="3775058"/>
            <a:ext cx="2461789" cy="2114084"/>
            <a:chOff x="7193099" y="3546462"/>
            <a:chExt cx="2461789" cy="2114084"/>
          </a:xfrm>
        </p:grpSpPr>
        <p:sp>
          <p:nvSpPr>
            <p:cNvPr id="67" name="Google Shape;67;p11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1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11"/>
          <p:cNvSpPr/>
          <p:nvPr/>
        </p:nvSpPr>
        <p:spPr>
          <a:xfrm>
            <a:off x="8007901" y="2009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1"/>
          <p:cNvSpPr/>
          <p:nvPr/>
        </p:nvSpPr>
        <p:spPr>
          <a:xfrm>
            <a:off x="303901" y="4264496"/>
            <a:ext cx="832200" cy="678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2">
    <p:bg>
      <p:bgPr>
        <a:solidFill>
          <a:schemeClr val="accent3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2160600" y="1895175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2" hasCustomPrompt="1"/>
          </p:nvPr>
        </p:nvSpPr>
        <p:spPr>
          <a:xfrm>
            <a:off x="2160600" y="130177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2160600" y="2270475"/>
            <a:ext cx="1920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3"/>
          </p:nvPr>
        </p:nvSpPr>
        <p:spPr>
          <a:xfrm>
            <a:off x="5589295" y="1895175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4" hasCustomPrompt="1"/>
          </p:nvPr>
        </p:nvSpPr>
        <p:spPr>
          <a:xfrm>
            <a:off x="5589295" y="130177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5"/>
          </p:nvPr>
        </p:nvSpPr>
        <p:spPr>
          <a:xfrm>
            <a:off x="5589295" y="2270475"/>
            <a:ext cx="19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6"/>
          </p:nvPr>
        </p:nvSpPr>
        <p:spPr>
          <a:xfrm>
            <a:off x="2160600" y="3741100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7" hasCustomPrompt="1"/>
          </p:nvPr>
        </p:nvSpPr>
        <p:spPr>
          <a:xfrm>
            <a:off x="2160600" y="314792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8"/>
          </p:nvPr>
        </p:nvSpPr>
        <p:spPr>
          <a:xfrm>
            <a:off x="2160600" y="4116400"/>
            <a:ext cx="1920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9"/>
          </p:nvPr>
        </p:nvSpPr>
        <p:spPr>
          <a:xfrm>
            <a:off x="5589295" y="3741100"/>
            <a:ext cx="2834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13" hasCustomPrompt="1"/>
          </p:nvPr>
        </p:nvSpPr>
        <p:spPr>
          <a:xfrm>
            <a:off x="5589295" y="3147925"/>
            <a:ext cx="100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4"/>
          </p:nvPr>
        </p:nvSpPr>
        <p:spPr>
          <a:xfrm>
            <a:off x="5589295" y="4116400"/>
            <a:ext cx="19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5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6" name="Google Shape;86;p13"/>
          <p:cNvGrpSpPr/>
          <p:nvPr/>
        </p:nvGrpSpPr>
        <p:grpSpPr>
          <a:xfrm rot="10800000" flipH="1">
            <a:off x="-967876" y="3546462"/>
            <a:ext cx="2461789" cy="2114084"/>
            <a:chOff x="-548776" y="-800375"/>
            <a:chExt cx="2461789" cy="2114084"/>
          </a:xfrm>
        </p:grpSpPr>
        <p:sp>
          <p:nvSpPr>
            <p:cNvPr id="87" name="Google Shape;87;p13"/>
            <p:cNvSpPr/>
            <p:nvPr/>
          </p:nvSpPr>
          <p:spPr>
            <a:xfrm>
              <a:off x="-548776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1268314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13"/>
          <p:cNvSpPr/>
          <p:nvPr/>
        </p:nvSpPr>
        <p:spPr>
          <a:xfrm rot="10800000" flipH="1">
            <a:off x="8101639" y="27571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chemeClr val="accent3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accent3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subTitle" idx="1"/>
          </p:nvPr>
        </p:nvSpPr>
        <p:spPr>
          <a:xfrm>
            <a:off x="1389763" y="2800350"/>
            <a:ext cx="273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ubTitle" idx="2"/>
          </p:nvPr>
        </p:nvSpPr>
        <p:spPr>
          <a:xfrm>
            <a:off x="5021838" y="2800350"/>
            <a:ext cx="2732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3"/>
          </p:nvPr>
        </p:nvSpPr>
        <p:spPr>
          <a:xfrm>
            <a:off x="1389763" y="31813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ubTitle" idx="4"/>
          </p:nvPr>
        </p:nvSpPr>
        <p:spPr>
          <a:xfrm>
            <a:off x="5021838" y="3181350"/>
            <a:ext cx="2732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/>
          <p:nvPr/>
        </p:nvSpPr>
        <p:spPr>
          <a:xfrm flipH="1">
            <a:off x="-959338" y="3669300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accen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4572000" y="3919200"/>
            <a:ext cx="38520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ubTitle" idx="1"/>
          </p:nvPr>
        </p:nvSpPr>
        <p:spPr>
          <a:xfrm>
            <a:off x="720000" y="1188100"/>
            <a:ext cx="7704000" cy="174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8" name="Google Shape;108;p17"/>
          <p:cNvSpPr/>
          <p:nvPr/>
        </p:nvSpPr>
        <p:spPr>
          <a:xfrm flipH="1">
            <a:off x="8101649" y="275696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" name="Google Shape;109;p17"/>
          <p:cNvGrpSpPr/>
          <p:nvPr/>
        </p:nvGrpSpPr>
        <p:grpSpPr>
          <a:xfrm flipH="1">
            <a:off x="-510901" y="3546462"/>
            <a:ext cx="2461789" cy="2114084"/>
            <a:chOff x="7193099" y="3546462"/>
            <a:chExt cx="2461789" cy="2114084"/>
          </a:xfrm>
        </p:grpSpPr>
        <p:sp>
          <p:nvSpPr>
            <p:cNvPr id="110" name="Google Shape;110;p17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7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solidFill>
          <a:schemeClr val="accent3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subTitle" idx="1"/>
          </p:nvPr>
        </p:nvSpPr>
        <p:spPr>
          <a:xfrm>
            <a:off x="720000" y="2863368"/>
            <a:ext cx="38406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720000" y="1888061"/>
            <a:ext cx="38406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15" name="Google Shape;115;p18"/>
          <p:cNvGrpSpPr/>
          <p:nvPr/>
        </p:nvGrpSpPr>
        <p:grpSpPr>
          <a:xfrm>
            <a:off x="-548776" y="-800375"/>
            <a:ext cx="2461789" cy="2114084"/>
            <a:chOff x="-548776" y="-800375"/>
            <a:chExt cx="2461789" cy="2114084"/>
          </a:xfrm>
        </p:grpSpPr>
        <p:sp>
          <p:nvSpPr>
            <p:cNvPr id="116" name="Google Shape;116;p18"/>
            <p:cNvSpPr/>
            <p:nvPr/>
          </p:nvSpPr>
          <p:spPr>
            <a:xfrm>
              <a:off x="-548776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8"/>
            <p:cNvSpPr/>
            <p:nvPr/>
          </p:nvSpPr>
          <p:spPr>
            <a:xfrm>
              <a:off x="1268314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">
    <p:bg>
      <p:bgPr>
        <a:solidFill>
          <a:schemeClr val="accent3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subTitle" idx="1"/>
          </p:nvPr>
        </p:nvSpPr>
        <p:spPr>
          <a:xfrm>
            <a:off x="5315100" y="2741325"/>
            <a:ext cx="31089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5315100" y="1948735"/>
            <a:ext cx="3108900" cy="6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>
            <a:spLocks noGrp="1"/>
          </p:cNvSpPr>
          <p:nvPr>
            <p:ph type="pic" idx="2"/>
          </p:nvPr>
        </p:nvSpPr>
        <p:spPr>
          <a:xfrm>
            <a:off x="562579" y="752250"/>
            <a:ext cx="4184400" cy="3639000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22" name="Google Shape;122;p19"/>
          <p:cNvGrpSpPr/>
          <p:nvPr/>
        </p:nvGrpSpPr>
        <p:grpSpPr>
          <a:xfrm>
            <a:off x="7650299" y="-800375"/>
            <a:ext cx="2461789" cy="2114084"/>
            <a:chOff x="7193099" y="-800375"/>
            <a:chExt cx="2461789" cy="2114084"/>
          </a:xfrm>
        </p:grpSpPr>
        <p:sp>
          <p:nvSpPr>
            <p:cNvPr id="123" name="Google Shape;123;p19"/>
            <p:cNvSpPr/>
            <p:nvPr/>
          </p:nvSpPr>
          <p:spPr>
            <a:xfrm flipH="1">
              <a:off x="7506289" y="-800375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9"/>
            <p:cNvSpPr/>
            <p:nvPr/>
          </p:nvSpPr>
          <p:spPr>
            <a:xfrm flipH="1">
              <a:off x="7193099" y="785109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1_1">
    <p:bg>
      <p:bgPr>
        <a:solidFill>
          <a:schemeClr val="accent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subTitle" idx="1"/>
          </p:nvPr>
        </p:nvSpPr>
        <p:spPr>
          <a:xfrm>
            <a:off x="6503700" y="2364600"/>
            <a:ext cx="19203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0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solidFill>
          <a:schemeClr val="accent3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748700" y="25201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subTitle" idx="1"/>
          </p:nvPr>
        </p:nvSpPr>
        <p:spPr>
          <a:xfrm>
            <a:off x="748650" y="30535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title" idx="2"/>
          </p:nvPr>
        </p:nvSpPr>
        <p:spPr>
          <a:xfrm>
            <a:off x="3416550" y="22915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3"/>
          </p:nvPr>
        </p:nvSpPr>
        <p:spPr>
          <a:xfrm>
            <a:off x="3416500" y="28249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title" idx="4"/>
          </p:nvPr>
        </p:nvSpPr>
        <p:spPr>
          <a:xfrm>
            <a:off x="6084400" y="25201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subTitle" idx="5"/>
          </p:nvPr>
        </p:nvSpPr>
        <p:spPr>
          <a:xfrm>
            <a:off x="6084350" y="3053525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bg>
      <p:bgPr>
        <a:solidFill>
          <a:schemeClr val="accent3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1100994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subTitle" idx="1"/>
          </p:nvPr>
        </p:nvSpPr>
        <p:spPr>
          <a:xfrm>
            <a:off x="1100994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 idx="2"/>
          </p:nvPr>
        </p:nvSpPr>
        <p:spPr>
          <a:xfrm>
            <a:off x="3563255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ubTitle" idx="3"/>
          </p:nvPr>
        </p:nvSpPr>
        <p:spPr>
          <a:xfrm>
            <a:off x="3563255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title" idx="4"/>
          </p:nvPr>
        </p:nvSpPr>
        <p:spPr>
          <a:xfrm>
            <a:off x="6025490" y="2824925"/>
            <a:ext cx="20175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subTitle" idx="5"/>
          </p:nvPr>
        </p:nvSpPr>
        <p:spPr>
          <a:xfrm>
            <a:off x="6025490" y="3205925"/>
            <a:ext cx="2017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2"/>
          <p:cNvSpPr/>
          <p:nvPr/>
        </p:nvSpPr>
        <p:spPr>
          <a:xfrm flipH="1">
            <a:off x="75062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2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2">
    <p:bg>
      <p:bgPr>
        <a:solidFill>
          <a:schemeClr val="accent3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>
            <a:spLocks noGrp="1"/>
          </p:cNvSpPr>
          <p:nvPr>
            <p:ph type="title"/>
          </p:nvPr>
        </p:nvSpPr>
        <p:spPr>
          <a:xfrm>
            <a:off x="7200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subTitle" idx="1"/>
          </p:nvPr>
        </p:nvSpPr>
        <p:spPr>
          <a:xfrm>
            <a:off x="7200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title" idx="2"/>
          </p:nvPr>
        </p:nvSpPr>
        <p:spPr>
          <a:xfrm>
            <a:off x="34165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ubTitle" idx="3"/>
          </p:nvPr>
        </p:nvSpPr>
        <p:spPr>
          <a:xfrm>
            <a:off x="34165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title" idx="4"/>
          </p:nvPr>
        </p:nvSpPr>
        <p:spPr>
          <a:xfrm>
            <a:off x="6113000" y="373187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subTitle" idx="5"/>
          </p:nvPr>
        </p:nvSpPr>
        <p:spPr>
          <a:xfrm>
            <a:off x="6113000" y="1945675"/>
            <a:ext cx="2310900" cy="16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3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3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3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BLANK_1_1_1_2_3">
    <p:bg>
      <p:bgPr>
        <a:solidFill>
          <a:schemeClr val="accent3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74865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subTitle" idx="1"/>
          </p:nvPr>
        </p:nvSpPr>
        <p:spPr>
          <a:xfrm>
            <a:off x="74865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title" idx="2"/>
          </p:nvPr>
        </p:nvSpPr>
        <p:spPr>
          <a:xfrm>
            <a:off x="341650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subTitle" idx="3"/>
          </p:nvPr>
        </p:nvSpPr>
        <p:spPr>
          <a:xfrm>
            <a:off x="341650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title" idx="4"/>
          </p:nvPr>
        </p:nvSpPr>
        <p:spPr>
          <a:xfrm>
            <a:off x="6084350" y="351072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subTitle" idx="5"/>
          </p:nvPr>
        </p:nvSpPr>
        <p:spPr>
          <a:xfrm>
            <a:off x="6084350" y="4044125"/>
            <a:ext cx="2310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4"/>
          <p:cNvSpPr/>
          <p:nvPr/>
        </p:nvSpPr>
        <p:spPr>
          <a:xfrm rot="10800000" flipH="1">
            <a:off x="8101639" y="27571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bg>
      <p:bgPr>
        <a:solidFill>
          <a:schemeClr val="accent3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title"/>
          </p:nvPr>
        </p:nvSpPr>
        <p:spPr>
          <a:xfrm>
            <a:off x="720009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ubTitle" idx="1"/>
          </p:nvPr>
        </p:nvSpPr>
        <p:spPr>
          <a:xfrm>
            <a:off x="720009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title" idx="2"/>
          </p:nvPr>
        </p:nvSpPr>
        <p:spPr>
          <a:xfrm>
            <a:off x="4758811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3" name="Google Shape;173;p25"/>
          <p:cNvSpPr txBox="1">
            <a:spLocks noGrp="1"/>
          </p:cNvSpPr>
          <p:nvPr>
            <p:ph type="subTitle" idx="3"/>
          </p:nvPr>
        </p:nvSpPr>
        <p:spPr>
          <a:xfrm>
            <a:off x="4758806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title" idx="4"/>
          </p:nvPr>
        </p:nvSpPr>
        <p:spPr>
          <a:xfrm>
            <a:off x="2739410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5" name="Google Shape;175;p25"/>
          <p:cNvSpPr txBox="1">
            <a:spLocks noGrp="1"/>
          </p:cNvSpPr>
          <p:nvPr>
            <p:ph type="subTitle" idx="5"/>
          </p:nvPr>
        </p:nvSpPr>
        <p:spPr>
          <a:xfrm>
            <a:off x="2739408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5"/>
          <p:cNvSpPr txBox="1">
            <a:spLocks noGrp="1"/>
          </p:cNvSpPr>
          <p:nvPr>
            <p:ph type="title" idx="6"/>
          </p:nvPr>
        </p:nvSpPr>
        <p:spPr>
          <a:xfrm>
            <a:off x="6778212" y="31051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7" name="Google Shape;177;p25"/>
          <p:cNvSpPr txBox="1">
            <a:spLocks noGrp="1"/>
          </p:cNvSpPr>
          <p:nvPr>
            <p:ph type="subTitle" idx="7"/>
          </p:nvPr>
        </p:nvSpPr>
        <p:spPr>
          <a:xfrm>
            <a:off x="6778205" y="3486150"/>
            <a:ext cx="1645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5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5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5"/>
          <p:cNvSpPr/>
          <p:nvPr/>
        </p:nvSpPr>
        <p:spPr>
          <a:xfrm flipH="1">
            <a:off x="397649" y="43392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bg>
      <p:bgPr>
        <a:solidFill>
          <a:schemeClr val="accent3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title"/>
          </p:nvPr>
        </p:nvSpPr>
        <p:spPr>
          <a:xfrm>
            <a:off x="720010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" name="Google Shape;184;p26"/>
          <p:cNvSpPr txBox="1">
            <a:spLocks noGrp="1"/>
          </p:cNvSpPr>
          <p:nvPr>
            <p:ph type="subTitle" idx="1"/>
          </p:nvPr>
        </p:nvSpPr>
        <p:spPr>
          <a:xfrm>
            <a:off x="720000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title" idx="2"/>
          </p:nvPr>
        </p:nvSpPr>
        <p:spPr>
          <a:xfrm>
            <a:off x="4654201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6" name="Google Shape;186;p26"/>
          <p:cNvSpPr txBox="1">
            <a:spLocks noGrp="1"/>
          </p:cNvSpPr>
          <p:nvPr>
            <p:ph type="subTitle" idx="3"/>
          </p:nvPr>
        </p:nvSpPr>
        <p:spPr>
          <a:xfrm>
            <a:off x="4654188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6"/>
          <p:cNvSpPr txBox="1">
            <a:spLocks noGrp="1"/>
          </p:cNvSpPr>
          <p:nvPr>
            <p:ph type="title" idx="4"/>
          </p:nvPr>
        </p:nvSpPr>
        <p:spPr>
          <a:xfrm>
            <a:off x="2687105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8" name="Google Shape;188;p26"/>
          <p:cNvSpPr txBox="1">
            <a:spLocks noGrp="1"/>
          </p:cNvSpPr>
          <p:nvPr>
            <p:ph type="subTitle" idx="5"/>
          </p:nvPr>
        </p:nvSpPr>
        <p:spPr>
          <a:xfrm>
            <a:off x="2687094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title" idx="6"/>
          </p:nvPr>
        </p:nvSpPr>
        <p:spPr>
          <a:xfrm>
            <a:off x="6621297" y="2988000"/>
            <a:ext cx="1802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0" name="Google Shape;190;p26"/>
          <p:cNvSpPr txBox="1">
            <a:spLocks noGrp="1"/>
          </p:cNvSpPr>
          <p:nvPr>
            <p:ph type="subTitle" idx="7"/>
          </p:nvPr>
        </p:nvSpPr>
        <p:spPr>
          <a:xfrm>
            <a:off x="6621282" y="3369000"/>
            <a:ext cx="18027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6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6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6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BLANK_1_1_1_1_2_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2015412" y="16722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subTitle" idx="1"/>
          </p:nvPr>
        </p:nvSpPr>
        <p:spPr>
          <a:xfrm>
            <a:off x="2015400" y="20532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title" idx="2"/>
          </p:nvPr>
        </p:nvSpPr>
        <p:spPr>
          <a:xfrm>
            <a:off x="6137989" y="16722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subTitle" idx="3"/>
          </p:nvPr>
        </p:nvSpPr>
        <p:spPr>
          <a:xfrm>
            <a:off x="6137973" y="20532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title" idx="4"/>
          </p:nvPr>
        </p:nvSpPr>
        <p:spPr>
          <a:xfrm>
            <a:off x="2015428" y="33528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0" name="Google Shape;200;p27"/>
          <p:cNvSpPr txBox="1">
            <a:spLocks noGrp="1"/>
          </p:cNvSpPr>
          <p:nvPr>
            <p:ph type="subTitle" idx="5"/>
          </p:nvPr>
        </p:nvSpPr>
        <p:spPr>
          <a:xfrm>
            <a:off x="2015414" y="37338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 idx="6"/>
          </p:nvPr>
        </p:nvSpPr>
        <p:spPr>
          <a:xfrm>
            <a:off x="6138004" y="3352800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subTitle" idx="7"/>
          </p:nvPr>
        </p:nvSpPr>
        <p:spPr>
          <a:xfrm>
            <a:off x="6137987" y="3733800"/>
            <a:ext cx="22860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7"/>
          <p:cNvSpPr txBox="1">
            <a:spLocks noGrp="1"/>
          </p:cNvSpPr>
          <p:nvPr>
            <p:ph type="title" idx="8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/>
          <p:nvPr/>
        </p:nvSpPr>
        <p:spPr>
          <a:xfrm flipH="1">
            <a:off x="7963489" y="-800375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7"/>
          <p:cNvSpPr/>
          <p:nvPr/>
        </p:nvSpPr>
        <p:spPr>
          <a:xfrm flipH="1">
            <a:off x="7655149" y="770584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bg>
      <p:bgPr>
        <a:solidFill>
          <a:schemeClr val="accent3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>
            <a:spLocks noGrp="1"/>
          </p:cNvSpPr>
          <p:nvPr>
            <p:ph type="title"/>
          </p:nvPr>
        </p:nvSpPr>
        <p:spPr>
          <a:xfrm>
            <a:off x="720000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subTitle" idx="1"/>
          </p:nvPr>
        </p:nvSpPr>
        <p:spPr>
          <a:xfrm>
            <a:off x="720000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title" idx="2"/>
          </p:nvPr>
        </p:nvSpPr>
        <p:spPr>
          <a:xfrm>
            <a:off x="3657600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subTitle" idx="3"/>
          </p:nvPr>
        </p:nvSpPr>
        <p:spPr>
          <a:xfrm>
            <a:off x="3657600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title" idx="4"/>
          </p:nvPr>
        </p:nvSpPr>
        <p:spPr>
          <a:xfrm>
            <a:off x="720000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subTitle" idx="5"/>
          </p:nvPr>
        </p:nvSpPr>
        <p:spPr>
          <a:xfrm>
            <a:off x="720000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8"/>
          <p:cNvSpPr txBox="1">
            <a:spLocks noGrp="1"/>
          </p:cNvSpPr>
          <p:nvPr>
            <p:ph type="title" idx="6"/>
          </p:nvPr>
        </p:nvSpPr>
        <p:spPr>
          <a:xfrm>
            <a:off x="3657600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4" name="Google Shape;214;p28"/>
          <p:cNvSpPr txBox="1">
            <a:spLocks noGrp="1"/>
          </p:cNvSpPr>
          <p:nvPr>
            <p:ph type="subTitle" idx="7"/>
          </p:nvPr>
        </p:nvSpPr>
        <p:spPr>
          <a:xfrm>
            <a:off x="3657600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28"/>
          <p:cNvSpPr txBox="1">
            <a:spLocks noGrp="1"/>
          </p:cNvSpPr>
          <p:nvPr>
            <p:ph type="title" idx="8"/>
          </p:nvPr>
        </p:nvSpPr>
        <p:spPr>
          <a:xfrm>
            <a:off x="6595195" y="205815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6" name="Google Shape;216;p28"/>
          <p:cNvSpPr txBox="1">
            <a:spLocks noGrp="1"/>
          </p:cNvSpPr>
          <p:nvPr>
            <p:ph type="subTitle" idx="9"/>
          </p:nvPr>
        </p:nvSpPr>
        <p:spPr>
          <a:xfrm>
            <a:off x="6595195" y="23629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8"/>
          <p:cNvSpPr txBox="1">
            <a:spLocks noGrp="1"/>
          </p:cNvSpPr>
          <p:nvPr>
            <p:ph type="title" idx="13"/>
          </p:nvPr>
        </p:nvSpPr>
        <p:spPr>
          <a:xfrm>
            <a:off x="6595195" y="3813900"/>
            <a:ext cx="1828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8" name="Google Shape;218;p28"/>
          <p:cNvSpPr txBox="1">
            <a:spLocks noGrp="1"/>
          </p:cNvSpPr>
          <p:nvPr>
            <p:ph type="subTitle" idx="14"/>
          </p:nvPr>
        </p:nvSpPr>
        <p:spPr>
          <a:xfrm>
            <a:off x="6595195" y="411870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title" idx="15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8"/>
          <p:cNvSpPr/>
          <p:nvPr/>
        </p:nvSpPr>
        <p:spPr>
          <a:xfrm flipH="1">
            <a:off x="7943989" y="-394200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_3">
    <p:bg>
      <p:bgPr>
        <a:solidFill>
          <a:schemeClr val="accent3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>
            <a:spLocks noGrp="1"/>
          </p:cNvSpPr>
          <p:nvPr>
            <p:ph type="title" hasCustomPrompt="1"/>
          </p:nvPr>
        </p:nvSpPr>
        <p:spPr>
          <a:xfrm>
            <a:off x="1101000" y="3069144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3" name="Google Shape;223;p29"/>
          <p:cNvSpPr txBox="1">
            <a:spLocks noGrp="1"/>
          </p:cNvSpPr>
          <p:nvPr>
            <p:ph type="subTitle" idx="1"/>
          </p:nvPr>
        </p:nvSpPr>
        <p:spPr>
          <a:xfrm>
            <a:off x="1101000" y="373471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9"/>
          <p:cNvSpPr txBox="1">
            <a:spLocks noGrp="1"/>
          </p:cNvSpPr>
          <p:nvPr>
            <p:ph type="title" idx="2" hasCustomPrompt="1"/>
          </p:nvPr>
        </p:nvSpPr>
        <p:spPr>
          <a:xfrm>
            <a:off x="3429000" y="30691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5" name="Google Shape;225;p29"/>
          <p:cNvSpPr txBox="1">
            <a:spLocks noGrp="1"/>
          </p:cNvSpPr>
          <p:nvPr>
            <p:ph type="subTitle" idx="3"/>
          </p:nvPr>
        </p:nvSpPr>
        <p:spPr>
          <a:xfrm>
            <a:off x="3429000" y="373467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29"/>
          <p:cNvSpPr txBox="1">
            <a:spLocks noGrp="1"/>
          </p:cNvSpPr>
          <p:nvPr>
            <p:ph type="title" idx="4" hasCustomPrompt="1"/>
          </p:nvPr>
        </p:nvSpPr>
        <p:spPr>
          <a:xfrm>
            <a:off x="5757000" y="30691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7" name="Google Shape;227;p29"/>
          <p:cNvSpPr txBox="1">
            <a:spLocks noGrp="1"/>
          </p:cNvSpPr>
          <p:nvPr>
            <p:ph type="subTitle" idx="5"/>
          </p:nvPr>
        </p:nvSpPr>
        <p:spPr>
          <a:xfrm>
            <a:off x="5757000" y="3734679"/>
            <a:ext cx="2286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9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29"/>
          <p:cNvSpPr/>
          <p:nvPr/>
        </p:nvSpPr>
        <p:spPr>
          <a:xfrm flipH="1">
            <a:off x="-1213948" y="3960742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9"/>
          <p:cNvSpPr/>
          <p:nvPr/>
        </p:nvSpPr>
        <p:spPr>
          <a:xfrm flipH="1">
            <a:off x="8101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bg>
      <p:bgPr>
        <a:solidFill>
          <a:schemeClr val="accent3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>
            <a:spLocks noGrp="1"/>
          </p:cNvSpPr>
          <p:nvPr>
            <p:ph type="ctrTitle"/>
          </p:nvPr>
        </p:nvSpPr>
        <p:spPr>
          <a:xfrm>
            <a:off x="724875" y="540000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3" name="Google Shape;233;p30"/>
          <p:cNvSpPr txBox="1">
            <a:spLocks noGrp="1"/>
          </p:cNvSpPr>
          <p:nvPr>
            <p:ph type="subTitle" idx="1"/>
          </p:nvPr>
        </p:nvSpPr>
        <p:spPr>
          <a:xfrm>
            <a:off x="720000" y="1537800"/>
            <a:ext cx="42939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4" name="Google Shape;234;p30"/>
          <p:cNvSpPr txBox="1"/>
          <p:nvPr/>
        </p:nvSpPr>
        <p:spPr>
          <a:xfrm>
            <a:off x="991563" y="3770400"/>
            <a:ext cx="3749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CREDITS: This presentation template was created by </a:t>
            </a:r>
            <a:r>
              <a:rPr lang="en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, including icons by </a:t>
            </a:r>
            <a:r>
              <a:rPr lang="en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, infographics &amp; images by </a:t>
            </a:r>
            <a:r>
              <a:rPr lang="en" sz="1200" b="1">
                <a:solidFill>
                  <a:srgbClr val="434343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rPr>
              <a:t>  and illustrations by </a:t>
            </a:r>
            <a:r>
              <a:rPr lang="en" sz="1200" b="1">
                <a:solidFill>
                  <a:schemeClr val="hlink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5"/>
              </a:rPr>
              <a:t>Storyset</a:t>
            </a:r>
            <a:endParaRPr sz="1200" b="1">
              <a:solidFill>
                <a:srgbClr val="434343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35" name="Google Shape;235;p30"/>
          <p:cNvSpPr/>
          <p:nvPr/>
        </p:nvSpPr>
        <p:spPr>
          <a:xfrm flipH="1">
            <a:off x="397649" y="275709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accent3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1"/>
          <p:cNvSpPr/>
          <p:nvPr/>
        </p:nvSpPr>
        <p:spPr>
          <a:xfrm rot="10800000" flipH="1">
            <a:off x="-516797" y="4249346"/>
            <a:ext cx="2148600" cy="1868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1"/>
          <p:cNvSpPr/>
          <p:nvPr/>
        </p:nvSpPr>
        <p:spPr>
          <a:xfrm rot="10800000" flipH="1">
            <a:off x="1300293" y="4003662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1"/>
          <p:cNvSpPr/>
          <p:nvPr/>
        </p:nvSpPr>
        <p:spPr>
          <a:xfrm>
            <a:off x="8095789" y="275691"/>
            <a:ext cx="6447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32"/>
          <p:cNvGrpSpPr/>
          <p:nvPr/>
        </p:nvGrpSpPr>
        <p:grpSpPr>
          <a:xfrm>
            <a:off x="-739495" y="-745642"/>
            <a:ext cx="2461789" cy="2114084"/>
            <a:chOff x="-510901" y="-517038"/>
            <a:chExt cx="2461789" cy="2114084"/>
          </a:xfrm>
        </p:grpSpPr>
        <p:sp>
          <p:nvSpPr>
            <p:cNvPr id="242" name="Google Shape;242;p32"/>
            <p:cNvSpPr/>
            <p:nvPr/>
          </p:nvSpPr>
          <p:spPr>
            <a:xfrm>
              <a:off x="-510901" y="-517038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2"/>
            <p:cNvSpPr/>
            <p:nvPr/>
          </p:nvSpPr>
          <p:spPr>
            <a:xfrm>
              <a:off x="1306189" y="1068446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244;p32"/>
          <p:cNvGrpSpPr/>
          <p:nvPr/>
        </p:nvGrpSpPr>
        <p:grpSpPr>
          <a:xfrm>
            <a:off x="7421705" y="3775058"/>
            <a:ext cx="2461789" cy="2114084"/>
            <a:chOff x="7193099" y="3546462"/>
            <a:chExt cx="2461789" cy="2114084"/>
          </a:xfrm>
        </p:grpSpPr>
        <p:sp>
          <p:nvSpPr>
            <p:cNvPr id="245" name="Google Shape;245;p32"/>
            <p:cNvSpPr/>
            <p:nvPr/>
          </p:nvSpPr>
          <p:spPr>
            <a:xfrm rot="10800000">
              <a:off x="7506289" y="3792146"/>
              <a:ext cx="2148600" cy="1868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2"/>
            <p:cNvSpPr/>
            <p:nvPr/>
          </p:nvSpPr>
          <p:spPr>
            <a:xfrm rot="10800000">
              <a:off x="7193099" y="3546462"/>
              <a:ext cx="644700" cy="5286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26" Type="http://schemas.openxmlformats.org/officeDocument/2006/relationships/slideLayout" Target="../slideLayouts/slideLayout88.xml"/><Relationship Id="rId3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83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87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29" Type="http://schemas.openxmlformats.org/officeDocument/2006/relationships/slideLayout" Target="../slideLayouts/slideLayout91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slideLayout" Target="../slideLayouts/slideLayout86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28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31" Type="http://schemas.openxmlformats.org/officeDocument/2006/relationships/slideLayout" Target="../slideLayouts/slideLayout93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slideLayout" Target="../slideLayouts/slideLayout129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28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31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slideLayout" Target="../slideLayouts/slideLayout132.xml"/><Relationship Id="rId30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5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9pPr>
          </a:lstStyle>
          <a:p>
            <a:endParaRPr/>
          </a:p>
        </p:txBody>
      </p:sp>
      <p:sp>
        <p:nvSpPr>
          <p:cNvPr id="294" name="Google Shape;294;p45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0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109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9pPr>
          </a:lstStyle>
          <a:p>
            <a:endParaRPr/>
          </a:p>
        </p:txBody>
      </p:sp>
      <p:sp>
        <p:nvSpPr>
          <p:cNvPr id="778" name="Google Shape;778;p109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  <p:sldLayoutId id="2147483769" r:id="rId18"/>
    <p:sldLayoutId id="2147483770" r:id="rId19"/>
    <p:sldLayoutId id="2147483771" r:id="rId20"/>
    <p:sldLayoutId id="2147483772" r:id="rId21"/>
    <p:sldLayoutId id="2147483773" r:id="rId22"/>
    <p:sldLayoutId id="2147483774" r:id="rId23"/>
    <p:sldLayoutId id="2147483775" r:id="rId24"/>
    <p:sldLayoutId id="2147483776" r:id="rId25"/>
    <p:sldLayoutId id="2147483777" r:id="rId26"/>
    <p:sldLayoutId id="2147483778" r:id="rId27"/>
    <p:sldLayoutId id="2147483779" r:id="rId28"/>
    <p:sldLayoutId id="2147483780" r:id="rId29"/>
    <p:sldLayoutId id="2147483781" r:id="rId30"/>
    <p:sldLayoutId id="2147483782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41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9pPr>
          </a:lstStyle>
          <a:p>
            <a:endParaRPr/>
          </a:p>
        </p:txBody>
      </p:sp>
      <p:sp>
        <p:nvSpPr>
          <p:cNvPr id="1020" name="Google Shape;1020;p14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3805" r:id="rId23"/>
    <p:sldLayoutId id="2147483806" r:id="rId24"/>
    <p:sldLayoutId id="2147483807" r:id="rId25"/>
    <p:sldLayoutId id="2147483808" r:id="rId26"/>
    <p:sldLayoutId id="2147483809" r:id="rId27"/>
    <p:sldLayoutId id="2147483810" r:id="rId28"/>
    <p:sldLayoutId id="2147483811" r:id="rId29"/>
    <p:sldLayoutId id="2147483812" r:id="rId30"/>
    <p:sldLayoutId id="2147483813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171" y="67267"/>
            <a:ext cx="8228437" cy="11337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633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91867" indent="-293900">
              <a:spcBef>
                <a:spcPts val="128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3" b="0" strike="noStrike" spc="-1">
                <a:latin typeface="Arial"/>
              </a:rPr>
              <a:t>Для правки структуры щёлкните мышью</a:t>
            </a:r>
          </a:p>
          <a:p>
            <a:pPr marL="783734" lvl="1" indent="-293900">
              <a:spcBef>
                <a:spcPts val="102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540" b="0" strike="noStrike" spc="-1">
                <a:latin typeface="Arial"/>
              </a:rPr>
              <a:t>Второй уровень структуры</a:t>
            </a:r>
          </a:p>
          <a:p>
            <a:pPr marL="1175602" lvl="2" indent="-261245">
              <a:spcBef>
                <a:spcPts val="77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77" b="0" strike="noStrike" spc="-1">
                <a:latin typeface="Arial"/>
              </a:rPr>
              <a:t>Третий уровень структуры</a:t>
            </a:r>
          </a:p>
          <a:p>
            <a:pPr marL="1567469" lvl="3" indent="-195934">
              <a:spcBef>
                <a:spcPts val="51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14" b="0" strike="noStrike" spc="-1">
                <a:latin typeface="Arial"/>
              </a:rPr>
              <a:t>Четвёртый уровень структуры</a:t>
            </a:r>
          </a:p>
          <a:p>
            <a:pPr marL="1959336" lvl="4" indent="-195934">
              <a:spcBef>
                <a:spcPts val="25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14" b="0" strike="noStrike" spc="-1">
                <a:latin typeface="Arial"/>
              </a:rPr>
              <a:t>Пятый уровень структуры</a:t>
            </a:r>
          </a:p>
          <a:p>
            <a:pPr marL="2351203" lvl="5" indent="-195934">
              <a:spcBef>
                <a:spcPts val="25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14" b="0" strike="noStrike" spc="-1">
                <a:latin typeface="Arial"/>
              </a:rPr>
              <a:t>Шестой уровень структуры</a:t>
            </a:r>
          </a:p>
          <a:p>
            <a:pPr marL="2743070" lvl="6" indent="-195934">
              <a:spcBef>
                <a:spcPts val="25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14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65760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anumGothicExtraBold"/>
              <a:buNone/>
              <a:defRPr sz="35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  <p:sldLayoutId id="2147483853" r:id="rId20"/>
    <p:sldLayoutId id="2147483854" r:id="rId21"/>
    <p:sldLayoutId id="2147483855" r:id="rId22"/>
    <p:sldLayoutId id="2147483856" r:id="rId23"/>
    <p:sldLayoutId id="2147483857" r:id="rId24"/>
    <p:sldLayoutId id="2147483858" r:id="rId25"/>
    <p:sldLayoutId id="2147483859" r:id="rId26"/>
    <p:sldLayoutId id="2147483860" r:id="rId27"/>
    <p:sldLayoutId id="2147483861" r:id="rId28"/>
    <p:sldLayoutId id="2147483862" r:id="rId29"/>
    <p:sldLayoutId id="2147483863" r:id="rId30"/>
    <p:sldLayoutId id="2147483864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C_2CF7AFE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nastya500212@gmail.com" TargetMode="External"/><Relationship Id="rId3" Type="http://schemas.openxmlformats.org/officeDocument/2006/relationships/image" Target="../media/image2.jpeg"/><Relationship Id="rId7" Type="http://schemas.openxmlformats.org/officeDocument/2006/relationships/hyperlink" Target="mailto:rvaleriya05@mail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hyperlink" Target="mailto:Katena.sitnikova.05@mail.ru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044979" y="1529857"/>
            <a:ext cx="6105640" cy="11856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395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547543" y="3020811"/>
            <a:ext cx="6400576" cy="131445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29452">
              <a:tabLst>
                <a:tab pos="250564" algn="l"/>
                <a:tab pos="329765" algn="l"/>
                <a:tab pos="659530" algn="l"/>
                <a:tab pos="989295" algn="l"/>
                <a:tab pos="1319059" algn="l"/>
                <a:tab pos="1648825" algn="l"/>
                <a:tab pos="1980030" algn="l"/>
                <a:tab pos="2309794" algn="l"/>
                <a:tab pos="2639559" algn="l"/>
                <a:tab pos="2969324" algn="l"/>
                <a:tab pos="3299089" algn="l"/>
                <a:tab pos="3628854" algn="l"/>
                <a:tab pos="3960058" algn="l"/>
                <a:tab pos="4289824" algn="l"/>
                <a:tab pos="4619588" algn="l"/>
                <a:tab pos="4949353" algn="l"/>
                <a:tab pos="5280558" algn="l"/>
                <a:tab pos="5610323" algn="l"/>
                <a:tab pos="5940088" algn="l"/>
                <a:tab pos="6269853" algn="l"/>
                <a:tab pos="6599618" algn="l"/>
              </a:tabLst>
              <a:defRPr/>
            </a:pPr>
            <a:endParaRPr lang="ru-RU" sz="4354" b="1" kern="0">
              <a:solidFill>
                <a:sysClr val="windowText" lastClr="000000"/>
              </a:solidFill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6" name="Google Shape;1265;p173">
            <a:extLst>
              <a:ext uri="{FF2B5EF4-FFF2-40B4-BE49-F238E27FC236}">
                <a16:creationId xmlns:a16="http://schemas.microsoft.com/office/drawing/2014/main" id="{55B14187-D047-F921-0E03-D338515D5D16}"/>
              </a:ext>
            </a:extLst>
          </p:cNvPr>
          <p:cNvSpPr txBox="1">
            <a:spLocks/>
          </p:cNvSpPr>
          <p:nvPr/>
        </p:nvSpPr>
        <p:spPr>
          <a:xfrm>
            <a:off x="2125759" y="1362996"/>
            <a:ext cx="4894344" cy="12766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>
                <a:highlight>
                  <a:srgbClr val="FFFFFF"/>
                </a:highlight>
                <a:ea typeface="Nanum Gothic"/>
                <a:cs typeface="Nanum Gothic"/>
                <a:sym typeface="Nanum Gothic"/>
              </a:rPr>
              <a:t>Создание сети городских кафе под товарной маркой “</a:t>
            </a:r>
            <a:r>
              <a:rPr lang="af-ZA" sz="2800">
                <a:highlight>
                  <a:srgbClr val="FFFFFF"/>
                </a:highlight>
                <a:ea typeface="Nanum Gothic"/>
                <a:cs typeface="Nanum Gothic"/>
                <a:sym typeface="Nanum Gothic"/>
              </a:rPr>
              <a:t>BENTO”</a:t>
            </a:r>
            <a:endParaRPr lang="af-ZA" sz="2800">
              <a:ea typeface="Nanum Gothic"/>
              <a:cs typeface="Nanum Gothi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EC66A8-1F09-82DE-EF9E-020A019156B0}"/>
              </a:ext>
            </a:extLst>
          </p:cNvPr>
          <p:cNvSpPr txBox="1"/>
          <p:nvPr/>
        </p:nvSpPr>
        <p:spPr>
          <a:xfrm>
            <a:off x="346686" y="3539116"/>
            <a:ext cx="409739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/>
              <a:t>ИСК, 1 курс, Реклама и связи с </a:t>
            </a:r>
            <a:r>
              <a:rPr lang="ru-RU"/>
              <a:t>общественностью, ОБ-42.03.01.04-11</a:t>
            </a:r>
          </a:p>
          <a:p>
            <a:pPr algn="ctr"/>
            <a:r>
              <a:rPr lang="ru-RU" dirty="0" err="1"/>
              <a:t>Ренёва</a:t>
            </a:r>
            <a:r>
              <a:rPr lang="ru-RU" dirty="0"/>
              <a:t>, Ситникова, Шулепова</a:t>
            </a:r>
          </a:p>
        </p:txBody>
      </p:sp>
    </p:spTree>
    <p:extLst>
      <p:ext uri="{BB962C8B-B14F-4D97-AF65-F5344CB8AC3E}">
        <p14:creationId xmlns:p14="http://schemas.microsoft.com/office/powerpoint/2010/main" val="58487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174"/>
          <p:cNvSpPr/>
          <p:nvPr/>
        </p:nvSpPr>
        <p:spPr>
          <a:xfrm>
            <a:off x="823970" y="1284113"/>
            <a:ext cx="1698300" cy="1435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6" name="Google Shape;1276;p174"/>
          <p:cNvSpPr txBox="1">
            <a:spLocks noGrp="1"/>
          </p:cNvSpPr>
          <p:nvPr>
            <p:ph type="title" idx="6"/>
          </p:nvPr>
        </p:nvSpPr>
        <p:spPr>
          <a:xfrm>
            <a:off x="616675" y="245200"/>
            <a:ext cx="37341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Наша </a:t>
            </a:r>
            <a:r>
              <a:rPr lang="ru"/>
              <a:t>команда</a:t>
            </a:r>
            <a:endParaRPr/>
          </a:p>
        </p:txBody>
      </p:sp>
      <p:sp>
        <p:nvSpPr>
          <p:cNvPr id="1277" name="Google Shape;1277;p174"/>
          <p:cNvSpPr txBox="1">
            <a:spLocks noGrp="1"/>
          </p:cNvSpPr>
          <p:nvPr>
            <p:ph type="title"/>
          </p:nvPr>
        </p:nvSpPr>
        <p:spPr>
          <a:xfrm>
            <a:off x="532066" y="2841407"/>
            <a:ext cx="2282110" cy="3680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" sz="1600"/>
              <a:t>Ситникова Екатерина</a:t>
            </a:r>
          </a:p>
        </p:txBody>
      </p:sp>
      <p:sp>
        <p:nvSpPr>
          <p:cNvPr id="1278" name="Google Shape;1278;p174"/>
          <p:cNvSpPr txBox="1">
            <a:spLocks noGrp="1"/>
          </p:cNvSpPr>
          <p:nvPr>
            <p:ph type="subTitle" idx="1"/>
          </p:nvPr>
        </p:nvSpPr>
        <p:spPr>
          <a:xfrm>
            <a:off x="382252" y="3181967"/>
            <a:ext cx="2822688" cy="9061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endParaRPr lang="ru" sz="1200" b="1" dirty="0">
              <a:solidFill>
                <a:schemeClr val="tx1"/>
              </a:solidFill>
              <a:highlight>
                <a:srgbClr val="FFFFFF"/>
              </a:highlight>
              <a:latin typeface="Nanum Gothic"/>
              <a:ea typeface="Nanum Gothic"/>
            </a:endParaRPr>
          </a:p>
          <a:p>
            <a:pPr marL="171450" indent="-171450" algn="l">
              <a:buFont typeface="Arial"/>
              <a:buChar char="•"/>
            </a:pPr>
            <a:r>
              <a:rPr lang="ru" sz="1200" dirty="0">
                <a:solidFill>
                  <a:schemeClr val="tx2">
                    <a:lumMod val="75000"/>
                  </a:schemeClr>
                </a:solidFill>
                <a:highlight>
                  <a:srgbClr val="FFFFFF"/>
                </a:highlight>
                <a:latin typeface="Nanum Gothic"/>
                <a:ea typeface="Nanum Gothic"/>
                <a:cs typeface="Nanum Gothic"/>
              </a:rPr>
              <a:t>Лидерские качества, коммуникабельность, настойчивость в достижении цели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Nanum Gothic"/>
            </a:endParaRPr>
          </a:p>
          <a:p>
            <a:pPr marL="171450" indent="-171450" algn="l">
              <a:buFont typeface="Arial"/>
              <a:buChar char="•"/>
            </a:pPr>
            <a:r>
              <a:rPr lang="ru" sz="1200" dirty="0">
                <a:solidFill>
                  <a:schemeClr val="tx2">
                    <a:lumMod val="75000"/>
                  </a:schemeClr>
                </a:solidFill>
                <a:highlight>
                  <a:srgbClr val="FFFFFF"/>
                </a:highlight>
                <a:latin typeface="Nanum Gothic"/>
                <a:ea typeface="Nanum Gothic"/>
                <a:cs typeface="Nanum Gothic"/>
              </a:rPr>
              <a:t>Участник проекта АСИ "Кадры будущего для регионов"</a:t>
            </a:r>
          </a:p>
          <a:p>
            <a:pPr marL="171450" indent="-171450" algn="l">
              <a:buFont typeface="Arial"/>
              <a:buChar char="•"/>
            </a:pPr>
            <a:r>
              <a:rPr lang="ru" sz="1200" dirty="0">
                <a:solidFill>
                  <a:schemeClr val="tx1"/>
                </a:solidFill>
                <a:highlight>
                  <a:srgbClr val="FFFFFF"/>
                </a:highlight>
                <a:latin typeface="Nanum Gothic"/>
                <a:ea typeface="Nanum Gothic"/>
                <a:cs typeface="Nanum Gothic"/>
              </a:rPr>
              <a:t>Лидер, креативный директор</a:t>
            </a:r>
          </a:p>
        </p:txBody>
      </p:sp>
      <p:pic>
        <p:nvPicPr>
          <p:cNvPr id="1279" name="Google Shape;1279;p174" descr="Изображение выглядит как человек, небо, на открытом воздухе, Человеческое лицо&#10;&#10;Автоматически созданное описание"/>
          <p:cNvPicPr preferRelativeResize="0"/>
          <p:nvPr/>
        </p:nvPicPr>
        <p:blipFill rotWithShape="1">
          <a:blip r:embed="rId3"/>
          <a:srcRect l="2659" t="-399" r="-3191" b="37450"/>
          <a:stretch/>
        </p:blipFill>
        <p:spPr>
          <a:xfrm>
            <a:off x="964698" y="1407109"/>
            <a:ext cx="1416902" cy="1188765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280" name="Google Shape;1280;p174"/>
          <p:cNvCxnSpPr/>
          <p:nvPr/>
        </p:nvCxnSpPr>
        <p:spPr>
          <a:xfrm>
            <a:off x="1167020" y="3242989"/>
            <a:ext cx="1012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1" name="Google Shape;1281;p174"/>
          <p:cNvCxnSpPr/>
          <p:nvPr/>
        </p:nvCxnSpPr>
        <p:spPr>
          <a:xfrm>
            <a:off x="4063436" y="3210144"/>
            <a:ext cx="1012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2" name="Google Shape;1282;p174"/>
          <p:cNvCxnSpPr/>
          <p:nvPr/>
        </p:nvCxnSpPr>
        <p:spPr>
          <a:xfrm>
            <a:off x="7100527" y="3178937"/>
            <a:ext cx="1012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3" name="Google Shape;1283;p174"/>
          <p:cNvSpPr/>
          <p:nvPr/>
        </p:nvSpPr>
        <p:spPr>
          <a:xfrm>
            <a:off x="3720374" y="1284113"/>
            <a:ext cx="1698300" cy="1435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4" name="Google Shape;1284;p174"/>
          <p:cNvSpPr/>
          <p:nvPr/>
        </p:nvSpPr>
        <p:spPr>
          <a:xfrm>
            <a:off x="6672080" y="1267617"/>
            <a:ext cx="1698300" cy="1435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86" name="Google Shape;1286;p174" descr="Изображение выглядит как человек, на открытом воздухе, Человеческое лицо, дерево&#10;&#10;Автоматически созданное описание"/>
          <p:cNvPicPr preferRelativeResize="0"/>
          <p:nvPr/>
        </p:nvPicPr>
        <p:blipFill rotWithShape="1">
          <a:blip r:embed="rId4"/>
          <a:srcRect t="8014" b="8014"/>
          <a:stretch/>
        </p:blipFill>
        <p:spPr>
          <a:xfrm>
            <a:off x="3867645" y="1393971"/>
            <a:ext cx="1416900" cy="1189800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87" name="Google Shape;1287;p174" descr="Изображение выглядит как Человеческое лицо, человек, одежда, ожерелье&#10;&#10;Автоматически созданное описание"/>
          <p:cNvPicPr preferRelativeResize="0"/>
          <p:nvPr/>
        </p:nvPicPr>
        <p:blipFill rotWithShape="1">
          <a:blip r:embed="rId5"/>
          <a:srcRect l="5691" t="8757" r="-5465" b="28365"/>
          <a:stretch/>
        </p:blipFill>
        <p:spPr>
          <a:xfrm rot="728">
            <a:off x="6812815" y="1384184"/>
            <a:ext cx="1415644" cy="1186485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89" name="Google Shape;1289;p174"/>
          <p:cNvSpPr txBox="1">
            <a:spLocks noGrp="1"/>
          </p:cNvSpPr>
          <p:nvPr>
            <p:ph type="title"/>
          </p:nvPr>
        </p:nvSpPr>
        <p:spPr>
          <a:xfrm>
            <a:off x="3412378" y="2847975"/>
            <a:ext cx="2310900" cy="36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" sz="1600" err="1"/>
              <a:t>Ренёва</a:t>
            </a:r>
            <a:r>
              <a:rPr lang="ru" sz="1600"/>
              <a:t> Валерия</a:t>
            </a:r>
          </a:p>
        </p:txBody>
      </p:sp>
      <p:sp>
        <p:nvSpPr>
          <p:cNvPr id="1290" name="Google Shape;1290;p174"/>
          <p:cNvSpPr txBox="1">
            <a:spLocks noGrp="1"/>
          </p:cNvSpPr>
          <p:nvPr>
            <p:ph type="title"/>
          </p:nvPr>
        </p:nvSpPr>
        <p:spPr>
          <a:xfrm>
            <a:off x="6334192" y="2775716"/>
            <a:ext cx="2367506" cy="3680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" sz="1600"/>
              <a:t>Шулепова Анастасия</a:t>
            </a:r>
          </a:p>
        </p:txBody>
      </p:sp>
      <p:sp>
        <p:nvSpPr>
          <p:cNvPr id="1293" name="Google Shape;1293;p174"/>
          <p:cNvSpPr txBox="1">
            <a:spLocks noGrp="1"/>
          </p:cNvSpPr>
          <p:nvPr>
            <p:ph type="subTitle" idx="1"/>
          </p:nvPr>
        </p:nvSpPr>
        <p:spPr>
          <a:xfrm>
            <a:off x="3372450" y="3377482"/>
            <a:ext cx="2817850" cy="853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 algn="l">
              <a:buFont typeface="Arial"/>
              <a:buChar char="•"/>
            </a:pPr>
            <a:r>
              <a:rPr lang="ru" sz="1200">
                <a:solidFill>
                  <a:schemeClr val="tx2">
                    <a:lumMod val="75000"/>
                  </a:schemeClr>
                </a:solidFill>
                <a:highlight>
                  <a:srgbClr val="FFFFFF"/>
                </a:highlight>
                <a:latin typeface="Nanum Gothic"/>
                <a:ea typeface="Nanum Gothic"/>
                <a:cs typeface="Nanum Gothic"/>
              </a:rPr>
              <a:t>Креативное мышление, инициативность, клиентоориентированность</a:t>
            </a:r>
            <a:endParaRPr lang="ru-RU" sz="1200">
              <a:solidFill>
                <a:schemeClr val="tx2">
                  <a:lumMod val="75000"/>
                </a:schemeClr>
              </a:solidFill>
              <a:latin typeface="Nanum Gothic"/>
            </a:endParaRPr>
          </a:p>
          <a:p>
            <a:pPr marL="171450" indent="-171450" algn="l">
              <a:buFont typeface="Arial"/>
              <a:buChar char="•"/>
            </a:pPr>
            <a:r>
              <a:rPr lang="ru" sz="1200">
                <a:solidFill>
                  <a:schemeClr val="tx2">
                    <a:lumMod val="75000"/>
                  </a:schemeClr>
                </a:solidFill>
                <a:latin typeface="Nanum Gothic"/>
              </a:rPr>
              <a:t>Победитель конкурса Молодёжного инициативного бюджетирования УР "Атмосфера" 2023 г.</a:t>
            </a:r>
          </a:p>
          <a:p>
            <a:pPr marL="171450" indent="-171450" algn="l">
              <a:buFont typeface="Arial"/>
              <a:buChar char="•"/>
            </a:pPr>
            <a:r>
              <a:rPr lang="ru" sz="1200">
                <a:solidFill>
                  <a:schemeClr val="tx1"/>
                </a:solidFill>
                <a:latin typeface="Nanum Gothic"/>
              </a:rPr>
              <a:t>SMM - менеджер</a:t>
            </a:r>
          </a:p>
        </p:txBody>
      </p:sp>
      <p:sp>
        <p:nvSpPr>
          <p:cNvPr id="1294" name="Google Shape;1294;p174"/>
          <p:cNvSpPr txBox="1">
            <a:spLocks noGrp="1"/>
          </p:cNvSpPr>
          <p:nvPr>
            <p:ph type="subTitle" idx="1"/>
          </p:nvPr>
        </p:nvSpPr>
        <p:spPr>
          <a:xfrm>
            <a:off x="6625058" y="3408336"/>
            <a:ext cx="2137357" cy="10037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 algn="l">
              <a:buFont typeface="Arial"/>
              <a:buChar char="•"/>
            </a:pPr>
            <a:r>
              <a:rPr lang="ru" sz="1200">
                <a:solidFill>
                  <a:schemeClr val="tx2">
                    <a:lumMod val="75000"/>
                  </a:schemeClr>
                </a:solidFill>
                <a:highlight>
                  <a:srgbClr val="FFFFFF"/>
                </a:highlight>
                <a:latin typeface="Nanum Gothic"/>
                <a:ea typeface="Nanum Gothic"/>
                <a:cs typeface="Nanum Gothic"/>
              </a:rPr>
              <a:t>Решительность, ответственность, умение следовать поставленной цели</a:t>
            </a:r>
          </a:p>
          <a:p>
            <a:pPr marL="171450" indent="-171450" algn="l">
              <a:buFont typeface="Arial"/>
              <a:buChar char="•"/>
            </a:pPr>
            <a:r>
              <a:rPr lang="ru" sz="1200">
                <a:solidFill>
                  <a:schemeClr val="tx1"/>
                </a:solidFill>
                <a:highlight>
                  <a:srgbClr val="FFFFFF"/>
                </a:highlight>
                <a:latin typeface="Nanum Gothic"/>
                <a:ea typeface="Nanum Gothic"/>
                <a:cs typeface="Nanum Gothic"/>
              </a:rPr>
              <a:t>Бизнес-аналитик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E841EF-F483-7693-E175-D20075344F98}"/>
              </a:ext>
            </a:extLst>
          </p:cNvPr>
          <p:cNvSpPr txBox="1"/>
          <p:nvPr/>
        </p:nvSpPr>
        <p:spPr>
          <a:xfrm>
            <a:off x="3200400" y="234315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96D309-FC40-3992-520C-92E370CD3A14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Прямоугольник: скругленные углы 1368">
            <a:extLst>
              <a:ext uri="{FF2B5EF4-FFF2-40B4-BE49-F238E27FC236}">
                <a16:creationId xmlns:a16="http://schemas.microsoft.com/office/drawing/2014/main" id="{D071B32C-57E8-896C-9E2A-BD203A7637AF}"/>
              </a:ext>
            </a:extLst>
          </p:cNvPr>
          <p:cNvSpPr/>
          <p:nvPr/>
        </p:nvSpPr>
        <p:spPr>
          <a:xfrm>
            <a:off x="459828" y="1146381"/>
            <a:ext cx="2476499" cy="1478016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Nanum Gothic"/>
                <a:ea typeface="Nanum Gothic"/>
              </a:rPr>
              <a:t>Физ. лица</a:t>
            </a:r>
          </a:p>
        </p:txBody>
      </p:sp>
      <p:sp>
        <p:nvSpPr>
          <p:cNvPr id="1370" name="TextBox 1369">
            <a:extLst>
              <a:ext uri="{FF2B5EF4-FFF2-40B4-BE49-F238E27FC236}">
                <a16:creationId xmlns:a16="http://schemas.microsoft.com/office/drawing/2014/main" id="{6ED4FFFB-97F2-1F58-B143-6CABDEA80DDF}"/>
              </a:ext>
            </a:extLst>
          </p:cNvPr>
          <p:cNvSpPr txBox="1"/>
          <p:nvPr/>
        </p:nvSpPr>
        <p:spPr>
          <a:xfrm>
            <a:off x="910267" y="235433"/>
            <a:ext cx="39495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600" b="1" dirty="0">
                <a:solidFill>
                  <a:schemeClr val="tx1"/>
                </a:solidFill>
                <a:latin typeface="Nanum Gothic"/>
              </a:rPr>
              <a:t>Проблема</a:t>
            </a:r>
          </a:p>
        </p:txBody>
      </p:sp>
      <p:sp>
        <p:nvSpPr>
          <p:cNvPr id="1371" name="Прямоугольник 1370">
            <a:extLst>
              <a:ext uri="{FF2B5EF4-FFF2-40B4-BE49-F238E27FC236}">
                <a16:creationId xmlns:a16="http://schemas.microsoft.com/office/drawing/2014/main" id="{DB0E7A8E-7328-9AAD-8D1B-4F67A5ACAEEE}"/>
              </a:ext>
            </a:extLst>
          </p:cNvPr>
          <p:cNvSpPr/>
          <p:nvPr/>
        </p:nvSpPr>
        <p:spPr>
          <a:xfrm>
            <a:off x="2934685" y="1386921"/>
            <a:ext cx="5347137" cy="10576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>
                <a:solidFill>
                  <a:srgbClr val="000000"/>
                </a:solidFill>
                <a:ea typeface="+mn-lt"/>
                <a:cs typeface="+mn-lt"/>
              </a:rPr>
              <a:t>В городе Ижевск отсутствуют заведения, в которых можно познакомиться с культурой азиатских стран. Например, в одном месте попробовать национальные блюда и ощутить местную атмосферу</a:t>
            </a:r>
            <a:endParaRPr lang="ru-RU" sz="1600"/>
          </a:p>
        </p:txBody>
      </p:sp>
      <p:sp>
        <p:nvSpPr>
          <p:cNvPr id="1372" name="TextBox 1371">
            <a:extLst>
              <a:ext uri="{FF2B5EF4-FFF2-40B4-BE49-F238E27FC236}">
                <a16:creationId xmlns:a16="http://schemas.microsoft.com/office/drawing/2014/main" id="{70F3CBD1-3ACC-62A8-6ED2-D9EDFCAE0597}"/>
              </a:ext>
            </a:extLst>
          </p:cNvPr>
          <p:cNvSpPr txBox="1"/>
          <p:nvPr/>
        </p:nvSpPr>
        <p:spPr>
          <a:xfrm>
            <a:off x="973753" y="3062006"/>
            <a:ext cx="496285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b="1">
                <a:solidFill>
                  <a:schemeClr val="bg2"/>
                </a:solidFill>
                <a:latin typeface="Nanum Gothic"/>
              </a:rPr>
              <a:t>Решение</a:t>
            </a:r>
            <a:r>
              <a:rPr lang="ru-RU" sz="3200" b="1">
                <a:solidFill>
                  <a:schemeClr val="tx1"/>
                </a:solidFill>
                <a:latin typeface="Nanum Gothic"/>
              </a:rPr>
              <a:t> проблемы</a:t>
            </a:r>
          </a:p>
        </p:txBody>
      </p:sp>
      <p:sp>
        <p:nvSpPr>
          <p:cNvPr id="1373" name="TextBox 1372">
            <a:extLst>
              <a:ext uri="{FF2B5EF4-FFF2-40B4-BE49-F238E27FC236}">
                <a16:creationId xmlns:a16="http://schemas.microsoft.com/office/drawing/2014/main" id="{211E0269-20C2-ADB5-6C7B-9E517583821D}"/>
              </a:ext>
            </a:extLst>
          </p:cNvPr>
          <p:cNvSpPr txBox="1"/>
          <p:nvPr/>
        </p:nvSpPr>
        <p:spPr>
          <a:xfrm>
            <a:off x="510989" y="3738282"/>
            <a:ext cx="7416050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Создание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сети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городских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кафе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с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продуманной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концепцией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, в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которых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можно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не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только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попробовать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блюда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азиатских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стран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,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но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и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ощутить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атмосферу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Южной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Кореи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и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Японии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с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помощью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интерьера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,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музыки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и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различных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тематических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мероприятий</a:t>
            </a:r>
            <a:r>
              <a:rPr lang="en-US" sz="160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 </a:t>
            </a:r>
          </a:p>
          <a:p>
            <a:endParaRPr lang="en-US">
              <a:latin typeface="Roboto"/>
              <a:ea typeface="Roboto"/>
              <a:cs typeface="Roboto"/>
            </a:endParaRPr>
          </a:p>
          <a:p>
            <a:endParaRPr lang="en-US">
              <a:latin typeface="Roboto"/>
              <a:ea typeface="Roboto"/>
              <a:cs typeface="Roboto"/>
            </a:endParaRPr>
          </a:p>
          <a:p>
            <a:endParaRPr lang="en-US">
              <a:latin typeface="Roboto"/>
              <a:ea typeface="Roboto"/>
              <a:cs typeface="Robo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19A86A-D5BA-4967-867B-E959852F91CA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01184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2" name="Google Shape;1252;p62"/>
          <p:cNvCxnSpPr/>
          <p:nvPr/>
        </p:nvCxnSpPr>
        <p:spPr>
          <a:xfrm>
            <a:off x="2413610" y="1811781"/>
            <a:ext cx="44946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C04B3FE-1F54-D773-12C4-6E1EBDD15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252" y="43234"/>
            <a:ext cx="6267731" cy="992239"/>
          </a:xfrm>
        </p:spPr>
        <p:txBody>
          <a:bodyPr/>
          <a:lstStyle/>
          <a:p>
            <a:r>
              <a:rPr lang="ru-RU" sz="3200" dirty="0">
                <a:solidFill>
                  <a:schemeClr val="bg1"/>
                </a:solidFill>
              </a:rPr>
              <a:t>О проекте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E3AD7E9-0BBA-C2EE-3613-188B707F8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611" y="2925527"/>
            <a:ext cx="4742884" cy="1584181"/>
          </a:xfrm>
        </p:spPr>
        <p:txBody>
          <a:bodyPr/>
          <a:lstStyle/>
          <a:p>
            <a:pPr algn="l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Nanum Gothic"/>
              </a:rPr>
              <a:t>Принят примерный бизнес-план</a:t>
            </a:r>
            <a:endParaRPr lang="en-US" dirty="0">
              <a:solidFill>
                <a:schemeClr val="tx1"/>
              </a:solidFill>
              <a:latin typeface="Nanum Gothic"/>
            </a:endParaRPr>
          </a:p>
          <a:p>
            <a:pPr algn="l">
              <a:buFont typeface="Arial"/>
              <a:buChar char="•"/>
            </a:pPr>
            <a:endParaRPr lang="ru-RU" dirty="0">
              <a:solidFill>
                <a:schemeClr val="tx1"/>
              </a:solidFill>
              <a:latin typeface="Nanum Gothic"/>
            </a:endParaRPr>
          </a:p>
          <a:p>
            <a:pPr algn="l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Nanum Gothic"/>
              </a:rPr>
              <a:t>Определены цели и задачи</a:t>
            </a:r>
          </a:p>
          <a:p>
            <a:pPr algn="l">
              <a:buFont typeface="Arial"/>
              <a:buChar char="•"/>
            </a:pPr>
            <a:endParaRPr lang="ru-RU">
              <a:solidFill>
                <a:schemeClr val="tx1"/>
              </a:solidFill>
              <a:highlight>
                <a:srgbClr val="C0C0C0"/>
              </a:highlight>
              <a:latin typeface="Nanum Gothic"/>
            </a:endParaRPr>
          </a:p>
          <a:p>
            <a:pPr algn="l">
              <a:buFont typeface="Arial"/>
              <a:buChar char="•"/>
            </a:pPr>
            <a:endParaRPr lang="ru-RU">
              <a:solidFill>
                <a:schemeClr val="tx1"/>
              </a:solidFill>
              <a:highlight>
                <a:srgbClr val="C0C0C0"/>
              </a:highlight>
              <a:latin typeface="Nanum Gothic"/>
            </a:endParaRPr>
          </a:p>
          <a:p>
            <a:pPr algn="l">
              <a:buFont typeface="Arial"/>
              <a:buChar char="•"/>
            </a:pPr>
            <a:endParaRPr lang="ru-RU">
              <a:solidFill>
                <a:schemeClr val="tx1"/>
              </a:solidFill>
              <a:highlight>
                <a:srgbClr val="C0C0C0"/>
              </a:highlight>
              <a:latin typeface="Nanum Gothic"/>
            </a:endParaRPr>
          </a:p>
          <a:p>
            <a:pPr marL="139700" indent="0" algn="l"/>
            <a:endParaRPr lang="ru-RU">
              <a:solidFill>
                <a:schemeClr val="tx1"/>
              </a:solidFill>
              <a:latin typeface="Nanum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B4A2B2-48B1-2035-527E-1F0ABBB163E7}"/>
              </a:ext>
            </a:extLst>
          </p:cNvPr>
          <p:cNvSpPr txBox="1"/>
          <p:nvPr/>
        </p:nvSpPr>
        <p:spPr>
          <a:xfrm>
            <a:off x="5001177" y="2734972"/>
            <a:ext cx="3813501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 sz="1200" dirty="0"/>
          </a:p>
          <a:p>
            <a:pPr marL="285750" indent="-285750">
              <a:buChar char="•"/>
            </a:pPr>
            <a:r>
              <a:rPr lang="ru-RU" sz="1600" dirty="0">
                <a:solidFill>
                  <a:schemeClr val="tx1"/>
                </a:solidFill>
                <a:latin typeface="Nanum Gothic"/>
              </a:rPr>
              <a:t>Разрабатывается PR-стратегия</a:t>
            </a:r>
            <a:endParaRPr lang="ru-RU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  <a:latin typeface="Nanum Gothic"/>
            </a:endParaRPr>
          </a:p>
          <a:p>
            <a:pPr marL="285750" indent="-285750">
              <a:buChar char="•"/>
            </a:pPr>
            <a:r>
              <a:rPr lang="ru-RU" sz="1600" dirty="0">
                <a:solidFill>
                  <a:schemeClr val="tx1"/>
                </a:solidFill>
                <a:latin typeface="Nanum Gothic"/>
              </a:rPr>
              <a:t>Продумана концепция дизайна интерьера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BB662F-55B2-9A11-1B56-D9950DA51C9A}"/>
              </a:ext>
            </a:extLst>
          </p:cNvPr>
          <p:cNvSpPr txBox="1"/>
          <p:nvPr/>
        </p:nvSpPr>
        <p:spPr>
          <a:xfrm>
            <a:off x="1628775" y="1034716"/>
            <a:ext cx="62398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Деятельность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 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кафе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будет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направлена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на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оказание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услуг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физическим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лицам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в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сфере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общественного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питания</a:t>
            </a:r>
            <a:r>
              <a:rPr lang="en-US" sz="1600" b="1" dirty="0">
                <a:solidFill>
                  <a:schemeClr val="tx1"/>
                </a:solidFill>
                <a:latin typeface="Nanum Gothic"/>
                <a:ea typeface="Roboto"/>
                <a:cs typeface="Roboto"/>
              </a:rPr>
              <a:t>.</a:t>
            </a:r>
            <a:endParaRPr lang="en-US" sz="1600" b="1" dirty="0">
              <a:solidFill>
                <a:schemeClr val="tx1"/>
              </a:solidFill>
              <a:latin typeface="Nanum Gothic"/>
            </a:endParaRP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7405F68C-8087-B30D-5C4B-5C8E79C57023}"/>
              </a:ext>
            </a:extLst>
          </p:cNvPr>
          <p:cNvSpPr txBox="1">
            <a:spLocks/>
          </p:cNvSpPr>
          <p:nvPr/>
        </p:nvSpPr>
        <p:spPr>
          <a:xfrm>
            <a:off x="1440568" y="1547181"/>
            <a:ext cx="6267731" cy="992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0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6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6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6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6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6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6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6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NanumGothicExtraBold"/>
              <a:buNone/>
              <a:defRPr sz="9600" b="0" i="0" u="none" strike="noStrike" cap="none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</a:rPr>
              <a:t>Что есть сейчас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C8B517-213C-A9B2-A5E7-6929402E248A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5442992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7"/>
          <p:cNvSpPr txBox="1">
            <a:spLocks noGrp="1"/>
          </p:cNvSpPr>
          <p:nvPr>
            <p:ph type="title"/>
          </p:nvPr>
        </p:nvSpPr>
        <p:spPr>
          <a:xfrm>
            <a:off x="375420" y="365760"/>
            <a:ext cx="8325925" cy="14554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800" b="1" err="1">
                <a:solidFill>
                  <a:schemeClr val="bg1"/>
                </a:solidFill>
                <a:latin typeface="Nanum Gothic"/>
              </a:rPr>
              <a:t>Роль</a:t>
            </a:r>
            <a:r>
              <a:rPr lang="en" sz="2800" b="1">
                <a:solidFill>
                  <a:schemeClr val="bg1"/>
                </a:solidFill>
                <a:latin typeface="Nanum Gothic"/>
              </a:rPr>
              <a:t> </a:t>
            </a:r>
            <a:r>
              <a:rPr lang="en" sz="2800" b="1" err="1">
                <a:solidFill>
                  <a:schemeClr val="bg1"/>
                </a:solidFill>
                <a:latin typeface="Nanum Gothic"/>
              </a:rPr>
              <a:t>проекта</a:t>
            </a:r>
            <a:r>
              <a:rPr lang="en" sz="2800" b="1">
                <a:solidFill>
                  <a:schemeClr val="bg1"/>
                </a:solidFill>
                <a:latin typeface="Nanum Gothic"/>
              </a:rPr>
              <a:t> в </a:t>
            </a:r>
            <a:r>
              <a:rPr lang="en" sz="2800" b="1" err="1">
                <a:latin typeface="Nanum Gothic"/>
              </a:rPr>
              <a:t>обеспечении</a:t>
            </a:r>
            <a:r>
              <a:rPr lang="en" sz="2800" b="1">
                <a:latin typeface="Nanum Gothic"/>
              </a:rPr>
              <a:t> </a:t>
            </a:r>
            <a:br>
              <a:rPr lang="en" sz="2800" b="1">
                <a:latin typeface="Nanum Gothic"/>
              </a:rPr>
            </a:br>
            <a:r>
              <a:rPr lang="en" sz="2800" b="1" err="1">
                <a:latin typeface="Nanum Gothic"/>
              </a:rPr>
              <a:t>технологического</a:t>
            </a:r>
            <a:r>
              <a:rPr lang="en" sz="2800" b="1">
                <a:latin typeface="Nanum Gothic"/>
              </a:rPr>
              <a:t> </a:t>
            </a:r>
            <a:r>
              <a:rPr lang="en" sz="2800" b="1" err="1">
                <a:latin typeface="Nanum Gothic"/>
              </a:rPr>
              <a:t>суверенитета</a:t>
            </a:r>
            <a:r>
              <a:rPr lang="en" sz="2800" b="1">
                <a:latin typeface="Nanum Gothic"/>
              </a:rPr>
              <a:t> </a:t>
            </a:r>
            <a:r>
              <a:rPr lang="en" sz="2800" b="1" err="1">
                <a:latin typeface="Nanum Gothic"/>
              </a:rPr>
              <a:t>страны</a:t>
            </a:r>
            <a:endParaRPr lang="en" sz="2800" b="1">
              <a:latin typeface="Nanum Gothic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DEBA3E6-A51B-EC08-537C-9D43CF011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050006"/>
              </p:ext>
            </p:extLst>
          </p:nvPr>
        </p:nvGraphicFramePr>
        <p:xfrm>
          <a:off x="655543" y="1958227"/>
          <a:ext cx="7904699" cy="25926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2159">
                  <a:extLst>
                    <a:ext uri="{9D8B030D-6E8A-4147-A177-3AD203B41FA5}">
                      <a16:colId xmlns:a16="http://schemas.microsoft.com/office/drawing/2014/main" val="1824022002"/>
                    </a:ext>
                  </a:extLst>
                </a:gridCol>
                <a:gridCol w="4742540">
                  <a:extLst>
                    <a:ext uri="{9D8B030D-6E8A-4147-A177-3AD203B41FA5}">
                      <a16:colId xmlns:a16="http://schemas.microsoft.com/office/drawing/2014/main" val="207923658"/>
                    </a:ext>
                  </a:extLst>
                </a:gridCol>
              </a:tblGrid>
              <a:tr h="41294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Nanum Gothic"/>
                        </a:rPr>
                        <a:t>Роль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Nanum Gothic"/>
                        </a:rPr>
                        <a:t>Оценка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988247"/>
                  </a:ext>
                </a:extLst>
              </a:tr>
              <a:tr h="503278">
                <a:tc>
                  <a:txBody>
                    <a:bodyPr/>
                    <a:lstStyle/>
                    <a:p>
                      <a:r>
                        <a:rPr lang="ru-RU" b="0">
                          <a:solidFill>
                            <a:schemeClr val="tx1"/>
                          </a:solidFill>
                          <a:latin typeface="Nanum Gothic"/>
                        </a:rPr>
                        <a:t>Инновационность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ru-RU">
                          <a:latin typeface="Nanum Gothic"/>
                        </a:rPr>
                        <a:t>Регион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527080"/>
                  </a:ext>
                </a:extLst>
              </a:tr>
              <a:tr h="503278">
                <a:tc>
                  <a:txBody>
                    <a:bodyPr/>
                    <a:lstStyle/>
                    <a:p>
                      <a:r>
                        <a:rPr lang="ru-RU" b="0">
                          <a:solidFill>
                            <a:schemeClr val="tx1"/>
                          </a:solidFill>
                          <a:latin typeface="Nanum Gothic"/>
                        </a:rPr>
                        <a:t>Рынок НТИ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ru-RU" b="0" dirty="0" err="1">
                          <a:latin typeface="Nanum Gothic"/>
                        </a:rPr>
                        <a:t>HomeNet</a:t>
                      </a:r>
                      <a:endParaRPr lang="ru-RU" b="0" dirty="0">
                        <a:latin typeface="Nanum Gothic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="0" dirty="0" err="1">
                          <a:latin typeface="Nanum Gothic"/>
                        </a:rPr>
                        <a:t>NeuroNet</a:t>
                      </a:r>
                      <a:endParaRPr lang="en-US" b="0" dirty="0">
                        <a:latin typeface="Nanum Gothic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="0" dirty="0" err="1">
                          <a:latin typeface="Nanum Gothic"/>
                        </a:rPr>
                        <a:t>EduNet</a:t>
                      </a:r>
                      <a:endParaRPr lang="ru-RU" b="0" dirty="0">
                        <a:latin typeface="Nanum Gothic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082878"/>
                  </a:ext>
                </a:extLst>
              </a:tr>
              <a:tr h="503278">
                <a:tc>
                  <a:txBody>
                    <a:bodyPr/>
                    <a:lstStyle/>
                    <a:p>
                      <a:r>
                        <a:rPr lang="ru-RU" b="0">
                          <a:solidFill>
                            <a:schemeClr val="tx1"/>
                          </a:solidFill>
                          <a:latin typeface="Nanum Gothic"/>
                        </a:rPr>
                        <a:t>Сквозные технологии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ru-RU" dirty="0" err="1">
                          <a:latin typeface="Nanum Gothic"/>
                        </a:rPr>
                        <a:t>Нейротехнологии</a:t>
                      </a:r>
                      <a:r>
                        <a:rPr lang="ru-RU" dirty="0">
                          <a:latin typeface="Nanum Gothic"/>
                        </a:rPr>
                        <a:t> и искусственный интеллект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ru-RU" dirty="0">
                          <a:latin typeface="Nanum Gothic"/>
                        </a:rPr>
                        <a:t>Новые производственные технологии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ru-RU" dirty="0">
                          <a:latin typeface="Nanum Gothic"/>
                        </a:rPr>
                        <a:t>Технологии виртуальной и дополненной реальностей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34625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A4D3FAF-BDB6-F7E2-4CC3-28074F165359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20002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77"/>
          <p:cNvSpPr txBox="1">
            <a:spLocks noGrp="1"/>
          </p:cNvSpPr>
          <p:nvPr>
            <p:ph type="title"/>
          </p:nvPr>
        </p:nvSpPr>
        <p:spPr>
          <a:xfrm>
            <a:off x="720000" y="24771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lt1"/>
                </a:solidFill>
                <a:latin typeface="Nanum Gothic"/>
              </a:rPr>
              <a:t>Описание </a:t>
            </a:r>
            <a:r>
              <a:rPr lang="ru" b="1" dirty="0">
                <a:latin typeface="Nanum Gothic"/>
              </a:rPr>
              <a:t>целевого рынка</a:t>
            </a:r>
            <a:endParaRPr lang="ru-RU" b="1">
              <a:latin typeface="Nanum Gothic"/>
            </a:endParaRPr>
          </a:p>
        </p:txBody>
      </p:sp>
      <p:sp>
        <p:nvSpPr>
          <p:cNvPr id="1356" name="Google Shape;1356;p177"/>
          <p:cNvSpPr txBox="1">
            <a:spLocks noGrp="1"/>
          </p:cNvSpPr>
          <p:nvPr>
            <p:ph type="title" idx="4294967295"/>
          </p:nvPr>
        </p:nvSpPr>
        <p:spPr>
          <a:xfrm>
            <a:off x="6478788" y="1383173"/>
            <a:ext cx="14631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r"/>
            <a:r>
              <a:rPr lang="ru" sz="1700" dirty="0"/>
              <a:t>Подростки</a:t>
            </a:r>
            <a:br>
              <a:rPr lang="ru" sz="1700" dirty="0"/>
            </a:br>
            <a:r>
              <a:rPr lang="ru" sz="1700" dirty="0"/>
              <a:t>14-17 лет</a:t>
            </a:r>
            <a:endParaRPr sz="1700" dirty="0"/>
          </a:p>
        </p:txBody>
      </p:sp>
      <p:sp>
        <p:nvSpPr>
          <p:cNvPr id="1357" name="Google Shape;1357;p177"/>
          <p:cNvSpPr txBox="1">
            <a:spLocks noGrp="1"/>
          </p:cNvSpPr>
          <p:nvPr>
            <p:ph type="title" idx="4294967295"/>
          </p:nvPr>
        </p:nvSpPr>
        <p:spPr>
          <a:xfrm>
            <a:off x="4297011" y="4180799"/>
            <a:ext cx="14631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" sz="1700" dirty="0"/>
              <a:t>Студенты</a:t>
            </a:r>
            <a:br>
              <a:rPr lang="ru" sz="1700" dirty="0"/>
            </a:br>
            <a:r>
              <a:rPr lang="ru" sz="1700" dirty="0"/>
              <a:t>18-25 лет</a:t>
            </a:r>
            <a:endParaRPr sz="1700" dirty="0"/>
          </a:p>
        </p:txBody>
      </p:sp>
      <p:sp>
        <p:nvSpPr>
          <p:cNvPr id="1358" name="Google Shape;1358;p177"/>
          <p:cNvSpPr txBox="1">
            <a:spLocks noGrp="1"/>
          </p:cNvSpPr>
          <p:nvPr>
            <p:ph type="title" idx="4294967295"/>
          </p:nvPr>
        </p:nvSpPr>
        <p:spPr>
          <a:xfrm>
            <a:off x="6432900" y="3155029"/>
            <a:ext cx="1991100" cy="52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dirty="0"/>
              <a:t>Семьи с детьми (3-14)</a:t>
            </a:r>
            <a:endParaRPr sz="1700" dirty="0"/>
          </a:p>
        </p:txBody>
      </p:sp>
      <p:sp>
        <p:nvSpPr>
          <p:cNvPr id="1359" name="Google Shape;1359;p177"/>
          <p:cNvSpPr txBox="1">
            <a:spLocks noGrp="1"/>
          </p:cNvSpPr>
          <p:nvPr>
            <p:ph type="title" idx="4294967295"/>
          </p:nvPr>
        </p:nvSpPr>
        <p:spPr>
          <a:xfrm>
            <a:off x="1365600" y="3527138"/>
            <a:ext cx="2121600" cy="43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Молодые семьи с детьми (0-3)</a:t>
            </a:r>
            <a:endParaRPr sz="1700"/>
          </a:p>
        </p:txBody>
      </p:sp>
      <p:pic>
        <p:nvPicPr>
          <p:cNvPr id="1360" name="Google Shape;1360;p1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3288" y="1205260"/>
            <a:ext cx="3022871" cy="2896567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177"/>
          <p:cNvSpPr/>
          <p:nvPr/>
        </p:nvSpPr>
        <p:spPr>
          <a:xfrm flipH="1">
            <a:off x="7937200" y="1520866"/>
            <a:ext cx="6402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DD7E6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anumGothicExtraBold"/>
                <a:ea typeface="NanumGothicExtraBold"/>
                <a:cs typeface="NanumGothicExtraBold"/>
                <a:sym typeface="NanumGothicExtraBold"/>
              </a:rPr>
              <a:t>23%</a:t>
            </a:r>
            <a:endParaRPr/>
          </a:p>
        </p:txBody>
      </p:sp>
      <p:sp>
        <p:nvSpPr>
          <p:cNvPr id="1362" name="Google Shape;1362;p177"/>
          <p:cNvSpPr txBox="1">
            <a:spLocks noGrp="1"/>
          </p:cNvSpPr>
          <p:nvPr>
            <p:ph type="title" idx="4294967295"/>
          </p:nvPr>
        </p:nvSpPr>
        <p:spPr>
          <a:xfrm>
            <a:off x="1365600" y="1465066"/>
            <a:ext cx="2161500" cy="6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" sz="1700" dirty="0"/>
              <a:t>Пожилые люди</a:t>
            </a:r>
            <a:br>
              <a:rPr lang="ru" sz="1700" dirty="0"/>
            </a:br>
            <a:r>
              <a:rPr lang="ru-RU" sz="1700" dirty="0"/>
              <a:t>60+ лет</a:t>
            </a:r>
            <a:br>
              <a:rPr lang="ru" sz="1700" dirty="0"/>
            </a:br>
            <a:endParaRPr lang="ru" sz="1700" dirty="0"/>
          </a:p>
        </p:txBody>
      </p:sp>
      <p:sp>
        <p:nvSpPr>
          <p:cNvPr id="1363" name="Google Shape;1363;p177"/>
          <p:cNvSpPr/>
          <p:nvPr/>
        </p:nvSpPr>
        <p:spPr>
          <a:xfrm flipH="1">
            <a:off x="682761" y="3477941"/>
            <a:ext cx="6402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91919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15%</a:t>
            </a:r>
            <a:endParaRPr>
              <a:solidFill>
                <a:srgbClr val="191919"/>
              </a:solidFill>
            </a:endParaRPr>
          </a:p>
        </p:txBody>
      </p:sp>
      <p:sp>
        <p:nvSpPr>
          <p:cNvPr id="1364" name="Google Shape;1364;p177"/>
          <p:cNvSpPr/>
          <p:nvPr/>
        </p:nvSpPr>
        <p:spPr>
          <a:xfrm flipH="1">
            <a:off x="682747" y="1520866"/>
            <a:ext cx="6402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45F0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anumGothicExtraBold"/>
                <a:ea typeface="NanumGothicExtraBold"/>
                <a:cs typeface="NanumGothicExtraBold"/>
                <a:sym typeface="NanumGothicExtraBold"/>
              </a:rPr>
              <a:t>8%</a:t>
            </a:r>
            <a:endParaRPr/>
          </a:p>
        </p:txBody>
      </p:sp>
      <p:sp>
        <p:nvSpPr>
          <p:cNvPr id="1365" name="Google Shape;1365;p177"/>
          <p:cNvSpPr/>
          <p:nvPr/>
        </p:nvSpPr>
        <p:spPr>
          <a:xfrm flipH="1">
            <a:off x="3619409" y="4222666"/>
            <a:ext cx="6402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4CCC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91919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25%</a:t>
            </a:r>
            <a:endParaRPr>
              <a:solidFill>
                <a:srgbClr val="191919"/>
              </a:solidFill>
            </a:endParaRPr>
          </a:p>
        </p:txBody>
      </p:sp>
      <p:sp>
        <p:nvSpPr>
          <p:cNvPr id="1366" name="Google Shape;1366;p177"/>
          <p:cNvSpPr/>
          <p:nvPr/>
        </p:nvSpPr>
        <p:spPr>
          <a:xfrm flipH="1">
            <a:off x="7323577" y="3729265"/>
            <a:ext cx="640200" cy="528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66666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NanumGothicExtraBold"/>
                <a:ea typeface="NanumGothicExtraBold"/>
                <a:cs typeface="NanumGothicExtraBold"/>
                <a:sym typeface="NanumGothicExtraBold"/>
              </a:rPr>
              <a:t>29%</a:t>
            </a:r>
            <a:endParaRPr/>
          </a:p>
        </p:txBody>
      </p:sp>
      <p:sp>
        <p:nvSpPr>
          <p:cNvPr id="1367" name="Google Shape;1367;p177"/>
          <p:cNvSpPr/>
          <p:nvPr/>
        </p:nvSpPr>
        <p:spPr>
          <a:xfrm>
            <a:off x="8072400" y="195950"/>
            <a:ext cx="755100" cy="7437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A8694E-6E32-48C9-5B11-68691A7A9957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6A49338-7856-9E1A-86F7-C60C649CA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963" y="306597"/>
            <a:ext cx="4673343" cy="548700"/>
          </a:xfrm>
        </p:spPr>
        <p:txBody>
          <a:bodyPr/>
          <a:lstStyle/>
          <a:p>
            <a:r>
              <a:rPr lang="en-US" b="1" err="1">
                <a:solidFill>
                  <a:schemeClr val="bg1"/>
                </a:solidFill>
                <a:latin typeface="Nanum Gothic"/>
              </a:rPr>
              <a:t>Целевая</a:t>
            </a:r>
            <a:r>
              <a:rPr lang="en-US" b="1" dirty="0">
                <a:latin typeface="Nanum Gothic"/>
              </a:rPr>
              <a:t> </a:t>
            </a:r>
            <a:r>
              <a:rPr lang="en-US" b="1" err="1">
                <a:latin typeface="Nanum Gothic"/>
              </a:rPr>
              <a:t>аудитория</a:t>
            </a:r>
            <a:endParaRPr lang="en-US" b="1" dirty="0">
              <a:latin typeface="Nanum Gothic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CA619B1-FB74-3D4A-FFDC-97BC94255CF8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49812" y="1369084"/>
            <a:ext cx="2708563" cy="2777420"/>
          </a:xfr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err="1">
                <a:latin typeface="Nanum Gothic"/>
              </a:rPr>
              <a:t>Подростки</a:t>
            </a:r>
            <a:endParaRPr lang="en-US" b="1">
              <a:latin typeface="Nanum Gothic"/>
            </a:endParaRPr>
          </a:p>
          <a:p>
            <a:pPr algn="l"/>
            <a:r>
              <a:rPr lang="en-US" dirty="0" err="1">
                <a:latin typeface="Nanum Gothic"/>
              </a:rPr>
              <a:t>Возраст</a:t>
            </a:r>
            <a:r>
              <a:rPr lang="en-US" dirty="0">
                <a:latin typeface="Nanum Gothic"/>
              </a:rPr>
              <a:t>: 14-17</a:t>
            </a:r>
          </a:p>
          <a:p>
            <a:pPr algn="l"/>
            <a:r>
              <a:rPr lang="en-US" dirty="0" err="1">
                <a:latin typeface="Nanum Gothic"/>
              </a:rPr>
              <a:t>Местоположение</a:t>
            </a:r>
            <a:r>
              <a:rPr lang="en-US" dirty="0">
                <a:latin typeface="Nanum Gothic"/>
              </a:rPr>
              <a:t>: </a:t>
            </a:r>
            <a:r>
              <a:rPr lang="en-US" dirty="0" err="1">
                <a:latin typeface="Nanum Gothic"/>
              </a:rPr>
              <a:t>Ижевск</a:t>
            </a:r>
            <a:endParaRPr lang="en-US" dirty="0">
              <a:latin typeface="Nanum Gothic"/>
            </a:endParaRPr>
          </a:p>
          <a:p>
            <a:pPr algn="l"/>
            <a:r>
              <a:rPr lang="en-US" dirty="0" err="1">
                <a:latin typeface="Nanum Gothic"/>
              </a:rPr>
              <a:t>Доход</a:t>
            </a:r>
            <a:r>
              <a:rPr lang="en-US" dirty="0">
                <a:latin typeface="Nanum Gothic"/>
              </a:rPr>
              <a:t>: 12 645 </a:t>
            </a:r>
            <a:r>
              <a:rPr lang="en-US" dirty="0" err="1">
                <a:latin typeface="Nanum Gothic"/>
              </a:rPr>
              <a:t>рублей</a:t>
            </a:r>
            <a:r>
              <a:rPr lang="en-US" dirty="0">
                <a:latin typeface="Nanum Gothic"/>
              </a:rPr>
              <a:t> (</a:t>
            </a:r>
            <a:r>
              <a:rPr lang="en-US" dirty="0" err="1">
                <a:latin typeface="Nanum Gothic"/>
              </a:rPr>
              <a:t>трудоустроенные</a:t>
            </a:r>
            <a:r>
              <a:rPr lang="en-US" dirty="0">
                <a:latin typeface="Nanum Gothic"/>
              </a:rPr>
              <a:t>)</a:t>
            </a:r>
          </a:p>
          <a:p>
            <a:pPr algn="l"/>
            <a:r>
              <a:rPr lang="en-US" dirty="0" err="1">
                <a:latin typeface="Nanum Gothic"/>
              </a:rPr>
              <a:t>Интересуются</a:t>
            </a:r>
            <a:r>
              <a:rPr lang="en-US" dirty="0">
                <a:latin typeface="Nanum Gothic"/>
              </a:rPr>
              <a:t> </a:t>
            </a:r>
            <a:r>
              <a:rPr lang="en-US" dirty="0" err="1">
                <a:latin typeface="Nanum Gothic"/>
              </a:rPr>
              <a:t>азиатской</a:t>
            </a:r>
            <a:r>
              <a:rPr lang="en-US" dirty="0">
                <a:latin typeface="Nanum Gothic"/>
              </a:rPr>
              <a:t> </a:t>
            </a:r>
            <a:r>
              <a:rPr lang="en-US" dirty="0" err="1">
                <a:latin typeface="Nanum Gothic"/>
              </a:rPr>
              <a:t>культурой</a:t>
            </a:r>
            <a:r>
              <a:rPr lang="en-US" dirty="0">
                <a:latin typeface="Nanum Gothic"/>
              </a:rPr>
              <a:t>, </a:t>
            </a:r>
            <a:r>
              <a:rPr lang="en-US" dirty="0" err="1">
                <a:latin typeface="Nanum Gothic"/>
              </a:rPr>
              <a:t>любят</a:t>
            </a:r>
            <a:r>
              <a:rPr lang="en-US" dirty="0">
                <a:latin typeface="Nanum Gothic"/>
              </a:rPr>
              <a:t> </a:t>
            </a:r>
            <a:r>
              <a:rPr lang="en-US" dirty="0" err="1">
                <a:latin typeface="Nanum Gothic"/>
              </a:rPr>
              <a:t>пробовать</a:t>
            </a:r>
            <a:r>
              <a:rPr lang="en-US" dirty="0">
                <a:latin typeface="Nanum Gothic"/>
              </a:rPr>
              <a:t> </a:t>
            </a:r>
            <a:r>
              <a:rPr lang="en-US" dirty="0" err="1">
                <a:latin typeface="Nanum Gothic"/>
              </a:rPr>
              <a:t>что-то</a:t>
            </a:r>
            <a:r>
              <a:rPr lang="en-US" dirty="0">
                <a:latin typeface="Nanum Gothic"/>
              </a:rPr>
              <a:t> </a:t>
            </a:r>
            <a:r>
              <a:rPr lang="en-US" dirty="0" err="1">
                <a:latin typeface="Nanum Gothic"/>
              </a:rPr>
              <a:t>необычное</a:t>
            </a:r>
            <a:r>
              <a:rPr lang="en-US" dirty="0">
                <a:latin typeface="Nanum Gothic"/>
              </a:rPr>
              <a:t> 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F6EAEF4-54FA-86A3-5261-A8CE3AEA41D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131736" y="1369084"/>
            <a:ext cx="2883362" cy="2833466"/>
          </a:xfrm>
          <a:solidFill>
            <a:schemeClr val="accent4">
              <a:lumMod val="95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err="1">
                <a:solidFill>
                  <a:schemeClr val="tx1"/>
                </a:solidFill>
                <a:latin typeface="Nanum Gothic"/>
              </a:rPr>
              <a:t>Студенты</a:t>
            </a:r>
            <a:endParaRPr lang="en-US" b="1">
              <a:solidFill>
                <a:schemeClr val="tx1"/>
              </a:solidFill>
              <a:latin typeface="Nanum Gothic"/>
            </a:endParaRPr>
          </a:p>
          <a:p>
            <a:pPr algn="l"/>
            <a:r>
              <a:rPr lang="en-US" err="1">
                <a:solidFill>
                  <a:schemeClr val="tx1"/>
                </a:solidFill>
                <a:latin typeface="Nanum Gothic"/>
              </a:rPr>
              <a:t>Возраст</a:t>
            </a:r>
            <a:r>
              <a:rPr lang="en-US">
                <a:solidFill>
                  <a:schemeClr val="tx1"/>
                </a:solidFill>
                <a:latin typeface="Nanum Gothic"/>
              </a:rPr>
              <a:t>: 18-25</a:t>
            </a:r>
          </a:p>
          <a:p>
            <a:pPr algn="l"/>
            <a:r>
              <a:rPr lang="en-US" err="1">
                <a:solidFill>
                  <a:schemeClr val="tx1"/>
                </a:solidFill>
                <a:latin typeface="Nanum Gothic"/>
              </a:rPr>
              <a:t>Местоположение</a:t>
            </a:r>
            <a:r>
              <a:rPr lang="en-US">
                <a:solidFill>
                  <a:schemeClr val="tx1"/>
                </a:solidFill>
                <a:latin typeface="Nanum Gothic"/>
              </a:rPr>
              <a:t>: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Ижевск</a:t>
            </a:r>
            <a:endParaRPr lang="en-US">
              <a:solidFill>
                <a:schemeClr val="tx1"/>
              </a:solidFill>
              <a:latin typeface="Nanum Gothic"/>
            </a:endParaRPr>
          </a:p>
          <a:p>
            <a:pPr algn="l"/>
            <a:r>
              <a:rPr lang="en-US" err="1">
                <a:solidFill>
                  <a:schemeClr val="tx1"/>
                </a:solidFill>
                <a:latin typeface="Nanum Gothic"/>
              </a:rPr>
              <a:t>Доход</a:t>
            </a:r>
            <a:r>
              <a:rPr lang="en-US">
                <a:solidFill>
                  <a:schemeClr val="tx1"/>
                </a:solidFill>
                <a:latin typeface="Nanum Gothic"/>
              </a:rPr>
              <a:t>: 25 378 </a:t>
            </a:r>
          </a:p>
          <a:p>
            <a:pPr algn="l"/>
            <a:r>
              <a:rPr lang="en-US" err="1">
                <a:solidFill>
                  <a:schemeClr val="tx1"/>
                </a:solidFill>
                <a:latin typeface="Nanum Gothic"/>
              </a:rPr>
              <a:t>Заинтересованы</a:t>
            </a:r>
            <a:r>
              <a:rPr lang="en-US">
                <a:solidFill>
                  <a:schemeClr val="tx1"/>
                </a:solidFill>
                <a:latin typeface="Nanum Gothic"/>
              </a:rPr>
              <a:t> в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посещении</a:t>
            </a:r>
            <a:r>
              <a:rPr lang="en-US">
                <a:solidFill>
                  <a:schemeClr val="tx1"/>
                </a:solidFill>
                <a:latin typeface="Nanum Gothic"/>
              </a:rPr>
              <a:t>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мест</a:t>
            </a:r>
            <a:r>
              <a:rPr lang="en-US">
                <a:solidFill>
                  <a:schemeClr val="tx1"/>
                </a:solidFill>
                <a:latin typeface="Nanum Gothic"/>
              </a:rPr>
              <a:t>,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где</a:t>
            </a:r>
            <a:r>
              <a:rPr lang="en-US">
                <a:solidFill>
                  <a:schemeClr val="tx1"/>
                </a:solidFill>
                <a:latin typeface="Nanum Gothic"/>
              </a:rPr>
              <a:t>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можно</a:t>
            </a:r>
            <a:r>
              <a:rPr lang="en-US">
                <a:solidFill>
                  <a:schemeClr val="tx1"/>
                </a:solidFill>
                <a:latin typeface="Nanum Gothic"/>
              </a:rPr>
              <a:t> 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провести</a:t>
            </a:r>
            <a:r>
              <a:rPr lang="en-US">
                <a:solidFill>
                  <a:schemeClr val="tx1"/>
                </a:solidFill>
                <a:latin typeface="Nanum Gothic"/>
              </a:rPr>
              <a:t>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свободное</a:t>
            </a:r>
            <a:r>
              <a:rPr lang="en-US">
                <a:solidFill>
                  <a:schemeClr val="tx1"/>
                </a:solidFill>
                <a:latin typeface="Nanum Gothic"/>
              </a:rPr>
              <a:t>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время</a:t>
            </a:r>
            <a:r>
              <a:rPr lang="en-US">
                <a:solidFill>
                  <a:schemeClr val="tx1"/>
                </a:solidFill>
                <a:latin typeface="Nanum Gothic"/>
              </a:rPr>
              <a:t>,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как</a:t>
            </a:r>
            <a:r>
              <a:rPr lang="en-US">
                <a:solidFill>
                  <a:schemeClr val="tx1"/>
                </a:solidFill>
                <a:latin typeface="Nanum Gothic"/>
              </a:rPr>
              <a:t> в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одиночку</a:t>
            </a:r>
            <a:r>
              <a:rPr lang="en-US">
                <a:solidFill>
                  <a:schemeClr val="tx1"/>
                </a:solidFill>
                <a:latin typeface="Nanum Gothic"/>
              </a:rPr>
              <a:t>,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так</a:t>
            </a:r>
            <a:r>
              <a:rPr lang="en-US">
                <a:solidFill>
                  <a:schemeClr val="tx1"/>
                </a:solidFill>
                <a:latin typeface="Nanum Gothic"/>
              </a:rPr>
              <a:t> и в </a:t>
            </a:r>
            <a:r>
              <a:rPr lang="en-US" err="1">
                <a:solidFill>
                  <a:schemeClr val="tx1"/>
                </a:solidFill>
                <a:latin typeface="Nanum Gothic"/>
              </a:rPr>
              <a:t>компании</a:t>
            </a:r>
            <a:r>
              <a:rPr lang="en-US">
                <a:solidFill>
                  <a:schemeClr val="tx1"/>
                </a:solidFill>
                <a:latin typeface="Nanum Gothic"/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52009B-3438-AFD9-76E2-CE687BADE9A1}"/>
              </a:ext>
            </a:extLst>
          </p:cNvPr>
          <p:cNvSpPr txBox="1"/>
          <p:nvPr/>
        </p:nvSpPr>
        <p:spPr>
          <a:xfrm>
            <a:off x="6143816" y="1365903"/>
            <a:ext cx="2669968" cy="2308324"/>
          </a:xfrm>
          <a:prstGeom prst="rect">
            <a:avLst/>
          </a:prstGeom>
          <a:solidFill>
            <a:schemeClr val="accent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1600" b="1">
              <a:solidFill>
                <a:schemeClr val="tx1"/>
              </a:solidFill>
              <a:latin typeface="Nanum Gothic"/>
            </a:endParaRPr>
          </a:p>
          <a:p>
            <a:pPr algn="ctr"/>
            <a:r>
              <a:rPr lang="en-US" sz="1600" b="1" err="1">
                <a:solidFill>
                  <a:schemeClr val="tx1"/>
                </a:solidFill>
                <a:latin typeface="Nanum Gothic"/>
              </a:rPr>
              <a:t>Взрослые</a:t>
            </a:r>
            <a:r>
              <a:rPr lang="en-US" sz="1600" b="1">
                <a:solidFill>
                  <a:schemeClr val="tx1"/>
                </a:solidFill>
                <a:latin typeface="Nanum Gothic"/>
              </a:rPr>
              <a:t> </a:t>
            </a:r>
            <a:r>
              <a:rPr lang="en-US" sz="1600" b="1" err="1">
                <a:solidFill>
                  <a:schemeClr val="tx1"/>
                </a:solidFill>
                <a:latin typeface="Nanum Gothic"/>
              </a:rPr>
              <a:t>люди</a:t>
            </a:r>
            <a:r>
              <a:rPr lang="en-US" sz="1600" b="1">
                <a:solidFill>
                  <a:schemeClr val="tx1"/>
                </a:solidFill>
                <a:latin typeface="Nanum Gothic"/>
              </a:rPr>
              <a:t> </a:t>
            </a:r>
            <a:endParaRPr lang="en-US" sz="1600" b="1">
              <a:solidFill>
                <a:schemeClr val="tx1"/>
              </a:solidFill>
              <a:latin typeface="Abel"/>
            </a:endParaRPr>
          </a:p>
          <a:p>
            <a:r>
              <a:rPr lang="en-US" sz="1600" err="1">
                <a:solidFill>
                  <a:schemeClr val="tx1"/>
                </a:solidFill>
                <a:latin typeface="Nanum Gothic"/>
              </a:rPr>
              <a:t>Возраст</a:t>
            </a:r>
            <a:r>
              <a:rPr lang="en-US" sz="1600">
                <a:solidFill>
                  <a:schemeClr val="tx1"/>
                </a:solidFill>
                <a:latin typeface="Nanum Gothic"/>
              </a:rPr>
              <a:t>: 26+</a:t>
            </a:r>
          </a:p>
          <a:p>
            <a:r>
              <a:rPr lang="en-US" sz="1600" err="1">
                <a:solidFill>
                  <a:schemeClr val="tx1"/>
                </a:solidFill>
                <a:latin typeface="Nanum Gothic"/>
              </a:rPr>
              <a:t>Местоположение</a:t>
            </a:r>
            <a:r>
              <a:rPr lang="en-US" sz="1600">
                <a:solidFill>
                  <a:schemeClr val="tx1"/>
                </a:solidFill>
                <a:latin typeface="Nanum Gothic"/>
              </a:rPr>
              <a:t>: </a:t>
            </a:r>
            <a:r>
              <a:rPr lang="en-US" sz="1600" err="1">
                <a:solidFill>
                  <a:schemeClr val="tx1"/>
                </a:solidFill>
                <a:latin typeface="Nanum Gothic"/>
              </a:rPr>
              <a:t>Ижевск</a:t>
            </a:r>
            <a:endParaRPr lang="en-US" sz="1600">
              <a:solidFill>
                <a:schemeClr val="tx1"/>
              </a:solidFill>
              <a:latin typeface="Nanum Gothic"/>
            </a:endParaRPr>
          </a:p>
          <a:p>
            <a:r>
              <a:rPr lang="en-US" sz="1600" err="1">
                <a:solidFill>
                  <a:schemeClr val="tx1"/>
                </a:solidFill>
                <a:latin typeface="Nanum Gothic"/>
              </a:rPr>
              <a:t>Доход</a:t>
            </a:r>
            <a:r>
              <a:rPr lang="en-US" sz="1600">
                <a:solidFill>
                  <a:schemeClr val="tx1"/>
                </a:solidFill>
                <a:latin typeface="Nanum Gothic"/>
              </a:rPr>
              <a:t>: 45 000</a:t>
            </a:r>
          </a:p>
          <a:p>
            <a:r>
              <a:rPr lang="en-US" sz="1600" err="1">
                <a:solidFill>
                  <a:schemeClr val="tx1"/>
                </a:solidFill>
                <a:latin typeface="Nanum Gothic"/>
              </a:rPr>
              <a:t>Ценят</a:t>
            </a:r>
            <a:r>
              <a:rPr lang="en-US" sz="1600">
                <a:solidFill>
                  <a:schemeClr val="tx1"/>
                </a:solidFill>
                <a:latin typeface="Nanum Gothic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</a:rPr>
              <a:t>комфорт</a:t>
            </a:r>
            <a:r>
              <a:rPr lang="en-US" sz="1600">
                <a:solidFill>
                  <a:schemeClr val="tx1"/>
                </a:solidFill>
                <a:latin typeface="Nanum Gothic"/>
              </a:rPr>
              <a:t> и </a:t>
            </a:r>
            <a:r>
              <a:rPr lang="en-US" sz="1600" err="1">
                <a:solidFill>
                  <a:schemeClr val="tx1"/>
                </a:solidFill>
                <a:latin typeface="Nanum Gothic"/>
              </a:rPr>
              <a:t>качество</a:t>
            </a:r>
            <a:r>
              <a:rPr lang="en-US" sz="1600">
                <a:solidFill>
                  <a:schemeClr val="tx1"/>
                </a:solidFill>
                <a:latin typeface="Nanum Gothic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Nanum Gothic"/>
              </a:rPr>
              <a:t>еды</a:t>
            </a:r>
            <a:endParaRPr lang="en-US" sz="1600">
              <a:solidFill>
                <a:schemeClr val="tx1"/>
              </a:solidFill>
              <a:latin typeface="Nanum Gothic"/>
            </a:endParaRPr>
          </a:p>
          <a:p>
            <a:pPr algn="ctr"/>
            <a:endParaRPr lang="en-US" sz="1600">
              <a:solidFill>
                <a:schemeClr val="tx1"/>
              </a:solidFill>
              <a:latin typeface="Abe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581C34-D885-1A8A-A271-E0D9FC4E0FD5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96458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50BE435-5B5D-3F58-A29C-6EF5FEC962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8011928"/>
              </p:ext>
            </p:extLst>
          </p:nvPr>
        </p:nvGraphicFramePr>
        <p:xfrm>
          <a:off x="-41278" y="622172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A1CA87C-5230-B737-A47F-2F1623A0AD82}"/>
              </a:ext>
            </a:extLst>
          </p:cNvPr>
          <p:cNvSpPr txBox="1"/>
          <p:nvPr/>
        </p:nvSpPr>
        <p:spPr>
          <a:xfrm>
            <a:off x="5086537" y="94919"/>
            <a:ext cx="3921153" cy="50475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500 </a:t>
            </a:r>
            <a:r>
              <a:rPr lang="en-US" b="1" dirty="0" err="1">
                <a:solidFill>
                  <a:schemeClr val="tx1"/>
                </a:solidFill>
                <a:latin typeface="Nanum Gothic"/>
              </a:rPr>
              <a:t>руб</a:t>
            </a:r>
            <a:r>
              <a:rPr lang="en-US" b="1" dirty="0">
                <a:solidFill>
                  <a:schemeClr val="tx1"/>
                </a:solidFill>
                <a:latin typeface="Nanum Gothic"/>
              </a:rPr>
              <a:t>. 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-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Средний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чек</a:t>
            </a:r>
            <a:endParaRPr lang="en-US" b="1" dirty="0">
              <a:solidFill>
                <a:schemeClr val="bg1"/>
              </a:solidFill>
              <a:latin typeface="Nanum Gothic"/>
            </a:endParaRPr>
          </a:p>
          <a:p>
            <a:endParaRPr lang="en-US" b="1" dirty="0">
              <a:solidFill>
                <a:schemeClr val="tx1"/>
              </a:solidFill>
              <a:latin typeface="Nanum Gothic"/>
            </a:endParaRP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PAM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 –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Потенциальный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объем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рынка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 </a:t>
            </a:r>
          </a:p>
          <a:p>
            <a:endParaRPr lang="en-US" dirty="0">
              <a:solidFill>
                <a:schemeClr val="tx1"/>
              </a:solidFill>
              <a:latin typeface="Nanum Gothic"/>
            </a:endParaRP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620 591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чел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.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 </a:t>
            </a: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310 295 500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 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руб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Nanum Gothic"/>
            </a:endParaRP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TAM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  –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Общий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объем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целевого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рынка</a:t>
            </a:r>
            <a:endParaRPr lang="en-US" dirty="0">
              <a:solidFill>
                <a:schemeClr val="bg1"/>
              </a:solidFill>
              <a:latin typeface="Nanum Gothic"/>
            </a:endParaRPr>
          </a:p>
          <a:p>
            <a:endParaRPr lang="en-US" dirty="0">
              <a:solidFill>
                <a:schemeClr val="bg1"/>
              </a:solidFill>
              <a:latin typeface="Nanum Gothic"/>
            </a:endParaRP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273 716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чел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.</a:t>
            </a: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136 858 000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 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руб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Nanum Gothic"/>
            </a:endParaRP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SAM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 –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Доступный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объем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рынка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 </a:t>
            </a:r>
          </a:p>
          <a:p>
            <a:endParaRPr lang="en-US" dirty="0">
              <a:solidFill>
                <a:schemeClr val="tx1"/>
              </a:solidFill>
              <a:latin typeface="Nanum Gothic"/>
            </a:endParaRP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40365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 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чел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.</a:t>
            </a: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20 182 500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руб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Nanum Gothic"/>
            </a:endParaRP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SOM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 –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Реально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достижимый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объем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рынка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 </a:t>
            </a:r>
          </a:p>
          <a:p>
            <a:endParaRPr lang="en-US" dirty="0">
              <a:solidFill>
                <a:schemeClr val="tx1"/>
              </a:solidFill>
              <a:latin typeface="Nanum Gothic"/>
            </a:endParaRP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8 607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чел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.</a:t>
            </a:r>
          </a:p>
          <a:p>
            <a:r>
              <a:rPr lang="en-US" b="1" dirty="0">
                <a:solidFill>
                  <a:schemeClr val="tx1"/>
                </a:solidFill>
                <a:latin typeface="Nanum Gothic"/>
              </a:rPr>
              <a:t>4 303 500</a:t>
            </a:r>
            <a:r>
              <a:rPr lang="en-US" dirty="0">
                <a:solidFill>
                  <a:schemeClr val="tx1"/>
                </a:solidFill>
                <a:latin typeface="Nanum Gothic"/>
              </a:rPr>
              <a:t> </a:t>
            </a:r>
            <a:r>
              <a:rPr lang="en-US" dirty="0" err="1">
                <a:solidFill>
                  <a:schemeClr val="bg1"/>
                </a:solidFill>
                <a:latin typeface="Nanum Gothic"/>
              </a:rPr>
              <a:t>руб</a:t>
            </a:r>
            <a:r>
              <a:rPr lang="en-US" dirty="0">
                <a:solidFill>
                  <a:schemeClr val="bg1"/>
                </a:solidFill>
                <a:latin typeface="Nanum Gothic"/>
              </a:rPr>
              <a:t>.</a:t>
            </a:r>
          </a:p>
          <a:p>
            <a:pPr algn="l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AAA3104-F36B-8414-154E-200691AAB023}"/>
              </a:ext>
            </a:extLst>
          </p:cNvPr>
          <p:cNvSpPr txBox="1"/>
          <p:nvPr/>
        </p:nvSpPr>
        <p:spPr>
          <a:xfrm>
            <a:off x="181620" y="99285"/>
            <a:ext cx="495703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Nanum Gothic"/>
              </a:rPr>
              <a:t>Потенциальный</a:t>
            </a:r>
            <a:r>
              <a:rPr lang="ru-RU" sz="2400" b="1" dirty="0">
                <a:latin typeface="Nanum Gothic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Nanum Gothic"/>
              </a:rPr>
              <a:t>объем рынка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A8BA89-5EBD-35BC-E04B-5073C48985BA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2048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52"/>
          <p:cNvSpPr/>
          <p:nvPr/>
        </p:nvSpPr>
        <p:spPr>
          <a:xfrm>
            <a:off x="5643771" y="1838202"/>
            <a:ext cx="2368200" cy="243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6" name="Google Shape;1006;p52"/>
          <p:cNvSpPr/>
          <p:nvPr/>
        </p:nvSpPr>
        <p:spPr>
          <a:xfrm>
            <a:off x="6293971" y="1392700"/>
            <a:ext cx="1060282" cy="900625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7" name="Google Shape;1007;p52"/>
          <p:cNvSpPr/>
          <p:nvPr/>
        </p:nvSpPr>
        <p:spPr>
          <a:xfrm>
            <a:off x="1103507" y="1841210"/>
            <a:ext cx="2368200" cy="243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p52"/>
          <p:cNvSpPr txBox="1">
            <a:spLocks noGrp="1"/>
          </p:cNvSpPr>
          <p:nvPr>
            <p:ph type="title" idx="6"/>
          </p:nvPr>
        </p:nvSpPr>
        <p:spPr>
          <a:xfrm>
            <a:off x="720000" y="36576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b="1" err="1">
                <a:solidFill>
                  <a:schemeClr val="bg1"/>
                </a:solidFill>
                <a:latin typeface="Nanum Gothic"/>
              </a:rPr>
              <a:t>Анализ</a:t>
            </a:r>
            <a:r>
              <a:rPr lang="en" sz="3600" b="1" dirty="0">
                <a:latin typeface="Nanum Gothic"/>
              </a:rPr>
              <a:t> </a:t>
            </a:r>
            <a:r>
              <a:rPr lang="en" sz="3600" b="1" err="1">
                <a:latin typeface="Nanum Gothic"/>
              </a:rPr>
              <a:t>конкурентов</a:t>
            </a:r>
            <a:endParaRPr lang="en" sz="3600" b="1">
              <a:latin typeface="Nanum Gothic"/>
            </a:endParaRPr>
          </a:p>
        </p:txBody>
      </p:sp>
      <p:sp>
        <p:nvSpPr>
          <p:cNvPr id="1009" name="Google Shape;1009;p52"/>
          <p:cNvSpPr txBox="1">
            <a:spLocks noGrp="1"/>
          </p:cNvSpPr>
          <p:nvPr>
            <p:ph type="title"/>
          </p:nvPr>
        </p:nvSpPr>
        <p:spPr>
          <a:xfrm>
            <a:off x="1102128" y="2512605"/>
            <a:ext cx="23109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err="1"/>
              <a:t>Конкурентые</a:t>
            </a:r>
            <a:br>
              <a:rPr lang="en"/>
            </a:br>
            <a:r>
              <a:rPr lang="en" err="1"/>
              <a:t>продукты</a:t>
            </a:r>
            <a:r>
              <a:rPr lang="en"/>
              <a:t>/</a:t>
            </a:r>
            <a:r>
              <a:rPr lang="en" err="1"/>
              <a:t>услуги</a:t>
            </a:r>
            <a:endParaRPr lang="en"/>
          </a:p>
        </p:txBody>
      </p:sp>
      <p:sp>
        <p:nvSpPr>
          <p:cNvPr id="1010" name="Google Shape;1010;p52"/>
          <p:cNvSpPr txBox="1">
            <a:spLocks noGrp="1"/>
          </p:cNvSpPr>
          <p:nvPr>
            <p:ph type="subTitle" idx="1"/>
          </p:nvPr>
        </p:nvSpPr>
        <p:spPr>
          <a:xfrm>
            <a:off x="1102078" y="3008407"/>
            <a:ext cx="2310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" err="1">
                <a:solidFill>
                  <a:srgbClr val="434343"/>
                </a:solidFill>
                <a:latin typeface="Nanum Gothic"/>
              </a:rPr>
              <a:t>Кафе</a:t>
            </a:r>
            <a:r>
              <a:rPr lang="en">
                <a:solidFill>
                  <a:srgbClr val="434343"/>
                </a:solidFill>
                <a:latin typeface="Nanum Gothic"/>
              </a:rPr>
              <a:t> и </a:t>
            </a:r>
            <a:r>
              <a:rPr lang="en" err="1">
                <a:solidFill>
                  <a:srgbClr val="434343"/>
                </a:solidFill>
                <a:latin typeface="Nanum Gothic"/>
              </a:rPr>
              <a:t>рестораны</a:t>
            </a:r>
            <a:endParaRPr lang="en-US">
              <a:solidFill>
                <a:srgbClr val="434343"/>
              </a:solidFill>
              <a:latin typeface="Nanum Gothic"/>
            </a:endParaRPr>
          </a:p>
          <a:p>
            <a:pPr marL="285750" indent="-285750" algn="l">
              <a:buFont typeface="Arial"/>
              <a:buChar char="•"/>
            </a:pPr>
            <a:r>
              <a:rPr lang="en" err="1">
                <a:solidFill>
                  <a:srgbClr val="434343"/>
                </a:solidFill>
                <a:latin typeface="Nanum Gothic"/>
              </a:rPr>
              <a:t>Магазины</a:t>
            </a:r>
            <a:r>
              <a:rPr lang="en">
                <a:solidFill>
                  <a:srgbClr val="434343"/>
                </a:solidFill>
                <a:latin typeface="Nanum Gothic"/>
              </a:rPr>
              <a:t>, </a:t>
            </a:r>
            <a:r>
              <a:rPr lang="en" err="1">
                <a:solidFill>
                  <a:srgbClr val="434343"/>
                </a:solidFill>
                <a:latin typeface="Nanum Gothic"/>
              </a:rPr>
              <a:t>продающие</a:t>
            </a:r>
            <a:r>
              <a:rPr lang="en">
                <a:solidFill>
                  <a:srgbClr val="434343"/>
                </a:solidFill>
                <a:latin typeface="Nanum Gothic"/>
              </a:rPr>
              <a:t> </a:t>
            </a:r>
            <a:r>
              <a:rPr lang="en" err="1">
                <a:solidFill>
                  <a:srgbClr val="434343"/>
                </a:solidFill>
                <a:latin typeface="Nanum Gothic"/>
              </a:rPr>
              <a:t>блюда</a:t>
            </a:r>
            <a:r>
              <a:rPr lang="en">
                <a:solidFill>
                  <a:srgbClr val="434343"/>
                </a:solidFill>
                <a:latin typeface="Nanum Gothic"/>
              </a:rPr>
              <a:t> </a:t>
            </a:r>
            <a:r>
              <a:rPr lang="en" err="1">
                <a:solidFill>
                  <a:srgbClr val="434343"/>
                </a:solidFill>
                <a:latin typeface="Nanum Gothic"/>
              </a:rPr>
              <a:t>собственного</a:t>
            </a:r>
            <a:r>
              <a:rPr lang="en">
                <a:solidFill>
                  <a:srgbClr val="434343"/>
                </a:solidFill>
                <a:latin typeface="Nanum Gothic"/>
              </a:rPr>
              <a:t> </a:t>
            </a:r>
            <a:r>
              <a:rPr lang="en" err="1">
                <a:solidFill>
                  <a:srgbClr val="434343"/>
                </a:solidFill>
                <a:latin typeface="Nanum Gothic"/>
              </a:rPr>
              <a:t>производства</a:t>
            </a:r>
            <a:endParaRPr lang="en">
              <a:solidFill>
                <a:srgbClr val="434343"/>
              </a:solidFill>
              <a:latin typeface="NanumGothicExtraBold"/>
            </a:endParaRPr>
          </a:p>
        </p:txBody>
      </p:sp>
      <p:sp>
        <p:nvSpPr>
          <p:cNvPr id="1011" name="Google Shape;1011;p52"/>
          <p:cNvSpPr txBox="1">
            <a:spLocks noGrp="1"/>
          </p:cNvSpPr>
          <p:nvPr>
            <p:ph type="title" idx="2"/>
          </p:nvPr>
        </p:nvSpPr>
        <p:spPr>
          <a:xfrm>
            <a:off x="5643385" y="2153049"/>
            <a:ext cx="2354032" cy="71599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/>
              <a:t> </a:t>
            </a:r>
            <a:r>
              <a:rPr lang="en" err="1"/>
              <a:t>Конкуренты</a:t>
            </a:r>
          </a:p>
        </p:txBody>
      </p:sp>
      <p:sp>
        <p:nvSpPr>
          <p:cNvPr id="1012" name="Google Shape;1012;p52"/>
          <p:cNvSpPr txBox="1">
            <a:spLocks noGrp="1"/>
          </p:cNvSpPr>
          <p:nvPr>
            <p:ph type="subTitle" idx="3"/>
          </p:nvPr>
        </p:nvSpPr>
        <p:spPr>
          <a:xfrm>
            <a:off x="5649863" y="2967800"/>
            <a:ext cx="2348498" cy="7013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" dirty="0">
                <a:latin typeface="Nanum Gothic"/>
              </a:rPr>
              <a:t>Soju</a:t>
            </a:r>
            <a:endParaRPr lang="ru-RU" dirty="0"/>
          </a:p>
          <a:p>
            <a:pPr marL="285750" indent="-285750" algn="l">
              <a:buFont typeface="Arial"/>
              <a:buChar char="•"/>
            </a:pPr>
            <a:r>
              <a:rPr lang="en" err="1">
                <a:latin typeface="Nanum Gothic"/>
              </a:rPr>
              <a:t>Dorama</a:t>
            </a:r>
            <a:endParaRPr lang="en">
              <a:latin typeface="Nanum Gothic"/>
            </a:endParaRPr>
          </a:p>
          <a:p>
            <a:pPr marL="285750" indent="-285750" algn="l">
              <a:buFont typeface="Arial"/>
              <a:buChar char="•"/>
            </a:pPr>
            <a:r>
              <a:rPr lang="en" dirty="0" err="1">
                <a:latin typeface="Nanum Gothic"/>
              </a:rPr>
              <a:t>Дело</a:t>
            </a:r>
            <a:r>
              <a:rPr lang="en" dirty="0">
                <a:latin typeface="Nanum Gothic"/>
              </a:rPr>
              <a:t> в </a:t>
            </a:r>
            <a:r>
              <a:rPr lang="en" dirty="0" err="1">
                <a:latin typeface="Nanum Gothic"/>
              </a:rPr>
              <a:t>рисе</a:t>
            </a:r>
            <a:endParaRPr lang="en" dirty="0">
              <a:latin typeface="Nanum Gothic"/>
            </a:endParaRPr>
          </a:p>
          <a:p>
            <a:pPr marL="285750" indent="-285750" algn="l">
              <a:buFont typeface="Arial"/>
              <a:buChar char="•"/>
            </a:pPr>
            <a:r>
              <a:rPr lang="en" dirty="0">
                <a:latin typeface="Nanum Gothic"/>
              </a:rPr>
              <a:t>Chicko </a:t>
            </a:r>
            <a:r>
              <a:rPr lang="en" err="1">
                <a:latin typeface="Nanum Gothic"/>
              </a:rPr>
              <a:t>кафе</a:t>
            </a:r>
            <a:endParaRPr lang="en">
              <a:latin typeface="Nanum Gothic"/>
            </a:endParaRPr>
          </a:p>
          <a:p>
            <a:pPr marL="285750" indent="-285750" algn="l">
              <a:buFont typeface="Arial"/>
              <a:buChar char="•"/>
            </a:pPr>
            <a:r>
              <a:rPr lang="en" dirty="0" err="1">
                <a:latin typeface="Nanum Gothic"/>
              </a:rPr>
              <a:t>Sintoho</a:t>
            </a:r>
          </a:p>
          <a:p>
            <a:pPr marL="285750" indent="-285750" algn="l">
              <a:buFont typeface="Arial"/>
              <a:buChar char="•"/>
            </a:pPr>
            <a:endParaRPr lang="en" dirty="0">
              <a:latin typeface="Nanum Gothic"/>
            </a:endParaRPr>
          </a:p>
        </p:txBody>
      </p:sp>
      <p:sp>
        <p:nvSpPr>
          <p:cNvPr id="1015" name="Google Shape;1015;p52"/>
          <p:cNvSpPr/>
          <p:nvPr/>
        </p:nvSpPr>
        <p:spPr>
          <a:xfrm>
            <a:off x="1761225" y="1410748"/>
            <a:ext cx="1052764" cy="87054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19" name="Google Shape;1019;p52"/>
          <p:cNvCxnSpPr/>
          <p:nvPr/>
        </p:nvCxnSpPr>
        <p:spPr>
          <a:xfrm>
            <a:off x="1676278" y="2968801"/>
            <a:ext cx="11625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0" name="Google Shape;1020;p52"/>
          <p:cNvCxnSpPr/>
          <p:nvPr/>
        </p:nvCxnSpPr>
        <p:spPr>
          <a:xfrm>
            <a:off x="6291739" y="2913155"/>
            <a:ext cx="1094823" cy="15039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2" name="Google Shape;1022;p52"/>
          <p:cNvGrpSpPr/>
          <p:nvPr/>
        </p:nvGrpSpPr>
        <p:grpSpPr>
          <a:xfrm>
            <a:off x="1995424" y="1606655"/>
            <a:ext cx="584363" cy="478850"/>
            <a:chOff x="1278299" y="2439293"/>
            <a:chExt cx="410829" cy="332343"/>
          </a:xfrm>
        </p:grpSpPr>
        <p:sp>
          <p:nvSpPr>
            <p:cNvPr id="1023" name="Google Shape;1023;p52"/>
            <p:cNvSpPr/>
            <p:nvPr/>
          </p:nvSpPr>
          <p:spPr>
            <a:xfrm>
              <a:off x="1360159" y="2510141"/>
              <a:ext cx="245963" cy="12540"/>
            </a:xfrm>
            <a:custGeom>
              <a:avLst/>
              <a:gdLst/>
              <a:ahLst/>
              <a:cxnLst/>
              <a:rect l="l" t="t" r="r" b="b"/>
              <a:pathLst>
                <a:path w="7728" h="394" extrusionOk="0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cubicBezTo>
                    <a:pt x="1" y="298"/>
                    <a:pt x="96" y="394"/>
                    <a:pt x="191" y="394"/>
                  </a:cubicBezTo>
                  <a:lnTo>
                    <a:pt x="7537" y="394"/>
                  </a:lnTo>
                  <a:cubicBezTo>
                    <a:pt x="7633" y="394"/>
                    <a:pt x="7728" y="298"/>
                    <a:pt x="7728" y="203"/>
                  </a:cubicBezTo>
                  <a:cubicBezTo>
                    <a:pt x="7728" y="96"/>
                    <a:pt x="7633" y="1"/>
                    <a:pt x="75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52"/>
            <p:cNvSpPr/>
            <p:nvPr/>
          </p:nvSpPr>
          <p:spPr>
            <a:xfrm>
              <a:off x="1360159" y="2575706"/>
              <a:ext cx="245963" cy="12158"/>
            </a:xfrm>
            <a:custGeom>
              <a:avLst/>
              <a:gdLst/>
              <a:ahLst/>
              <a:cxnLst/>
              <a:rect l="l" t="t" r="r" b="b"/>
              <a:pathLst>
                <a:path w="7728" h="382" extrusionOk="0">
                  <a:moveTo>
                    <a:pt x="191" y="0"/>
                  </a:moveTo>
                  <a:cubicBezTo>
                    <a:pt x="96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7537" y="381"/>
                  </a:lnTo>
                  <a:cubicBezTo>
                    <a:pt x="7633" y="381"/>
                    <a:pt x="7728" y="298"/>
                    <a:pt x="7728" y="191"/>
                  </a:cubicBezTo>
                  <a:cubicBezTo>
                    <a:pt x="7728" y="84"/>
                    <a:pt x="7633" y="0"/>
                    <a:pt x="75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52"/>
            <p:cNvSpPr/>
            <p:nvPr/>
          </p:nvSpPr>
          <p:spPr>
            <a:xfrm>
              <a:off x="1437086" y="2618132"/>
              <a:ext cx="92873" cy="12540"/>
            </a:xfrm>
            <a:custGeom>
              <a:avLst/>
              <a:gdLst/>
              <a:ahLst/>
              <a:cxnLst/>
              <a:rect l="l" t="t" r="r" b="b"/>
              <a:pathLst>
                <a:path w="2918" h="394" extrusionOk="0">
                  <a:moveTo>
                    <a:pt x="191" y="1"/>
                  </a:moveTo>
                  <a:cubicBezTo>
                    <a:pt x="84" y="1"/>
                    <a:pt x="1" y="96"/>
                    <a:pt x="1" y="203"/>
                  </a:cubicBezTo>
                  <a:cubicBezTo>
                    <a:pt x="1" y="299"/>
                    <a:pt x="84" y="394"/>
                    <a:pt x="191" y="394"/>
                  </a:cubicBezTo>
                  <a:lnTo>
                    <a:pt x="2715" y="394"/>
                  </a:lnTo>
                  <a:cubicBezTo>
                    <a:pt x="2822" y="394"/>
                    <a:pt x="2918" y="299"/>
                    <a:pt x="2918" y="203"/>
                  </a:cubicBezTo>
                  <a:cubicBezTo>
                    <a:pt x="2918" y="96"/>
                    <a:pt x="2822" y="1"/>
                    <a:pt x="27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52"/>
            <p:cNvSpPr/>
            <p:nvPr/>
          </p:nvSpPr>
          <p:spPr>
            <a:xfrm>
              <a:off x="1419295" y="2543115"/>
              <a:ext cx="186827" cy="12158"/>
            </a:xfrm>
            <a:custGeom>
              <a:avLst/>
              <a:gdLst/>
              <a:ahLst/>
              <a:cxnLst/>
              <a:rect l="l" t="t" r="r" b="b"/>
              <a:pathLst>
                <a:path w="5870" h="382" extrusionOk="0">
                  <a:moveTo>
                    <a:pt x="191" y="1"/>
                  </a:moveTo>
                  <a:cubicBezTo>
                    <a:pt x="95" y="1"/>
                    <a:pt x="0" y="84"/>
                    <a:pt x="0" y="191"/>
                  </a:cubicBezTo>
                  <a:cubicBezTo>
                    <a:pt x="0" y="298"/>
                    <a:pt x="95" y="382"/>
                    <a:pt x="191" y="382"/>
                  </a:cubicBezTo>
                  <a:lnTo>
                    <a:pt x="5679" y="382"/>
                  </a:lnTo>
                  <a:cubicBezTo>
                    <a:pt x="5775" y="382"/>
                    <a:pt x="5870" y="298"/>
                    <a:pt x="5870" y="191"/>
                  </a:cubicBezTo>
                  <a:cubicBezTo>
                    <a:pt x="5870" y="84"/>
                    <a:pt x="5775" y="1"/>
                    <a:pt x="56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52"/>
            <p:cNvSpPr/>
            <p:nvPr/>
          </p:nvSpPr>
          <p:spPr>
            <a:xfrm>
              <a:off x="1360541" y="2543115"/>
              <a:ext cx="43604" cy="12158"/>
            </a:xfrm>
            <a:custGeom>
              <a:avLst/>
              <a:gdLst/>
              <a:ahLst/>
              <a:cxnLst/>
              <a:rect l="l" t="t" r="r" b="b"/>
              <a:pathLst>
                <a:path w="1370" h="382" extrusionOk="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98"/>
                    <a:pt x="96" y="382"/>
                    <a:pt x="203" y="382"/>
                  </a:cubicBezTo>
                  <a:lnTo>
                    <a:pt x="1179" y="382"/>
                  </a:lnTo>
                  <a:cubicBezTo>
                    <a:pt x="1286" y="382"/>
                    <a:pt x="1370" y="298"/>
                    <a:pt x="1370" y="191"/>
                  </a:cubicBezTo>
                  <a:cubicBezTo>
                    <a:pt x="1358" y="72"/>
                    <a:pt x="1286" y="1"/>
                    <a:pt x="1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52"/>
            <p:cNvSpPr/>
            <p:nvPr/>
          </p:nvSpPr>
          <p:spPr>
            <a:xfrm>
              <a:off x="1306721" y="2469211"/>
              <a:ext cx="353222" cy="228171"/>
            </a:xfrm>
            <a:custGeom>
              <a:avLst/>
              <a:gdLst/>
              <a:ahLst/>
              <a:cxnLst/>
              <a:rect l="l" t="t" r="r" b="b"/>
              <a:pathLst>
                <a:path w="11098" h="7169" extrusionOk="0">
                  <a:moveTo>
                    <a:pt x="1144" y="1"/>
                  </a:moveTo>
                  <a:cubicBezTo>
                    <a:pt x="1025" y="1"/>
                    <a:pt x="918" y="96"/>
                    <a:pt x="906" y="215"/>
                  </a:cubicBezTo>
                  <a:cubicBezTo>
                    <a:pt x="894" y="596"/>
                    <a:pt x="596" y="894"/>
                    <a:pt x="215" y="906"/>
                  </a:cubicBezTo>
                  <a:cubicBezTo>
                    <a:pt x="96" y="906"/>
                    <a:pt x="1" y="1013"/>
                    <a:pt x="1" y="1144"/>
                  </a:cubicBezTo>
                  <a:lnTo>
                    <a:pt x="1" y="6025"/>
                  </a:lnTo>
                  <a:cubicBezTo>
                    <a:pt x="1" y="6144"/>
                    <a:pt x="96" y="6252"/>
                    <a:pt x="215" y="6264"/>
                  </a:cubicBezTo>
                  <a:cubicBezTo>
                    <a:pt x="596" y="6275"/>
                    <a:pt x="894" y="6573"/>
                    <a:pt x="906" y="6942"/>
                  </a:cubicBezTo>
                  <a:cubicBezTo>
                    <a:pt x="906" y="7061"/>
                    <a:pt x="1013" y="7168"/>
                    <a:pt x="1144" y="7168"/>
                  </a:cubicBezTo>
                  <a:lnTo>
                    <a:pt x="6728" y="7168"/>
                  </a:lnTo>
                  <a:cubicBezTo>
                    <a:pt x="6835" y="7168"/>
                    <a:pt x="6918" y="7085"/>
                    <a:pt x="6918" y="6978"/>
                  </a:cubicBezTo>
                  <a:cubicBezTo>
                    <a:pt x="6918" y="6871"/>
                    <a:pt x="6835" y="6787"/>
                    <a:pt x="6728" y="6787"/>
                  </a:cubicBezTo>
                  <a:lnTo>
                    <a:pt x="1275" y="6787"/>
                  </a:lnTo>
                  <a:cubicBezTo>
                    <a:pt x="1203" y="6323"/>
                    <a:pt x="846" y="5978"/>
                    <a:pt x="382" y="5894"/>
                  </a:cubicBezTo>
                  <a:lnTo>
                    <a:pt x="382" y="1263"/>
                  </a:lnTo>
                  <a:cubicBezTo>
                    <a:pt x="846" y="1191"/>
                    <a:pt x="1192" y="834"/>
                    <a:pt x="1275" y="370"/>
                  </a:cubicBezTo>
                  <a:lnTo>
                    <a:pt x="9776" y="370"/>
                  </a:lnTo>
                  <a:cubicBezTo>
                    <a:pt x="9847" y="846"/>
                    <a:pt x="10240" y="1203"/>
                    <a:pt x="10717" y="1263"/>
                  </a:cubicBezTo>
                  <a:lnTo>
                    <a:pt x="10717" y="4466"/>
                  </a:lnTo>
                  <a:cubicBezTo>
                    <a:pt x="10717" y="4561"/>
                    <a:pt x="10800" y="4656"/>
                    <a:pt x="10907" y="4656"/>
                  </a:cubicBezTo>
                  <a:cubicBezTo>
                    <a:pt x="11014" y="4656"/>
                    <a:pt x="11098" y="4561"/>
                    <a:pt x="11098" y="4466"/>
                  </a:cubicBezTo>
                  <a:lnTo>
                    <a:pt x="11098" y="1108"/>
                  </a:lnTo>
                  <a:cubicBezTo>
                    <a:pt x="11086" y="1072"/>
                    <a:pt x="11062" y="1013"/>
                    <a:pt x="11014" y="965"/>
                  </a:cubicBezTo>
                  <a:cubicBezTo>
                    <a:pt x="10967" y="918"/>
                    <a:pt x="10907" y="906"/>
                    <a:pt x="10848" y="906"/>
                  </a:cubicBezTo>
                  <a:cubicBezTo>
                    <a:pt x="10467" y="906"/>
                    <a:pt x="10145" y="608"/>
                    <a:pt x="10133" y="215"/>
                  </a:cubicBezTo>
                  <a:cubicBezTo>
                    <a:pt x="10133" y="96"/>
                    <a:pt x="10026" y="1"/>
                    <a:pt x="98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52"/>
            <p:cNvSpPr/>
            <p:nvPr/>
          </p:nvSpPr>
          <p:spPr>
            <a:xfrm>
              <a:off x="1278299" y="2439293"/>
              <a:ext cx="410829" cy="332343"/>
            </a:xfrm>
            <a:custGeom>
              <a:avLst/>
              <a:gdLst/>
              <a:ahLst/>
              <a:cxnLst/>
              <a:rect l="l" t="t" r="r" b="b"/>
              <a:pathLst>
                <a:path w="12908" h="10442" extrusionOk="0">
                  <a:moveTo>
                    <a:pt x="12348" y="369"/>
                  </a:moveTo>
                  <a:cubicBezTo>
                    <a:pt x="12431" y="369"/>
                    <a:pt x="12503" y="429"/>
                    <a:pt x="12503" y="524"/>
                  </a:cubicBezTo>
                  <a:lnTo>
                    <a:pt x="12503" y="8513"/>
                  </a:lnTo>
                  <a:cubicBezTo>
                    <a:pt x="12503" y="8585"/>
                    <a:pt x="12443" y="8656"/>
                    <a:pt x="12348" y="8656"/>
                  </a:cubicBezTo>
                  <a:lnTo>
                    <a:pt x="11610" y="8656"/>
                  </a:lnTo>
                  <a:lnTo>
                    <a:pt x="11502" y="8454"/>
                  </a:lnTo>
                  <a:cubicBezTo>
                    <a:pt x="11502" y="8454"/>
                    <a:pt x="11514" y="8454"/>
                    <a:pt x="11514" y="8442"/>
                  </a:cubicBezTo>
                  <a:cubicBezTo>
                    <a:pt x="11776" y="8323"/>
                    <a:pt x="11931" y="8049"/>
                    <a:pt x="11907" y="7763"/>
                  </a:cubicBezTo>
                  <a:cubicBezTo>
                    <a:pt x="11907" y="7692"/>
                    <a:pt x="11919" y="7632"/>
                    <a:pt x="11967" y="7573"/>
                  </a:cubicBezTo>
                  <a:cubicBezTo>
                    <a:pt x="12133" y="7334"/>
                    <a:pt x="12133" y="7025"/>
                    <a:pt x="11967" y="6799"/>
                  </a:cubicBezTo>
                  <a:cubicBezTo>
                    <a:pt x="11919" y="6739"/>
                    <a:pt x="11907" y="6668"/>
                    <a:pt x="11907" y="6608"/>
                  </a:cubicBezTo>
                  <a:cubicBezTo>
                    <a:pt x="11931" y="6322"/>
                    <a:pt x="11776" y="6061"/>
                    <a:pt x="11514" y="5941"/>
                  </a:cubicBezTo>
                  <a:cubicBezTo>
                    <a:pt x="11455" y="5906"/>
                    <a:pt x="11395" y="5858"/>
                    <a:pt x="11371" y="5787"/>
                  </a:cubicBezTo>
                  <a:cubicBezTo>
                    <a:pt x="11263" y="5559"/>
                    <a:pt x="11027" y="5401"/>
                    <a:pt x="10779" y="5401"/>
                  </a:cubicBezTo>
                  <a:cubicBezTo>
                    <a:pt x="10754" y="5401"/>
                    <a:pt x="10729" y="5402"/>
                    <a:pt x="10705" y="5406"/>
                  </a:cubicBezTo>
                  <a:cubicBezTo>
                    <a:pt x="10621" y="5406"/>
                    <a:pt x="10562" y="5382"/>
                    <a:pt x="10502" y="5346"/>
                  </a:cubicBezTo>
                  <a:cubicBezTo>
                    <a:pt x="10383" y="5263"/>
                    <a:pt x="10246" y="5221"/>
                    <a:pt x="10111" y="5221"/>
                  </a:cubicBezTo>
                  <a:cubicBezTo>
                    <a:pt x="9975" y="5221"/>
                    <a:pt x="9841" y="5263"/>
                    <a:pt x="9728" y="5346"/>
                  </a:cubicBezTo>
                  <a:cubicBezTo>
                    <a:pt x="9669" y="5382"/>
                    <a:pt x="9597" y="5406"/>
                    <a:pt x="9538" y="5406"/>
                  </a:cubicBezTo>
                  <a:cubicBezTo>
                    <a:pt x="9512" y="5402"/>
                    <a:pt x="9486" y="5401"/>
                    <a:pt x="9461" y="5401"/>
                  </a:cubicBezTo>
                  <a:cubicBezTo>
                    <a:pt x="9206" y="5401"/>
                    <a:pt x="8979" y="5559"/>
                    <a:pt x="8871" y="5787"/>
                  </a:cubicBezTo>
                  <a:cubicBezTo>
                    <a:pt x="8835" y="5846"/>
                    <a:pt x="8800" y="5906"/>
                    <a:pt x="8716" y="5941"/>
                  </a:cubicBezTo>
                  <a:cubicBezTo>
                    <a:pt x="8466" y="6061"/>
                    <a:pt x="8300" y="6322"/>
                    <a:pt x="8335" y="6608"/>
                  </a:cubicBezTo>
                  <a:cubicBezTo>
                    <a:pt x="8335" y="6680"/>
                    <a:pt x="8323" y="6739"/>
                    <a:pt x="8276" y="6799"/>
                  </a:cubicBezTo>
                  <a:cubicBezTo>
                    <a:pt x="8109" y="7037"/>
                    <a:pt x="8109" y="7346"/>
                    <a:pt x="8276" y="7573"/>
                  </a:cubicBezTo>
                  <a:cubicBezTo>
                    <a:pt x="8323" y="7632"/>
                    <a:pt x="8335" y="7704"/>
                    <a:pt x="8335" y="7763"/>
                  </a:cubicBezTo>
                  <a:cubicBezTo>
                    <a:pt x="8300" y="8049"/>
                    <a:pt x="8466" y="8323"/>
                    <a:pt x="8716" y="8442"/>
                  </a:cubicBezTo>
                  <a:cubicBezTo>
                    <a:pt x="8716" y="8442"/>
                    <a:pt x="8740" y="8442"/>
                    <a:pt x="8740" y="8454"/>
                  </a:cubicBezTo>
                  <a:lnTo>
                    <a:pt x="8633" y="8656"/>
                  </a:lnTo>
                  <a:lnTo>
                    <a:pt x="525" y="8656"/>
                  </a:lnTo>
                  <a:cubicBezTo>
                    <a:pt x="441" y="8656"/>
                    <a:pt x="370" y="8597"/>
                    <a:pt x="370" y="8513"/>
                  </a:cubicBezTo>
                  <a:lnTo>
                    <a:pt x="370" y="524"/>
                  </a:lnTo>
                  <a:cubicBezTo>
                    <a:pt x="370" y="441"/>
                    <a:pt x="430" y="369"/>
                    <a:pt x="525" y="369"/>
                  </a:cubicBezTo>
                  <a:close/>
                  <a:moveTo>
                    <a:pt x="10139" y="5638"/>
                  </a:moveTo>
                  <a:cubicBezTo>
                    <a:pt x="10199" y="5638"/>
                    <a:pt x="10258" y="5656"/>
                    <a:pt x="10312" y="5691"/>
                  </a:cubicBezTo>
                  <a:cubicBezTo>
                    <a:pt x="10420" y="5770"/>
                    <a:pt x="10553" y="5817"/>
                    <a:pt x="10684" y="5817"/>
                  </a:cubicBezTo>
                  <a:cubicBezTo>
                    <a:pt x="10711" y="5817"/>
                    <a:pt x="10738" y="5815"/>
                    <a:pt x="10764" y="5810"/>
                  </a:cubicBezTo>
                  <a:cubicBezTo>
                    <a:pt x="10773" y="5810"/>
                    <a:pt x="10782" y="5809"/>
                    <a:pt x="10790" y="5809"/>
                  </a:cubicBezTo>
                  <a:cubicBezTo>
                    <a:pt x="10900" y="5809"/>
                    <a:pt x="11007" y="5878"/>
                    <a:pt x="11062" y="5977"/>
                  </a:cubicBezTo>
                  <a:cubicBezTo>
                    <a:pt x="11133" y="6132"/>
                    <a:pt x="11229" y="6251"/>
                    <a:pt x="11383" y="6311"/>
                  </a:cubicBezTo>
                  <a:cubicBezTo>
                    <a:pt x="11502" y="6370"/>
                    <a:pt x="11562" y="6477"/>
                    <a:pt x="11550" y="6608"/>
                  </a:cubicBezTo>
                  <a:cubicBezTo>
                    <a:pt x="11526" y="6775"/>
                    <a:pt x="11574" y="6930"/>
                    <a:pt x="11669" y="7049"/>
                  </a:cubicBezTo>
                  <a:cubicBezTo>
                    <a:pt x="11741" y="7156"/>
                    <a:pt x="11741" y="7287"/>
                    <a:pt x="11669" y="7394"/>
                  </a:cubicBezTo>
                  <a:cubicBezTo>
                    <a:pt x="11574" y="7525"/>
                    <a:pt x="11538" y="7692"/>
                    <a:pt x="11550" y="7835"/>
                  </a:cubicBezTo>
                  <a:cubicBezTo>
                    <a:pt x="11562" y="7966"/>
                    <a:pt x="11490" y="8085"/>
                    <a:pt x="11383" y="8132"/>
                  </a:cubicBezTo>
                  <a:cubicBezTo>
                    <a:pt x="11288" y="8180"/>
                    <a:pt x="11217" y="8239"/>
                    <a:pt x="11157" y="8299"/>
                  </a:cubicBezTo>
                  <a:lnTo>
                    <a:pt x="11145" y="8323"/>
                  </a:lnTo>
                  <a:lnTo>
                    <a:pt x="11050" y="8454"/>
                  </a:lnTo>
                  <a:cubicBezTo>
                    <a:pt x="10995" y="8563"/>
                    <a:pt x="10911" y="8622"/>
                    <a:pt x="10787" y="8622"/>
                  </a:cubicBezTo>
                  <a:cubicBezTo>
                    <a:pt x="10776" y="8622"/>
                    <a:pt x="10764" y="8621"/>
                    <a:pt x="10752" y="8620"/>
                  </a:cubicBezTo>
                  <a:cubicBezTo>
                    <a:pt x="10726" y="8616"/>
                    <a:pt x="10699" y="8614"/>
                    <a:pt x="10672" y="8614"/>
                  </a:cubicBezTo>
                  <a:cubicBezTo>
                    <a:pt x="10542" y="8614"/>
                    <a:pt x="10410" y="8660"/>
                    <a:pt x="10312" y="8739"/>
                  </a:cubicBezTo>
                  <a:cubicBezTo>
                    <a:pt x="10252" y="8751"/>
                    <a:pt x="10205" y="8763"/>
                    <a:pt x="10169" y="8775"/>
                  </a:cubicBezTo>
                  <a:lnTo>
                    <a:pt x="10074" y="8775"/>
                  </a:lnTo>
                  <a:cubicBezTo>
                    <a:pt x="10026" y="8775"/>
                    <a:pt x="9978" y="8751"/>
                    <a:pt x="9955" y="8739"/>
                  </a:cubicBezTo>
                  <a:cubicBezTo>
                    <a:pt x="9836" y="8656"/>
                    <a:pt x="9705" y="8620"/>
                    <a:pt x="9562" y="8620"/>
                  </a:cubicBezTo>
                  <a:lnTo>
                    <a:pt x="9514" y="8620"/>
                  </a:lnTo>
                  <a:cubicBezTo>
                    <a:pt x="9504" y="8621"/>
                    <a:pt x="9495" y="8622"/>
                    <a:pt x="9486" y="8622"/>
                  </a:cubicBezTo>
                  <a:cubicBezTo>
                    <a:pt x="9366" y="8622"/>
                    <a:pt x="9261" y="8553"/>
                    <a:pt x="9216" y="8454"/>
                  </a:cubicBezTo>
                  <a:cubicBezTo>
                    <a:pt x="9181" y="8406"/>
                    <a:pt x="9157" y="8347"/>
                    <a:pt x="9121" y="8323"/>
                  </a:cubicBezTo>
                  <a:lnTo>
                    <a:pt x="9121" y="8299"/>
                  </a:lnTo>
                  <a:cubicBezTo>
                    <a:pt x="9062" y="8227"/>
                    <a:pt x="8990" y="8168"/>
                    <a:pt x="8895" y="8132"/>
                  </a:cubicBezTo>
                  <a:cubicBezTo>
                    <a:pt x="8776" y="8085"/>
                    <a:pt x="8716" y="7977"/>
                    <a:pt x="8728" y="7835"/>
                  </a:cubicBezTo>
                  <a:cubicBezTo>
                    <a:pt x="8752" y="7680"/>
                    <a:pt x="8704" y="7513"/>
                    <a:pt x="8609" y="7394"/>
                  </a:cubicBezTo>
                  <a:cubicBezTo>
                    <a:pt x="8538" y="7287"/>
                    <a:pt x="8538" y="7156"/>
                    <a:pt x="8609" y="7049"/>
                  </a:cubicBezTo>
                  <a:cubicBezTo>
                    <a:pt x="8704" y="6918"/>
                    <a:pt x="8752" y="6751"/>
                    <a:pt x="8728" y="6608"/>
                  </a:cubicBezTo>
                  <a:cubicBezTo>
                    <a:pt x="8716" y="6489"/>
                    <a:pt x="8788" y="6370"/>
                    <a:pt x="8895" y="6311"/>
                  </a:cubicBezTo>
                  <a:cubicBezTo>
                    <a:pt x="9050" y="6227"/>
                    <a:pt x="9169" y="6132"/>
                    <a:pt x="9228" y="5977"/>
                  </a:cubicBezTo>
                  <a:cubicBezTo>
                    <a:pt x="9283" y="5868"/>
                    <a:pt x="9387" y="5809"/>
                    <a:pt x="9496" y="5809"/>
                  </a:cubicBezTo>
                  <a:cubicBezTo>
                    <a:pt x="9506" y="5809"/>
                    <a:pt x="9516" y="5809"/>
                    <a:pt x="9526" y="5810"/>
                  </a:cubicBezTo>
                  <a:cubicBezTo>
                    <a:pt x="9552" y="5815"/>
                    <a:pt x="9579" y="5817"/>
                    <a:pt x="9606" y="5817"/>
                  </a:cubicBezTo>
                  <a:cubicBezTo>
                    <a:pt x="9737" y="5817"/>
                    <a:pt x="9868" y="5770"/>
                    <a:pt x="9966" y="5691"/>
                  </a:cubicBezTo>
                  <a:cubicBezTo>
                    <a:pt x="10020" y="5656"/>
                    <a:pt x="10080" y="5638"/>
                    <a:pt x="10139" y="5638"/>
                  </a:cubicBezTo>
                  <a:close/>
                  <a:moveTo>
                    <a:pt x="8990" y="8775"/>
                  </a:moveTo>
                  <a:cubicBezTo>
                    <a:pt x="9105" y="8910"/>
                    <a:pt x="9274" y="8982"/>
                    <a:pt x="9458" y="8982"/>
                  </a:cubicBezTo>
                  <a:cubicBezTo>
                    <a:pt x="9484" y="8982"/>
                    <a:pt x="9511" y="8981"/>
                    <a:pt x="9538" y="8978"/>
                  </a:cubicBezTo>
                  <a:cubicBezTo>
                    <a:pt x="9609" y="8978"/>
                    <a:pt x="9669" y="8989"/>
                    <a:pt x="9728" y="9037"/>
                  </a:cubicBezTo>
                  <a:cubicBezTo>
                    <a:pt x="9740" y="9049"/>
                    <a:pt x="9776" y="9061"/>
                    <a:pt x="9788" y="9061"/>
                  </a:cubicBezTo>
                  <a:lnTo>
                    <a:pt x="9383" y="9894"/>
                  </a:lnTo>
                  <a:lnTo>
                    <a:pt x="9193" y="9573"/>
                  </a:lnTo>
                  <a:cubicBezTo>
                    <a:pt x="9151" y="9500"/>
                    <a:pt x="9082" y="9463"/>
                    <a:pt x="9001" y="9463"/>
                  </a:cubicBezTo>
                  <a:cubicBezTo>
                    <a:pt x="8990" y="9463"/>
                    <a:pt x="8978" y="9464"/>
                    <a:pt x="8966" y="9466"/>
                  </a:cubicBezTo>
                  <a:lnTo>
                    <a:pt x="8633" y="9525"/>
                  </a:lnTo>
                  <a:lnTo>
                    <a:pt x="8990" y="8775"/>
                  </a:lnTo>
                  <a:close/>
                  <a:moveTo>
                    <a:pt x="11264" y="8775"/>
                  </a:moveTo>
                  <a:lnTo>
                    <a:pt x="11621" y="9525"/>
                  </a:lnTo>
                  <a:lnTo>
                    <a:pt x="11264" y="9466"/>
                  </a:lnTo>
                  <a:cubicBezTo>
                    <a:pt x="11254" y="9464"/>
                    <a:pt x="11243" y="9463"/>
                    <a:pt x="11233" y="9463"/>
                  </a:cubicBezTo>
                  <a:cubicBezTo>
                    <a:pt x="11158" y="9463"/>
                    <a:pt x="11080" y="9500"/>
                    <a:pt x="11038" y="9573"/>
                  </a:cubicBezTo>
                  <a:lnTo>
                    <a:pt x="10848" y="9894"/>
                  </a:lnTo>
                  <a:lnTo>
                    <a:pt x="10467" y="9061"/>
                  </a:lnTo>
                  <a:cubicBezTo>
                    <a:pt x="10478" y="9049"/>
                    <a:pt x="10502" y="9025"/>
                    <a:pt x="10514" y="9025"/>
                  </a:cubicBezTo>
                  <a:cubicBezTo>
                    <a:pt x="10574" y="8989"/>
                    <a:pt x="10657" y="8978"/>
                    <a:pt x="10717" y="8978"/>
                  </a:cubicBezTo>
                  <a:cubicBezTo>
                    <a:pt x="10731" y="8978"/>
                    <a:pt x="10746" y="8979"/>
                    <a:pt x="10760" y="8979"/>
                  </a:cubicBezTo>
                  <a:cubicBezTo>
                    <a:pt x="10946" y="8979"/>
                    <a:pt x="11121" y="8908"/>
                    <a:pt x="11264" y="8775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lnTo>
                    <a:pt x="1" y="8513"/>
                  </a:lnTo>
                  <a:cubicBezTo>
                    <a:pt x="1" y="8799"/>
                    <a:pt x="239" y="9037"/>
                    <a:pt x="525" y="9037"/>
                  </a:cubicBezTo>
                  <a:lnTo>
                    <a:pt x="8454" y="9037"/>
                  </a:lnTo>
                  <a:lnTo>
                    <a:pt x="8169" y="9632"/>
                  </a:lnTo>
                  <a:cubicBezTo>
                    <a:pt x="8145" y="9704"/>
                    <a:pt x="8145" y="9787"/>
                    <a:pt x="8204" y="9870"/>
                  </a:cubicBezTo>
                  <a:cubicBezTo>
                    <a:pt x="8234" y="9930"/>
                    <a:pt x="8306" y="9957"/>
                    <a:pt x="8370" y="9957"/>
                  </a:cubicBezTo>
                  <a:cubicBezTo>
                    <a:pt x="8383" y="9957"/>
                    <a:pt x="8395" y="9956"/>
                    <a:pt x="8407" y="9954"/>
                  </a:cubicBezTo>
                  <a:lnTo>
                    <a:pt x="8931" y="9870"/>
                  </a:lnTo>
                  <a:lnTo>
                    <a:pt x="9228" y="10347"/>
                  </a:lnTo>
                  <a:cubicBezTo>
                    <a:pt x="9276" y="10418"/>
                    <a:pt x="9347" y="10442"/>
                    <a:pt x="9419" y="10442"/>
                  </a:cubicBezTo>
                  <a:lnTo>
                    <a:pt x="9431" y="10442"/>
                  </a:lnTo>
                  <a:cubicBezTo>
                    <a:pt x="9526" y="10442"/>
                    <a:pt x="9585" y="10382"/>
                    <a:pt x="9633" y="10311"/>
                  </a:cubicBezTo>
                  <a:lnTo>
                    <a:pt x="10133" y="9251"/>
                  </a:lnTo>
                  <a:lnTo>
                    <a:pt x="10645" y="10311"/>
                  </a:lnTo>
                  <a:cubicBezTo>
                    <a:pt x="10669" y="10382"/>
                    <a:pt x="10740" y="10430"/>
                    <a:pt x="10836" y="10442"/>
                  </a:cubicBezTo>
                  <a:lnTo>
                    <a:pt x="10848" y="10442"/>
                  </a:lnTo>
                  <a:cubicBezTo>
                    <a:pt x="10919" y="10442"/>
                    <a:pt x="11002" y="10406"/>
                    <a:pt x="11038" y="10347"/>
                  </a:cubicBezTo>
                  <a:lnTo>
                    <a:pt x="11336" y="9870"/>
                  </a:lnTo>
                  <a:lnTo>
                    <a:pt x="11860" y="9954"/>
                  </a:lnTo>
                  <a:cubicBezTo>
                    <a:pt x="11875" y="9956"/>
                    <a:pt x="11890" y="9957"/>
                    <a:pt x="11904" y="9957"/>
                  </a:cubicBezTo>
                  <a:cubicBezTo>
                    <a:pt x="11977" y="9957"/>
                    <a:pt x="12034" y="9930"/>
                    <a:pt x="12074" y="9870"/>
                  </a:cubicBezTo>
                  <a:cubicBezTo>
                    <a:pt x="12110" y="9787"/>
                    <a:pt x="12133" y="9716"/>
                    <a:pt x="12098" y="9620"/>
                  </a:cubicBezTo>
                  <a:lnTo>
                    <a:pt x="11812" y="9025"/>
                  </a:lnTo>
                  <a:lnTo>
                    <a:pt x="12383" y="9025"/>
                  </a:lnTo>
                  <a:cubicBezTo>
                    <a:pt x="12669" y="9025"/>
                    <a:pt x="12907" y="8787"/>
                    <a:pt x="12907" y="8513"/>
                  </a:cubicBezTo>
                  <a:lnTo>
                    <a:pt x="12907" y="524"/>
                  </a:lnTo>
                  <a:cubicBezTo>
                    <a:pt x="12884" y="238"/>
                    <a:pt x="12645" y="0"/>
                    <a:pt x="123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52"/>
            <p:cNvSpPr/>
            <p:nvPr/>
          </p:nvSpPr>
          <p:spPr>
            <a:xfrm>
              <a:off x="1562519" y="2630640"/>
              <a:ext cx="74699" cy="74699"/>
            </a:xfrm>
            <a:custGeom>
              <a:avLst/>
              <a:gdLst/>
              <a:ahLst/>
              <a:cxnLst/>
              <a:rect l="l" t="t" r="r" b="b"/>
              <a:pathLst>
                <a:path w="2347" h="2347" extrusionOk="0">
                  <a:moveTo>
                    <a:pt x="1179" y="382"/>
                  </a:moveTo>
                  <a:cubicBezTo>
                    <a:pt x="1608" y="382"/>
                    <a:pt x="1965" y="739"/>
                    <a:pt x="1965" y="1180"/>
                  </a:cubicBezTo>
                  <a:cubicBezTo>
                    <a:pt x="1977" y="1608"/>
                    <a:pt x="1620" y="1965"/>
                    <a:pt x="1179" y="1965"/>
                  </a:cubicBezTo>
                  <a:cubicBezTo>
                    <a:pt x="739" y="1965"/>
                    <a:pt x="382" y="1608"/>
                    <a:pt x="382" y="1180"/>
                  </a:cubicBezTo>
                  <a:cubicBezTo>
                    <a:pt x="382" y="739"/>
                    <a:pt x="739" y="382"/>
                    <a:pt x="1179" y="382"/>
                  </a:cubicBezTo>
                  <a:close/>
                  <a:moveTo>
                    <a:pt x="1179" y="1"/>
                  </a:moveTo>
                  <a:cubicBezTo>
                    <a:pt x="536" y="1"/>
                    <a:pt x="1" y="525"/>
                    <a:pt x="1" y="1180"/>
                  </a:cubicBezTo>
                  <a:cubicBezTo>
                    <a:pt x="1" y="1811"/>
                    <a:pt x="525" y="2346"/>
                    <a:pt x="1179" y="2346"/>
                  </a:cubicBezTo>
                  <a:cubicBezTo>
                    <a:pt x="1834" y="2346"/>
                    <a:pt x="2346" y="1823"/>
                    <a:pt x="2346" y="1180"/>
                  </a:cubicBezTo>
                  <a:cubicBezTo>
                    <a:pt x="2346" y="525"/>
                    <a:pt x="1834" y="1"/>
                    <a:pt x="1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1526;p65">
            <a:extLst>
              <a:ext uri="{FF2B5EF4-FFF2-40B4-BE49-F238E27FC236}">
                <a16:creationId xmlns:a16="http://schemas.microsoft.com/office/drawing/2014/main" id="{1A810253-74EE-4569-6006-7E0F7855FAD5}"/>
              </a:ext>
            </a:extLst>
          </p:cNvPr>
          <p:cNvGrpSpPr/>
          <p:nvPr/>
        </p:nvGrpSpPr>
        <p:grpSpPr>
          <a:xfrm>
            <a:off x="6541308" y="1575295"/>
            <a:ext cx="565882" cy="530802"/>
            <a:chOff x="2728794" y="2184392"/>
            <a:chExt cx="386927" cy="363438"/>
          </a:xfrm>
        </p:grpSpPr>
        <p:sp>
          <p:nvSpPr>
            <p:cNvPr id="7" name="Google Shape;1527;p65">
              <a:extLst>
                <a:ext uri="{FF2B5EF4-FFF2-40B4-BE49-F238E27FC236}">
                  <a16:creationId xmlns:a16="http://schemas.microsoft.com/office/drawing/2014/main" id="{7DDF435D-FF00-7414-1394-7FBDC73EE8BD}"/>
                </a:ext>
              </a:extLst>
            </p:cNvPr>
            <p:cNvSpPr/>
            <p:nvPr/>
          </p:nvSpPr>
          <p:spPr>
            <a:xfrm>
              <a:off x="2788661" y="2314948"/>
              <a:ext cx="97424" cy="32432"/>
            </a:xfrm>
            <a:custGeom>
              <a:avLst/>
              <a:gdLst/>
              <a:ahLst/>
              <a:cxnLst/>
              <a:rect l="l" t="t" r="r" b="b"/>
              <a:pathLst>
                <a:path w="3061" h="1019" extrusionOk="0">
                  <a:moveTo>
                    <a:pt x="1208" y="0"/>
                  </a:moveTo>
                  <a:cubicBezTo>
                    <a:pt x="852" y="0"/>
                    <a:pt x="531" y="35"/>
                    <a:pt x="322" y="66"/>
                  </a:cubicBezTo>
                  <a:cubicBezTo>
                    <a:pt x="143" y="101"/>
                    <a:pt x="1" y="244"/>
                    <a:pt x="1" y="423"/>
                  </a:cubicBezTo>
                  <a:lnTo>
                    <a:pt x="1" y="840"/>
                  </a:lnTo>
                  <a:cubicBezTo>
                    <a:pt x="1" y="947"/>
                    <a:pt x="84" y="1018"/>
                    <a:pt x="179" y="1018"/>
                  </a:cubicBezTo>
                  <a:cubicBezTo>
                    <a:pt x="286" y="1018"/>
                    <a:pt x="358" y="947"/>
                    <a:pt x="358" y="840"/>
                  </a:cubicBezTo>
                  <a:lnTo>
                    <a:pt x="358" y="423"/>
                  </a:lnTo>
                  <a:cubicBezTo>
                    <a:pt x="358" y="423"/>
                    <a:pt x="358" y="411"/>
                    <a:pt x="382" y="411"/>
                  </a:cubicBezTo>
                  <a:cubicBezTo>
                    <a:pt x="549" y="383"/>
                    <a:pt x="870" y="340"/>
                    <a:pt x="1231" y="340"/>
                  </a:cubicBezTo>
                  <a:cubicBezTo>
                    <a:pt x="1330" y="340"/>
                    <a:pt x="1433" y="344"/>
                    <a:pt x="1536" y="351"/>
                  </a:cubicBezTo>
                  <a:cubicBezTo>
                    <a:pt x="2084" y="387"/>
                    <a:pt x="2489" y="530"/>
                    <a:pt x="2727" y="768"/>
                  </a:cubicBezTo>
                  <a:cubicBezTo>
                    <a:pt x="2763" y="804"/>
                    <a:pt x="2807" y="822"/>
                    <a:pt x="2852" y="822"/>
                  </a:cubicBezTo>
                  <a:cubicBezTo>
                    <a:pt x="2897" y="822"/>
                    <a:pt x="2941" y="804"/>
                    <a:pt x="2977" y="768"/>
                  </a:cubicBezTo>
                  <a:cubicBezTo>
                    <a:pt x="3060" y="709"/>
                    <a:pt x="3060" y="590"/>
                    <a:pt x="2977" y="530"/>
                  </a:cubicBezTo>
                  <a:cubicBezTo>
                    <a:pt x="2554" y="107"/>
                    <a:pt x="1828" y="0"/>
                    <a:pt x="12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28;p65">
              <a:extLst>
                <a:ext uri="{FF2B5EF4-FFF2-40B4-BE49-F238E27FC236}">
                  <a16:creationId xmlns:a16="http://schemas.microsoft.com/office/drawing/2014/main" id="{F5C3D0C9-B57F-6C62-B9AE-835BD7AE2752}"/>
                </a:ext>
              </a:extLst>
            </p:cNvPr>
            <p:cNvSpPr/>
            <p:nvPr/>
          </p:nvSpPr>
          <p:spPr>
            <a:xfrm>
              <a:off x="2728794" y="2263961"/>
              <a:ext cx="216777" cy="283869"/>
            </a:xfrm>
            <a:custGeom>
              <a:avLst/>
              <a:gdLst/>
              <a:ahLst/>
              <a:cxnLst/>
              <a:rect l="l" t="t" r="r" b="b"/>
              <a:pathLst>
                <a:path w="6811" h="8919" extrusionOk="0">
                  <a:moveTo>
                    <a:pt x="5311" y="334"/>
                  </a:moveTo>
                  <a:lnTo>
                    <a:pt x="5311" y="2061"/>
                  </a:lnTo>
                  <a:cubicBezTo>
                    <a:pt x="5311" y="2311"/>
                    <a:pt x="5251" y="2561"/>
                    <a:pt x="5132" y="2799"/>
                  </a:cubicBezTo>
                  <a:cubicBezTo>
                    <a:pt x="5120" y="2835"/>
                    <a:pt x="5120" y="2846"/>
                    <a:pt x="5120" y="2882"/>
                  </a:cubicBezTo>
                  <a:lnTo>
                    <a:pt x="5120" y="3382"/>
                  </a:lnTo>
                  <a:cubicBezTo>
                    <a:pt x="5120" y="3858"/>
                    <a:pt x="4918" y="4311"/>
                    <a:pt x="4560" y="4644"/>
                  </a:cubicBezTo>
                  <a:cubicBezTo>
                    <a:pt x="4227" y="4955"/>
                    <a:pt x="3811" y="5111"/>
                    <a:pt x="3369" y="5111"/>
                  </a:cubicBezTo>
                  <a:cubicBezTo>
                    <a:pt x="3338" y="5111"/>
                    <a:pt x="3306" y="5110"/>
                    <a:pt x="3275" y="5109"/>
                  </a:cubicBezTo>
                  <a:cubicBezTo>
                    <a:pt x="2382" y="5061"/>
                    <a:pt x="1679" y="4275"/>
                    <a:pt x="1679" y="3323"/>
                  </a:cubicBezTo>
                  <a:lnTo>
                    <a:pt x="1679" y="2882"/>
                  </a:lnTo>
                  <a:cubicBezTo>
                    <a:pt x="1679" y="2846"/>
                    <a:pt x="1679" y="2823"/>
                    <a:pt x="1667" y="2799"/>
                  </a:cubicBezTo>
                  <a:cubicBezTo>
                    <a:pt x="1548" y="2561"/>
                    <a:pt x="1489" y="2311"/>
                    <a:pt x="1489" y="2061"/>
                  </a:cubicBezTo>
                  <a:lnTo>
                    <a:pt x="1489" y="1668"/>
                  </a:lnTo>
                  <a:cubicBezTo>
                    <a:pt x="1489" y="930"/>
                    <a:pt x="2096" y="334"/>
                    <a:pt x="2822" y="334"/>
                  </a:cubicBezTo>
                  <a:close/>
                  <a:moveTo>
                    <a:pt x="4358" y="5240"/>
                  </a:moveTo>
                  <a:lnTo>
                    <a:pt x="4358" y="5573"/>
                  </a:lnTo>
                  <a:lnTo>
                    <a:pt x="3406" y="6228"/>
                  </a:lnTo>
                  <a:lnTo>
                    <a:pt x="2441" y="5573"/>
                  </a:lnTo>
                  <a:lnTo>
                    <a:pt x="2441" y="5240"/>
                  </a:lnTo>
                  <a:cubicBezTo>
                    <a:pt x="2691" y="5371"/>
                    <a:pt x="2977" y="5466"/>
                    <a:pt x="3251" y="5478"/>
                  </a:cubicBezTo>
                  <a:lnTo>
                    <a:pt x="3394" y="5478"/>
                  </a:lnTo>
                  <a:cubicBezTo>
                    <a:pt x="3727" y="5478"/>
                    <a:pt x="4060" y="5406"/>
                    <a:pt x="4358" y="5240"/>
                  </a:cubicBezTo>
                  <a:close/>
                  <a:moveTo>
                    <a:pt x="2286" y="5883"/>
                  </a:moveTo>
                  <a:lnTo>
                    <a:pt x="3120" y="6466"/>
                  </a:lnTo>
                  <a:lnTo>
                    <a:pt x="2679" y="6906"/>
                  </a:lnTo>
                  <a:lnTo>
                    <a:pt x="2655" y="6906"/>
                  </a:lnTo>
                  <a:lnTo>
                    <a:pt x="2108" y="6073"/>
                  </a:lnTo>
                  <a:lnTo>
                    <a:pt x="2286" y="5883"/>
                  </a:lnTo>
                  <a:close/>
                  <a:moveTo>
                    <a:pt x="4525" y="5883"/>
                  </a:moveTo>
                  <a:lnTo>
                    <a:pt x="4703" y="6073"/>
                  </a:lnTo>
                  <a:lnTo>
                    <a:pt x="4144" y="6906"/>
                  </a:lnTo>
                  <a:lnTo>
                    <a:pt x="4132" y="6906"/>
                  </a:lnTo>
                  <a:lnTo>
                    <a:pt x="3691" y="6466"/>
                  </a:lnTo>
                  <a:lnTo>
                    <a:pt x="4525" y="5883"/>
                  </a:lnTo>
                  <a:close/>
                  <a:moveTo>
                    <a:pt x="2834" y="1"/>
                  </a:moveTo>
                  <a:cubicBezTo>
                    <a:pt x="1905" y="1"/>
                    <a:pt x="1143" y="763"/>
                    <a:pt x="1143" y="1703"/>
                  </a:cubicBezTo>
                  <a:lnTo>
                    <a:pt x="1143" y="2084"/>
                  </a:lnTo>
                  <a:cubicBezTo>
                    <a:pt x="1143" y="2382"/>
                    <a:pt x="1203" y="2680"/>
                    <a:pt x="1334" y="2954"/>
                  </a:cubicBezTo>
                  <a:lnTo>
                    <a:pt x="1334" y="3358"/>
                  </a:lnTo>
                  <a:cubicBezTo>
                    <a:pt x="1334" y="4025"/>
                    <a:pt x="1631" y="4620"/>
                    <a:pt x="2096" y="5025"/>
                  </a:cubicBezTo>
                  <a:lnTo>
                    <a:pt x="2096" y="5621"/>
                  </a:lnTo>
                  <a:lnTo>
                    <a:pt x="1762" y="5954"/>
                  </a:lnTo>
                  <a:cubicBezTo>
                    <a:pt x="1739" y="6002"/>
                    <a:pt x="1703" y="6049"/>
                    <a:pt x="1727" y="6097"/>
                  </a:cubicBezTo>
                  <a:lnTo>
                    <a:pt x="619" y="6490"/>
                  </a:lnTo>
                  <a:cubicBezTo>
                    <a:pt x="250" y="6633"/>
                    <a:pt x="0" y="6990"/>
                    <a:pt x="0" y="7371"/>
                  </a:cubicBezTo>
                  <a:lnTo>
                    <a:pt x="0" y="8740"/>
                  </a:lnTo>
                  <a:cubicBezTo>
                    <a:pt x="0" y="8847"/>
                    <a:pt x="72" y="8919"/>
                    <a:pt x="179" y="8919"/>
                  </a:cubicBezTo>
                  <a:cubicBezTo>
                    <a:pt x="274" y="8919"/>
                    <a:pt x="358" y="8847"/>
                    <a:pt x="358" y="8740"/>
                  </a:cubicBezTo>
                  <a:lnTo>
                    <a:pt x="358" y="7371"/>
                  </a:lnTo>
                  <a:cubicBezTo>
                    <a:pt x="358" y="7133"/>
                    <a:pt x="500" y="6906"/>
                    <a:pt x="739" y="6823"/>
                  </a:cubicBezTo>
                  <a:lnTo>
                    <a:pt x="1905" y="6406"/>
                  </a:lnTo>
                  <a:lnTo>
                    <a:pt x="2382" y="7121"/>
                  </a:lnTo>
                  <a:cubicBezTo>
                    <a:pt x="2441" y="7204"/>
                    <a:pt x="2536" y="7264"/>
                    <a:pt x="2644" y="7287"/>
                  </a:cubicBezTo>
                  <a:lnTo>
                    <a:pt x="2679" y="7287"/>
                  </a:lnTo>
                  <a:cubicBezTo>
                    <a:pt x="2774" y="7287"/>
                    <a:pt x="2870" y="7240"/>
                    <a:pt x="2929" y="7180"/>
                  </a:cubicBezTo>
                  <a:lnTo>
                    <a:pt x="3227" y="6883"/>
                  </a:lnTo>
                  <a:lnTo>
                    <a:pt x="3227" y="8740"/>
                  </a:lnTo>
                  <a:cubicBezTo>
                    <a:pt x="3227" y="8847"/>
                    <a:pt x="3298" y="8919"/>
                    <a:pt x="3406" y="8919"/>
                  </a:cubicBezTo>
                  <a:cubicBezTo>
                    <a:pt x="3513" y="8919"/>
                    <a:pt x="3584" y="8847"/>
                    <a:pt x="3584" y="8740"/>
                  </a:cubicBezTo>
                  <a:lnTo>
                    <a:pt x="3584" y="6883"/>
                  </a:lnTo>
                  <a:lnTo>
                    <a:pt x="3882" y="7180"/>
                  </a:lnTo>
                  <a:cubicBezTo>
                    <a:pt x="3953" y="7252"/>
                    <a:pt x="4048" y="7287"/>
                    <a:pt x="4132" y="7287"/>
                  </a:cubicBezTo>
                  <a:lnTo>
                    <a:pt x="4168" y="7287"/>
                  </a:lnTo>
                  <a:cubicBezTo>
                    <a:pt x="4263" y="7264"/>
                    <a:pt x="4370" y="7204"/>
                    <a:pt x="4429" y="7121"/>
                  </a:cubicBezTo>
                  <a:lnTo>
                    <a:pt x="4906" y="6406"/>
                  </a:lnTo>
                  <a:lnTo>
                    <a:pt x="6073" y="6823"/>
                  </a:lnTo>
                  <a:cubicBezTo>
                    <a:pt x="6287" y="6906"/>
                    <a:pt x="6454" y="7121"/>
                    <a:pt x="6454" y="7371"/>
                  </a:cubicBezTo>
                  <a:lnTo>
                    <a:pt x="6454" y="8740"/>
                  </a:lnTo>
                  <a:cubicBezTo>
                    <a:pt x="6454" y="8847"/>
                    <a:pt x="6525" y="8919"/>
                    <a:pt x="6632" y="8919"/>
                  </a:cubicBezTo>
                  <a:cubicBezTo>
                    <a:pt x="6739" y="8919"/>
                    <a:pt x="6811" y="8847"/>
                    <a:pt x="6811" y="8740"/>
                  </a:cubicBezTo>
                  <a:lnTo>
                    <a:pt x="6811" y="7371"/>
                  </a:lnTo>
                  <a:cubicBezTo>
                    <a:pt x="6811" y="6954"/>
                    <a:pt x="6573" y="6609"/>
                    <a:pt x="6203" y="6478"/>
                  </a:cubicBezTo>
                  <a:lnTo>
                    <a:pt x="5096" y="6073"/>
                  </a:lnTo>
                  <a:cubicBezTo>
                    <a:pt x="5096" y="6037"/>
                    <a:pt x="5084" y="5966"/>
                    <a:pt x="5060" y="5942"/>
                  </a:cubicBezTo>
                  <a:lnTo>
                    <a:pt x="4727" y="5597"/>
                  </a:lnTo>
                  <a:lnTo>
                    <a:pt x="4727" y="5025"/>
                  </a:lnTo>
                  <a:cubicBezTo>
                    <a:pt x="4763" y="4990"/>
                    <a:pt x="4799" y="4966"/>
                    <a:pt x="4834" y="4930"/>
                  </a:cubicBezTo>
                  <a:cubicBezTo>
                    <a:pt x="5251" y="4549"/>
                    <a:pt x="5489" y="3978"/>
                    <a:pt x="5489" y="3418"/>
                  </a:cubicBezTo>
                  <a:lnTo>
                    <a:pt x="5489" y="2954"/>
                  </a:lnTo>
                  <a:cubicBezTo>
                    <a:pt x="5608" y="2680"/>
                    <a:pt x="5680" y="2382"/>
                    <a:pt x="5680" y="2084"/>
                  </a:cubicBezTo>
                  <a:lnTo>
                    <a:pt x="5680" y="179"/>
                  </a:lnTo>
                  <a:cubicBezTo>
                    <a:pt x="5680" y="84"/>
                    <a:pt x="5608" y="1"/>
                    <a:pt x="5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29;p65">
              <a:extLst>
                <a:ext uri="{FF2B5EF4-FFF2-40B4-BE49-F238E27FC236}">
                  <a16:creationId xmlns:a16="http://schemas.microsoft.com/office/drawing/2014/main" id="{BA1265E6-D0AF-5A28-F104-C18682AD2FD5}"/>
                </a:ext>
              </a:extLst>
            </p:cNvPr>
            <p:cNvSpPr/>
            <p:nvPr/>
          </p:nvSpPr>
          <p:spPr>
            <a:xfrm>
              <a:off x="2764791" y="2511801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74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30;p65">
              <a:extLst>
                <a:ext uri="{FF2B5EF4-FFF2-40B4-BE49-F238E27FC236}">
                  <a16:creationId xmlns:a16="http://schemas.microsoft.com/office/drawing/2014/main" id="{20C26D69-A09A-82B1-21A6-5B44B02797B5}"/>
                </a:ext>
              </a:extLst>
            </p:cNvPr>
            <p:cNvSpPr/>
            <p:nvPr/>
          </p:nvSpPr>
          <p:spPr>
            <a:xfrm>
              <a:off x="2898180" y="2511801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86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31;p65">
              <a:extLst>
                <a:ext uri="{FF2B5EF4-FFF2-40B4-BE49-F238E27FC236}">
                  <a16:creationId xmlns:a16="http://schemas.microsoft.com/office/drawing/2014/main" id="{05396C5E-D112-F03D-C780-5E1ED3B48832}"/>
                </a:ext>
              </a:extLst>
            </p:cNvPr>
            <p:cNvSpPr/>
            <p:nvPr/>
          </p:nvSpPr>
          <p:spPr>
            <a:xfrm>
              <a:off x="2935323" y="2220771"/>
              <a:ext cx="180398" cy="188737"/>
            </a:xfrm>
            <a:custGeom>
              <a:avLst/>
              <a:gdLst/>
              <a:ahLst/>
              <a:cxnLst/>
              <a:rect l="l" t="t" r="r" b="b"/>
              <a:pathLst>
                <a:path w="5668" h="5930" extrusionOk="0">
                  <a:moveTo>
                    <a:pt x="738" y="1"/>
                  </a:moveTo>
                  <a:cubicBezTo>
                    <a:pt x="322" y="1"/>
                    <a:pt x="0" y="346"/>
                    <a:pt x="0" y="751"/>
                  </a:cubicBezTo>
                  <a:lnTo>
                    <a:pt x="0" y="3799"/>
                  </a:lnTo>
                  <a:cubicBezTo>
                    <a:pt x="0" y="4215"/>
                    <a:pt x="334" y="4549"/>
                    <a:pt x="738" y="4549"/>
                  </a:cubicBezTo>
                  <a:lnTo>
                    <a:pt x="1084" y="4549"/>
                  </a:lnTo>
                  <a:lnTo>
                    <a:pt x="810" y="5585"/>
                  </a:lnTo>
                  <a:cubicBezTo>
                    <a:pt x="786" y="5704"/>
                    <a:pt x="834" y="5811"/>
                    <a:pt x="929" y="5882"/>
                  </a:cubicBezTo>
                  <a:cubicBezTo>
                    <a:pt x="977" y="5918"/>
                    <a:pt x="1036" y="5930"/>
                    <a:pt x="1084" y="5930"/>
                  </a:cubicBezTo>
                  <a:cubicBezTo>
                    <a:pt x="1143" y="5930"/>
                    <a:pt x="1203" y="5918"/>
                    <a:pt x="1250" y="5870"/>
                  </a:cubicBezTo>
                  <a:lnTo>
                    <a:pt x="3072" y="4525"/>
                  </a:lnTo>
                  <a:lnTo>
                    <a:pt x="4918" y="4525"/>
                  </a:lnTo>
                  <a:cubicBezTo>
                    <a:pt x="5334" y="4525"/>
                    <a:pt x="5668" y="4192"/>
                    <a:pt x="5668" y="3787"/>
                  </a:cubicBezTo>
                  <a:lnTo>
                    <a:pt x="5668" y="751"/>
                  </a:lnTo>
                  <a:cubicBezTo>
                    <a:pt x="5656" y="334"/>
                    <a:pt x="5322" y="12"/>
                    <a:pt x="4906" y="12"/>
                  </a:cubicBezTo>
                  <a:lnTo>
                    <a:pt x="3953" y="12"/>
                  </a:lnTo>
                  <a:cubicBezTo>
                    <a:pt x="3846" y="12"/>
                    <a:pt x="3775" y="84"/>
                    <a:pt x="3775" y="191"/>
                  </a:cubicBezTo>
                  <a:cubicBezTo>
                    <a:pt x="3775" y="286"/>
                    <a:pt x="3846" y="370"/>
                    <a:pt x="3953" y="370"/>
                  </a:cubicBezTo>
                  <a:lnTo>
                    <a:pt x="4906" y="370"/>
                  </a:lnTo>
                  <a:cubicBezTo>
                    <a:pt x="5132" y="370"/>
                    <a:pt x="5299" y="548"/>
                    <a:pt x="5299" y="751"/>
                  </a:cubicBezTo>
                  <a:lnTo>
                    <a:pt x="5299" y="3799"/>
                  </a:lnTo>
                  <a:cubicBezTo>
                    <a:pt x="5299" y="4025"/>
                    <a:pt x="5120" y="4192"/>
                    <a:pt x="4906" y="4192"/>
                  </a:cubicBezTo>
                  <a:lnTo>
                    <a:pt x="3001" y="4192"/>
                  </a:lnTo>
                  <a:cubicBezTo>
                    <a:pt x="2953" y="4192"/>
                    <a:pt x="2929" y="4203"/>
                    <a:pt x="2893" y="4215"/>
                  </a:cubicBezTo>
                  <a:lnTo>
                    <a:pt x="1203" y="5454"/>
                  </a:lnTo>
                  <a:lnTo>
                    <a:pt x="1203" y="5454"/>
                  </a:lnTo>
                  <a:lnTo>
                    <a:pt x="1465" y="4418"/>
                  </a:lnTo>
                  <a:cubicBezTo>
                    <a:pt x="1489" y="4358"/>
                    <a:pt x="1465" y="4311"/>
                    <a:pt x="1441" y="4263"/>
                  </a:cubicBezTo>
                  <a:cubicBezTo>
                    <a:pt x="1405" y="4215"/>
                    <a:pt x="1346" y="4192"/>
                    <a:pt x="1310" y="4192"/>
                  </a:cubicBezTo>
                  <a:lnTo>
                    <a:pt x="738" y="4192"/>
                  </a:lnTo>
                  <a:cubicBezTo>
                    <a:pt x="512" y="4192"/>
                    <a:pt x="357" y="4013"/>
                    <a:pt x="357" y="3799"/>
                  </a:cubicBezTo>
                  <a:lnTo>
                    <a:pt x="357" y="751"/>
                  </a:lnTo>
                  <a:cubicBezTo>
                    <a:pt x="357" y="524"/>
                    <a:pt x="536" y="370"/>
                    <a:pt x="738" y="370"/>
                  </a:cubicBezTo>
                  <a:lnTo>
                    <a:pt x="1691" y="370"/>
                  </a:lnTo>
                  <a:cubicBezTo>
                    <a:pt x="1798" y="370"/>
                    <a:pt x="1870" y="286"/>
                    <a:pt x="1870" y="179"/>
                  </a:cubicBezTo>
                  <a:cubicBezTo>
                    <a:pt x="1870" y="84"/>
                    <a:pt x="1798" y="1"/>
                    <a:pt x="16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32;p65">
              <a:extLst>
                <a:ext uri="{FF2B5EF4-FFF2-40B4-BE49-F238E27FC236}">
                  <a16:creationId xmlns:a16="http://schemas.microsoft.com/office/drawing/2014/main" id="{C034C033-EF0D-04E6-DD9D-5818E4632E64}"/>
                </a:ext>
              </a:extLst>
            </p:cNvPr>
            <p:cNvSpPr/>
            <p:nvPr/>
          </p:nvSpPr>
          <p:spPr>
            <a:xfrm>
              <a:off x="3006553" y="2184392"/>
              <a:ext cx="36029" cy="108786"/>
            </a:xfrm>
            <a:custGeom>
              <a:avLst/>
              <a:gdLst/>
              <a:ahLst/>
              <a:cxnLst/>
              <a:rect l="l" t="t" r="r" b="b"/>
              <a:pathLst>
                <a:path w="1132" h="3418" extrusionOk="0">
                  <a:moveTo>
                    <a:pt x="775" y="358"/>
                  </a:moveTo>
                  <a:lnTo>
                    <a:pt x="596" y="3049"/>
                  </a:lnTo>
                  <a:lnTo>
                    <a:pt x="560" y="3049"/>
                  </a:lnTo>
                  <a:lnTo>
                    <a:pt x="394" y="358"/>
                  </a:lnTo>
                  <a:close/>
                  <a:moveTo>
                    <a:pt x="179" y="1"/>
                  </a:moveTo>
                  <a:cubicBezTo>
                    <a:pt x="143" y="1"/>
                    <a:pt x="96" y="24"/>
                    <a:pt x="48" y="60"/>
                  </a:cubicBezTo>
                  <a:cubicBezTo>
                    <a:pt x="24" y="96"/>
                    <a:pt x="1" y="155"/>
                    <a:pt x="1" y="203"/>
                  </a:cubicBezTo>
                  <a:lnTo>
                    <a:pt x="203" y="3251"/>
                  </a:lnTo>
                  <a:cubicBezTo>
                    <a:pt x="203" y="3334"/>
                    <a:pt x="286" y="3418"/>
                    <a:pt x="382" y="3418"/>
                  </a:cubicBezTo>
                  <a:lnTo>
                    <a:pt x="763" y="3418"/>
                  </a:lnTo>
                  <a:cubicBezTo>
                    <a:pt x="858" y="3418"/>
                    <a:pt x="941" y="3334"/>
                    <a:pt x="941" y="3251"/>
                  </a:cubicBezTo>
                  <a:lnTo>
                    <a:pt x="1132" y="203"/>
                  </a:lnTo>
                  <a:cubicBezTo>
                    <a:pt x="1132" y="155"/>
                    <a:pt x="1120" y="96"/>
                    <a:pt x="1072" y="60"/>
                  </a:cubicBezTo>
                  <a:cubicBezTo>
                    <a:pt x="1048" y="36"/>
                    <a:pt x="1001" y="1"/>
                    <a:pt x="9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33;p65">
              <a:extLst>
                <a:ext uri="{FF2B5EF4-FFF2-40B4-BE49-F238E27FC236}">
                  <a16:creationId xmlns:a16="http://schemas.microsoft.com/office/drawing/2014/main" id="{3D220A74-08B7-9016-2015-C87B18BD16BE}"/>
                </a:ext>
              </a:extLst>
            </p:cNvPr>
            <p:cNvSpPr/>
            <p:nvPr/>
          </p:nvSpPr>
          <p:spPr>
            <a:xfrm>
              <a:off x="3006553" y="2299607"/>
              <a:ext cx="36029" cy="36029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345"/>
                  </a:moveTo>
                  <a:cubicBezTo>
                    <a:pt x="691" y="345"/>
                    <a:pt x="775" y="429"/>
                    <a:pt x="775" y="548"/>
                  </a:cubicBezTo>
                  <a:cubicBezTo>
                    <a:pt x="775" y="667"/>
                    <a:pt x="691" y="762"/>
                    <a:pt x="572" y="762"/>
                  </a:cubicBezTo>
                  <a:cubicBezTo>
                    <a:pt x="453" y="762"/>
                    <a:pt x="358" y="667"/>
                    <a:pt x="358" y="548"/>
                  </a:cubicBezTo>
                  <a:cubicBezTo>
                    <a:pt x="358" y="429"/>
                    <a:pt x="453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B05A04F-6B1C-9262-F8C7-E1C87CD05AA3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1458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76"/>
          <p:cNvSpPr txBox="1"/>
          <p:nvPr/>
        </p:nvSpPr>
        <p:spPr>
          <a:xfrm>
            <a:off x="893793" y="501175"/>
            <a:ext cx="5114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chemeClr val="lt1"/>
                </a:solidFill>
                <a:latin typeface="Nanum Gothic"/>
                <a:ea typeface="Nanum Gothic"/>
                <a:cs typeface="Nanum Gothic"/>
                <a:sym typeface="Nanum Gothic"/>
              </a:rPr>
              <a:t>Конкурентное преимущество</a:t>
            </a:r>
            <a:r>
              <a:rPr lang="ru" sz="1500">
                <a:solidFill>
                  <a:schemeClr val="lt1"/>
                </a:solidFill>
                <a:latin typeface="Nanum Gothic"/>
                <a:ea typeface="Nanum Gothic"/>
                <a:cs typeface="Nanum Gothic"/>
                <a:sym typeface="Nanum Gothic"/>
              </a:rPr>
              <a:t> </a:t>
            </a:r>
            <a:r>
              <a:rPr lang="ru" sz="1500">
                <a:solidFill>
                  <a:schemeClr val="dk1"/>
                </a:solidFill>
                <a:latin typeface="Nanum Gothic"/>
                <a:ea typeface="Nanum Gothic"/>
                <a:cs typeface="Nanum Gothic"/>
                <a:sym typeface="Nanum Gothic"/>
              </a:rPr>
              <a:t>заключается в использовании сквозных технологий в сфере обслуживания клиентов, которая позволит не только ознакомиться с блюдами из азиатских стран, но и ощутить как технологическую, так и духовную атмосферу Кореи и Японии.</a:t>
            </a:r>
            <a:endParaRPr sz="1900">
              <a:solidFill>
                <a:schemeClr val="dk1"/>
              </a:solidFill>
              <a:latin typeface="Nanum Gothic"/>
              <a:ea typeface="Nanum Gothic"/>
              <a:cs typeface="Nanum Gothic"/>
              <a:sym typeface="Nanum Gothic"/>
            </a:endParaRPr>
          </a:p>
        </p:txBody>
      </p:sp>
      <p:pic>
        <p:nvPicPr>
          <p:cNvPr id="1347" name="Google Shape;1347;p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174" y="2620209"/>
            <a:ext cx="2640500" cy="200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1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5499" y="1004276"/>
            <a:ext cx="2095225" cy="3140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1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7702" y="2620918"/>
            <a:ext cx="2909901" cy="19444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5DB967-23E6-E458-1486-D1379E21456B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67707B-7643-CC37-9333-0AF32A4E0F53}"/>
              </a:ext>
            </a:extLst>
          </p:cNvPr>
          <p:cNvSpPr txBox="1"/>
          <p:nvPr/>
        </p:nvSpPr>
        <p:spPr>
          <a:xfrm>
            <a:off x="1767107" y="-414"/>
            <a:ext cx="58695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Nanum Gothic"/>
              </a:rPr>
              <a:t>Цель проекта</a:t>
            </a:r>
            <a:r>
              <a:rPr lang="ru-RU" sz="3600" b="1" dirty="0">
                <a:latin typeface="Nanum Gothic"/>
              </a:rPr>
              <a:t> </a:t>
            </a:r>
            <a:r>
              <a:rPr lang="ru-RU" sz="3600" b="1" dirty="0">
                <a:solidFill>
                  <a:schemeClr val="tx1"/>
                </a:solidFill>
                <a:latin typeface="Nanum Gothic"/>
              </a:rPr>
              <a:t>по SMART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02D2CEA-CA92-969F-946C-C4B07E6AC255}"/>
              </a:ext>
            </a:extLst>
          </p:cNvPr>
          <p:cNvSpPr/>
          <p:nvPr/>
        </p:nvSpPr>
        <p:spPr>
          <a:xfrm>
            <a:off x="381336" y="418502"/>
            <a:ext cx="599532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75A078-E9B3-C16D-F32F-423598F346CF}"/>
              </a:ext>
            </a:extLst>
          </p:cNvPr>
          <p:cNvSpPr/>
          <p:nvPr/>
        </p:nvSpPr>
        <p:spPr>
          <a:xfrm>
            <a:off x="404664" y="1333573"/>
            <a:ext cx="6268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F4EC1FA-D2DE-7F55-2972-2DBA0FAFC353}"/>
              </a:ext>
            </a:extLst>
          </p:cNvPr>
          <p:cNvSpPr txBox="1"/>
          <p:nvPr/>
        </p:nvSpPr>
        <p:spPr>
          <a:xfrm>
            <a:off x="92261" y="1193196"/>
            <a:ext cx="148725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Nanum Gothic"/>
                <a:ea typeface="Nanum Gothic"/>
              </a:rPr>
              <a:t>конкретность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0AB3BFC-5B72-90C4-A3B2-4A86B959B1AF}"/>
              </a:ext>
            </a:extLst>
          </p:cNvPr>
          <p:cNvSpPr txBox="1"/>
          <p:nvPr/>
        </p:nvSpPr>
        <p:spPr>
          <a:xfrm>
            <a:off x="132328" y="2073287"/>
            <a:ext cx="123158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Nanum Gothic"/>
                <a:ea typeface="Nanum Gothic"/>
              </a:rPr>
              <a:t>измеримость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6902BF5-4637-4D38-A2A2-97B860152EAD}"/>
              </a:ext>
            </a:extLst>
          </p:cNvPr>
          <p:cNvSpPr/>
          <p:nvPr/>
        </p:nvSpPr>
        <p:spPr>
          <a:xfrm>
            <a:off x="406396" y="2154168"/>
            <a:ext cx="5896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787AC80C-3A84-83CA-FE33-290A03500C2C}"/>
              </a:ext>
            </a:extLst>
          </p:cNvPr>
          <p:cNvSpPr txBox="1"/>
          <p:nvPr/>
        </p:nvSpPr>
        <p:spPr>
          <a:xfrm>
            <a:off x="42090" y="2893879"/>
            <a:ext cx="141099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Nanum Gothic"/>
                <a:ea typeface="Nanum Gothic"/>
              </a:rPr>
              <a:t>достижимость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AE4F1CD-427A-63EA-77AB-2C0B0FAB32A1}"/>
              </a:ext>
            </a:extLst>
          </p:cNvPr>
          <p:cNvSpPr/>
          <p:nvPr/>
        </p:nvSpPr>
        <p:spPr>
          <a:xfrm>
            <a:off x="421713" y="3032380"/>
            <a:ext cx="5441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8C997805-3033-4BA9-0B40-066ECA705986}"/>
              </a:ext>
            </a:extLst>
          </p:cNvPr>
          <p:cNvSpPr txBox="1"/>
          <p:nvPr/>
        </p:nvSpPr>
        <p:spPr>
          <a:xfrm>
            <a:off x="97270" y="3807825"/>
            <a:ext cx="129174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Nanum Gothic"/>
                <a:ea typeface="Nanum Gothic"/>
              </a:rPr>
              <a:t>актуальность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93F154-5F2B-408C-F107-B2A4F3A0D346}"/>
              </a:ext>
            </a:extLst>
          </p:cNvPr>
          <p:cNvSpPr/>
          <p:nvPr/>
        </p:nvSpPr>
        <p:spPr>
          <a:xfrm>
            <a:off x="383000" y="3943660"/>
            <a:ext cx="5883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0F3E2099-49BE-2B3C-1D4A-44BE0C2874C9}"/>
              </a:ext>
            </a:extLst>
          </p:cNvPr>
          <p:cNvSpPr txBox="1"/>
          <p:nvPr/>
        </p:nvSpPr>
        <p:spPr>
          <a:xfrm>
            <a:off x="345421" y="4665074"/>
            <a:ext cx="129174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Nanum Gothic"/>
                <a:ea typeface="Nanum Gothic"/>
              </a:rPr>
              <a:t>время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8A2EBA-AEB6-0249-4322-F0320CF39F58}"/>
              </a:ext>
            </a:extLst>
          </p:cNvPr>
          <p:cNvSpPr txBox="1"/>
          <p:nvPr/>
        </p:nvSpPr>
        <p:spPr>
          <a:xfrm>
            <a:off x="1919413" y="748213"/>
            <a:ext cx="557024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Nanum Gothic"/>
              </a:rPr>
              <a:t>Создание сети городских кафе под торговой маркой "BENTO"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1746C4-CFFE-3597-A280-FBD1303A0927}"/>
              </a:ext>
            </a:extLst>
          </p:cNvPr>
          <p:cNvSpPr txBox="1"/>
          <p:nvPr/>
        </p:nvSpPr>
        <p:spPr>
          <a:xfrm>
            <a:off x="1919412" y="1379870"/>
            <a:ext cx="557024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Nanum Gothic"/>
              </a:rPr>
              <a:t>Прогнозируемое время активного посещения кафе физическими лицами предполагается в марте 2024 года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313D73-29AC-8630-781C-957FEFF98D2A}"/>
              </a:ext>
            </a:extLst>
          </p:cNvPr>
          <p:cNvSpPr txBox="1"/>
          <p:nvPr/>
        </p:nvSpPr>
        <p:spPr>
          <a:xfrm>
            <a:off x="1919412" y="2259680"/>
            <a:ext cx="675084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Nanum Gothic"/>
              </a:rPr>
              <a:t>При грамотном планировании можно быстро и эффективно достичь цели за 3-4 месяца. Формирование потенциальной ЦА около 50%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2EE5EA-F439-DC24-1CD2-6D2FDD2E440B}"/>
              </a:ext>
            </a:extLst>
          </p:cNvPr>
          <p:cNvSpPr txBox="1"/>
          <p:nvPr/>
        </p:nvSpPr>
        <p:spPr>
          <a:xfrm>
            <a:off x="1920432" y="3299696"/>
            <a:ext cx="557024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Nanum Gothic"/>
              </a:rPr>
              <a:t>Культура Азии пользуется спросом в настоящее время у молодых людей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44585F-E081-AF01-1649-1A9A763C96ED}"/>
              </a:ext>
            </a:extLst>
          </p:cNvPr>
          <p:cNvSpPr txBox="1"/>
          <p:nvPr/>
        </p:nvSpPr>
        <p:spPr>
          <a:xfrm>
            <a:off x="1949491" y="4320087"/>
            <a:ext cx="55702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latin typeface="Nanum Gothic"/>
              </a:rPr>
              <a:t>15 марта 2024 года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8698D4-A5C6-8E67-FDDF-05060137E615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01858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4C54-2040-B5E5-EDF1-5B5F396B4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010" y="2930751"/>
            <a:ext cx="7288482" cy="1371600"/>
          </a:xfrm>
        </p:spPr>
        <p:txBody>
          <a:bodyPr/>
          <a:lstStyle/>
          <a:p>
            <a:r>
              <a:rPr lang="en-US" sz="3200" err="1"/>
              <a:t>Организационно-правовая</a:t>
            </a:r>
            <a:r>
              <a:rPr lang="en-US" sz="3200"/>
              <a:t> </a:t>
            </a:r>
            <a:r>
              <a:rPr lang="en-US" sz="3200" err="1"/>
              <a:t>форма</a:t>
            </a:r>
            <a:r>
              <a:rPr lang="en-US" sz="3200"/>
              <a:t> – </a:t>
            </a:r>
            <a:r>
              <a:rPr lang="en-US" sz="3200" err="1"/>
              <a:t>Индивидуальный</a:t>
            </a:r>
            <a:r>
              <a:rPr lang="en-US" sz="3200"/>
              <a:t> </a:t>
            </a:r>
            <a:r>
              <a:rPr lang="en-US" sz="3200" err="1"/>
              <a:t>предприниматель</a:t>
            </a:r>
            <a:br>
              <a:rPr lang="en-US"/>
            </a:br>
            <a:endParaRPr lang="en-US" sz="3200"/>
          </a:p>
          <a:p>
            <a:r>
              <a:rPr lang="en-US" sz="3200" err="1"/>
              <a:t>Упрощенная</a:t>
            </a:r>
            <a:r>
              <a:rPr lang="en-US" sz="3200"/>
              <a:t> </a:t>
            </a:r>
            <a:r>
              <a:rPr lang="en-US" sz="3200" err="1"/>
              <a:t>система</a:t>
            </a:r>
            <a:r>
              <a:rPr lang="en-US" sz="3200"/>
              <a:t> </a:t>
            </a:r>
            <a:r>
              <a:rPr lang="en-US" sz="3200" err="1"/>
              <a:t>налогообложения</a:t>
            </a:r>
            <a:r>
              <a:rPr lang="en-US" sz="3200"/>
              <a:t> (6%) 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E8906F-D318-E639-D238-F34A30FAABF2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145286" y="218698"/>
            <a:ext cx="5387196" cy="794865"/>
          </a:xfrm>
        </p:spPr>
        <p:txBody>
          <a:bodyPr/>
          <a:lstStyle/>
          <a:p>
            <a:r>
              <a:rPr lang="en-US" sz="3600" err="1"/>
              <a:t>Организационный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err="1">
                <a:solidFill>
                  <a:schemeClr val="tx1"/>
                </a:solidFill>
              </a:rPr>
              <a:t>план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8AA5117-1129-608F-BB0F-F699E7E66F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F84FD-7559-A77A-DEAD-C8A3FB102A36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91936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DBAE97-F88F-56B3-3598-8FAB6106D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918039"/>
              </p:ext>
            </p:extLst>
          </p:nvPr>
        </p:nvGraphicFramePr>
        <p:xfrm>
          <a:off x="706935" y="884121"/>
          <a:ext cx="4671272" cy="404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5636">
                  <a:extLst>
                    <a:ext uri="{9D8B030D-6E8A-4147-A177-3AD203B41FA5}">
                      <a16:colId xmlns:a16="http://schemas.microsoft.com/office/drawing/2014/main" val="3414442681"/>
                    </a:ext>
                  </a:extLst>
                </a:gridCol>
                <a:gridCol w="2335636">
                  <a:extLst>
                    <a:ext uri="{9D8B030D-6E8A-4147-A177-3AD203B41FA5}">
                      <a16:colId xmlns:a16="http://schemas.microsoft.com/office/drawing/2014/main" val="3893802315"/>
                    </a:ext>
                  </a:extLst>
                </a:gridCol>
              </a:tblGrid>
              <a:tr h="386953">
                <a:tc>
                  <a:txBody>
                    <a:bodyPr/>
                    <a:lstStyle/>
                    <a:p>
                      <a:r>
                        <a:rPr lang="en-US" dirty="0" err="1"/>
                        <a:t>Статья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Сумма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руб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378170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r>
                        <a:rPr lang="en-US" err="1"/>
                        <a:t>Холодильники</a:t>
                      </a:r>
                      <a:endParaRPr lang="en-US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40 000 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223852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r>
                        <a:rPr lang="en-US" dirty="0" err="1"/>
                        <a:t>Плиты</a:t>
                      </a:r>
                      <a:r>
                        <a:rPr lang="en-US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413723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r>
                        <a:rPr lang="en-US" dirty="0" err="1"/>
                        <a:t>Ремонт</a:t>
                      </a:r>
                      <a:r>
                        <a:rPr lang="en-US" dirty="0"/>
                        <a:t> + </a:t>
                      </a:r>
                      <a:r>
                        <a:rPr lang="en-US" dirty="0" err="1"/>
                        <a:t>интерьер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755482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r>
                        <a:rPr lang="en-US" err="1"/>
                        <a:t>Посуда</a:t>
                      </a:r>
                      <a:endParaRPr lang="en-US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162357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r>
                        <a:rPr lang="en-US" dirty="0" err="1"/>
                        <a:t>Мебель</a:t>
                      </a:r>
                      <a:r>
                        <a:rPr lang="en-US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448 000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413541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r>
                        <a:rPr lang="en-US" dirty="0" err="1"/>
                        <a:t>Кассовый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аппарат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174985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r>
                        <a:rPr lang="en-US" err="1"/>
                        <a:t>Вывеска</a:t>
                      </a:r>
                      <a:endParaRPr lang="en-US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046740"/>
                  </a:ext>
                </a:extLst>
              </a:tr>
              <a:tr h="562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 err="1"/>
                        <a:t>Система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безопасности</a:t>
                      </a:r>
                      <a:r>
                        <a:rPr lang="en-US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100 000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94596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 err="1"/>
                        <a:t>Регистрация</a:t>
                      </a:r>
                      <a:r>
                        <a:rPr lang="en-US" dirty="0"/>
                        <a:t> ИП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800</a:t>
                      </a:r>
                      <a:endParaRPr lang="en-US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26534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9BD5A85-917A-43EE-231D-CEC8D5EC595E}"/>
              </a:ext>
            </a:extLst>
          </p:cNvPr>
          <p:cNvSpPr txBox="1"/>
          <p:nvPr/>
        </p:nvSpPr>
        <p:spPr>
          <a:xfrm>
            <a:off x="5927426" y="1873010"/>
            <a:ext cx="273823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Nanum Gothic"/>
              </a:rPr>
              <a:t>Итого</a:t>
            </a:r>
            <a:r>
              <a:rPr lang="en-US" sz="4000" dirty="0">
                <a:solidFill>
                  <a:schemeClr val="bg1"/>
                </a:solidFill>
                <a:latin typeface="Nanum Gothic"/>
              </a:rPr>
              <a:t>: 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tx1"/>
                </a:solidFill>
                <a:latin typeface="Nanum Gothic"/>
              </a:rPr>
              <a:t>1 573 800 </a:t>
            </a:r>
            <a:r>
              <a:rPr lang="en-US" sz="4000" dirty="0" err="1">
                <a:solidFill>
                  <a:schemeClr val="tx1"/>
                </a:solidFill>
                <a:latin typeface="Nanum Gothic"/>
              </a:rPr>
              <a:t>рублей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CFCFFE-94B8-D27E-688F-B8C1FD6E10A8}"/>
              </a:ext>
            </a:extLst>
          </p:cNvPr>
          <p:cNvSpPr txBox="1"/>
          <p:nvPr/>
        </p:nvSpPr>
        <p:spPr>
          <a:xfrm>
            <a:off x="703052" y="110619"/>
            <a:ext cx="580624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err="1">
                <a:solidFill>
                  <a:schemeClr val="tx1"/>
                </a:solidFill>
                <a:latin typeface="Nanum Gothic"/>
              </a:rPr>
              <a:t>Стартовые</a:t>
            </a:r>
            <a:r>
              <a:rPr lang="en-US" sz="3600" b="1" dirty="0">
                <a:solidFill>
                  <a:schemeClr val="tx2"/>
                </a:solidFill>
                <a:latin typeface="Nanum Gothic"/>
              </a:rPr>
              <a:t> </a:t>
            </a:r>
            <a:r>
              <a:rPr lang="en-US" sz="3600" b="1" err="1">
                <a:solidFill>
                  <a:schemeClr val="bg1"/>
                </a:solidFill>
                <a:latin typeface="Nanum Gothic"/>
              </a:rPr>
              <a:t>инвестиции</a:t>
            </a:r>
            <a:endParaRPr lang="en-US" sz="3600" b="1">
              <a:solidFill>
                <a:schemeClr val="bg1"/>
              </a:solidFill>
              <a:latin typeface="Nanum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E8A2D2-E994-B853-F852-06B2C7FAF9A9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519442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73D5C-B215-ECE1-8280-6DA72D548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28" y="146552"/>
            <a:ext cx="7704000" cy="640200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latin typeface="Nanum Gothic"/>
              </a:rPr>
              <a:t>Финансовый</a:t>
            </a:r>
            <a:r>
              <a:rPr lang="en-US" sz="3600" b="1" dirty="0">
                <a:latin typeface="Nanum Gothic"/>
              </a:rPr>
              <a:t> </a:t>
            </a:r>
            <a:r>
              <a:rPr lang="en-US" sz="3600" b="1" err="1">
                <a:latin typeface="Nanum Gothic"/>
              </a:rPr>
              <a:t>план</a:t>
            </a:r>
            <a:endParaRPr lang="en-US" sz="3600" b="1">
              <a:latin typeface="Nanum Gothic"/>
            </a:endParaRPr>
          </a:p>
        </p:txBody>
      </p:sp>
      <p:pic>
        <p:nvPicPr>
          <p:cNvPr id="8" name="Рисунок 7" descr="Изображение выглядит как текст, снимок экрана, число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1F5948F6-A4D9-B4FF-9690-55C67B787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5" y="915994"/>
            <a:ext cx="8835690" cy="33190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B2BE5F-6952-6B0B-F427-13E47FF93E61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1CC007-A67D-8652-1087-391D29863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699" y="3295006"/>
            <a:ext cx="1786250" cy="1786250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7D6031D2-7512-6B91-0D17-9E9A0803B3EC}"/>
              </a:ext>
            </a:extLst>
          </p:cNvPr>
          <p:cNvSpPr txBox="1">
            <a:spLocks/>
          </p:cNvSpPr>
          <p:nvPr/>
        </p:nvSpPr>
        <p:spPr>
          <a:xfrm>
            <a:off x="1058041" y="4273150"/>
            <a:ext cx="5407779" cy="929146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800" dirty="0">
                <a:latin typeface="Nanum Gothic"/>
              </a:rPr>
              <a:t>Переход на электронную версию расчетов финансового плана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82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0ED50-21E2-C209-C5D4-5F3D4118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96" y="290279"/>
            <a:ext cx="7704000" cy="640200"/>
          </a:xfrm>
        </p:spPr>
        <p:txBody>
          <a:bodyPr/>
          <a:lstStyle/>
          <a:p>
            <a:r>
              <a:rPr lang="en-US" sz="3600" b="1" err="1">
                <a:solidFill>
                  <a:schemeClr val="bg1"/>
                </a:solidFill>
                <a:latin typeface="Nanum Gothic"/>
              </a:rPr>
              <a:t>Экономика</a:t>
            </a:r>
            <a:r>
              <a:rPr lang="en-US" sz="3600" b="1" dirty="0">
                <a:solidFill>
                  <a:schemeClr val="bg1"/>
                </a:solidFill>
                <a:latin typeface="Nanum Gothic"/>
              </a:rPr>
              <a:t> </a:t>
            </a:r>
            <a:r>
              <a:rPr lang="en-US" sz="3600" b="1" err="1">
                <a:latin typeface="Nanum Gothic"/>
              </a:rPr>
              <a:t>проекта</a:t>
            </a:r>
            <a:endParaRPr lang="en-US" sz="3600" b="1">
              <a:latin typeface="Nanum Gothic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27B57E-58EA-CC81-65B9-FBB045A74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108" y="1213322"/>
            <a:ext cx="7703388" cy="312661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B0F2906-E056-D41E-C282-5004AF87C9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983019"/>
              </p:ext>
            </p:extLst>
          </p:nvPr>
        </p:nvGraphicFramePr>
        <p:xfrm>
          <a:off x="237226" y="1035169"/>
          <a:ext cx="8686772" cy="3487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078">
                  <a:extLst>
                    <a:ext uri="{9D8B030D-6E8A-4147-A177-3AD203B41FA5}">
                      <a16:colId xmlns:a16="http://schemas.microsoft.com/office/drawing/2014/main" val="1528296836"/>
                    </a:ext>
                  </a:extLst>
                </a:gridCol>
                <a:gridCol w="4246867">
                  <a:extLst>
                    <a:ext uri="{9D8B030D-6E8A-4147-A177-3AD203B41FA5}">
                      <a16:colId xmlns:a16="http://schemas.microsoft.com/office/drawing/2014/main" val="2739781979"/>
                    </a:ext>
                  </a:extLst>
                </a:gridCol>
                <a:gridCol w="2055302">
                  <a:extLst>
                    <a:ext uri="{9D8B030D-6E8A-4147-A177-3AD203B41FA5}">
                      <a16:colId xmlns:a16="http://schemas.microsoft.com/office/drawing/2014/main" val="2173972799"/>
                    </a:ext>
                  </a:extLst>
                </a:gridCol>
                <a:gridCol w="1998525">
                  <a:extLst>
                    <a:ext uri="{9D8B030D-6E8A-4147-A177-3AD203B41FA5}">
                      <a16:colId xmlns:a16="http://schemas.microsoft.com/office/drawing/2014/main" val="2819207535"/>
                    </a:ext>
                  </a:extLst>
                </a:gridCol>
              </a:tblGrid>
              <a:tr h="297962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№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Показатель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Ед.изм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ИТОГО </a:t>
                      </a:r>
                      <a:endParaRPr lang="ru-RU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773753"/>
                  </a:ext>
                </a:extLst>
              </a:tr>
              <a:tr h="297962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Объем продаж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шт</a:t>
                      </a:r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25 200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8243009"/>
                  </a:ext>
                </a:extLst>
              </a:tr>
              <a:tr h="30899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2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Доходы от операционной деятельности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5 968 377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670142"/>
                  </a:ext>
                </a:extLst>
              </a:tr>
              <a:tr h="364176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3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Расходы от операционной деятельности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7 348 251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630914"/>
                  </a:ext>
                </a:extLst>
              </a:tr>
              <a:tr h="364176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4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Прибыль (после налогообложения)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5 169 380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501648"/>
                  </a:ext>
                </a:extLst>
              </a:tr>
              <a:tr h="30899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5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Точка безубыточности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шт.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effectLst/>
                        </a:rPr>
                        <a:t>1021</a:t>
                      </a:r>
                      <a:endParaRPr lang="en-US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156464"/>
                  </a:ext>
                </a:extLst>
              </a:tr>
              <a:tr h="30899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6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Точка безубыточности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510 484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960612"/>
                  </a:ext>
                </a:extLst>
              </a:tr>
              <a:tr h="30899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7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Срок окупаемости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4 месяца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165414"/>
                  </a:ext>
                </a:extLst>
              </a:tr>
              <a:tr h="30899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 8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Стартовые инвестиции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руб.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1 573 800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460352"/>
                  </a:ext>
                </a:extLst>
              </a:tr>
              <a:tr h="30899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9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Рентабельность стартовых инвестиций 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%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3,3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109933"/>
                  </a:ext>
                </a:extLst>
              </a:tr>
              <a:tr h="30899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10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Рентабельность затрат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%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15796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140519C-1BB2-108C-89C6-EBB283134914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99244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B00ED5F-67A7-9FC1-DF68-EAA722CD0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15715"/>
              </p:ext>
            </p:extLst>
          </p:nvPr>
        </p:nvGraphicFramePr>
        <p:xfrm>
          <a:off x="579019" y="1466348"/>
          <a:ext cx="7997321" cy="3072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0549">
                  <a:extLst>
                    <a:ext uri="{9D8B030D-6E8A-4147-A177-3AD203B41FA5}">
                      <a16:colId xmlns:a16="http://schemas.microsoft.com/office/drawing/2014/main" val="1407542304"/>
                    </a:ext>
                  </a:extLst>
                </a:gridCol>
                <a:gridCol w="524891">
                  <a:extLst>
                    <a:ext uri="{9D8B030D-6E8A-4147-A177-3AD203B41FA5}">
                      <a16:colId xmlns:a16="http://schemas.microsoft.com/office/drawing/2014/main" val="1023160171"/>
                    </a:ext>
                  </a:extLst>
                </a:gridCol>
                <a:gridCol w="516980">
                  <a:extLst>
                    <a:ext uri="{9D8B030D-6E8A-4147-A177-3AD203B41FA5}">
                      <a16:colId xmlns:a16="http://schemas.microsoft.com/office/drawing/2014/main" val="1661944503"/>
                    </a:ext>
                  </a:extLst>
                </a:gridCol>
                <a:gridCol w="516980">
                  <a:extLst>
                    <a:ext uri="{9D8B030D-6E8A-4147-A177-3AD203B41FA5}">
                      <a16:colId xmlns:a16="http://schemas.microsoft.com/office/drawing/2014/main" val="2768458474"/>
                    </a:ext>
                  </a:extLst>
                </a:gridCol>
                <a:gridCol w="573377">
                  <a:extLst>
                    <a:ext uri="{9D8B030D-6E8A-4147-A177-3AD203B41FA5}">
                      <a16:colId xmlns:a16="http://schemas.microsoft.com/office/drawing/2014/main" val="749978745"/>
                    </a:ext>
                  </a:extLst>
                </a:gridCol>
                <a:gridCol w="535779">
                  <a:extLst>
                    <a:ext uri="{9D8B030D-6E8A-4147-A177-3AD203B41FA5}">
                      <a16:colId xmlns:a16="http://schemas.microsoft.com/office/drawing/2014/main" val="680650970"/>
                    </a:ext>
                  </a:extLst>
                </a:gridCol>
                <a:gridCol w="573377">
                  <a:extLst>
                    <a:ext uri="{9D8B030D-6E8A-4147-A177-3AD203B41FA5}">
                      <a16:colId xmlns:a16="http://schemas.microsoft.com/office/drawing/2014/main" val="1468647183"/>
                    </a:ext>
                  </a:extLst>
                </a:gridCol>
                <a:gridCol w="526380">
                  <a:extLst>
                    <a:ext uri="{9D8B030D-6E8A-4147-A177-3AD203B41FA5}">
                      <a16:colId xmlns:a16="http://schemas.microsoft.com/office/drawing/2014/main" val="3079463027"/>
                    </a:ext>
                  </a:extLst>
                </a:gridCol>
                <a:gridCol w="535779">
                  <a:extLst>
                    <a:ext uri="{9D8B030D-6E8A-4147-A177-3AD203B41FA5}">
                      <a16:colId xmlns:a16="http://schemas.microsoft.com/office/drawing/2014/main" val="2588058124"/>
                    </a:ext>
                  </a:extLst>
                </a:gridCol>
                <a:gridCol w="554578">
                  <a:extLst>
                    <a:ext uri="{9D8B030D-6E8A-4147-A177-3AD203B41FA5}">
                      <a16:colId xmlns:a16="http://schemas.microsoft.com/office/drawing/2014/main" val="104449462"/>
                    </a:ext>
                  </a:extLst>
                </a:gridCol>
                <a:gridCol w="610978">
                  <a:extLst>
                    <a:ext uri="{9D8B030D-6E8A-4147-A177-3AD203B41FA5}">
                      <a16:colId xmlns:a16="http://schemas.microsoft.com/office/drawing/2014/main" val="1965820654"/>
                    </a:ext>
                  </a:extLst>
                </a:gridCol>
                <a:gridCol w="582779">
                  <a:extLst>
                    <a:ext uri="{9D8B030D-6E8A-4147-A177-3AD203B41FA5}">
                      <a16:colId xmlns:a16="http://schemas.microsoft.com/office/drawing/2014/main" val="3629523070"/>
                    </a:ext>
                  </a:extLst>
                </a:gridCol>
                <a:gridCol w="544894">
                  <a:extLst>
                    <a:ext uri="{9D8B030D-6E8A-4147-A177-3AD203B41FA5}">
                      <a16:colId xmlns:a16="http://schemas.microsoft.com/office/drawing/2014/main" val="1399804504"/>
                    </a:ext>
                  </a:extLst>
                </a:gridCol>
              </a:tblGrid>
              <a:tr h="48171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окт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янв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err="1"/>
                        <a:t>фев</a:t>
                      </a:r>
                      <a:endParaRPr lang="ru-RU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апр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 err="1"/>
                        <a:t>июн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 err="1"/>
                        <a:t>июл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 err="1"/>
                        <a:t>авг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782248"/>
                  </a:ext>
                </a:extLst>
              </a:tr>
              <a:tr h="4817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baseline="0" noProof="0" dirty="0">
                          <a:solidFill>
                            <a:srgbClr val="434343"/>
                          </a:solidFill>
                          <a:latin typeface="Arial"/>
                        </a:rPr>
                        <a:t>Разработка бизнес-идеи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715845"/>
                  </a:ext>
                </a:extLst>
              </a:tr>
              <a:tr h="4817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baseline="0" noProof="0" dirty="0">
                          <a:solidFill>
                            <a:srgbClr val="434343"/>
                          </a:solidFill>
                          <a:latin typeface="Arial"/>
                        </a:rPr>
                        <a:t>Планирование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795048"/>
                  </a:ext>
                </a:extLst>
              </a:tr>
              <a:tr h="4817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baseline="0" noProof="0" dirty="0">
                          <a:solidFill>
                            <a:srgbClr val="434343"/>
                          </a:solidFill>
                          <a:latin typeface="Arial"/>
                        </a:rPr>
                        <a:t>Запуск и реализация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779840"/>
                  </a:ext>
                </a:extLst>
              </a:tr>
              <a:tr h="4817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baseline="0" noProof="0" dirty="0">
                          <a:solidFill>
                            <a:srgbClr val="434343"/>
                          </a:solidFill>
                          <a:latin typeface="Arial"/>
                        </a:rPr>
                        <a:t>Проведение PR-кампании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720161"/>
                  </a:ext>
                </a:extLst>
              </a:tr>
              <a:tr h="4817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baseline="0" noProof="0" dirty="0">
                          <a:solidFill>
                            <a:srgbClr val="434343"/>
                          </a:solidFill>
                          <a:latin typeface="Arial"/>
                        </a:rPr>
                        <a:t>Анализ результатов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84837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3007E82-F4A8-809E-4F93-A1A5759D9E77}"/>
              </a:ext>
            </a:extLst>
          </p:cNvPr>
          <p:cNvSpPr txBox="1"/>
          <p:nvPr/>
        </p:nvSpPr>
        <p:spPr>
          <a:xfrm>
            <a:off x="639177" y="357187"/>
            <a:ext cx="72490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Nanum Gothic"/>
              </a:rPr>
              <a:t>План реализации</a:t>
            </a:r>
            <a:r>
              <a:rPr lang="ru-RU" sz="3600" b="1" dirty="0">
                <a:latin typeface="Nanum Gothic"/>
              </a:rPr>
              <a:t> </a:t>
            </a:r>
            <a:r>
              <a:rPr lang="ru-RU" sz="3600" b="1" dirty="0">
                <a:solidFill>
                  <a:schemeClr val="tx1"/>
                </a:solidFill>
                <a:latin typeface="Nanum Gothic"/>
              </a:rPr>
              <a:t>проекта</a:t>
            </a:r>
            <a:r>
              <a:rPr lang="ru-RU" sz="3600" b="1" dirty="0">
                <a:latin typeface="Nanum Gothic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09939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9466C8-E3E2-9FB9-8834-6A563E22FFAF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50978" y="848889"/>
            <a:ext cx="4650560" cy="604183"/>
          </a:xfrm>
        </p:spPr>
        <p:txBody>
          <a:bodyPr/>
          <a:lstStyle/>
          <a:p>
            <a:r>
              <a:rPr lang="en-US" sz="2000" err="1"/>
              <a:t>Риск</a:t>
            </a:r>
            <a:r>
              <a:rPr lang="en-US" sz="2000"/>
              <a:t> </a:t>
            </a:r>
            <a:r>
              <a:rPr lang="en-US" sz="2000" err="1"/>
              <a:t>конкуренции</a:t>
            </a:r>
            <a:endParaRPr lang="en-US" sz="200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A55889E-14AD-CE91-BFD0-024506F5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743" y="1300004"/>
            <a:ext cx="8562636" cy="926903"/>
          </a:xfrm>
        </p:spPr>
        <p:txBody>
          <a:bodyPr/>
          <a:lstStyle/>
          <a:p>
            <a:r>
              <a:rPr lang="en-US"/>
              <a:t>        </a:t>
            </a:r>
            <a:r>
              <a:rPr lang="en-US" err="1"/>
              <a:t>Важен</a:t>
            </a:r>
            <a:r>
              <a:rPr lang="en-US"/>
              <a:t> </a:t>
            </a:r>
            <a:r>
              <a:rPr lang="en-US" err="1"/>
              <a:t>правильный</a:t>
            </a:r>
            <a:r>
              <a:rPr lang="en-US"/>
              <a:t> </a:t>
            </a:r>
            <a:r>
              <a:rPr lang="en-US" err="1"/>
              <a:t>выбор</a:t>
            </a:r>
            <a:r>
              <a:rPr lang="en-US"/>
              <a:t> </a:t>
            </a:r>
            <a:r>
              <a:rPr lang="en-US" err="1"/>
              <a:t>своего</a:t>
            </a:r>
            <a:r>
              <a:rPr lang="en-US"/>
              <a:t> </a:t>
            </a:r>
            <a:r>
              <a:rPr lang="en-US" err="1"/>
              <a:t>целевого</a:t>
            </a:r>
            <a:r>
              <a:rPr lang="en-US"/>
              <a:t> </a:t>
            </a:r>
            <a:r>
              <a:rPr lang="en-US" err="1"/>
              <a:t>сегмента</a:t>
            </a:r>
            <a:r>
              <a:rPr lang="en-US"/>
              <a:t> </a:t>
            </a:r>
            <a:r>
              <a:rPr lang="en-US" err="1"/>
              <a:t>покупателей</a:t>
            </a:r>
            <a:r>
              <a:rPr lang="en-US"/>
              <a:t>, </a:t>
            </a:r>
            <a:r>
              <a:rPr lang="en-US" err="1"/>
              <a:t>использование</a:t>
            </a:r>
            <a:r>
              <a:rPr lang="en-US"/>
              <a:t> </a:t>
            </a:r>
            <a:r>
              <a:rPr lang="en-US" err="1"/>
              <a:t>форматов</a:t>
            </a:r>
            <a:r>
              <a:rPr lang="en-US"/>
              <a:t> </a:t>
            </a:r>
            <a:r>
              <a:rPr lang="en-US" err="1"/>
              <a:t>привлечения</a:t>
            </a:r>
            <a:r>
              <a:rPr lang="en-US"/>
              <a:t> </a:t>
            </a:r>
            <a:r>
              <a:rPr lang="en-US" err="1"/>
              <a:t>их</a:t>
            </a:r>
            <a:r>
              <a:rPr lang="en-US"/>
              <a:t> с </a:t>
            </a:r>
            <a:r>
              <a:rPr lang="en-US" err="1"/>
              <a:t>помощью</a:t>
            </a:r>
            <a:r>
              <a:rPr lang="en-US"/>
              <a:t> </a:t>
            </a:r>
            <a:r>
              <a:rPr lang="en-US" err="1"/>
              <a:t>различных</a:t>
            </a:r>
            <a:r>
              <a:rPr lang="en-US"/>
              <a:t> </a:t>
            </a:r>
            <a:r>
              <a:rPr lang="en-US" err="1"/>
              <a:t>программ</a:t>
            </a:r>
            <a:r>
              <a:rPr lang="en-US"/>
              <a:t> </a:t>
            </a:r>
            <a:r>
              <a:rPr lang="en-US" err="1"/>
              <a:t>лояльности</a:t>
            </a:r>
            <a:r>
              <a:rPr lang="en-US"/>
              <a:t>, </a:t>
            </a:r>
            <a:r>
              <a:rPr lang="en-US" err="1"/>
              <a:t>современных</a:t>
            </a:r>
            <a:r>
              <a:rPr lang="en-US"/>
              <a:t> </a:t>
            </a:r>
            <a:r>
              <a:rPr lang="en-US" err="1"/>
              <a:t>рекламных</a:t>
            </a:r>
            <a:r>
              <a:rPr lang="en-US"/>
              <a:t> и </a:t>
            </a:r>
            <a:r>
              <a:rPr lang="en-US" err="1"/>
              <a:t>маркетинговых</a:t>
            </a:r>
            <a:r>
              <a:rPr lang="en-US"/>
              <a:t> </a:t>
            </a:r>
            <a:r>
              <a:rPr lang="en-US" err="1"/>
              <a:t>технологий</a:t>
            </a:r>
            <a:r>
              <a:rPr lang="en-US"/>
              <a:t>.</a:t>
            </a:r>
          </a:p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28CF5E4-AD79-FC92-9EA0-D1C01B18B46D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5214B1E-2853-2C58-3874-11EE540114DD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1513314" y="3447595"/>
            <a:ext cx="6861079" cy="593400"/>
          </a:xfrm>
        </p:spPr>
        <p:txBody>
          <a:bodyPr/>
          <a:lstStyle/>
          <a:p>
            <a:r>
              <a:rPr lang="en-US" sz="1800" err="1"/>
              <a:t>Технологические</a:t>
            </a:r>
            <a:r>
              <a:rPr lang="en-US" sz="1800"/>
              <a:t> </a:t>
            </a:r>
            <a:r>
              <a:rPr lang="en-US" sz="1800" err="1"/>
              <a:t>риски</a:t>
            </a:r>
            <a:endParaRPr lang="en-US" sz="180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6E3AD71-1B2B-0C68-9CD6-E540FB520740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0D380D0-B17F-0A9F-22BC-CD5F21BD3AB9}"/>
              </a:ext>
            </a:extLst>
          </p:cNvPr>
          <p:cNvSpPr>
            <a:spLocks noGrp="1"/>
          </p:cNvSpPr>
          <p:nvPr>
            <p:ph type="title" idx="7"/>
          </p:nvPr>
        </p:nvSpPr>
        <p:spPr>
          <a:xfrm>
            <a:off x="650977" y="2123538"/>
            <a:ext cx="4380984" cy="593400"/>
          </a:xfrm>
        </p:spPr>
        <p:txBody>
          <a:bodyPr/>
          <a:lstStyle/>
          <a:p>
            <a:r>
              <a:rPr lang="en-US" sz="1800" err="1"/>
              <a:t>Риски</a:t>
            </a:r>
            <a:r>
              <a:rPr lang="en-US" sz="1800"/>
              <a:t> </a:t>
            </a:r>
            <a:r>
              <a:rPr lang="en-US" sz="1800" err="1"/>
              <a:t>быстрого</a:t>
            </a:r>
            <a:r>
              <a:rPr lang="en-US" sz="1800"/>
              <a:t> </a:t>
            </a:r>
            <a:r>
              <a:rPr lang="en-US" sz="1800" err="1"/>
              <a:t>роста</a:t>
            </a:r>
            <a:r>
              <a:rPr lang="en-US" sz="1800"/>
              <a:t> </a:t>
            </a:r>
            <a:r>
              <a:rPr lang="en-US" sz="1800" err="1"/>
              <a:t>издержек</a:t>
            </a:r>
            <a:endParaRPr lang="en-US" sz="180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64D7924-A690-42A3-5607-8DC4B55C7167}"/>
              </a:ext>
            </a:extLst>
          </p:cNvPr>
          <p:cNvSpPr>
            <a:spLocks noGrp="1"/>
          </p:cNvSpPr>
          <p:nvPr>
            <p:ph type="subTitle" idx="8"/>
          </p:nvPr>
        </p:nvSpPr>
        <p:spPr>
          <a:xfrm>
            <a:off x="1114647" y="3889957"/>
            <a:ext cx="7484336" cy="786724"/>
          </a:xfrm>
        </p:spPr>
        <p:txBody>
          <a:bodyPr/>
          <a:lstStyle/>
          <a:p>
            <a:r>
              <a:rPr lang="en-US"/>
              <a:t>       </a:t>
            </a:r>
            <a:r>
              <a:rPr lang="en-US" err="1"/>
              <a:t>Технологический</a:t>
            </a:r>
            <a:r>
              <a:rPr lang="en-US"/>
              <a:t> </a:t>
            </a:r>
            <a:r>
              <a:rPr lang="en-US" err="1"/>
              <a:t>контроль</a:t>
            </a:r>
            <a:r>
              <a:rPr lang="en-US"/>
              <a:t>  </a:t>
            </a:r>
            <a:r>
              <a:rPr lang="en-US" err="1"/>
              <a:t>должен</a:t>
            </a:r>
            <a:r>
              <a:rPr lang="en-US"/>
              <a:t> </a:t>
            </a:r>
            <a:r>
              <a:rPr lang="en-US" err="1"/>
              <a:t>начинаться</a:t>
            </a:r>
            <a:r>
              <a:rPr lang="en-US"/>
              <a:t> </a:t>
            </a:r>
            <a:r>
              <a:rPr lang="en-US" err="1"/>
              <a:t>от</a:t>
            </a:r>
            <a:r>
              <a:rPr lang="en-US"/>
              <a:t> </a:t>
            </a:r>
            <a:r>
              <a:rPr lang="en-US" err="1"/>
              <a:t>поставщика</a:t>
            </a:r>
            <a:r>
              <a:rPr lang="en-US"/>
              <a:t> </a:t>
            </a:r>
            <a:r>
              <a:rPr lang="en-US" err="1"/>
              <a:t>исходного</a:t>
            </a:r>
            <a:r>
              <a:rPr lang="en-US"/>
              <a:t> </a:t>
            </a:r>
            <a:r>
              <a:rPr lang="en-US" err="1"/>
              <a:t>сырья</a:t>
            </a:r>
            <a:r>
              <a:rPr lang="en-US"/>
              <a:t> </a:t>
            </a:r>
            <a:r>
              <a:rPr lang="en-US" err="1"/>
              <a:t>до</a:t>
            </a:r>
            <a:r>
              <a:rPr lang="en-US"/>
              <a:t> </a:t>
            </a:r>
            <a:r>
              <a:rPr lang="en-US" err="1"/>
              <a:t>самой</a:t>
            </a:r>
            <a:r>
              <a:rPr lang="en-US"/>
              <a:t> </a:t>
            </a:r>
            <a:r>
              <a:rPr lang="en-US" err="1"/>
              <a:t>конечной</a:t>
            </a:r>
            <a:r>
              <a:rPr lang="en-US"/>
              <a:t> </a:t>
            </a:r>
            <a:r>
              <a:rPr lang="en-US" err="1"/>
              <a:t>точки</a:t>
            </a:r>
            <a:r>
              <a:rPr lang="en-US"/>
              <a:t> </a:t>
            </a:r>
            <a:r>
              <a:rPr lang="en-US" err="1"/>
              <a:t>поставки</a:t>
            </a:r>
            <a:r>
              <a:rPr lang="en-US"/>
              <a:t> — </a:t>
            </a:r>
            <a:r>
              <a:rPr lang="en-US" err="1"/>
              <a:t>самого</a:t>
            </a:r>
            <a:r>
              <a:rPr lang="en-US"/>
              <a:t> </a:t>
            </a:r>
            <a:r>
              <a:rPr lang="en-US" err="1"/>
              <a:t>кафе</a:t>
            </a:r>
            <a:r>
              <a:rPr lang="en-US"/>
              <a:t>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5B73E1D-E19F-B302-D4BE-A35644BC16AF}"/>
              </a:ext>
            </a:extLst>
          </p:cNvPr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2232BC8-4D25-E599-2BCA-8F5D6E7D804D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69390A34-9772-86DB-178C-F3A166CDF896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3087" y="2628343"/>
            <a:ext cx="8562939" cy="1034733"/>
          </a:xfrm>
        </p:spPr>
        <p:txBody>
          <a:bodyPr/>
          <a:lstStyle/>
          <a:p>
            <a:r>
              <a:rPr lang="en-US"/>
              <a:t>       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эффективной</a:t>
            </a:r>
            <a:r>
              <a:rPr lang="en-US"/>
              <a:t> </a:t>
            </a:r>
            <a:r>
              <a:rPr lang="en-US" err="1"/>
              <a:t>работы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этому</a:t>
            </a:r>
            <a:r>
              <a:rPr lang="en-US"/>
              <a:t> </a:t>
            </a:r>
            <a:r>
              <a:rPr lang="en-US" err="1"/>
              <a:t>направлению</a:t>
            </a:r>
            <a:r>
              <a:rPr lang="en-US"/>
              <a:t> </a:t>
            </a:r>
            <a:r>
              <a:rPr lang="en-US" err="1"/>
              <a:t>необходимо</a:t>
            </a:r>
            <a:r>
              <a:rPr lang="en-US"/>
              <a:t> </a:t>
            </a:r>
            <a:r>
              <a:rPr lang="en-US" err="1"/>
              <a:t>применять</a:t>
            </a:r>
            <a:r>
              <a:rPr lang="en-US"/>
              <a:t> </a:t>
            </a:r>
            <a:r>
              <a:rPr lang="en-US" err="1"/>
              <a:t>энергоэффективное</a:t>
            </a:r>
            <a:r>
              <a:rPr lang="en-US"/>
              <a:t> </a:t>
            </a:r>
            <a:r>
              <a:rPr lang="en-US" err="1"/>
              <a:t>оборудование</a:t>
            </a:r>
            <a:r>
              <a:rPr lang="en-US"/>
              <a:t> и </a:t>
            </a:r>
            <a:r>
              <a:rPr lang="en-US" err="1"/>
              <a:t>технологии</a:t>
            </a:r>
            <a:r>
              <a:rPr lang="en-US"/>
              <a:t>, а </a:t>
            </a:r>
            <a:r>
              <a:rPr lang="en-US" err="1"/>
              <a:t>также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перегружать</a:t>
            </a:r>
            <a:r>
              <a:rPr lang="en-US"/>
              <a:t> </a:t>
            </a:r>
            <a:r>
              <a:rPr lang="en-US" err="1"/>
              <a:t>финансовую</a:t>
            </a:r>
            <a:r>
              <a:rPr lang="en-US"/>
              <a:t> </a:t>
            </a:r>
            <a:r>
              <a:rPr lang="en-US" err="1"/>
              <a:t>систему</a:t>
            </a:r>
            <a:r>
              <a:rPr lang="en-US"/>
              <a:t> </a:t>
            </a:r>
            <a:r>
              <a:rPr lang="en-US" err="1"/>
              <a:t>предприятия</a:t>
            </a:r>
            <a:r>
              <a:rPr lang="en-US"/>
              <a:t> </a:t>
            </a:r>
            <a:r>
              <a:rPr lang="en-US" err="1"/>
              <a:t>излишней</a:t>
            </a:r>
            <a:r>
              <a:rPr lang="en-US"/>
              <a:t> </a:t>
            </a:r>
            <a:r>
              <a:rPr lang="en-US" err="1"/>
              <a:t>долговой</a:t>
            </a:r>
            <a:r>
              <a:rPr lang="en-US"/>
              <a:t> </a:t>
            </a:r>
            <a:r>
              <a:rPr lang="en-US" err="1"/>
              <a:t>нагрузкой</a:t>
            </a:r>
            <a:r>
              <a:rPr lang="en-US"/>
              <a:t>.</a:t>
            </a:r>
          </a:p>
          <a:p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2053EF3A-6D86-7DEB-E69C-4AB6D3B5F26D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652195" y="307641"/>
            <a:ext cx="7704000" cy="640200"/>
          </a:xfrm>
        </p:spPr>
        <p:txBody>
          <a:bodyPr/>
          <a:lstStyle/>
          <a:p>
            <a:r>
              <a:rPr lang="en-US" sz="3600" b="1" err="1">
                <a:latin typeface="Nanum Gothic"/>
              </a:rPr>
              <a:t>Риски</a:t>
            </a:r>
            <a:endParaRPr lang="en-US" sz="3600" b="1">
              <a:latin typeface="Nanum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86C9EC-9A00-0EAA-101D-617A2BCD9893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442760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174"/>
          <p:cNvSpPr/>
          <p:nvPr/>
        </p:nvSpPr>
        <p:spPr>
          <a:xfrm>
            <a:off x="823970" y="1284113"/>
            <a:ext cx="1698300" cy="1435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6" name="Google Shape;1276;p174"/>
          <p:cNvSpPr txBox="1">
            <a:spLocks noGrp="1"/>
          </p:cNvSpPr>
          <p:nvPr>
            <p:ph type="title" idx="6"/>
          </p:nvPr>
        </p:nvSpPr>
        <p:spPr>
          <a:xfrm>
            <a:off x="616675" y="245200"/>
            <a:ext cx="7603449" cy="4169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3600" b="1" dirty="0">
                <a:solidFill>
                  <a:schemeClr val="lt1"/>
                </a:solidFill>
                <a:latin typeface="Nanum Gothic"/>
              </a:rPr>
              <a:t>Координаты </a:t>
            </a:r>
            <a:r>
              <a:rPr lang="ru" sz="3600" b="1" dirty="0">
                <a:latin typeface="Nanum Gothic"/>
              </a:rPr>
              <a:t>команды проекта</a:t>
            </a:r>
            <a:endParaRPr sz="3600" b="1" dirty="0">
              <a:latin typeface="Nanum Gothic"/>
            </a:endParaRPr>
          </a:p>
        </p:txBody>
      </p:sp>
      <p:sp>
        <p:nvSpPr>
          <p:cNvPr id="1277" name="Google Shape;1277;p174"/>
          <p:cNvSpPr txBox="1">
            <a:spLocks noGrp="1"/>
          </p:cNvSpPr>
          <p:nvPr>
            <p:ph type="title"/>
          </p:nvPr>
        </p:nvSpPr>
        <p:spPr>
          <a:xfrm>
            <a:off x="532066" y="2841407"/>
            <a:ext cx="2282110" cy="3680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" sz="1600"/>
              <a:t>Ситникова Екатерина</a:t>
            </a:r>
          </a:p>
        </p:txBody>
      </p:sp>
      <p:pic>
        <p:nvPicPr>
          <p:cNvPr id="1279" name="Google Shape;1279;p174" descr="Изображение выглядит как человек, небо, на открытом воздухе, Человеческое лицо&#10;&#10;Автоматически созданное описание"/>
          <p:cNvPicPr preferRelativeResize="0"/>
          <p:nvPr/>
        </p:nvPicPr>
        <p:blipFill rotWithShape="1">
          <a:blip r:embed="rId3"/>
          <a:srcRect l="2659" t="-399" r="-3191" b="37450"/>
          <a:stretch/>
        </p:blipFill>
        <p:spPr>
          <a:xfrm>
            <a:off x="964698" y="1407109"/>
            <a:ext cx="1416902" cy="1188765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280" name="Google Shape;1280;p174"/>
          <p:cNvCxnSpPr/>
          <p:nvPr/>
        </p:nvCxnSpPr>
        <p:spPr>
          <a:xfrm>
            <a:off x="1167020" y="3242989"/>
            <a:ext cx="1012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1" name="Google Shape;1281;p174"/>
          <p:cNvCxnSpPr/>
          <p:nvPr/>
        </p:nvCxnSpPr>
        <p:spPr>
          <a:xfrm>
            <a:off x="4063436" y="3210144"/>
            <a:ext cx="1012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2" name="Google Shape;1282;p174"/>
          <p:cNvCxnSpPr/>
          <p:nvPr/>
        </p:nvCxnSpPr>
        <p:spPr>
          <a:xfrm>
            <a:off x="7100527" y="3178937"/>
            <a:ext cx="1012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3" name="Google Shape;1283;p174"/>
          <p:cNvSpPr/>
          <p:nvPr/>
        </p:nvSpPr>
        <p:spPr>
          <a:xfrm>
            <a:off x="3720374" y="1284113"/>
            <a:ext cx="1698300" cy="1435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4" name="Google Shape;1284;p174"/>
          <p:cNvSpPr/>
          <p:nvPr/>
        </p:nvSpPr>
        <p:spPr>
          <a:xfrm>
            <a:off x="6672080" y="1267617"/>
            <a:ext cx="1698300" cy="14358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86" name="Google Shape;1286;p174" descr="Изображение выглядит как человек, на открытом воздухе, Человеческое лицо, дерево&#10;&#10;Автоматически созданное описание"/>
          <p:cNvPicPr preferRelativeResize="0"/>
          <p:nvPr/>
        </p:nvPicPr>
        <p:blipFill rotWithShape="1">
          <a:blip r:embed="rId4"/>
          <a:srcRect t="8014" b="8014"/>
          <a:stretch/>
        </p:blipFill>
        <p:spPr>
          <a:xfrm>
            <a:off x="3867645" y="1393971"/>
            <a:ext cx="1416900" cy="1189800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87" name="Google Shape;1287;p174" descr="Изображение выглядит как Человеческое лицо, человек, одежда, ожерелье&#10;&#10;Автоматически созданное описание"/>
          <p:cNvPicPr preferRelativeResize="0"/>
          <p:nvPr/>
        </p:nvPicPr>
        <p:blipFill rotWithShape="1">
          <a:blip r:embed="rId5"/>
          <a:srcRect l="5691" t="8757" r="-5465" b="28365"/>
          <a:stretch/>
        </p:blipFill>
        <p:spPr>
          <a:xfrm rot="728">
            <a:off x="6812815" y="1384184"/>
            <a:ext cx="1415644" cy="1186485"/>
          </a:xfrm>
          <a:prstGeom prst="hexagon">
            <a:avLst>
              <a:gd name="adj" fmla="val 25000"/>
              <a:gd name="vf" fmla="val 1154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89" name="Google Shape;1289;p174"/>
          <p:cNvSpPr txBox="1">
            <a:spLocks noGrp="1"/>
          </p:cNvSpPr>
          <p:nvPr>
            <p:ph type="title"/>
          </p:nvPr>
        </p:nvSpPr>
        <p:spPr>
          <a:xfrm>
            <a:off x="3412378" y="2847975"/>
            <a:ext cx="2310900" cy="36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" sz="1600" err="1"/>
              <a:t>Ренёва</a:t>
            </a:r>
            <a:r>
              <a:rPr lang="ru" sz="1600"/>
              <a:t> Валерия</a:t>
            </a:r>
          </a:p>
        </p:txBody>
      </p:sp>
      <p:sp>
        <p:nvSpPr>
          <p:cNvPr id="1290" name="Google Shape;1290;p174"/>
          <p:cNvSpPr txBox="1">
            <a:spLocks noGrp="1"/>
          </p:cNvSpPr>
          <p:nvPr>
            <p:ph type="title"/>
          </p:nvPr>
        </p:nvSpPr>
        <p:spPr>
          <a:xfrm>
            <a:off x="6334192" y="2775716"/>
            <a:ext cx="2367506" cy="3680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" sz="1600"/>
              <a:t>Шулепова Анастасия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E841EF-F483-7693-E175-D20075344F98}"/>
              </a:ext>
            </a:extLst>
          </p:cNvPr>
          <p:cNvSpPr txBox="1"/>
          <p:nvPr/>
        </p:nvSpPr>
        <p:spPr>
          <a:xfrm>
            <a:off x="3200400" y="234315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699A5D-267C-B5FD-3DB9-6AEFEF8373BE}"/>
              </a:ext>
            </a:extLst>
          </p:cNvPr>
          <p:cNvSpPr txBox="1"/>
          <p:nvPr/>
        </p:nvSpPr>
        <p:spPr>
          <a:xfrm>
            <a:off x="323349" y="3329363"/>
            <a:ext cx="2699585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>
                <a:solidFill>
                  <a:schemeClr val="tx1"/>
                </a:solidFill>
                <a:latin typeface="Nanum Gothic"/>
              </a:rPr>
              <a:t>+7 (982) 125-80-54</a:t>
            </a:r>
          </a:p>
          <a:p>
            <a:pPr algn="ctr"/>
            <a:r>
              <a:rPr lang="ru-RU">
                <a:solidFill>
                  <a:schemeClr val="bg1"/>
                </a:solidFill>
                <a:latin typeface="Nanum Gothic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katena.sitnikova.05@mail.ru</a:t>
            </a:r>
            <a:endParaRPr lang="ru-RU">
              <a:solidFill>
                <a:schemeClr val="bg1"/>
              </a:solidFill>
              <a:latin typeface="Nanum Gothic"/>
            </a:endParaRPr>
          </a:p>
          <a:p>
            <a:pPr algn="ctr"/>
            <a:endParaRPr lang="ru-RU">
              <a:solidFill>
                <a:schemeClr val="bg1"/>
              </a:solidFill>
              <a:latin typeface="Nanum Gothic"/>
            </a:endParaRPr>
          </a:p>
          <a:p>
            <a:pPr algn="ctr"/>
            <a:r>
              <a:rPr lang="ru-RU" b="1">
                <a:solidFill>
                  <a:schemeClr val="bg1"/>
                </a:solidFill>
                <a:latin typeface="Nanum Gothic"/>
              </a:rPr>
              <a:t>ВК:</a:t>
            </a:r>
            <a:r>
              <a:rPr lang="ru-RU" b="1">
                <a:solidFill>
                  <a:schemeClr val="tx1"/>
                </a:solidFill>
                <a:latin typeface="Nanum Gothic"/>
              </a:rPr>
              <a:t> </a:t>
            </a:r>
            <a:r>
              <a:rPr lang="ru-RU" err="1">
                <a:solidFill>
                  <a:schemeClr val="tx1"/>
                </a:solidFill>
                <a:latin typeface="Nanum Gothic"/>
              </a:rPr>
              <a:t>k.sitnikova</a:t>
            </a:r>
            <a:endParaRPr lang="ru-RU">
              <a:solidFill>
                <a:schemeClr val="tx1"/>
              </a:solidFill>
              <a:latin typeface="Nanum Gothic"/>
            </a:endParaRPr>
          </a:p>
          <a:p>
            <a:pPr algn="ctr"/>
            <a:r>
              <a:rPr lang="ru-RU" b="1">
                <a:solidFill>
                  <a:schemeClr val="bg1"/>
                </a:solidFill>
                <a:latin typeface="Nanum Gothic"/>
              </a:rPr>
              <a:t>ТГ: </a:t>
            </a:r>
            <a:r>
              <a:rPr lang="ru-RU" err="1">
                <a:solidFill>
                  <a:schemeClr val="tx1"/>
                </a:solidFill>
                <a:latin typeface="Nanum Gothic"/>
              </a:rPr>
              <a:t>katusha_kaif</a:t>
            </a:r>
            <a:endParaRPr lang="ru-RU">
              <a:solidFill>
                <a:schemeClr val="tx1"/>
              </a:solidFill>
              <a:latin typeface="Nanum Gothic"/>
            </a:endParaRPr>
          </a:p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5E0E90-BAB1-12B4-9C6D-48A45CFB97B3}"/>
              </a:ext>
            </a:extLst>
          </p:cNvPr>
          <p:cNvSpPr txBox="1"/>
          <p:nvPr/>
        </p:nvSpPr>
        <p:spPr>
          <a:xfrm>
            <a:off x="3338764" y="3284245"/>
            <a:ext cx="2481513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>
                <a:solidFill>
                  <a:schemeClr val="tx1"/>
                </a:solidFill>
                <a:latin typeface="Nanum Gothic"/>
              </a:rPr>
              <a:t>+7 (963) 063-33-46</a:t>
            </a:r>
          </a:p>
          <a:p>
            <a:pPr algn="ctr"/>
            <a:r>
              <a:rPr lang="ru-RU">
                <a:solidFill>
                  <a:schemeClr val="bg1"/>
                </a:solidFill>
                <a:latin typeface="Nanum Gothic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rvaleriya05@mail.ru</a:t>
            </a:r>
          </a:p>
          <a:p>
            <a:pPr algn="ctr"/>
            <a:endParaRPr lang="ru-RU">
              <a:solidFill>
                <a:schemeClr val="bg1"/>
              </a:solidFill>
              <a:latin typeface="Nanum Gothic"/>
            </a:endParaRPr>
          </a:p>
          <a:p>
            <a:pPr algn="ctr"/>
            <a:r>
              <a:rPr lang="ru-RU" b="1">
                <a:solidFill>
                  <a:schemeClr val="bg1"/>
                </a:solidFill>
                <a:latin typeface="Nanum Gothic"/>
              </a:rPr>
              <a:t>ВК: </a:t>
            </a:r>
            <a:r>
              <a:rPr lang="ru-RU" err="1">
                <a:solidFill>
                  <a:schemeClr val="tx1"/>
                </a:solidFill>
                <a:latin typeface="Nanum Gothic"/>
              </a:rPr>
              <a:t>valeriya_reneva</a:t>
            </a:r>
          </a:p>
          <a:p>
            <a:pPr algn="ctr"/>
            <a:r>
              <a:rPr lang="ru-RU" b="1">
                <a:solidFill>
                  <a:schemeClr val="bg1"/>
                </a:solidFill>
                <a:latin typeface="Nanum Gothic"/>
              </a:rPr>
              <a:t>ТГ: </a:t>
            </a:r>
            <a:r>
              <a:rPr lang="ru-RU">
                <a:solidFill>
                  <a:schemeClr val="tx1"/>
                </a:solidFill>
                <a:latin typeface="Nanum Gothic"/>
              </a:rPr>
              <a:t>valeriya052</a:t>
            </a:r>
          </a:p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38109E-7DC9-D1E2-7475-B8614DB85971}"/>
              </a:ext>
            </a:extLst>
          </p:cNvPr>
          <p:cNvSpPr txBox="1"/>
          <p:nvPr/>
        </p:nvSpPr>
        <p:spPr>
          <a:xfrm>
            <a:off x="6278981" y="3284245"/>
            <a:ext cx="2481513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>
                <a:solidFill>
                  <a:schemeClr val="tx1"/>
                </a:solidFill>
                <a:latin typeface="Nanum Gothic"/>
              </a:rPr>
              <a:t>+7 (982) 119-98-30</a:t>
            </a:r>
          </a:p>
          <a:p>
            <a:pPr algn="ctr"/>
            <a:r>
              <a:rPr lang="ru-RU">
                <a:solidFill>
                  <a:schemeClr val="bg1"/>
                </a:solidFill>
                <a:latin typeface="Nanum Gothic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nastya500212@gmail.com</a:t>
            </a:r>
          </a:p>
          <a:p>
            <a:pPr algn="ctr"/>
            <a:endParaRPr lang="ru-RU">
              <a:solidFill>
                <a:schemeClr val="bg1"/>
              </a:solidFill>
              <a:latin typeface="Nanum Gothic"/>
            </a:endParaRPr>
          </a:p>
          <a:p>
            <a:pPr algn="ctr"/>
            <a:r>
              <a:rPr lang="ru-RU" b="1">
                <a:solidFill>
                  <a:schemeClr val="bg1"/>
                </a:solidFill>
                <a:latin typeface="Nanum Gothic"/>
              </a:rPr>
              <a:t>ВК:</a:t>
            </a:r>
            <a:r>
              <a:rPr lang="ru-RU">
                <a:solidFill>
                  <a:schemeClr val="tx1"/>
                </a:solidFill>
                <a:latin typeface="Nanum Gothic"/>
              </a:rPr>
              <a:t> id293820763</a:t>
            </a:r>
          </a:p>
          <a:p>
            <a:pPr algn="ctr"/>
            <a:r>
              <a:rPr lang="ru-RU" b="1">
                <a:solidFill>
                  <a:schemeClr val="bg1"/>
                </a:solidFill>
                <a:latin typeface="Nanum Gothic"/>
              </a:rPr>
              <a:t>ТГ: </a:t>
            </a:r>
            <a:r>
              <a:rPr lang="ru-RU">
                <a:solidFill>
                  <a:schemeClr val="tx1"/>
                </a:solidFill>
                <a:latin typeface="Nanum Gothic"/>
              </a:rPr>
              <a:t>shulepova3</a:t>
            </a:r>
          </a:p>
          <a:p>
            <a:pPr algn="ctr"/>
            <a:endParaRPr lang="ru-RU"/>
          </a:p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47F82C-BCDC-F88C-C815-D35E445DA211}"/>
              </a:ext>
            </a:extLst>
          </p:cNvPr>
          <p:cNvSpPr txBox="1"/>
          <p:nvPr/>
        </p:nvSpPr>
        <p:spPr>
          <a:xfrm>
            <a:off x="8370380" y="4625163"/>
            <a:ext cx="392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959425991"/>
      </p:ext>
    </p:extLst>
  </p:cSld>
  <p:clrMapOvr>
    <a:masterClrMapping/>
  </p:clrMapOvr>
</p:sld>
</file>

<file path=ppt/theme/theme1.xml><?xml version="1.0" encoding="utf-8"?>
<a:theme xmlns:a="http://schemas.openxmlformats.org/drawingml/2006/main" name="Hangul Learning App Pitch Deck by Slidesgo">
  <a:themeElements>
    <a:clrScheme name="Simple Light">
      <a:dk1>
        <a:srgbClr val="434343"/>
      </a:dk1>
      <a:lt1>
        <a:srgbClr val="D17254"/>
      </a:lt1>
      <a:dk2>
        <a:srgbClr val="F18C6C"/>
      </a:dk2>
      <a:lt2>
        <a:srgbClr val="FCB59F"/>
      </a:lt2>
      <a:accent1>
        <a:srgbClr val="FFD8CC"/>
      </a:accent1>
      <a:accent2>
        <a:srgbClr val="66666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angul Learning App Pitch Deck by Slidesgo">
  <a:themeElements>
    <a:clrScheme name="Simple Light">
      <a:dk1>
        <a:srgbClr val="434343"/>
      </a:dk1>
      <a:lt1>
        <a:srgbClr val="D17254"/>
      </a:lt1>
      <a:dk2>
        <a:srgbClr val="F18C6C"/>
      </a:dk2>
      <a:lt2>
        <a:srgbClr val="FCB59F"/>
      </a:lt2>
      <a:accent1>
        <a:srgbClr val="FFD8CC"/>
      </a:accent1>
      <a:accent2>
        <a:srgbClr val="66666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angul Learning App Pitch Deck by Slidesgo">
  <a:themeElements>
    <a:clrScheme name="Simple Light">
      <a:dk1>
        <a:srgbClr val="434343"/>
      </a:dk1>
      <a:lt1>
        <a:srgbClr val="D17254"/>
      </a:lt1>
      <a:dk2>
        <a:srgbClr val="F18C6C"/>
      </a:dk2>
      <a:lt2>
        <a:srgbClr val="FCB59F"/>
      </a:lt2>
      <a:accent1>
        <a:srgbClr val="FFD8CC"/>
      </a:accent1>
      <a:accent2>
        <a:srgbClr val="66666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Hangul Learning App Pitch Deck by Slidesgo">
  <a:themeElements>
    <a:clrScheme name="Simple Light">
      <a:dk1>
        <a:srgbClr val="434343"/>
      </a:dk1>
      <a:lt1>
        <a:srgbClr val="D17254"/>
      </a:lt1>
      <a:dk2>
        <a:srgbClr val="F18C6C"/>
      </a:dk2>
      <a:lt2>
        <a:srgbClr val="FCB59F"/>
      </a:lt2>
      <a:accent1>
        <a:srgbClr val="FFD8CC"/>
      </a:accent1>
      <a:accent2>
        <a:srgbClr val="66666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882</Words>
  <Application>Microsoft Office PowerPoint</Application>
  <PresentationFormat>Экран (16:9)</PresentationFormat>
  <Paragraphs>264</Paragraphs>
  <Slides>18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18</vt:i4>
      </vt:variant>
    </vt:vector>
  </HeadingPairs>
  <TitlesOfParts>
    <vt:vector size="34" baseType="lpstr">
      <vt:lpstr>Open Sans</vt:lpstr>
      <vt:lpstr>Bebas Neue</vt:lpstr>
      <vt:lpstr>Nanum Gothic</vt:lpstr>
      <vt:lpstr>Sitka Text</vt:lpstr>
      <vt:lpstr>NanumGothicExtraBold</vt:lpstr>
      <vt:lpstr>Roboto</vt:lpstr>
      <vt:lpstr>Symbol</vt:lpstr>
      <vt:lpstr>Arial</vt:lpstr>
      <vt:lpstr>Wingdings</vt:lpstr>
      <vt:lpstr>Abel</vt:lpstr>
      <vt:lpstr>PT Sans</vt:lpstr>
      <vt:lpstr>Hangul Learning App Pitch Deck by Slidesgo</vt:lpstr>
      <vt:lpstr>Hangul Learning App Pitch Deck by Slidesgo</vt:lpstr>
      <vt:lpstr>Hangul Learning App Pitch Deck by Slidesgo</vt:lpstr>
      <vt:lpstr>Office Theme</vt:lpstr>
      <vt:lpstr>Hangul Learning App Pitch Deck by Slidesgo</vt:lpstr>
      <vt:lpstr>Презентация PowerPoint</vt:lpstr>
      <vt:lpstr>Наша команда</vt:lpstr>
      <vt:lpstr>Презентация PowerPoint</vt:lpstr>
      <vt:lpstr>О проекте</vt:lpstr>
      <vt:lpstr>Роль проекта в обеспечении  технологического суверенитета страны</vt:lpstr>
      <vt:lpstr>Описание целевого рынка</vt:lpstr>
      <vt:lpstr>Презентация PowerPoint</vt:lpstr>
      <vt:lpstr>Презентация PowerPoint</vt:lpstr>
      <vt:lpstr>Анализ конкурентов</vt:lpstr>
      <vt:lpstr>Презентация PowerPoint</vt:lpstr>
      <vt:lpstr>Презентация PowerPoint</vt:lpstr>
      <vt:lpstr>Организационно-правовая форма – Индивидуальный предприниматель  Упрощенная система налогообложения (6%)  </vt:lpstr>
      <vt:lpstr>Презентация PowerPoint</vt:lpstr>
      <vt:lpstr>Финансовый план</vt:lpstr>
      <vt:lpstr>Экономика проекта</vt:lpstr>
      <vt:lpstr>Презентация PowerPoint</vt:lpstr>
      <vt:lpstr>Риск конкуренции</vt:lpstr>
      <vt:lpstr>Координаты команды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BENTO</dc:title>
  <dc:creator>Professional</dc:creator>
  <cp:lastModifiedBy>katya katya</cp:lastModifiedBy>
  <cp:revision>365</cp:revision>
  <dcterms:modified xsi:type="dcterms:W3CDTF">2023-12-11T04:30:27Z</dcterms:modified>
</cp:coreProperties>
</file>