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8" r:id="rId2"/>
    <p:sldId id="259" r:id="rId3"/>
    <p:sldId id="260" r:id="rId4"/>
    <p:sldId id="261" r:id="rId5"/>
    <p:sldId id="265" r:id="rId6"/>
    <p:sldId id="262" r:id="rId7"/>
    <p:sldId id="263" r:id="rId8"/>
    <p:sldId id="268" r:id="rId9"/>
    <p:sldId id="264" r:id="rId10"/>
    <p:sldId id="267" r:id="rId11"/>
    <p:sldId id="266" r:id="rId12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89" d="100"/>
          <a:sy n="89" d="100"/>
        </p:scale>
        <p:origin x="-616" y="-4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2" d="100"/>
          <a:sy n="52" d="100"/>
        </p:scale>
        <p:origin x="-2716" y="-6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6435C3-E781-4417-8A23-1CB98E004769}" type="datetimeFigureOut">
              <a:rPr lang="ru-RU" smtClean="0"/>
              <a:t>03.12.2023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40A30F-BFBD-47EF-9C05-E40A9069B72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4772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76ADC2-C168-4FB4-890F-9F714803CD0B}" type="datetimeFigureOut">
              <a:rPr lang="ru-RU" smtClean="0"/>
              <a:t>03.12.2023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81FAEB-92D4-4733-8037-9B1017A069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13445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76ADC2-C168-4FB4-890F-9F714803CD0B}" type="datetimeFigureOut">
              <a:rPr lang="ru-RU" smtClean="0"/>
              <a:t>03.12.2023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81FAEB-92D4-4733-8037-9B1017A069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61154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76ADC2-C168-4FB4-890F-9F714803CD0B}" type="datetimeFigureOut">
              <a:rPr lang="ru-RU" smtClean="0"/>
              <a:t>03.12.2023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81FAEB-92D4-4733-8037-9B1017A069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48580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76ADC2-C168-4FB4-890F-9F714803CD0B}" type="datetimeFigureOut">
              <a:rPr lang="ru-RU" smtClean="0"/>
              <a:t>03.12.2023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81FAEB-92D4-4733-8037-9B1017A069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46999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76ADC2-C168-4FB4-890F-9F714803CD0B}" type="datetimeFigureOut">
              <a:rPr lang="ru-RU" smtClean="0"/>
              <a:t>03.12.2023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81FAEB-92D4-4733-8037-9B1017A069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47359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76ADC2-C168-4FB4-890F-9F714803CD0B}" type="datetimeFigureOut">
              <a:rPr lang="ru-RU" smtClean="0"/>
              <a:t>03.12.2023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81FAEB-92D4-4733-8037-9B1017A069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10022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76ADC2-C168-4FB4-890F-9F714803CD0B}" type="datetimeFigureOut">
              <a:rPr lang="ru-RU" smtClean="0"/>
              <a:t>03.12.2023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81FAEB-92D4-4733-8037-9B1017A069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41261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76ADC2-C168-4FB4-890F-9F714803CD0B}" type="datetimeFigureOut">
              <a:rPr lang="ru-RU" smtClean="0"/>
              <a:t>03.12.2023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81FAEB-92D4-4733-8037-9B1017A069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80766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76ADC2-C168-4FB4-890F-9F714803CD0B}" type="datetimeFigureOut">
              <a:rPr lang="ru-RU" smtClean="0"/>
              <a:t>03.12.2023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81FAEB-92D4-4733-8037-9B1017A069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78679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76ADC2-C168-4FB4-890F-9F714803CD0B}" type="datetimeFigureOut">
              <a:rPr lang="ru-RU" smtClean="0"/>
              <a:t>03.12.2023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81FAEB-92D4-4733-8037-9B1017A069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03316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76ADC2-C168-4FB4-890F-9F714803CD0B}" type="datetimeFigureOut">
              <a:rPr lang="ru-RU" smtClean="0"/>
              <a:t>03.12.2023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81FAEB-92D4-4733-8037-9B1017A069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82865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575125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DT 0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2">
            <a:extLst>
              <a:ext uri="{FF2B5EF4-FFF2-40B4-BE49-F238E27FC236}">
                <a16:creationId xmlns="" xmlns:a16="http://schemas.microsoft.com/office/drawing/2014/main" id="{3EE04177-A418-4EDE-AFAA-70FD4C0AC0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7819" y="214745"/>
            <a:ext cx="8368363" cy="491836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defRPr sz="2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9141878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DT 00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2">
            <a:extLst>
              <a:ext uri="{FF2B5EF4-FFF2-40B4-BE49-F238E27FC236}">
                <a16:creationId xmlns="" xmlns:a16="http://schemas.microsoft.com/office/drawing/2014/main" id="{3EE04177-A418-4EDE-AFAA-70FD4C0AC0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7819" y="214745"/>
            <a:ext cx="8368363" cy="491836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defRPr sz="2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="" xmlns:a16="http://schemas.microsoft.com/office/drawing/2014/main" id="{3B37F044-869D-4F91-8D7B-3374540BB083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87819" y="1011238"/>
            <a:ext cx="4088996" cy="1704253"/>
          </a:xfrm>
          <a:custGeom>
            <a:avLst/>
            <a:gdLst>
              <a:gd name="connsiteX0" fmla="*/ 0 w 8385810"/>
              <a:gd name="connsiteY0" fmla="*/ 0 h 4415790"/>
              <a:gd name="connsiteX1" fmla="*/ 8385810 w 8385810"/>
              <a:gd name="connsiteY1" fmla="*/ 0 h 4415790"/>
              <a:gd name="connsiteX2" fmla="*/ 8385810 w 8385810"/>
              <a:gd name="connsiteY2" fmla="*/ 4415790 h 4415790"/>
              <a:gd name="connsiteX3" fmla="*/ 0 w 8385810"/>
              <a:gd name="connsiteY3" fmla="*/ 4415790 h 44157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85810" h="4415790">
                <a:moveTo>
                  <a:pt x="0" y="0"/>
                </a:moveTo>
                <a:lnTo>
                  <a:pt x="8385810" y="0"/>
                </a:lnTo>
                <a:lnTo>
                  <a:pt x="8385810" y="4415790"/>
                </a:lnTo>
                <a:lnTo>
                  <a:pt x="0" y="4415790"/>
                </a:ln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 w="19050">
            <a:noFill/>
          </a:ln>
        </p:spPr>
        <p:txBody>
          <a:bodyPr wrap="square" lIns="0" tIns="0" rIns="0" bIns="640080" anchor="b">
            <a:noAutofit/>
          </a:bodyPr>
          <a:lstStyle>
            <a:lvl1pPr algn="ctr" rtl="0">
              <a:buNone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5" name="Picture Placeholder 3">
            <a:extLst>
              <a:ext uri="{FF2B5EF4-FFF2-40B4-BE49-F238E27FC236}">
                <a16:creationId xmlns="" xmlns:a16="http://schemas.microsoft.com/office/drawing/2014/main" id="{DD39DD0D-E3BB-49F3-998A-2C2354F6F31B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4667187" y="2856202"/>
            <a:ext cx="4088996" cy="1704253"/>
          </a:xfrm>
          <a:custGeom>
            <a:avLst/>
            <a:gdLst>
              <a:gd name="connsiteX0" fmla="*/ 0 w 8385810"/>
              <a:gd name="connsiteY0" fmla="*/ 0 h 4415790"/>
              <a:gd name="connsiteX1" fmla="*/ 8385810 w 8385810"/>
              <a:gd name="connsiteY1" fmla="*/ 0 h 4415790"/>
              <a:gd name="connsiteX2" fmla="*/ 8385810 w 8385810"/>
              <a:gd name="connsiteY2" fmla="*/ 4415790 h 4415790"/>
              <a:gd name="connsiteX3" fmla="*/ 0 w 8385810"/>
              <a:gd name="connsiteY3" fmla="*/ 4415790 h 44157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85810" h="4415790">
                <a:moveTo>
                  <a:pt x="0" y="0"/>
                </a:moveTo>
                <a:lnTo>
                  <a:pt x="8385810" y="0"/>
                </a:lnTo>
                <a:lnTo>
                  <a:pt x="8385810" y="4415790"/>
                </a:lnTo>
                <a:lnTo>
                  <a:pt x="0" y="4415790"/>
                </a:ln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 w="19050">
            <a:noFill/>
          </a:ln>
        </p:spPr>
        <p:txBody>
          <a:bodyPr wrap="square" lIns="0" tIns="0" rIns="0" bIns="640080" anchor="b">
            <a:noAutofit/>
          </a:bodyPr>
          <a:lstStyle>
            <a:lvl1pPr algn="ctr" rtl="0">
              <a:buNone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</a:p>
        </p:txBody>
      </p:sp>
    </p:spTree>
    <p:extLst>
      <p:ext uri="{BB962C8B-B14F-4D97-AF65-F5344CB8AC3E}">
        <p14:creationId xmlns:p14="http://schemas.microsoft.com/office/powerpoint/2010/main" val="168392208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DT 00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 lang="en-US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76616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76ADC2-C168-4FB4-890F-9F714803CD0B}" type="datetimeFigureOut">
              <a:rPr lang="ru-RU" smtClean="0"/>
              <a:t>03.12.2023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81FAEB-92D4-4733-8037-9B1017A069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73597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12" Type="http://schemas.openxmlformats.org/officeDocument/2006/relationships/image" Target="../media/image12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6.jpeg"/><Relationship Id="rId11" Type="http://schemas.openxmlformats.org/officeDocument/2006/relationships/image" Target="../media/image11.jpeg"/><Relationship Id="rId5" Type="http://schemas.openxmlformats.org/officeDocument/2006/relationships/image" Target="../media/image5.jpeg"/><Relationship Id="rId10" Type="http://schemas.openxmlformats.org/officeDocument/2006/relationships/image" Target="../media/image10.jpeg"/><Relationship Id="rId4" Type="http://schemas.openxmlformats.org/officeDocument/2006/relationships/image" Target="../media/image4.png"/><Relationship Id="rId9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Right Triangle 42">
            <a:extLst>
              <a:ext uri="{FF2B5EF4-FFF2-40B4-BE49-F238E27FC236}">
                <a16:creationId xmlns="" xmlns:a16="http://schemas.microsoft.com/office/drawing/2014/main" id="{4ACE4686-0248-4CC8-8E77-738B40FA8601}"/>
              </a:ext>
            </a:extLst>
          </p:cNvPr>
          <p:cNvSpPr/>
          <p:nvPr/>
        </p:nvSpPr>
        <p:spPr>
          <a:xfrm rot="16200000" flipH="1">
            <a:off x="4215165" y="-1035015"/>
            <a:ext cx="3893820" cy="5963850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2">
            <a:extLst>
              <a:ext uri="{FF2B5EF4-FFF2-40B4-BE49-F238E27FC236}">
                <a16:creationId xmlns="" xmlns:a16="http://schemas.microsoft.com/office/drawing/2014/main" id="{88AC3FEA-38BC-41BA-B157-D3CD531D728A}"/>
              </a:ext>
            </a:extLst>
          </p:cNvPr>
          <p:cNvSpPr txBox="1">
            <a:spLocks/>
          </p:cNvSpPr>
          <p:nvPr/>
        </p:nvSpPr>
        <p:spPr>
          <a:xfrm>
            <a:off x="384640" y="1707654"/>
            <a:ext cx="5755311" cy="984885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3200" b="1" dirty="0" smtClean="0">
                <a:solidFill>
                  <a:schemeClr val="accent2"/>
                </a:solidFill>
                <a:latin typeface="Montserrat" pitchFamily="2" charset="-52"/>
              </a:rPr>
              <a:t>Платформа для </a:t>
            </a:r>
          </a:p>
          <a:p>
            <a:pPr algn="l"/>
            <a:r>
              <a:rPr lang="ru-RU" sz="3200" b="1" dirty="0" smtClean="0">
                <a:solidFill>
                  <a:schemeClr val="accent2"/>
                </a:solidFill>
                <a:latin typeface="Montserrat" pitchFamily="2" charset="-52"/>
              </a:rPr>
              <a:t>поиска полезного досуга</a:t>
            </a:r>
            <a:endParaRPr lang="en-US" sz="2000" b="1" dirty="0">
              <a:solidFill>
                <a:schemeClr val="accent2"/>
              </a:solidFill>
              <a:latin typeface="Montserrat" pitchFamily="2" charset="-52"/>
            </a:endParaRPr>
          </a:p>
        </p:txBody>
      </p:sp>
      <p:sp>
        <p:nvSpPr>
          <p:cNvPr id="5" name="Inhaltsplatzhalter 4">
            <a:extLst>
              <a:ext uri="{FF2B5EF4-FFF2-40B4-BE49-F238E27FC236}">
                <a16:creationId xmlns="" xmlns:a16="http://schemas.microsoft.com/office/drawing/2014/main" id="{F9B5800A-95B7-47B1-B758-9A884036B560}"/>
              </a:ext>
            </a:extLst>
          </p:cNvPr>
          <p:cNvSpPr txBox="1">
            <a:spLocks/>
          </p:cNvSpPr>
          <p:nvPr/>
        </p:nvSpPr>
        <p:spPr>
          <a:xfrm>
            <a:off x="406763" y="2995711"/>
            <a:ext cx="4927237" cy="215444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marL="272967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98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64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256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335" indent="-179335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847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10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Aft>
                <a:spcPts val="600"/>
              </a:spcAft>
              <a:buNone/>
            </a:pPr>
            <a:r>
              <a:rPr lang="ru-RU" sz="1400" b="1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Montserrat" pitchFamily="2" charset="-52"/>
              </a:rPr>
              <a:t>Команда «Молот»</a:t>
            </a:r>
            <a:endParaRPr lang="en-US" sz="1400" b="1" dirty="0">
              <a:solidFill>
                <a:schemeClr val="tx1">
                  <a:lumMod val="90000"/>
                  <a:lumOff val="10000"/>
                </a:schemeClr>
              </a:solidFill>
              <a:latin typeface="Montserrat" pitchFamily="2" charset="-52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B918BF8F-ABDC-40AE-B564-6E73A9D2FC80}"/>
              </a:ext>
            </a:extLst>
          </p:cNvPr>
          <p:cNvSpPr/>
          <p:nvPr/>
        </p:nvSpPr>
        <p:spPr>
          <a:xfrm>
            <a:off x="406762" y="2857820"/>
            <a:ext cx="5677406" cy="4571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1013">
              <a:solidFill>
                <a:schemeClr val="bg1"/>
              </a:solidFill>
            </a:endParaRPr>
          </a:p>
        </p:txBody>
      </p:sp>
      <p:sp>
        <p:nvSpPr>
          <p:cNvPr id="10" name="Inhaltsplatzhalter 4">
            <a:extLst>
              <a:ext uri="{FF2B5EF4-FFF2-40B4-BE49-F238E27FC236}">
                <a16:creationId xmlns="" xmlns:a16="http://schemas.microsoft.com/office/drawing/2014/main" id="{1C559041-F716-4F9F-B4E9-4AE28E81E62F}"/>
              </a:ext>
            </a:extLst>
          </p:cNvPr>
          <p:cNvSpPr txBox="1">
            <a:spLocks/>
          </p:cNvSpPr>
          <p:nvPr/>
        </p:nvSpPr>
        <p:spPr>
          <a:xfrm>
            <a:off x="406763" y="3306597"/>
            <a:ext cx="4927237" cy="215444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marL="272967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98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64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256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335" indent="-179335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847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10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Aft>
                <a:spcPts val="600"/>
              </a:spcAft>
              <a:buNone/>
            </a:pPr>
            <a:r>
              <a:rPr lang="ru-RU" sz="140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Montserrat" pitchFamily="2" charset="-52"/>
              </a:rPr>
              <a:t>Акселератор 2023</a:t>
            </a:r>
            <a:endParaRPr lang="en-US" sz="1400" dirty="0">
              <a:solidFill>
                <a:schemeClr val="tx1">
                  <a:lumMod val="90000"/>
                  <a:lumOff val="10000"/>
                </a:schemeClr>
              </a:solidFill>
              <a:latin typeface="Montserrat" pitchFamily="2" charset="-52"/>
            </a:endParaRPr>
          </a:p>
        </p:txBody>
      </p:sp>
      <p:sp>
        <p:nvSpPr>
          <p:cNvPr id="11" name="Inhaltsplatzhalter 4">
            <a:extLst>
              <a:ext uri="{FF2B5EF4-FFF2-40B4-BE49-F238E27FC236}">
                <a16:creationId xmlns="" xmlns:a16="http://schemas.microsoft.com/office/drawing/2014/main" id="{D2DCCC8D-98B4-498D-A35F-612F32D78DD9}"/>
              </a:ext>
            </a:extLst>
          </p:cNvPr>
          <p:cNvSpPr txBox="1">
            <a:spLocks/>
          </p:cNvSpPr>
          <p:nvPr/>
        </p:nvSpPr>
        <p:spPr>
          <a:xfrm>
            <a:off x="406763" y="3617483"/>
            <a:ext cx="4927237" cy="215444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marL="272967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98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64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256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335" indent="-179335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847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10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Aft>
                <a:spcPts val="600"/>
              </a:spcAft>
              <a:buNone/>
            </a:pPr>
            <a:r>
              <a:rPr lang="ru-RU" sz="140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Montserrat" pitchFamily="2" charset="-52"/>
              </a:rPr>
              <a:t>Трек «Умный город»</a:t>
            </a:r>
            <a:endParaRPr lang="en-US" sz="1400" dirty="0">
              <a:solidFill>
                <a:schemeClr val="tx1">
                  <a:lumMod val="90000"/>
                  <a:lumOff val="10000"/>
                </a:schemeClr>
              </a:solidFill>
              <a:latin typeface="Montserrat" pitchFamily="2" charset="-52"/>
            </a:endParaRPr>
          </a:p>
        </p:txBody>
      </p:sp>
      <p:sp>
        <p:nvSpPr>
          <p:cNvPr id="2" name="Right Triangle 1">
            <a:extLst>
              <a:ext uri="{FF2B5EF4-FFF2-40B4-BE49-F238E27FC236}">
                <a16:creationId xmlns="" xmlns:a16="http://schemas.microsoft.com/office/drawing/2014/main" id="{AE86FDD4-B326-41BF-A18A-9363B074310A}"/>
              </a:ext>
            </a:extLst>
          </p:cNvPr>
          <p:cNvSpPr/>
          <p:nvPr/>
        </p:nvSpPr>
        <p:spPr>
          <a:xfrm flipH="1">
            <a:off x="5780220" y="1"/>
            <a:ext cx="3363780" cy="514350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Inhaltsplatzhalter 4">
            <a:extLst>
              <a:ext uri="{FF2B5EF4-FFF2-40B4-BE49-F238E27FC236}">
                <a16:creationId xmlns="" xmlns:a16="http://schemas.microsoft.com/office/drawing/2014/main" id="{B1C8FBD1-A86D-4364-BF2D-7A79285ABC12}"/>
              </a:ext>
            </a:extLst>
          </p:cNvPr>
          <p:cNvSpPr txBox="1">
            <a:spLocks/>
          </p:cNvSpPr>
          <p:nvPr/>
        </p:nvSpPr>
        <p:spPr>
          <a:xfrm>
            <a:off x="406763" y="4344719"/>
            <a:ext cx="4586068" cy="184666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marL="272967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98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64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256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335" indent="-179335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847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10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Aft>
                <a:spcPts val="600"/>
              </a:spcAft>
              <a:buNone/>
            </a:pPr>
            <a:r>
              <a:rPr lang="ru-RU" sz="1200" i="1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Montserrat" pitchFamily="2" charset="-52"/>
              </a:rPr>
              <a:t>04.12.2023</a:t>
            </a:r>
            <a:endParaRPr lang="en-US" sz="1200" i="1" dirty="0">
              <a:solidFill>
                <a:schemeClr val="tx1">
                  <a:lumMod val="90000"/>
                  <a:lumOff val="10000"/>
                </a:schemeClr>
              </a:solidFill>
              <a:latin typeface="Montserrat" pitchFamily="2" charset="-52"/>
            </a:endParaRPr>
          </a:p>
        </p:txBody>
      </p:sp>
      <p:pic>
        <p:nvPicPr>
          <p:cNvPr id="42" name="Picture 2" descr="https://skillcity.ru/upload/files/image/skills/13uni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577" y="319006"/>
            <a:ext cx="1019008" cy="11515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4" name="TextBox 43"/>
          <p:cNvSpPr txBox="1"/>
          <p:nvPr/>
        </p:nvSpPr>
        <p:spPr>
          <a:xfrm>
            <a:off x="5123766" y="262315"/>
            <a:ext cx="32766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chemeClr val="bg1"/>
                </a:solidFill>
                <a:latin typeface="Montserrat" pitchFamily="2" charset="-52"/>
              </a:rPr>
              <a:t>Московский государственный технический университет имени Н.Э. Баумана</a:t>
            </a:r>
          </a:p>
          <a:p>
            <a:pPr algn="ctr"/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866417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Shape 918">
            <a:extLst>
              <a:ext uri="{FF2B5EF4-FFF2-40B4-BE49-F238E27FC236}">
                <a16:creationId xmlns="" xmlns:a16="http://schemas.microsoft.com/office/drawing/2014/main" id="{F98F0279-CC16-4E35-8D16-FD66F6598C3E}"/>
              </a:ext>
            </a:extLst>
          </p:cNvPr>
          <p:cNvGrpSpPr/>
          <p:nvPr/>
        </p:nvGrpSpPr>
        <p:grpSpPr>
          <a:xfrm>
            <a:off x="1523999" y="1011238"/>
            <a:ext cx="7232180" cy="1549554"/>
            <a:chOff x="935353" y="2807277"/>
            <a:chExt cx="11504741" cy="1111765"/>
          </a:xfrm>
        </p:grpSpPr>
        <p:sp>
          <p:nvSpPr>
            <p:cNvPr id="13" name="Shape 919">
              <a:extLst>
                <a:ext uri="{FF2B5EF4-FFF2-40B4-BE49-F238E27FC236}">
                  <a16:creationId xmlns="" xmlns:a16="http://schemas.microsoft.com/office/drawing/2014/main" id="{1E5488F2-B312-400B-A16C-077F48036B0F}"/>
                </a:ext>
              </a:extLst>
            </p:cNvPr>
            <p:cNvSpPr/>
            <p:nvPr/>
          </p:nvSpPr>
          <p:spPr>
            <a:xfrm>
              <a:off x="4254133" y="2807277"/>
              <a:ext cx="8185961" cy="794500"/>
            </a:xfrm>
            <a:prstGeom prst="homePlat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lIns="68569" tIns="34275" rIns="68569" bIns="34275" anchor="ctr" anchorCtr="0">
              <a:noAutofit/>
            </a:bodyPr>
            <a:lstStyle/>
            <a:p>
              <a:pPr>
                <a:lnSpc>
                  <a:spcPct val="120000"/>
                </a:lnSpc>
              </a:pPr>
              <a:r>
                <a:rPr lang="ru-RU" sz="1400" b="1" dirty="0" smtClean="0">
                  <a:solidFill>
                    <a:schemeClr val="bg1"/>
                  </a:solidFill>
                  <a:latin typeface="Montserrat" pitchFamily="2" charset="-52"/>
                </a:rPr>
                <a:t>Единство</a:t>
              </a:r>
              <a:r>
                <a:rPr lang="en-US" sz="1400" b="1" dirty="0" smtClean="0">
                  <a:solidFill>
                    <a:schemeClr val="bg1"/>
                  </a:solidFill>
                  <a:latin typeface="Montserrat" pitchFamily="2" charset="-52"/>
                </a:rPr>
                <a:t>. </a:t>
              </a:r>
              <a:r>
                <a:rPr lang="en-US" sz="1400" b="1" dirty="0">
                  <a:solidFill>
                    <a:schemeClr val="bg1"/>
                  </a:solidFill>
                </a:rPr>
                <a:t/>
              </a:r>
              <a:br>
                <a:rPr lang="en-US" sz="1400" b="1" dirty="0">
                  <a:solidFill>
                    <a:schemeClr val="bg1"/>
                  </a:solidFill>
                </a:rPr>
              </a:br>
              <a:r>
                <a:rPr lang="ru-RU" sz="1000" dirty="0" smtClean="0">
                  <a:solidFill>
                    <a:schemeClr val="bg1"/>
                  </a:solidFill>
                  <a:latin typeface="Montserrat" pitchFamily="2" charset="-52"/>
                </a:rPr>
                <a:t>Ограниченность предложения и отсутствие единой платформы для выбора варианта проведения полезного досуга</a:t>
              </a:r>
              <a:endParaRPr lang="en-US" sz="1000" dirty="0">
                <a:solidFill>
                  <a:schemeClr val="bg1"/>
                </a:solidFill>
                <a:latin typeface="Montserrat" pitchFamily="2" charset="-52"/>
              </a:endParaRPr>
            </a:p>
          </p:txBody>
        </p:sp>
        <p:sp>
          <p:nvSpPr>
            <p:cNvPr id="14" name="Shape 920">
              <a:extLst>
                <a:ext uri="{FF2B5EF4-FFF2-40B4-BE49-F238E27FC236}">
                  <a16:creationId xmlns="" xmlns:a16="http://schemas.microsoft.com/office/drawing/2014/main" id="{3B5F6D26-5C0B-4122-8FCF-290A02DD2434}"/>
                </a:ext>
              </a:extLst>
            </p:cNvPr>
            <p:cNvSpPr/>
            <p:nvPr/>
          </p:nvSpPr>
          <p:spPr>
            <a:xfrm>
              <a:off x="3462780" y="2807277"/>
              <a:ext cx="791354" cy="111176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0"/>
                  </a:moveTo>
                  <a:lnTo>
                    <a:pt x="0" y="90544"/>
                  </a:lnTo>
                  <a:lnTo>
                    <a:pt x="0" y="119999"/>
                  </a:lnTo>
                  <a:lnTo>
                    <a:pt x="120000" y="85755"/>
                  </a:lnTo>
                  <a:lnTo>
                    <a:pt x="120000" y="0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</p:spPr>
          <p:txBody>
            <a:bodyPr lIns="68569" tIns="34275" rIns="68569" bIns="34275" anchor="t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5" name="Shape 921">
              <a:extLst>
                <a:ext uri="{FF2B5EF4-FFF2-40B4-BE49-F238E27FC236}">
                  <a16:creationId xmlns="" xmlns:a16="http://schemas.microsoft.com/office/drawing/2014/main" id="{24577ED2-9B54-4856-A04F-9083378CD4D9}"/>
                </a:ext>
              </a:extLst>
            </p:cNvPr>
            <p:cNvSpPr/>
            <p:nvPr/>
          </p:nvSpPr>
          <p:spPr>
            <a:xfrm>
              <a:off x="935353" y="3645273"/>
              <a:ext cx="2527429" cy="27376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lIns="68569" tIns="34275" rIns="68569" bIns="34275" anchor="ctr" anchorCtr="0">
              <a:noAutofit/>
            </a:bodyPr>
            <a:lstStyle/>
            <a:p>
              <a:pPr algn="ctr">
                <a:buClr>
                  <a:srgbClr val="000000"/>
                </a:buClr>
              </a:pPr>
              <a:endParaRPr sz="1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5" name="Shape 922">
            <a:extLst>
              <a:ext uri="{FF2B5EF4-FFF2-40B4-BE49-F238E27FC236}">
                <a16:creationId xmlns="" xmlns:a16="http://schemas.microsoft.com/office/drawing/2014/main" id="{0ED8A48D-0E37-4448-977E-0C4BE8BF4FCF}"/>
              </a:ext>
            </a:extLst>
          </p:cNvPr>
          <p:cNvGrpSpPr/>
          <p:nvPr/>
        </p:nvGrpSpPr>
        <p:grpSpPr>
          <a:xfrm>
            <a:off x="1524001" y="2234765"/>
            <a:ext cx="7232179" cy="1107356"/>
            <a:chOff x="935355" y="3685128"/>
            <a:chExt cx="11504739" cy="794500"/>
          </a:xfrm>
        </p:grpSpPr>
        <p:sp>
          <p:nvSpPr>
            <p:cNvPr id="10" name="Shape 923">
              <a:extLst>
                <a:ext uri="{FF2B5EF4-FFF2-40B4-BE49-F238E27FC236}">
                  <a16:creationId xmlns="" xmlns:a16="http://schemas.microsoft.com/office/drawing/2014/main" id="{DA8F0D90-2BD9-4295-AF4D-BB3B69778D81}"/>
                </a:ext>
              </a:extLst>
            </p:cNvPr>
            <p:cNvSpPr/>
            <p:nvPr/>
          </p:nvSpPr>
          <p:spPr>
            <a:xfrm>
              <a:off x="4254133" y="3685128"/>
              <a:ext cx="8185961" cy="794500"/>
            </a:xfrm>
            <a:prstGeom prst="homePlate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txBody>
            <a:bodyPr lIns="68569" tIns="34275" rIns="68569" bIns="34275" anchor="ctr" anchorCtr="0">
              <a:noAutofit/>
            </a:bodyPr>
            <a:lstStyle/>
            <a:p>
              <a:pPr>
                <a:lnSpc>
                  <a:spcPct val="120000"/>
                </a:lnSpc>
              </a:pPr>
              <a:r>
                <a:rPr lang="ru-RU" sz="1400" b="1" dirty="0" smtClean="0">
                  <a:solidFill>
                    <a:schemeClr val="bg1"/>
                  </a:solidFill>
                  <a:latin typeface="Montserrat" pitchFamily="2" charset="-52"/>
                </a:rPr>
                <a:t>Уникальность</a:t>
              </a:r>
              <a:r>
                <a:rPr lang="en-US" sz="1400" b="1" dirty="0" smtClean="0">
                  <a:solidFill>
                    <a:schemeClr val="bg1"/>
                  </a:solidFill>
                  <a:latin typeface="Montserrat" pitchFamily="2" charset="-52"/>
                </a:rPr>
                <a:t>. </a:t>
              </a:r>
              <a:r>
                <a:rPr lang="en-US" sz="1050" b="1" dirty="0">
                  <a:solidFill>
                    <a:schemeClr val="bg1"/>
                  </a:solidFill>
                  <a:latin typeface="Montserrat" pitchFamily="2" charset="-52"/>
                </a:rPr>
                <a:t/>
              </a:r>
              <a:br>
                <a:rPr lang="en-US" sz="1050" b="1" dirty="0">
                  <a:solidFill>
                    <a:schemeClr val="bg1"/>
                  </a:solidFill>
                  <a:latin typeface="Montserrat" pitchFamily="2" charset="-52"/>
                </a:rPr>
              </a:br>
              <a:r>
                <a:rPr lang="ru-RU" sz="1000" dirty="0" smtClean="0">
                  <a:solidFill>
                    <a:schemeClr val="bg1"/>
                  </a:solidFill>
                  <a:latin typeface="Montserrat" pitchFamily="2" charset="-52"/>
                </a:rPr>
                <a:t>Отсутствие предложения по организации уникального мастер-класса</a:t>
              </a:r>
              <a:endParaRPr lang="en-US" sz="1000" dirty="0">
                <a:solidFill>
                  <a:schemeClr val="bg1"/>
                </a:solidFill>
                <a:latin typeface="Montserrat" pitchFamily="2" charset="-52"/>
              </a:endParaRPr>
            </a:p>
          </p:txBody>
        </p:sp>
        <p:sp>
          <p:nvSpPr>
            <p:cNvPr id="11" name="Shape 924">
              <a:extLst>
                <a:ext uri="{FF2B5EF4-FFF2-40B4-BE49-F238E27FC236}">
                  <a16:creationId xmlns="" xmlns:a16="http://schemas.microsoft.com/office/drawing/2014/main" id="{96FE00D0-414A-4429-A5C4-8A7C12621E17}"/>
                </a:ext>
              </a:extLst>
            </p:cNvPr>
            <p:cNvSpPr/>
            <p:nvPr/>
          </p:nvSpPr>
          <p:spPr>
            <a:xfrm>
              <a:off x="3462780" y="3685128"/>
              <a:ext cx="791354" cy="794500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0"/>
                  </a:moveTo>
                  <a:lnTo>
                    <a:pt x="0" y="39796"/>
                  </a:lnTo>
                  <a:lnTo>
                    <a:pt x="0" y="80203"/>
                  </a:lnTo>
                  <a:lnTo>
                    <a:pt x="120000" y="120000"/>
                  </a:lnTo>
                  <a:lnTo>
                    <a:pt x="120000" y="0"/>
                  </a:lnTo>
                  <a:close/>
                </a:path>
              </a:pathLst>
            </a:custGeom>
            <a:solidFill>
              <a:schemeClr val="accent2">
                <a:alpha val="80000"/>
              </a:schemeClr>
            </a:solidFill>
            <a:ln>
              <a:noFill/>
            </a:ln>
          </p:spPr>
          <p:txBody>
            <a:bodyPr lIns="68569" tIns="34275" rIns="68569" bIns="34275" anchor="t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2" name="Shape 925">
              <a:extLst>
                <a:ext uri="{FF2B5EF4-FFF2-40B4-BE49-F238E27FC236}">
                  <a16:creationId xmlns="" xmlns:a16="http://schemas.microsoft.com/office/drawing/2014/main" id="{10849DDF-1F95-4AF9-994F-4A4174CB9DB8}"/>
                </a:ext>
              </a:extLst>
            </p:cNvPr>
            <p:cNvSpPr/>
            <p:nvPr/>
          </p:nvSpPr>
          <p:spPr>
            <a:xfrm>
              <a:off x="935355" y="3948295"/>
              <a:ext cx="2527429" cy="27128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lIns="68569" tIns="34275" rIns="68569" bIns="34275" anchor="ctr" anchorCtr="0">
              <a:noAutofit/>
            </a:bodyPr>
            <a:lstStyle/>
            <a:p>
              <a:pPr algn="ctr">
                <a:buClr>
                  <a:srgbClr val="000000"/>
                </a:buClr>
              </a:pPr>
              <a:endParaRPr sz="1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6" name="Shape 926">
            <a:extLst>
              <a:ext uri="{FF2B5EF4-FFF2-40B4-BE49-F238E27FC236}">
                <a16:creationId xmlns="" xmlns:a16="http://schemas.microsoft.com/office/drawing/2014/main" id="{31B202B7-94A7-421A-B56D-863F21CD4F79}"/>
              </a:ext>
            </a:extLst>
          </p:cNvPr>
          <p:cNvGrpSpPr/>
          <p:nvPr/>
        </p:nvGrpSpPr>
        <p:grpSpPr>
          <a:xfrm>
            <a:off x="1524001" y="3016098"/>
            <a:ext cx="7232179" cy="1549552"/>
            <a:chOff x="935355" y="4245714"/>
            <a:chExt cx="11504739" cy="1111764"/>
          </a:xfrm>
        </p:grpSpPr>
        <p:sp>
          <p:nvSpPr>
            <p:cNvPr id="7" name="Shape 927">
              <a:extLst>
                <a:ext uri="{FF2B5EF4-FFF2-40B4-BE49-F238E27FC236}">
                  <a16:creationId xmlns="" xmlns:a16="http://schemas.microsoft.com/office/drawing/2014/main" id="{2F9A7C83-9EE9-47BE-ADD0-C51FEF1B2C24}"/>
                </a:ext>
              </a:extLst>
            </p:cNvPr>
            <p:cNvSpPr/>
            <p:nvPr/>
          </p:nvSpPr>
          <p:spPr>
            <a:xfrm>
              <a:off x="4254133" y="4564322"/>
              <a:ext cx="8185961" cy="793156"/>
            </a:xfrm>
            <a:prstGeom prst="homePlate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</p:spPr>
          <p:txBody>
            <a:bodyPr lIns="68569" tIns="34275" rIns="68569" bIns="34275" anchor="ctr" anchorCtr="0">
              <a:noAutofit/>
            </a:bodyPr>
            <a:lstStyle/>
            <a:p>
              <a:pPr>
                <a:lnSpc>
                  <a:spcPct val="120000"/>
                </a:lnSpc>
              </a:pPr>
              <a:r>
                <a:rPr lang="ru-RU" sz="1400" b="1" dirty="0" smtClean="0">
                  <a:solidFill>
                    <a:schemeClr val="bg1"/>
                  </a:solidFill>
                  <a:latin typeface="Montserrat" pitchFamily="2" charset="-52"/>
                </a:rPr>
                <a:t>Бесплатное простаивание</a:t>
              </a:r>
              <a:r>
                <a:rPr lang="en-US" sz="1400" b="1" dirty="0" smtClean="0">
                  <a:solidFill>
                    <a:schemeClr val="bg1"/>
                  </a:solidFill>
                  <a:latin typeface="Montserrat" pitchFamily="2" charset="-52"/>
                </a:rPr>
                <a:t>. </a:t>
              </a:r>
              <a:r>
                <a:rPr lang="en-US" sz="1050" b="1" dirty="0">
                  <a:solidFill>
                    <a:schemeClr val="bg1"/>
                  </a:solidFill>
                  <a:latin typeface="Montserrat" pitchFamily="2" charset="-52"/>
                </a:rPr>
                <a:t/>
              </a:r>
              <a:br>
                <a:rPr lang="en-US" sz="1050" b="1" dirty="0">
                  <a:solidFill>
                    <a:schemeClr val="bg1"/>
                  </a:solidFill>
                  <a:latin typeface="Montserrat" pitchFamily="2" charset="-52"/>
                </a:rPr>
              </a:br>
              <a:r>
                <a:rPr lang="ru-RU" sz="1000" dirty="0" smtClean="0">
                  <a:solidFill>
                    <a:schemeClr val="bg1"/>
                  </a:solidFill>
                  <a:latin typeface="Montserrat" pitchFamily="2" charset="-52"/>
                </a:rPr>
                <a:t>Предприятия на выходных не приносят прибыли.</a:t>
              </a:r>
              <a:r>
                <a:rPr lang="ru-RU" sz="1000" dirty="0" smtClean="0">
                  <a:solidFill>
                    <a:schemeClr val="bg1"/>
                  </a:solidFill>
                </a:rPr>
                <a:t> </a:t>
              </a:r>
              <a:endParaRPr lang="en-US" sz="1000" dirty="0">
                <a:solidFill>
                  <a:schemeClr val="bg1"/>
                </a:solidFill>
              </a:endParaRPr>
            </a:p>
          </p:txBody>
        </p:sp>
        <p:sp>
          <p:nvSpPr>
            <p:cNvPr id="8" name="Shape 928">
              <a:extLst>
                <a:ext uri="{FF2B5EF4-FFF2-40B4-BE49-F238E27FC236}">
                  <a16:creationId xmlns="" xmlns:a16="http://schemas.microsoft.com/office/drawing/2014/main" id="{69EA42E3-6991-4DEF-9C11-C4BC26E1C27F}"/>
                </a:ext>
              </a:extLst>
            </p:cNvPr>
            <p:cNvSpPr/>
            <p:nvPr/>
          </p:nvSpPr>
          <p:spPr>
            <a:xfrm>
              <a:off x="3462780" y="4245714"/>
              <a:ext cx="791354" cy="111176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0"/>
                  </a:moveTo>
                  <a:lnTo>
                    <a:pt x="0" y="29600"/>
                  </a:lnTo>
                  <a:lnTo>
                    <a:pt x="120000" y="119999"/>
                  </a:lnTo>
                  <a:lnTo>
                    <a:pt x="120000" y="343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>
                <a:alpha val="80000"/>
              </a:schemeClr>
            </a:solidFill>
            <a:ln>
              <a:noFill/>
            </a:ln>
          </p:spPr>
          <p:txBody>
            <a:bodyPr lIns="68569" tIns="34275" rIns="68569" bIns="34275" anchor="t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9" name="Shape 929">
              <a:extLst>
                <a:ext uri="{FF2B5EF4-FFF2-40B4-BE49-F238E27FC236}">
                  <a16:creationId xmlns="" xmlns:a16="http://schemas.microsoft.com/office/drawing/2014/main" id="{F76CBDB8-B81F-4B00-A162-99AA4BA634BF}"/>
                </a:ext>
              </a:extLst>
            </p:cNvPr>
            <p:cNvSpPr/>
            <p:nvPr/>
          </p:nvSpPr>
          <p:spPr>
            <a:xfrm>
              <a:off x="935355" y="4248203"/>
              <a:ext cx="2527429" cy="27128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lIns="68569" tIns="34275" rIns="68569" bIns="34275" anchor="ctr" anchorCtr="0">
              <a:noAutofit/>
            </a:bodyPr>
            <a:lstStyle/>
            <a:p>
              <a:pPr algn="ctr">
                <a:buClr>
                  <a:srgbClr val="000000"/>
                </a:buClr>
              </a:pPr>
              <a:endParaRPr sz="1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sp>
        <p:nvSpPr>
          <p:cNvPr id="16" name="Oval 15">
            <a:extLst>
              <a:ext uri="{FF2B5EF4-FFF2-40B4-BE49-F238E27FC236}">
                <a16:creationId xmlns="" xmlns:a16="http://schemas.microsoft.com/office/drawing/2014/main" id="{070D791D-F5F3-4CB9-9702-FF05C953FF84}"/>
              </a:ext>
            </a:extLst>
          </p:cNvPr>
          <p:cNvSpPr/>
          <p:nvPr/>
        </p:nvSpPr>
        <p:spPr>
          <a:xfrm>
            <a:off x="363489" y="1627019"/>
            <a:ext cx="2322850" cy="2322850"/>
          </a:xfrm>
          <a:prstGeom prst="ellipse">
            <a:avLst/>
          </a:prstGeom>
          <a:solidFill>
            <a:schemeClr val="bg1">
              <a:lumMod val="95000"/>
              <a:alpha val="50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73BF27AE-D7E4-428D-AB19-6988AEBEFD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Проблемы</a:t>
            </a:r>
            <a:endParaRPr lang="en-US" dirty="0"/>
          </a:p>
        </p:txBody>
      </p:sp>
      <p:sp>
        <p:nvSpPr>
          <p:cNvPr id="23" name="Oval 22">
            <a:extLst>
              <a:ext uri="{FF2B5EF4-FFF2-40B4-BE49-F238E27FC236}">
                <a16:creationId xmlns="" xmlns:a16="http://schemas.microsoft.com/office/drawing/2014/main" id="{2F6946DC-6FDE-4089-962D-3D880AB1E369}"/>
              </a:ext>
            </a:extLst>
          </p:cNvPr>
          <p:cNvSpPr/>
          <p:nvPr/>
        </p:nvSpPr>
        <p:spPr>
          <a:xfrm>
            <a:off x="610256" y="1873786"/>
            <a:ext cx="1829316" cy="1829316"/>
          </a:xfrm>
          <a:prstGeom prst="ellipse">
            <a:avLst/>
          </a:prstGeom>
          <a:gradFill flip="none" rotWithShape="1">
            <a:gsLst>
              <a:gs pos="0">
                <a:schemeClr val="tx1">
                  <a:lumMod val="75000"/>
                  <a:lumOff val="25000"/>
                  <a:shade val="30000"/>
                  <a:satMod val="115000"/>
                </a:schemeClr>
              </a:gs>
              <a:gs pos="50000">
                <a:schemeClr val="tx1">
                  <a:lumMod val="75000"/>
                  <a:lumOff val="25000"/>
                  <a:shade val="67500"/>
                  <a:satMod val="115000"/>
                </a:schemeClr>
              </a:gs>
              <a:gs pos="100000">
                <a:schemeClr val="tx1">
                  <a:lumMod val="75000"/>
                  <a:lumOff val="25000"/>
                  <a:shade val="100000"/>
                  <a:satMod val="115000"/>
                </a:schemeClr>
              </a:gs>
            </a:gsLst>
            <a:lin ang="16200000" scaled="1"/>
            <a:tileRect/>
          </a:gra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24" name="Freeform 6">
            <a:extLst>
              <a:ext uri="{FF2B5EF4-FFF2-40B4-BE49-F238E27FC236}">
                <a16:creationId xmlns="" xmlns:a16="http://schemas.microsoft.com/office/drawing/2014/main" id="{1D092147-B58A-455A-AF61-41290DFE9E35}"/>
              </a:ext>
            </a:extLst>
          </p:cNvPr>
          <p:cNvSpPr>
            <a:spLocks noEditPoints="1"/>
          </p:cNvSpPr>
          <p:nvPr/>
        </p:nvSpPr>
        <p:spPr bwMode="auto">
          <a:xfrm>
            <a:off x="1016026" y="2286176"/>
            <a:ext cx="1017777" cy="1004537"/>
          </a:xfrm>
          <a:custGeom>
            <a:avLst/>
            <a:gdLst>
              <a:gd name="T0" fmla="*/ 1731 w 3690"/>
              <a:gd name="T1" fmla="*/ 2506 h 3642"/>
              <a:gd name="T2" fmla="*/ 1629 w 3690"/>
              <a:gd name="T3" fmla="*/ 2612 h 3642"/>
              <a:gd name="T4" fmla="*/ 1606 w 3690"/>
              <a:gd name="T5" fmla="*/ 2773 h 3642"/>
              <a:gd name="T6" fmla="*/ 1669 w 3690"/>
              <a:gd name="T7" fmla="*/ 2910 h 3642"/>
              <a:gd name="T8" fmla="*/ 1803 w 3690"/>
              <a:gd name="T9" fmla="*/ 2980 h 3642"/>
              <a:gd name="T10" fmla="*/ 1953 w 3690"/>
              <a:gd name="T11" fmla="*/ 2961 h 3642"/>
              <a:gd name="T12" fmla="*/ 2052 w 3690"/>
              <a:gd name="T13" fmla="*/ 2870 h 3642"/>
              <a:gd name="T14" fmla="*/ 2088 w 3690"/>
              <a:gd name="T15" fmla="*/ 2732 h 3642"/>
              <a:gd name="T16" fmla="*/ 2045 w 3690"/>
              <a:gd name="T17" fmla="*/ 2579 h 3642"/>
              <a:gd name="T18" fmla="*/ 1928 w 3690"/>
              <a:gd name="T19" fmla="*/ 2491 h 3642"/>
              <a:gd name="T20" fmla="*/ 1813 w 3690"/>
              <a:gd name="T21" fmla="*/ 615 h 3642"/>
              <a:gd name="T22" fmla="*/ 1683 w 3690"/>
              <a:gd name="T23" fmla="*/ 666 h 3642"/>
              <a:gd name="T24" fmla="*/ 1586 w 3690"/>
              <a:gd name="T25" fmla="*/ 783 h 3642"/>
              <a:gd name="T26" fmla="*/ 1548 w 3690"/>
              <a:gd name="T27" fmla="*/ 968 h 3642"/>
              <a:gd name="T28" fmla="*/ 1568 w 3690"/>
              <a:gd name="T29" fmla="*/ 1229 h 3642"/>
              <a:gd name="T30" fmla="*/ 1618 w 3690"/>
              <a:gd name="T31" fmla="*/ 1506 h 3642"/>
              <a:gd name="T32" fmla="*/ 1678 w 3690"/>
              <a:gd name="T33" fmla="*/ 1763 h 3642"/>
              <a:gd name="T34" fmla="*/ 1731 w 3690"/>
              <a:gd name="T35" fmla="*/ 1959 h 3642"/>
              <a:gd name="T36" fmla="*/ 1775 w 3690"/>
              <a:gd name="T37" fmla="*/ 2074 h 3642"/>
              <a:gd name="T38" fmla="*/ 1847 w 3690"/>
              <a:gd name="T39" fmla="*/ 2115 h 3642"/>
              <a:gd name="T40" fmla="*/ 1916 w 3690"/>
              <a:gd name="T41" fmla="*/ 2074 h 3642"/>
              <a:gd name="T42" fmla="*/ 1957 w 3690"/>
              <a:gd name="T43" fmla="*/ 1967 h 3642"/>
              <a:gd name="T44" fmla="*/ 2007 w 3690"/>
              <a:gd name="T45" fmla="*/ 1789 h 3642"/>
              <a:gd name="T46" fmla="*/ 2064 w 3690"/>
              <a:gd name="T47" fmla="*/ 1550 h 3642"/>
              <a:gd name="T48" fmla="*/ 2117 w 3690"/>
              <a:gd name="T49" fmla="*/ 1283 h 3642"/>
              <a:gd name="T50" fmla="*/ 2145 w 3690"/>
              <a:gd name="T51" fmla="*/ 1026 h 3642"/>
              <a:gd name="T52" fmla="*/ 2124 w 3690"/>
              <a:gd name="T53" fmla="*/ 823 h 3642"/>
              <a:gd name="T54" fmla="*/ 2040 w 3690"/>
              <a:gd name="T55" fmla="*/ 688 h 3642"/>
              <a:gd name="T56" fmla="*/ 1915 w 3690"/>
              <a:gd name="T57" fmla="*/ 621 h 3642"/>
              <a:gd name="T58" fmla="*/ 1962 w 3690"/>
              <a:gd name="T59" fmla="*/ 3 h 3642"/>
              <a:gd name="T60" fmla="*/ 2407 w 3690"/>
              <a:gd name="T61" fmla="*/ 86 h 3642"/>
              <a:gd name="T62" fmla="*/ 2808 w 3690"/>
              <a:gd name="T63" fmla="*/ 268 h 3642"/>
              <a:gd name="T64" fmla="*/ 3151 w 3690"/>
              <a:gd name="T65" fmla="*/ 533 h 3642"/>
              <a:gd name="T66" fmla="*/ 3420 w 3690"/>
              <a:gd name="T67" fmla="*/ 871 h 3642"/>
              <a:gd name="T68" fmla="*/ 3603 w 3690"/>
              <a:gd name="T69" fmla="*/ 1266 h 3642"/>
              <a:gd name="T70" fmla="*/ 3686 w 3690"/>
              <a:gd name="T71" fmla="*/ 1705 h 3642"/>
              <a:gd name="T72" fmla="*/ 3677 w 3690"/>
              <a:gd name="T73" fmla="*/ 2049 h 3642"/>
              <a:gd name="T74" fmla="*/ 3566 w 3690"/>
              <a:gd name="T75" fmla="*/ 2479 h 3642"/>
              <a:gd name="T76" fmla="*/ 3360 w 3690"/>
              <a:gd name="T77" fmla="*/ 2862 h 3642"/>
              <a:gd name="T78" fmla="*/ 3071 w 3690"/>
              <a:gd name="T79" fmla="*/ 3183 h 3642"/>
              <a:gd name="T80" fmla="*/ 2713 w 3690"/>
              <a:gd name="T81" fmla="*/ 3429 h 3642"/>
              <a:gd name="T82" fmla="*/ 2299 w 3690"/>
              <a:gd name="T83" fmla="*/ 3586 h 3642"/>
              <a:gd name="T84" fmla="*/ 1846 w 3690"/>
              <a:gd name="T85" fmla="*/ 3642 h 3642"/>
              <a:gd name="T86" fmla="*/ 1391 w 3690"/>
              <a:gd name="T87" fmla="*/ 3586 h 3642"/>
              <a:gd name="T88" fmla="*/ 978 w 3690"/>
              <a:gd name="T89" fmla="*/ 3429 h 3642"/>
              <a:gd name="T90" fmla="*/ 620 w 3690"/>
              <a:gd name="T91" fmla="*/ 3183 h 3642"/>
              <a:gd name="T92" fmla="*/ 331 w 3690"/>
              <a:gd name="T93" fmla="*/ 2862 h 3642"/>
              <a:gd name="T94" fmla="*/ 125 w 3690"/>
              <a:gd name="T95" fmla="*/ 2479 h 3642"/>
              <a:gd name="T96" fmla="*/ 15 w 3690"/>
              <a:gd name="T97" fmla="*/ 2049 h 3642"/>
              <a:gd name="T98" fmla="*/ 16 w 3690"/>
              <a:gd name="T99" fmla="*/ 1583 h 3642"/>
              <a:gd name="T100" fmla="*/ 134 w 3690"/>
              <a:gd name="T101" fmla="*/ 1138 h 3642"/>
              <a:gd name="T102" fmla="*/ 356 w 3690"/>
              <a:gd name="T103" fmla="*/ 746 h 3642"/>
              <a:gd name="T104" fmla="*/ 666 w 3690"/>
              <a:gd name="T105" fmla="*/ 420 h 3642"/>
              <a:gd name="T106" fmla="*/ 1048 w 3690"/>
              <a:gd name="T107" fmla="*/ 178 h 3642"/>
              <a:gd name="T108" fmla="*/ 1487 w 3690"/>
              <a:gd name="T109" fmla="*/ 35 h 36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3690" h="3642">
                <a:moveTo>
                  <a:pt x="1846" y="2479"/>
                </a:moveTo>
                <a:lnTo>
                  <a:pt x="1804" y="2483"/>
                </a:lnTo>
                <a:lnTo>
                  <a:pt x="1766" y="2491"/>
                </a:lnTo>
                <a:lnTo>
                  <a:pt x="1731" y="2506"/>
                </a:lnTo>
                <a:lnTo>
                  <a:pt x="1700" y="2526"/>
                </a:lnTo>
                <a:lnTo>
                  <a:pt x="1672" y="2551"/>
                </a:lnTo>
                <a:lnTo>
                  <a:pt x="1647" y="2579"/>
                </a:lnTo>
                <a:lnTo>
                  <a:pt x="1629" y="2612"/>
                </a:lnTo>
                <a:lnTo>
                  <a:pt x="1614" y="2650"/>
                </a:lnTo>
                <a:lnTo>
                  <a:pt x="1606" y="2689"/>
                </a:lnTo>
                <a:lnTo>
                  <a:pt x="1602" y="2732"/>
                </a:lnTo>
                <a:lnTo>
                  <a:pt x="1606" y="2773"/>
                </a:lnTo>
                <a:lnTo>
                  <a:pt x="1614" y="2812"/>
                </a:lnTo>
                <a:lnTo>
                  <a:pt x="1628" y="2849"/>
                </a:lnTo>
                <a:lnTo>
                  <a:pt x="1646" y="2881"/>
                </a:lnTo>
                <a:lnTo>
                  <a:pt x="1669" y="2910"/>
                </a:lnTo>
                <a:lnTo>
                  <a:pt x="1698" y="2936"/>
                </a:lnTo>
                <a:lnTo>
                  <a:pt x="1729" y="2956"/>
                </a:lnTo>
                <a:lnTo>
                  <a:pt x="1765" y="2971"/>
                </a:lnTo>
                <a:lnTo>
                  <a:pt x="1803" y="2980"/>
                </a:lnTo>
                <a:lnTo>
                  <a:pt x="1846" y="2984"/>
                </a:lnTo>
                <a:lnTo>
                  <a:pt x="1885" y="2980"/>
                </a:lnTo>
                <a:lnTo>
                  <a:pt x="1920" y="2973"/>
                </a:lnTo>
                <a:lnTo>
                  <a:pt x="1953" y="2961"/>
                </a:lnTo>
                <a:lnTo>
                  <a:pt x="1984" y="2944"/>
                </a:lnTo>
                <a:lnTo>
                  <a:pt x="2011" y="2922"/>
                </a:lnTo>
                <a:lnTo>
                  <a:pt x="2034" y="2898"/>
                </a:lnTo>
                <a:lnTo>
                  <a:pt x="2052" y="2870"/>
                </a:lnTo>
                <a:lnTo>
                  <a:pt x="2068" y="2839"/>
                </a:lnTo>
                <a:lnTo>
                  <a:pt x="2079" y="2805"/>
                </a:lnTo>
                <a:lnTo>
                  <a:pt x="2087" y="2769"/>
                </a:lnTo>
                <a:lnTo>
                  <a:pt x="2088" y="2732"/>
                </a:lnTo>
                <a:lnTo>
                  <a:pt x="2085" y="2689"/>
                </a:lnTo>
                <a:lnTo>
                  <a:pt x="2077" y="2650"/>
                </a:lnTo>
                <a:lnTo>
                  <a:pt x="2064" y="2612"/>
                </a:lnTo>
                <a:lnTo>
                  <a:pt x="2045" y="2579"/>
                </a:lnTo>
                <a:lnTo>
                  <a:pt x="2023" y="2551"/>
                </a:lnTo>
                <a:lnTo>
                  <a:pt x="1995" y="2526"/>
                </a:lnTo>
                <a:lnTo>
                  <a:pt x="1963" y="2506"/>
                </a:lnTo>
                <a:lnTo>
                  <a:pt x="1928" y="2491"/>
                </a:lnTo>
                <a:lnTo>
                  <a:pt x="1888" y="2483"/>
                </a:lnTo>
                <a:lnTo>
                  <a:pt x="1846" y="2479"/>
                </a:lnTo>
                <a:close/>
                <a:moveTo>
                  <a:pt x="1847" y="613"/>
                </a:moveTo>
                <a:lnTo>
                  <a:pt x="1813" y="615"/>
                </a:lnTo>
                <a:lnTo>
                  <a:pt x="1778" y="621"/>
                </a:lnTo>
                <a:lnTo>
                  <a:pt x="1745" y="632"/>
                </a:lnTo>
                <a:lnTo>
                  <a:pt x="1713" y="647"/>
                </a:lnTo>
                <a:lnTo>
                  <a:pt x="1683" y="666"/>
                </a:lnTo>
                <a:lnTo>
                  <a:pt x="1655" y="689"/>
                </a:lnTo>
                <a:lnTo>
                  <a:pt x="1629" y="715"/>
                </a:lnTo>
                <a:lnTo>
                  <a:pt x="1606" y="748"/>
                </a:lnTo>
                <a:lnTo>
                  <a:pt x="1586" y="783"/>
                </a:lnTo>
                <a:lnTo>
                  <a:pt x="1570" y="823"/>
                </a:lnTo>
                <a:lnTo>
                  <a:pt x="1558" y="868"/>
                </a:lnTo>
                <a:lnTo>
                  <a:pt x="1551" y="916"/>
                </a:lnTo>
                <a:lnTo>
                  <a:pt x="1548" y="968"/>
                </a:lnTo>
                <a:lnTo>
                  <a:pt x="1550" y="1029"/>
                </a:lnTo>
                <a:lnTo>
                  <a:pt x="1553" y="1093"/>
                </a:lnTo>
                <a:lnTo>
                  <a:pt x="1559" y="1160"/>
                </a:lnTo>
                <a:lnTo>
                  <a:pt x="1568" y="1229"/>
                </a:lnTo>
                <a:lnTo>
                  <a:pt x="1579" y="1297"/>
                </a:lnTo>
                <a:lnTo>
                  <a:pt x="1590" y="1367"/>
                </a:lnTo>
                <a:lnTo>
                  <a:pt x="1603" y="1437"/>
                </a:lnTo>
                <a:lnTo>
                  <a:pt x="1618" y="1506"/>
                </a:lnTo>
                <a:lnTo>
                  <a:pt x="1633" y="1574"/>
                </a:lnTo>
                <a:lnTo>
                  <a:pt x="1647" y="1640"/>
                </a:lnTo>
                <a:lnTo>
                  <a:pt x="1662" y="1703"/>
                </a:lnTo>
                <a:lnTo>
                  <a:pt x="1678" y="1763"/>
                </a:lnTo>
                <a:lnTo>
                  <a:pt x="1693" y="1819"/>
                </a:lnTo>
                <a:lnTo>
                  <a:pt x="1706" y="1871"/>
                </a:lnTo>
                <a:lnTo>
                  <a:pt x="1720" y="1918"/>
                </a:lnTo>
                <a:lnTo>
                  <a:pt x="1731" y="1959"/>
                </a:lnTo>
                <a:lnTo>
                  <a:pt x="1742" y="1994"/>
                </a:lnTo>
                <a:lnTo>
                  <a:pt x="1750" y="2022"/>
                </a:lnTo>
                <a:lnTo>
                  <a:pt x="1761" y="2051"/>
                </a:lnTo>
                <a:lnTo>
                  <a:pt x="1775" y="2074"/>
                </a:lnTo>
                <a:lnTo>
                  <a:pt x="1791" y="2092"/>
                </a:lnTo>
                <a:lnTo>
                  <a:pt x="1809" y="2105"/>
                </a:lnTo>
                <a:lnTo>
                  <a:pt x="1827" y="2112"/>
                </a:lnTo>
                <a:lnTo>
                  <a:pt x="1847" y="2115"/>
                </a:lnTo>
                <a:lnTo>
                  <a:pt x="1865" y="2112"/>
                </a:lnTo>
                <a:lnTo>
                  <a:pt x="1883" y="2105"/>
                </a:lnTo>
                <a:lnTo>
                  <a:pt x="1901" y="2092"/>
                </a:lnTo>
                <a:lnTo>
                  <a:pt x="1916" y="2074"/>
                </a:lnTo>
                <a:lnTo>
                  <a:pt x="1930" y="2049"/>
                </a:lnTo>
                <a:lnTo>
                  <a:pt x="1941" y="2022"/>
                </a:lnTo>
                <a:lnTo>
                  <a:pt x="1948" y="1998"/>
                </a:lnTo>
                <a:lnTo>
                  <a:pt x="1957" y="1967"/>
                </a:lnTo>
                <a:lnTo>
                  <a:pt x="1968" y="1930"/>
                </a:lnTo>
                <a:lnTo>
                  <a:pt x="1980" y="1888"/>
                </a:lnTo>
                <a:lnTo>
                  <a:pt x="1992" y="1841"/>
                </a:lnTo>
                <a:lnTo>
                  <a:pt x="2007" y="1789"/>
                </a:lnTo>
                <a:lnTo>
                  <a:pt x="2020" y="1733"/>
                </a:lnTo>
                <a:lnTo>
                  <a:pt x="2035" y="1675"/>
                </a:lnTo>
                <a:lnTo>
                  <a:pt x="2050" y="1612"/>
                </a:lnTo>
                <a:lnTo>
                  <a:pt x="2064" y="1550"/>
                </a:lnTo>
                <a:lnTo>
                  <a:pt x="2079" y="1483"/>
                </a:lnTo>
                <a:lnTo>
                  <a:pt x="2093" y="1417"/>
                </a:lnTo>
                <a:lnTo>
                  <a:pt x="2105" y="1350"/>
                </a:lnTo>
                <a:lnTo>
                  <a:pt x="2117" y="1283"/>
                </a:lnTo>
                <a:lnTo>
                  <a:pt x="2127" y="1216"/>
                </a:lnTo>
                <a:lnTo>
                  <a:pt x="2134" y="1151"/>
                </a:lnTo>
                <a:lnTo>
                  <a:pt x="2140" y="1087"/>
                </a:lnTo>
                <a:lnTo>
                  <a:pt x="2145" y="1026"/>
                </a:lnTo>
                <a:lnTo>
                  <a:pt x="2146" y="968"/>
                </a:lnTo>
                <a:lnTo>
                  <a:pt x="2144" y="915"/>
                </a:lnTo>
                <a:lnTo>
                  <a:pt x="2137" y="866"/>
                </a:lnTo>
                <a:lnTo>
                  <a:pt x="2124" y="823"/>
                </a:lnTo>
                <a:lnTo>
                  <a:pt x="2109" y="783"/>
                </a:lnTo>
                <a:lnTo>
                  <a:pt x="2088" y="747"/>
                </a:lnTo>
                <a:lnTo>
                  <a:pt x="2066" y="715"/>
                </a:lnTo>
                <a:lnTo>
                  <a:pt x="2040" y="688"/>
                </a:lnTo>
                <a:lnTo>
                  <a:pt x="2011" y="665"/>
                </a:lnTo>
                <a:lnTo>
                  <a:pt x="1981" y="647"/>
                </a:lnTo>
                <a:lnTo>
                  <a:pt x="1948" y="631"/>
                </a:lnTo>
                <a:lnTo>
                  <a:pt x="1915" y="621"/>
                </a:lnTo>
                <a:lnTo>
                  <a:pt x="1881" y="615"/>
                </a:lnTo>
                <a:lnTo>
                  <a:pt x="1847" y="613"/>
                </a:lnTo>
                <a:close/>
                <a:moveTo>
                  <a:pt x="1846" y="0"/>
                </a:moveTo>
                <a:lnTo>
                  <a:pt x="1962" y="3"/>
                </a:lnTo>
                <a:lnTo>
                  <a:pt x="2077" y="14"/>
                </a:lnTo>
                <a:lnTo>
                  <a:pt x="2189" y="31"/>
                </a:lnTo>
                <a:lnTo>
                  <a:pt x="2299" y="55"/>
                </a:lnTo>
                <a:lnTo>
                  <a:pt x="2407" y="86"/>
                </a:lnTo>
                <a:lnTo>
                  <a:pt x="2512" y="123"/>
                </a:lnTo>
                <a:lnTo>
                  <a:pt x="2614" y="165"/>
                </a:lnTo>
                <a:lnTo>
                  <a:pt x="2713" y="213"/>
                </a:lnTo>
                <a:lnTo>
                  <a:pt x="2808" y="268"/>
                </a:lnTo>
                <a:lnTo>
                  <a:pt x="2900" y="327"/>
                </a:lnTo>
                <a:lnTo>
                  <a:pt x="2987" y="391"/>
                </a:lnTo>
                <a:lnTo>
                  <a:pt x="3071" y="460"/>
                </a:lnTo>
                <a:lnTo>
                  <a:pt x="3151" y="533"/>
                </a:lnTo>
                <a:lnTo>
                  <a:pt x="3225" y="612"/>
                </a:lnTo>
                <a:lnTo>
                  <a:pt x="3295" y="694"/>
                </a:lnTo>
                <a:lnTo>
                  <a:pt x="3360" y="781"/>
                </a:lnTo>
                <a:lnTo>
                  <a:pt x="3420" y="871"/>
                </a:lnTo>
                <a:lnTo>
                  <a:pt x="3475" y="964"/>
                </a:lnTo>
                <a:lnTo>
                  <a:pt x="3524" y="1062"/>
                </a:lnTo>
                <a:lnTo>
                  <a:pt x="3566" y="1162"/>
                </a:lnTo>
                <a:lnTo>
                  <a:pt x="3603" y="1266"/>
                </a:lnTo>
                <a:lnTo>
                  <a:pt x="3634" y="1372"/>
                </a:lnTo>
                <a:lnTo>
                  <a:pt x="3658" y="1481"/>
                </a:lnTo>
                <a:lnTo>
                  <a:pt x="3677" y="1592"/>
                </a:lnTo>
                <a:lnTo>
                  <a:pt x="3686" y="1705"/>
                </a:lnTo>
                <a:lnTo>
                  <a:pt x="3690" y="1820"/>
                </a:lnTo>
                <a:lnTo>
                  <a:pt x="3690" y="1820"/>
                </a:lnTo>
                <a:lnTo>
                  <a:pt x="3686" y="1936"/>
                </a:lnTo>
                <a:lnTo>
                  <a:pt x="3677" y="2049"/>
                </a:lnTo>
                <a:lnTo>
                  <a:pt x="3658" y="2161"/>
                </a:lnTo>
                <a:lnTo>
                  <a:pt x="3634" y="2269"/>
                </a:lnTo>
                <a:lnTo>
                  <a:pt x="3603" y="2375"/>
                </a:lnTo>
                <a:lnTo>
                  <a:pt x="3566" y="2479"/>
                </a:lnTo>
                <a:lnTo>
                  <a:pt x="3524" y="2579"/>
                </a:lnTo>
                <a:lnTo>
                  <a:pt x="3475" y="2677"/>
                </a:lnTo>
                <a:lnTo>
                  <a:pt x="3420" y="2771"/>
                </a:lnTo>
                <a:lnTo>
                  <a:pt x="3360" y="2862"/>
                </a:lnTo>
                <a:lnTo>
                  <a:pt x="3295" y="2948"/>
                </a:lnTo>
                <a:lnTo>
                  <a:pt x="3225" y="3031"/>
                </a:lnTo>
                <a:lnTo>
                  <a:pt x="3151" y="3108"/>
                </a:lnTo>
                <a:lnTo>
                  <a:pt x="3071" y="3183"/>
                </a:lnTo>
                <a:lnTo>
                  <a:pt x="2987" y="3252"/>
                </a:lnTo>
                <a:lnTo>
                  <a:pt x="2900" y="3316"/>
                </a:lnTo>
                <a:lnTo>
                  <a:pt x="2808" y="3375"/>
                </a:lnTo>
                <a:lnTo>
                  <a:pt x="2713" y="3429"/>
                </a:lnTo>
                <a:lnTo>
                  <a:pt x="2614" y="3478"/>
                </a:lnTo>
                <a:lnTo>
                  <a:pt x="2512" y="3520"/>
                </a:lnTo>
                <a:lnTo>
                  <a:pt x="2407" y="3556"/>
                </a:lnTo>
                <a:lnTo>
                  <a:pt x="2299" y="3586"/>
                </a:lnTo>
                <a:lnTo>
                  <a:pt x="2189" y="3610"/>
                </a:lnTo>
                <a:lnTo>
                  <a:pt x="2077" y="3629"/>
                </a:lnTo>
                <a:lnTo>
                  <a:pt x="1962" y="3638"/>
                </a:lnTo>
                <a:lnTo>
                  <a:pt x="1846" y="3642"/>
                </a:lnTo>
                <a:lnTo>
                  <a:pt x="1728" y="3638"/>
                </a:lnTo>
                <a:lnTo>
                  <a:pt x="1613" y="3629"/>
                </a:lnTo>
                <a:lnTo>
                  <a:pt x="1501" y="3610"/>
                </a:lnTo>
                <a:lnTo>
                  <a:pt x="1391" y="3586"/>
                </a:lnTo>
                <a:lnTo>
                  <a:pt x="1283" y="3556"/>
                </a:lnTo>
                <a:lnTo>
                  <a:pt x="1178" y="3520"/>
                </a:lnTo>
                <a:lnTo>
                  <a:pt x="1076" y="3478"/>
                </a:lnTo>
                <a:lnTo>
                  <a:pt x="978" y="3429"/>
                </a:lnTo>
                <a:lnTo>
                  <a:pt x="883" y="3375"/>
                </a:lnTo>
                <a:lnTo>
                  <a:pt x="791" y="3316"/>
                </a:lnTo>
                <a:lnTo>
                  <a:pt x="703" y="3252"/>
                </a:lnTo>
                <a:lnTo>
                  <a:pt x="620" y="3183"/>
                </a:lnTo>
                <a:lnTo>
                  <a:pt x="541" y="3108"/>
                </a:lnTo>
                <a:lnTo>
                  <a:pt x="466" y="3031"/>
                </a:lnTo>
                <a:lnTo>
                  <a:pt x="396" y="2948"/>
                </a:lnTo>
                <a:lnTo>
                  <a:pt x="331" y="2862"/>
                </a:lnTo>
                <a:lnTo>
                  <a:pt x="271" y="2771"/>
                </a:lnTo>
                <a:lnTo>
                  <a:pt x="216" y="2677"/>
                </a:lnTo>
                <a:lnTo>
                  <a:pt x="167" y="2579"/>
                </a:lnTo>
                <a:lnTo>
                  <a:pt x="125" y="2479"/>
                </a:lnTo>
                <a:lnTo>
                  <a:pt x="88" y="2375"/>
                </a:lnTo>
                <a:lnTo>
                  <a:pt x="57" y="2269"/>
                </a:lnTo>
                <a:lnTo>
                  <a:pt x="33" y="2161"/>
                </a:lnTo>
                <a:lnTo>
                  <a:pt x="15" y="2049"/>
                </a:lnTo>
                <a:lnTo>
                  <a:pt x="4" y="1936"/>
                </a:lnTo>
                <a:lnTo>
                  <a:pt x="0" y="1820"/>
                </a:lnTo>
                <a:lnTo>
                  <a:pt x="5" y="1701"/>
                </a:lnTo>
                <a:lnTo>
                  <a:pt x="16" y="1583"/>
                </a:lnTo>
                <a:lnTo>
                  <a:pt x="35" y="1468"/>
                </a:lnTo>
                <a:lnTo>
                  <a:pt x="61" y="1355"/>
                </a:lnTo>
                <a:lnTo>
                  <a:pt x="94" y="1245"/>
                </a:lnTo>
                <a:lnTo>
                  <a:pt x="134" y="1138"/>
                </a:lnTo>
                <a:lnTo>
                  <a:pt x="181" y="1034"/>
                </a:lnTo>
                <a:lnTo>
                  <a:pt x="234" y="934"/>
                </a:lnTo>
                <a:lnTo>
                  <a:pt x="292" y="837"/>
                </a:lnTo>
                <a:lnTo>
                  <a:pt x="356" y="746"/>
                </a:lnTo>
                <a:lnTo>
                  <a:pt x="427" y="658"/>
                </a:lnTo>
                <a:lnTo>
                  <a:pt x="501" y="573"/>
                </a:lnTo>
                <a:lnTo>
                  <a:pt x="581" y="495"/>
                </a:lnTo>
                <a:lnTo>
                  <a:pt x="666" y="420"/>
                </a:lnTo>
                <a:lnTo>
                  <a:pt x="756" y="351"/>
                </a:lnTo>
                <a:lnTo>
                  <a:pt x="849" y="288"/>
                </a:lnTo>
                <a:lnTo>
                  <a:pt x="947" y="230"/>
                </a:lnTo>
                <a:lnTo>
                  <a:pt x="1048" y="178"/>
                </a:lnTo>
                <a:lnTo>
                  <a:pt x="1153" y="132"/>
                </a:lnTo>
                <a:lnTo>
                  <a:pt x="1262" y="93"/>
                </a:lnTo>
                <a:lnTo>
                  <a:pt x="1373" y="60"/>
                </a:lnTo>
                <a:lnTo>
                  <a:pt x="1487" y="35"/>
                </a:lnTo>
                <a:lnTo>
                  <a:pt x="1605" y="15"/>
                </a:lnTo>
                <a:lnTo>
                  <a:pt x="1723" y="4"/>
                </a:lnTo>
                <a:lnTo>
                  <a:pt x="1846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Овал 2"/>
          <p:cNvSpPr/>
          <p:nvPr/>
        </p:nvSpPr>
        <p:spPr>
          <a:xfrm>
            <a:off x="1127955" y="2389300"/>
            <a:ext cx="792088" cy="792088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Freeform 357"/>
          <p:cNvSpPr>
            <a:spLocks noEditPoints="1"/>
          </p:cNvSpPr>
          <p:nvPr/>
        </p:nvSpPr>
        <p:spPr bwMode="auto">
          <a:xfrm>
            <a:off x="1381302" y="2560791"/>
            <a:ext cx="287223" cy="540843"/>
          </a:xfrm>
          <a:custGeom>
            <a:avLst/>
            <a:gdLst>
              <a:gd name="T0" fmla="*/ 768 w 1793"/>
              <a:gd name="T1" fmla="*/ 270 h 3382"/>
              <a:gd name="T2" fmla="*/ 591 w 1793"/>
              <a:gd name="T3" fmla="*/ 335 h 3382"/>
              <a:gd name="T4" fmla="*/ 443 w 1793"/>
              <a:gd name="T5" fmla="*/ 446 h 3382"/>
              <a:gd name="T6" fmla="*/ 333 w 1793"/>
              <a:gd name="T7" fmla="*/ 593 h 3382"/>
              <a:gd name="T8" fmla="*/ 269 w 1793"/>
              <a:gd name="T9" fmla="*/ 770 h 3382"/>
              <a:gd name="T10" fmla="*/ 259 w 1793"/>
              <a:gd name="T11" fmla="*/ 964 h 3382"/>
              <a:gd name="T12" fmla="*/ 306 w 1793"/>
              <a:gd name="T13" fmla="*/ 1148 h 3382"/>
              <a:gd name="T14" fmla="*/ 403 w 1793"/>
              <a:gd name="T15" fmla="*/ 1307 h 3382"/>
              <a:gd name="T16" fmla="*/ 538 w 1793"/>
              <a:gd name="T17" fmla="*/ 1430 h 3382"/>
              <a:gd name="T18" fmla="*/ 706 w 1793"/>
              <a:gd name="T19" fmla="*/ 1512 h 3382"/>
              <a:gd name="T20" fmla="*/ 896 w 1793"/>
              <a:gd name="T21" fmla="*/ 1540 h 3382"/>
              <a:gd name="T22" fmla="*/ 1086 w 1793"/>
              <a:gd name="T23" fmla="*/ 1512 h 3382"/>
              <a:gd name="T24" fmla="*/ 1254 w 1793"/>
              <a:gd name="T25" fmla="*/ 1430 h 3382"/>
              <a:gd name="T26" fmla="*/ 1390 w 1793"/>
              <a:gd name="T27" fmla="*/ 1307 h 3382"/>
              <a:gd name="T28" fmla="*/ 1486 w 1793"/>
              <a:gd name="T29" fmla="*/ 1148 h 3382"/>
              <a:gd name="T30" fmla="*/ 1533 w 1793"/>
              <a:gd name="T31" fmla="*/ 964 h 3382"/>
              <a:gd name="T32" fmla="*/ 1524 w 1793"/>
              <a:gd name="T33" fmla="*/ 770 h 3382"/>
              <a:gd name="T34" fmla="*/ 1459 w 1793"/>
              <a:gd name="T35" fmla="*/ 593 h 3382"/>
              <a:gd name="T36" fmla="*/ 1348 w 1793"/>
              <a:gd name="T37" fmla="*/ 446 h 3382"/>
              <a:gd name="T38" fmla="*/ 1201 w 1793"/>
              <a:gd name="T39" fmla="*/ 335 h 3382"/>
              <a:gd name="T40" fmla="*/ 1025 w 1793"/>
              <a:gd name="T41" fmla="*/ 270 h 3382"/>
              <a:gd name="T42" fmla="*/ 896 w 1793"/>
              <a:gd name="T43" fmla="*/ 0 h 3382"/>
              <a:gd name="T44" fmla="*/ 1122 w 1793"/>
              <a:gd name="T45" fmla="*/ 30 h 3382"/>
              <a:gd name="T46" fmla="*/ 1327 w 1793"/>
              <a:gd name="T47" fmla="*/ 111 h 3382"/>
              <a:gd name="T48" fmla="*/ 1504 w 1793"/>
              <a:gd name="T49" fmla="*/ 239 h 3382"/>
              <a:gd name="T50" fmla="*/ 1645 w 1793"/>
              <a:gd name="T51" fmla="*/ 405 h 3382"/>
              <a:gd name="T52" fmla="*/ 1742 w 1793"/>
              <a:gd name="T53" fmla="*/ 601 h 3382"/>
              <a:gd name="T54" fmla="*/ 1790 w 1793"/>
              <a:gd name="T55" fmla="*/ 821 h 3382"/>
              <a:gd name="T56" fmla="*/ 1780 w 1793"/>
              <a:gd name="T57" fmla="*/ 1047 h 3382"/>
              <a:gd name="T58" fmla="*/ 1720 w 1793"/>
              <a:gd name="T59" fmla="*/ 1253 h 3382"/>
              <a:gd name="T60" fmla="*/ 1614 w 1793"/>
              <a:gd name="T61" fmla="*/ 1435 h 3382"/>
              <a:gd name="T62" fmla="*/ 1471 w 1793"/>
              <a:gd name="T63" fmla="*/ 1587 h 3382"/>
              <a:gd name="T64" fmla="*/ 1296 w 1793"/>
              <a:gd name="T65" fmla="*/ 1703 h 3382"/>
              <a:gd name="T66" fmla="*/ 1095 w 1793"/>
              <a:gd name="T67" fmla="*/ 1774 h 3382"/>
              <a:gd name="T68" fmla="*/ 1049 w 1793"/>
              <a:gd name="T69" fmla="*/ 2028 h 3382"/>
              <a:gd name="T70" fmla="*/ 1106 w 1793"/>
              <a:gd name="T71" fmla="*/ 2105 h 3382"/>
              <a:gd name="T72" fmla="*/ 1128 w 1793"/>
              <a:gd name="T73" fmla="*/ 2202 h 3382"/>
              <a:gd name="T74" fmla="*/ 1116 w 1793"/>
              <a:gd name="T75" fmla="*/ 3222 h 3382"/>
              <a:gd name="T76" fmla="*/ 1060 w 1793"/>
              <a:gd name="T77" fmla="*/ 3313 h 3382"/>
              <a:gd name="T78" fmla="*/ 969 w 1793"/>
              <a:gd name="T79" fmla="*/ 3370 h 3382"/>
              <a:gd name="T80" fmla="*/ 858 w 1793"/>
              <a:gd name="T81" fmla="*/ 3379 h 3382"/>
              <a:gd name="T82" fmla="*/ 759 w 1793"/>
              <a:gd name="T83" fmla="*/ 3337 h 3382"/>
              <a:gd name="T84" fmla="*/ 689 w 1793"/>
              <a:gd name="T85" fmla="*/ 3256 h 3382"/>
              <a:gd name="T86" fmla="*/ 664 w 1793"/>
              <a:gd name="T87" fmla="*/ 3149 h 3382"/>
              <a:gd name="T88" fmla="*/ 674 w 1793"/>
              <a:gd name="T89" fmla="*/ 2136 h 3382"/>
              <a:gd name="T90" fmla="*/ 720 w 1793"/>
              <a:gd name="T91" fmla="*/ 2051 h 3382"/>
              <a:gd name="T92" fmla="*/ 768 w 1793"/>
              <a:gd name="T93" fmla="*/ 1788 h 3382"/>
              <a:gd name="T94" fmla="*/ 560 w 1793"/>
              <a:gd name="T95" fmla="*/ 1732 h 3382"/>
              <a:gd name="T96" fmla="*/ 375 w 1793"/>
              <a:gd name="T97" fmla="*/ 1630 h 3382"/>
              <a:gd name="T98" fmla="*/ 221 w 1793"/>
              <a:gd name="T99" fmla="*/ 1490 h 3382"/>
              <a:gd name="T100" fmla="*/ 102 w 1793"/>
              <a:gd name="T101" fmla="*/ 1316 h 3382"/>
              <a:gd name="T102" fmla="*/ 26 w 1793"/>
              <a:gd name="T103" fmla="*/ 1117 h 3382"/>
              <a:gd name="T104" fmla="*/ 0 w 1793"/>
              <a:gd name="T105" fmla="*/ 898 h 3382"/>
              <a:gd name="T106" fmla="*/ 28 w 1793"/>
              <a:gd name="T107" fmla="*/ 672 h 3382"/>
              <a:gd name="T108" fmla="*/ 111 w 1793"/>
              <a:gd name="T109" fmla="*/ 467 h 3382"/>
              <a:gd name="T110" fmla="*/ 238 w 1793"/>
              <a:gd name="T111" fmla="*/ 290 h 3382"/>
              <a:gd name="T112" fmla="*/ 403 w 1793"/>
              <a:gd name="T113" fmla="*/ 149 h 3382"/>
              <a:gd name="T114" fmla="*/ 599 w 1793"/>
              <a:gd name="T115" fmla="*/ 51 h 3382"/>
              <a:gd name="T116" fmla="*/ 819 w 1793"/>
              <a:gd name="T117" fmla="*/ 3 h 33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1793" h="3382">
                <a:moveTo>
                  <a:pt x="896" y="257"/>
                </a:moveTo>
                <a:lnTo>
                  <a:pt x="830" y="261"/>
                </a:lnTo>
                <a:lnTo>
                  <a:pt x="768" y="270"/>
                </a:lnTo>
                <a:lnTo>
                  <a:pt x="706" y="286"/>
                </a:lnTo>
                <a:lnTo>
                  <a:pt x="647" y="308"/>
                </a:lnTo>
                <a:lnTo>
                  <a:pt x="591" y="335"/>
                </a:lnTo>
                <a:lnTo>
                  <a:pt x="538" y="367"/>
                </a:lnTo>
                <a:lnTo>
                  <a:pt x="489" y="404"/>
                </a:lnTo>
                <a:lnTo>
                  <a:pt x="443" y="446"/>
                </a:lnTo>
                <a:lnTo>
                  <a:pt x="403" y="491"/>
                </a:lnTo>
                <a:lnTo>
                  <a:pt x="365" y="540"/>
                </a:lnTo>
                <a:lnTo>
                  <a:pt x="333" y="593"/>
                </a:lnTo>
                <a:lnTo>
                  <a:pt x="306" y="649"/>
                </a:lnTo>
                <a:lnTo>
                  <a:pt x="285" y="708"/>
                </a:lnTo>
                <a:lnTo>
                  <a:pt x="269" y="770"/>
                </a:lnTo>
                <a:lnTo>
                  <a:pt x="259" y="833"/>
                </a:lnTo>
                <a:lnTo>
                  <a:pt x="256" y="898"/>
                </a:lnTo>
                <a:lnTo>
                  <a:pt x="259" y="964"/>
                </a:lnTo>
                <a:lnTo>
                  <a:pt x="269" y="1028"/>
                </a:lnTo>
                <a:lnTo>
                  <a:pt x="285" y="1090"/>
                </a:lnTo>
                <a:lnTo>
                  <a:pt x="306" y="1148"/>
                </a:lnTo>
                <a:lnTo>
                  <a:pt x="333" y="1205"/>
                </a:lnTo>
                <a:lnTo>
                  <a:pt x="365" y="1258"/>
                </a:lnTo>
                <a:lnTo>
                  <a:pt x="403" y="1307"/>
                </a:lnTo>
                <a:lnTo>
                  <a:pt x="443" y="1352"/>
                </a:lnTo>
                <a:lnTo>
                  <a:pt x="489" y="1394"/>
                </a:lnTo>
                <a:lnTo>
                  <a:pt x="538" y="1430"/>
                </a:lnTo>
                <a:lnTo>
                  <a:pt x="591" y="1463"/>
                </a:lnTo>
                <a:lnTo>
                  <a:pt x="647" y="1490"/>
                </a:lnTo>
                <a:lnTo>
                  <a:pt x="706" y="1512"/>
                </a:lnTo>
                <a:lnTo>
                  <a:pt x="768" y="1528"/>
                </a:lnTo>
                <a:lnTo>
                  <a:pt x="830" y="1537"/>
                </a:lnTo>
                <a:lnTo>
                  <a:pt x="896" y="1540"/>
                </a:lnTo>
                <a:lnTo>
                  <a:pt x="962" y="1537"/>
                </a:lnTo>
                <a:lnTo>
                  <a:pt x="1025" y="1528"/>
                </a:lnTo>
                <a:lnTo>
                  <a:pt x="1086" y="1512"/>
                </a:lnTo>
                <a:lnTo>
                  <a:pt x="1145" y="1490"/>
                </a:lnTo>
                <a:lnTo>
                  <a:pt x="1201" y="1463"/>
                </a:lnTo>
                <a:lnTo>
                  <a:pt x="1254" y="1430"/>
                </a:lnTo>
                <a:lnTo>
                  <a:pt x="1303" y="1394"/>
                </a:lnTo>
                <a:lnTo>
                  <a:pt x="1348" y="1352"/>
                </a:lnTo>
                <a:lnTo>
                  <a:pt x="1390" y="1307"/>
                </a:lnTo>
                <a:lnTo>
                  <a:pt x="1427" y="1258"/>
                </a:lnTo>
                <a:lnTo>
                  <a:pt x="1459" y="1205"/>
                </a:lnTo>
                <a:lnTo>
                  <a:pt x="1486" y="1148"/>
                </a:lnTo>
                <a:lnTo>
                  <a:pt x="1507" y="1090"/>
                </a:lnTo>
                <a:lnTo>
                  <a:pt x="1524" y="1028"/>
                </a:lnTo>
                <a:lnTo>
                  <a:pt x="1533" y="964"/>
                </a:lnTo>
                <a:lnTo>
                  <a:pt x="1536" y="898"/>
                </a:lnTo>
                <a:lnTo>
                  <a:pt x="1533" y="833"/>
                </a:lnTo>
                <a:lnTo>
                  <a:pt x="1524" y="770"/>
                </a:lnTo>
                <a:lnTo>
                  <a:pt x="1507" y="708"/>
                </a:lnTo>
                <a:lnTo>
                  <a:pt x="1486" y="649"/>
                </a:lnTo>
                <a:lnTo>
                  <a:pt x="1459" y="593"/>
                </a:lnTo>
                <a:lnTo>
                  <a:pt x="1427" y="540"/>
                </a:lnTo>
                <a:lnTo>
                  <a:pt x="1390" y="491"/>
                </a:lnTo>
                <a:lnTo>
                  <a:pt x="1348" y="446"/>
                </a:lnTo>
                <a:lnTo>
                  <a:pt x="1303" y="404"/>
                </a:lnTo>
                <a:lnTo>
                  <a:pt x="1254" y="367"/>
                </a:lnTo>
                <a:lnTo>
                  <a:pt x="1201" y="335"/>
                </a:lnTo>
                <a:lnTo>
                  <a:pt x="1145" y="308"/>
                </a:lnTo>
                <a:lnTo>
                  <a:pt x="1086" y="286"/>
                </a:lnTo>
                <a:lnTo>
                  <a:pt x="1025" y="270"/>
                </a:lnTo>
                <a:lnTo>
                  <a:pt x="962" y="261"/>
                </a:lnTo>
                <a:lnTo>
                  <a:pt x="896" y="257"/>
                </a:lnTo>
                <a:close/>
                <a:moveTo>
                  <a:pt x="896" y="0"/>
                </a:moveTo>
                <a:lnTo>
                  <a:pt x="973" y="3"/>
                </a:lnTo>
                <a:lnTo>
                  <a:pt x="1048" y="13"/>
                </a:lnTo>
                <a:lnTo>
                  <a:pt x="1122" y="30"/>
                </a:lnTo>
                <a:lnTo>
                  <a:pt x="1193" y="51"/>
                </a:lnTo>
                <a:lnTo>
                  <a:pt x="1262" y="79"/>
                </a:lnTo>
                <a:lnTo>
                  <a:pt x="1327" y="111"/>
                </a:lnTo>
                <a:lnTo>
                  <a:pt x="1389" y="149"/>
                </a:lnTo>
                <a:lnTo>
                  <a:pt x="1449" y="192"/>
                </a:lnTo>
                <a:lnTo>
                  <a:pt x="1504" y="239"/>
                </a:lnTo>
                <a:lnTo>
                  <a:pt x="1555" y="290"/>
                </a:lnTo>
                <a:lnTo>
                  <a:pt x="1602" y="345"/>
                </a:lnTo>
                <a:lnTo>
                  <a:pt x="1645" y="405"/>
                </a:lnTo>
                <a:lnTo>
                  <a:pt x="1682" y="467"/>
                </a:lnTo>
                <a:lnTo>
                  <a:pt x="1714" y="532"/>
                </a:lnTo>
                <a:lnTo>
                  <a:pt x="1742" y="601"/>
                </a:lnTo>
                <a:lnTo>
                  <a:pt x="1763" y="672"/>
                </a:lnTo>
                <a:lnTo>
                  <a:pt x="1779" y="746"/>
                </a:lnTo>
                <a:lnTo>
                  <a:pt x="1790" y="821"/>
                </a:lnTo>
                <a:lnTo>
                  <a:pt x="1793" y="898"/>
                </a:lnTo>
                <a:lnTo>
                  <a:pt x="1790" y="974"/>
                </a:lnTo>
                <a:lnTo>
                  <a:pt x="1780" y="1047"/>
                </a:lnTo>
                <a:lnTo>
                  <a:pt x="1766" y="1117"/>
                </a:lnTo>
                <a:lnTo>
                  <a:pt x="1746" y="1186"/>
                </a:lnTo>
                <a:lnTo>
                  <a:pt x="1720" y="1253"/>
                </a:lnTo>
                <a:lnTo>
                  <a:pt x="1689" y="1316"/>
                </a:lnTo>
                <a:lnTo>
                  <a:pt x="1654" y="1377"/>
                </a:lnTo>
                <a:lnTo>
                  <a:pt x="1614" y="1435"/>
                </a:lnTo>
                <a:lnTo>
                  <a:pt x="1571" y="1490"/>
                </a:lnTo>
                <a:lnTo>
                  <a:pt x="1523" y="1540"/>
                </a:lnTo>
                <a:lnTo>
                  <a:pt x="1471" y="1587"/>
                </a:lnTo>
                <a:lnTo>
                  <a:pt x="1416" y="1630"/>
                </a:lnTo>
                <a:lnTo>
                  <a:pt x="1358" y="1669"/>
                </a:lnTo>
                <a:lnTo>
                  <a:pt x="1296" y="1703"/>
                </a:lnTo>
                <a:lnTo>
                  <a:pt x="1232" y="1732"/>
                </a:lnTo>
                <a:lnTo>
                  <a:pt x="1165" y="1756"/>
                </a:lnTo>
                <a:lnTo>
                  <a:pt x="1095" y="1774"/>
                </a:lnTo>
                <a:lnTo>
                  <a:pt x="1024" y="1788"/>
                </a:lnTo>
                <a:lnTo>
                  <a:pt x="1024" y="2009"/>
                </a:lnTo>
                <a:lnTo>
                  <a:pt x="1049" y="2028"/>
                </a:lnTo>
                <a:lnTo>
                  <a:pt x="1072" y="2051"/>
                </a:lnTo>
                <a:lnTo>
                  <a:pt x="1091" y="2077"/>
                </a:lnTo>
                <a:lnTo>
                  <a:pt x="1106" y="2105"/>
                </a:lnTo>
                <a:lnTo>
                  <a:pt x="1118" y="2136"/>
                </a:lnTo>
                <a:lnTo>
                  <a:pt x="1125" y="2169"/>
                </a:lnTo>
                <a:lnTo>
                  <a:pt x="1128" y="2202"/>
                </a:lnTo>
                <a:lnTo>
                  <a:pt x="1128" y="3149"/>
                </a:lnTo>
                <a:lnTo>
                  <a:pt x="1125" y="3187"/>
                </a:lnTo>
                <a:lnTo>
                  <a:pt x="1116" y="3222"/>
                </a:lnTo>
                <a:lnTo>
                  <a:pt x="1102" y="3256"/>
                </a:lnTo>
                <a:lnTo>
                  <a:pt x="1084" y="3287"/>
                </a:lnTo>
                <a:lnTo>
                  <a:pt x="1060" y="3313"/>
                </a:lnTo>
                <a:lnTo>
                  <a:pt x="1033" y="3337"/>
                </a:lnTo>
                <a:lnTo>
                  <a:pt x="1002" y="3356"/>
                </a:lnTo>
                <a:lnTo>
                  <a:pt x="969" y="3370"/>
                </a:lnTo>
                <a:lnTo>
                  <a:pt x="933" y="3379"/>
                </a:lnTo>
                <a:lnTo>
                  <a:pt x="896" y="3382"/>
                </a:lnTo>
                <a:lnTo>
                  <a:pt x="858" y="3379"/>
                </a:lnTo>
                <a:lnTo>
                  <a:pt x="823" y="3370"/>
                </a:lnTo>
                <a:lnTo>
                  <a:pt x="789" y="3356"/>
                </a:lnTo>
                <a:lnTo>
                  <a:pt x="759" y="3337"/>
                </a:lnTo>
                <a:lnTo>
                  <a:pt x="732" y="3313"/>
                </a:lnTo>
                <a:lnTo>
                  <a:pt x="709" y="3287"/>
                </a:lnTo>
                <a:lnTo>
                  <a:pt x="689" y="3256"/>
                </a:lnTo>
                <a:lnTo>
                  <a:pt x="676" y="3222"/>
                </a:lnTo>
                <a:lnTo>
                  <a:pt x="667" y="3187"/>
                </a:lnTo>
                <a:lnTo>
                  <a:pt x="664" y="3149"/>
                </a:lnTo>
                <a:lnTo>
                  <a:pt x="664" y="2202"/>
                </a:lnTo>
                <a:lnTo>
                  <a:pt x="666" y="2169"/>
                </a:lnTo>
                <a:lnTo>
                  <a:pt x="674" y="2136"/>
                </a:lnTo>
                <a:lnTo>
                  <a:pt x="685" y="2105"/>
                </a:lnTo>
                <a:lnTo>
                  <a:pt x="701" y="2077"/>
                </a:lnTo>
                <a:lnTo>
                  <a:pt x="720" y="2051"/>
                </a:lnTo>
                <a:lnTo>
                  <a:pt x="743" y="2028"/>
                </a:lnTo>
                <a:lnTo>
                  <a:pt x="768" y="2009"/>
                </a:lnTo>
                <a:lnTo>
                  <a:pt x="768" y="1788"/>
                </a:lnTo>
                <a:lnTo>
                  <a:pt x="697" y="1774"/>
                </a:lnTo>
                <a:lnTo>
                  <a:pt x="628" y="1756"/>
                </a:lnTo>
                <a:lnTo>
                  <a:pt x="560" y="1732"/>
                </a:lnTo>
                <a:lnTo>
                  <a:pt x="496" y="1703"/>
                </a:lnTo>
                <a:lnTo>
                  <a:pt x="435" y="1669"/>
                </a:lnTo>
                <a:lnTo>
                  <a:pt x="375" y="1630"/>
                </a:lnTo>
                <a:lnTo>
                  <a:pt x="321" y="1587"/>
                </a:lnTo>
                <a:lnTo>
                  <a:pt x="269" y="1540"/>
                </a:lnTo>
                <a:lnTo>
                  <a:pt x="221" y="1490"/>
                </a:lnTo>
                <a:lnTo>
                  <a:pt x="177" y="1435"/>
                </a:lnTo>
                <a:lnTo>
                  <a:pt x="138" y="1377"/>
                </a:lnTo>
                <a:lnTo>
                  <a:pt x="102" y="1316"/>
                </a:lnTo>
                <a:lnTo>
                  <a:pt x="72" y="1253"/>
                </a:lnTo>
                <a:lnTo>
                  <a:pt x="47" y="1186"/>
                </a:lnTo>
                <a:lnTo>
                  <a:pt x="26" y="1117"/>
                </a:lnTo>
                <a:lnTo>
                  <a:pt x="11" y="1047"/>
                </a:lnTo>
                <a:lnTo>
                  <a:pt x="3" y="974"/>
                </a:lnTo>
                <a:lnTo>
                  <a:pt x="0" y="898"/>
                </a:lnTo>
                <a:lnTo>
                  <a:pt x="3" y="821"/>
                </a:lnTo>
                <a:lnTo>
                  <a:pt x="13" y="746"/>
                </a:lnTo>
                <a:lnTo>
                  <a:pt x="28" y="672"/>
                </a:lnTo>
                <a:lnTo>
                  <a:pt x="50" y="601"/>
                </a:lnTo>
                <a:lnTo>
                  <a:pt x="77" y="532"/>
                </a:lnTo>
                <a:lnTo>
                  <a:pt x="111" y="467"/>
                </a:lnTo>
                <a:lnTo>
                  <a:pt x="148" y="405"/>
                </a:lnTo>
                <a:lnTo>
                  <a:pt x="190" y="345"/>
                </a:lnTo>
                <a:lnTo>
                  <a:pt x="238" y="290"/>
                </a:lnTo>
                <a:lnTo>
                  <a:pt x="289" y="239"/>
                </a:lnTo>
                <a:lnTo>
                  <a:pt x="344" y="192"/>
                </a:lnTo>
                <a:lnTo>
                  <a:pt x="403" y="149"/>
                </a:lnTo>
                <a:lnTo>
                  <a:pt x="465" y="111"/>
                </a:lnTo>
                <a:lnTo>
                  <a:pt x="531" y="79"/>
                </a:lnTo>
                <a:lnTo>
                  <a:pt x="599" y="51"/>
                </a:lnTo>
                <a:lnTo>
                  <a:pt x="670" y="30"/>
                </a:lnTo>
                <a:lnTo>
                  <a:pt x="744" y="13"/>
                </a:lnTo>
                <a:lnTo>
                  <a:pt x="819" y="3"/>
                </a:lnTo>
                <a:lnTo>
                  <a:pt x="896" y="0"/>
                </a:lnTo>
                <a:close/>
              </a:path>
            </a:pathLst>
          </a:custGeom>
          <a:solidFill>
            <a:schemeClr val="tx1">
              <a:lumMod val="90000"/>
              <a:lumOff val="10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3894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732D91CD-D0FB-4680-81C6-FED24D3667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704" y="269036"/>
            <a:ext cx="8368363" cy="491836"/>
          </a:xfrm>
        </p:spPr>
        <p:txBody>
          <a:bodyPr>
            <a:noAutofit/>
          </a:bodyPr>
          <a:lstStyle/>
          <a:p>
            <a:r>
              <a:rPr lang="ru-RU" sz="2000" b="1" dirty="0" smtClean="0">
                <a:latin typeface="Montserrat" pitchFamily="2" charset="-52"/>
              </a:rPr>
              <a:t>Платформа-посредник</a:t>
            </a:r>
            <a:r>
              <a:rPr lang="ru-RU" sz="2000" dirty="0" smtClean="0">
                <a:latin typeface="Montserrat" pitchFamily="2" charset="-52"/>
              </a:rPr>
              <a:t> между потребителем и поставщиком</a:t>
            </a:r>
            <a:endParaRPr lang="en-US" sz="2000" dirty="0">
              <a:latin typeface="Montserrat" pitchFamily="2" charset="-52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32548" y="987574"/>
            <a:ext cx="4903548" cy="416849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00" dirty="0">
              <a:solidFill>
                <a:schemeClr val="bg1"/>
              </a:solidFill>
              <a:latin typeface="Montserrat" pitchFamily="2" charset="-52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39551" y="987573"/>
            <a:ext cx="4896545" cy="263533"/>
          </a:xfrm>
          <a:prstGeom prst="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611560" y="1017451"/>
            <a:ext cx="576064" cy="203776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259632" y="1017451"/>
            <a:ext cx="720080" cy="20377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2053600" y="1016055"/>
            <a:ext cx="718200" cy="20377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2843808" y="1017451"/>
            <a:ext cx="576064" cy="20377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544372" y="1016695"/>
            <a:ext cx="715260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700" dirty="0" smtClean="0">
                <a:solidFill>
                  <a:schemeClr val="bg1"/>
                </a:solidFill>
                <a:latin typeface="Montserrat" pitchFamily="2" charset="-52"/>
              </a:rPr>
              <a:t>творчество</a:t>
            </a:r>
            <a:endParaRPr lang="ru-RU" sz="700" dirty="0">
              <a:solidFill>
                <a:schemeClr val="bg1"/>
              </a:solidFill>
              <a:latin typeface="Montserrat" pitchFamily="2" charset="-52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187624" y="962833"/>
            <a:ext cx="8659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700" dirty="0">
                <a:solidFill>
                  <a:schemeClr val="bg1"/>
                </a:solidFill>
                <a:latin typeface="Montserrat" pitchFamily="2" charset="-52"/>
              </a:rPr>
              <a:t>м</a:t>
            </a:r>
            <a:r>
              <a:rPr lang="ru-RU" sz="700" dirty="0" smtClean="0">
                <a:solidFill>
                  <a:schemeClr val="bg1"/>
                </a:solidFill>
                <a:latin typeface="Montserrat" pitchFamily="2" charset="-52"/>
              </a:rPr>
              <a:t>ужское</a:t>
            </a:r>
          </a:p>
          <a:p>
            <a:pPr algn="ctr"/>
            <a:r>
              <a:rPr lang="ru-RU" sz="700" dirty="0" smtClean="0">
                <a:solidFill>
                  <a:schemeClr val="bg1"/>
                </a:solidFill>
                <a:latin typeface="Montserrat" pitchFamily="2" charset="-52"/>
              </a:rPr>
              <a:t>направление</a:t>
            </a:r>
            <a:endParaRPr lang="ru-RU" sz="700" dirty="0">
              <a:solidFill>
                <a:schemeClr val="bg1"/>
              </a:solidFill>
              <a:latin typeface="Montserrat" pitchFamily="2" charset="-52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979712" y="962831"/>
            <a:ext cx="8659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700" dirty="0" smtClean="0">
                <a:solidFill>
                  <a:schemeClr val="bg1"/>
                </a:solidFill>
                <a:latin typeface="Montserrat" pitchFamily="2" charset="-52"/>
              </a:rPr>
              <a:t>женское</a:t>
            </a:r>
          </a:p>
          <a:p>
            <a:pPr algn="ctr"/>
            <a:r>
              <a:rPr lang="ru-RU" sz="700" dirty="0" smtClean="0">
                <a:solidFill>
                  <a:schemeClr val="bg1"/>
                </a:solidFill>
                <a:latin typeface="Montserrat" pitchFamily="2" charset="-52"/>
              </a:rPr>
              <a:t>направление</a:t>
            </a:r>
            <a:endParaRPr lang="ru-RU" sz="700" dirty="0">
              <a:solidFill>
                <a:schemeClr val="bg1"/>
              </a:solidFill>
              <a:latin typeface="Montserrat" pitchFamily="2" charset="-52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843808" y="1016693"/>
            <a:ext cx="602332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700" dirty="0">
                <a:solidFill>
                  <a:schemeClr val="bg1"/>
                </a:solidFill>
                <a:latin typeface="Montserrat" pitchFamily="2" charset="-52"/>
              </a:rPr>
              <a:t>д</a:t>
            </a:r>
            <a:r>
              <a:rPr lang="ru-RU" sz="700" dirty="0" smtClean="0">
                <a:solidFill>
                  <a:schemeClr val="bg1"/>
                </a:solidFill>
                <a:latin typeface="Montserrat" pitchFamily="2" charset="-52"/>
              </a:rPr>
              <a:t>ля пар</a:t>
            </a:r>
            <a:endParaRPr lang="ru-RU" sz="700" dirty="0">
              <a:solidFill>
                <a:schemeClr val="bg1"/>
              </a:solidFill>
              <a:latin typeface="Montserrat" pitchFamily="2" charset="-52"/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3486171" y="1017451"/>
            <a:ext cx="576064" cy="20377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0" name="TextBox 19"/>
          <p:cNvSpPr txBox="1"/>
          <p:nvPr/>
        </p:nvSpPr>
        <p:spPr>
          <a:xfrm>
            <a:off x="3451808" y="1024494"/>
            <a:ext cx="666915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700" dirty="0">
                <a:solidFill>
                  <a:schemeClr val="bg1"/>
                </a:solidFill>
                <a:latin typeface="Montserrat" pitchFamily="2" charset="-52"/>
              </a:rPr>
              <a:t>д</a:t>
            </a:r>
            <a:r>
              <a:rPr lang="ru-RU" sz="700" dirty="0" smtClean="0">
                <a:solidFill>
                  <a:schemeClr val="bg1"/>
                </a:solidFill>
                <a:latin typeface="Montserrat" pitchFamily="2" charset="-52"/>
              </a:rPr>
              <a:t>ля детей</a:t>
            </a:r>
            <a:endParaRPr lang="ru-RU" sz="700" dirty="0">
              <a:solidFill>
                <a:schemeClr val="bg1"/>
              </a:solidFill>
              <a:latin typeface="Montserrat" pitchFamily="2" charset="-52"/>
            </a:endParaRP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611560" y="1514641"/>
            <a:ext cx="1080120" cy="1345141"/>
          </a:xfrm>
          <a:prstGeom prst="roundRect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TextBox 15"/>
          <p:cNvSpPr txBox="1"/>
          <p:nvPr/>
        </p:nvSpPr>
        <p:spPr>
          <a:xfrm>
            <a:off x="566532" y="1251106"/>
            <a:ext cx="158088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100" dirty="0" smtClean="0">
                <a:solidFill>
                  <a:schemeClr val="accent1"/>
                </a:solidFill>
                <a:latin typeface="Montserrat" pitchFamily="2" charset="-52"/>
              </a:rPr>
              <a:t>Раздел творчество</a:t>
            </a:r>
            <a:endParaRPr lang="ru-RU" sz="1100" dirty="0">
              <a:solidFill>
                <a:schemeClr val="accent1"/>
              </a:solidFill>
              <a:latin typeface="Montserrat" pitchFamily="2" charset="-52"/>
            </a:endParaRPr>
          </a:p>
        </p:txBody>
      </p:sp>
      <p:pic>
        <p:nvPicPr>
          <p:cNvPr id="4098" name="Picture 2" descr="https://rstart-shop.ru/wp-content/uploads/4/e/6/4e63a4a3aa48a928edba1d260e1a6fd1.jpe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234" y="1563638"/>
            <a:ext cx="944772" cy="673937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TextBox 22"/>
          <p:cNvSpPr txBox="1"/>
          <p:nvPr/>
        </p:nvSpPr>
        <p:spPr>
          <a:xfrm>
            <a:off x="766199" y="2563620"/>
            <a:ext cx="440304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" dirty="0" smtClean="0">
                <a:solidFill>
                  <a:schemeClr val="bg1"/>
                </a:solidFill>
                <a:latin typeface="Montserrat" pitchFamily="2" charset="-52"/>
              </a:rPr>
              <a:t>5000р</a:t>
            </a:r>
            <a:endParaRPr lang="ru-RU" sz="600" dirty="0">
              <a:solidFill>
                <a:schemeClr val="bg1"/>
              </a:solidFill>
              <a:latin typeface="Montserrat" pitchFamily="2" charset="-52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66532" y="1953115"/>
            <a:ext cx="11701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700" b="1" dirty="0" smtClean="0">
                <a:solidFill>
                  <a:schemeClr val="bg1"/>
                </a:solidFill>
                <a:latin typeface="Montserrat" pitchFamily="2" charset="-52"/>
              </a:rPr>
              <a:t>Изготовление садовых свечей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56541" y="2278850"/>
            <a:ext cx="748923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" dirty="0" smtClean="0">
                <a:solidFill>
                  <a:schemeClr val="bg1"/>
                </a:solidFill>
                <a:latin typeface="Montserrat" pitchFamily="2" charset="-52"/>
              </a:rPr>
              <a:t>1 час 20 минут</a:t>
            </a:r>
            <a:endParaRPr lang="ru-RU" sz="600" dirty="0">
              <a:solidFill>
                <a:schemeClr val="bg1"/>
              </a:solidFill>
              <a:latin typeface="Montserrat" pitchFamily="2" charset="-52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752482" y="2431352"/>
            <a:ext cx="572593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" dirty="0" err="1" smtClean="0">
                <a:solidFill>
                  <a:schemeClr val="bg1"/>
                </a:solidFill>
                <a:latin typeface="Montserrat" pitchFamily="2" charset="-52"/>
              </a:rPr>
              <a:t>м.Перово</a:t>
            </a:r>
            <a:endParaRPr lang="ru-RU" sz="600" dirty="0">
              <a:solidFill>
                <a:schemeClr val="bg1"/>
              </a:solidFill>
              <a:latin typeface="Montserrat" pitchFamily="2" charset="-52"/>
            </a:endParaRPr>
          </a:p>
        </p:txBody>
      </p:sp>
      <p:grpSp>
        <p:nvGrpSpPr>
          <p:cNvPr id="28" name="Group 677"/>
          <p:cNvGrpSpPr/>
          <p:nvPr/>
        </p:nvGrpSpPr>
        <p:grpSpPr>
          <a:xfrm>
            <a:off x="683568" y="2286531"/>
            <a:ext cx="137424" cy="137424"/>
            <a:chOff x="5895975" y="4200525"/>
            <a:chExt cx="436563" cy="436562"/>
          </a:xfrm>
          <a:solidFill>
            <a:schemeClr val="bg1"/>
          </a:solidFill>
        </p:grpSpPr>
        <p:sp>
          <p:nvSpPr>
            <p:cNvPr id="29" name="Freeform 225"/>
            <p:cNvSpPr>
              <a:spLocks noEditPoints="1"/>
            </p:cNvSpPr>
            <p:nvPr/>
          </p:nvSpPr>
          <p:spPr bwMode="auto">
            <a:xfrm>
              <a:off x="5895975" y="4200525"/>
              <a:ext cx="436563" cy="436562"/>
            </a:xfrm>
            <a:custGeom>
              <a:avLst/>
              <a:gdLst>
                <a:gd name="T0" fmla="*/ 1829 w 3301"/>
                <a:gd name="T1" fmla="*/ 351 h 3301"/>
                <a:gd name="T2" fmla="*/ 1766 w 3301"/>
                <a:gd name="T3" fmla="*/ 558 h 3301"/>
                <a:gd name="T4" fmla="*/ 1589 w 3301"/>
                <a:gd name="T5" fmla="*/ 588 h 3301"/>
                <a:gd name="T6" fmla="*/ 1476 w 3301"/>
                <a:gd name="T7" fmla="*/ 453 h 3301"/>
                <a:gd name="T8" fmla="*/ 1469 w 3301"/>
                <a:gd name="T9" fmla="*/ 337 h 3301"/>
                <a:gd name="T10" fmla="*/ 1460 w 3301"/>
                <a:gd name="T11" fmla="*/ 333 h 3301"/>
                <a:gd name="T12" fmla="*/ 1051 w 3301"/>
                <a:gd name="T13" fmla="*/ 459 h 3301"/>
                <a:gd name="T14" fmla="*/ 656 w 3301"/>
                <a:gd name="T15" fmla="*/ 763 h 3301"/>
                <a:gd name="T16" fmla="*/ 400 w 3301"/>
                <a:gd name="T17" fmla="*/ 1195 h 3301"/>
                <a:gd name="T18" fmla="*/ 334 w 3301"/>
                <a:gd name="T19" fmla="*/ 1460 h 3301"/>
                <a:gd name="T20" fmla="*/ 453 w 3301"/>
                <a:gd name="T21" fmla="*/ 1475 h 3301"/>
                <a:gd name="T22" fmla="*/ 588 w 3301"/>
                <a:gd name="T23" fmla="*/ 1589 h 3301"/>
                <a:gd name="T24" fmla="*/ 558 w 3301"/>
                <a:gd name="T25" fmla="*/ 1765 h 3301"/>
                <a:gd name="T26" fmla="*/ 357 w 3301"/>
                <a:gd name="T27" fmla="*/ 1828 h 3301"/>
                <a:gd name="T28" fmla="*/ 335 w 3301"/>
                <a:gd name="T29" fmla="*/ 1849 h 3301"/>
                <a:gd name="T30" fmla="*/ 519 w 3301"/>
                <a:gd name="T31" fmla="*/ 2348 h 3301"/>
                <a:gd name="T32" fmla="*/ 873 w 3301"/>
                <a:gd name="T33" fmla="*/ 2730 h 3301"/>
                <a:gd name="T34" fmla="*/ 1354 w 3301"/>
                <a:gd name="T35" fmla="*/ 2947 h 3301"/>
                <a:gd name="T36" fmla="*/ 1471 w 3301"/>
                <a:gd name="T37" fmla="*/ 2954 h 3301"/>
                <a:gd name="T38" fmla="*/ 1514 w 3301"/>
                <a:gd name="T39" fmla="*/ 2765 h 3301"/>
                <a:gd name="T40" fmla="*/ 1682 w 3301"/>
                <a:gd name="T41" fmla="*/ 2705 h 3301"/>
                <a:gd name="T42" fmla="*/ 1818 w 3301"/>
                <a:gd name="T43" fmla="*/ 2817 h 3301"/>
                <a:gd name="T44" fmla="*/ 1837 w 3301"/>
                <a:gd name="T45" fmla="*/ 2964 h 3301"/>
                <a:gd name="T46" fmla="*/ 2102 w 3301"/>
                <a:gd name="T47" fmla="*/ 2902 h 3301"/>
                <a:gd name="T48" fmla="*/ 2533 w 3301"/>
                <a:gd name="T49" fmla="*/ 2644 h 3301"/>
                <a:gd name="T50" fmla="*/ 2839 w 3301"/>
                <a:gd name="T51" fmla="*/ 2249 h 3301"/>
                <a:gd name="T52" fmla="*/ 2968 w 3301"/>
                <a:gd name="T53" fmla="*/ 1839 h 3301"/>
                <a:gd name="T54" fmla="*/ 2848 w 3301"/>
                <a:gd name="T55" fmla="*/ 1825 h 3301"/>
                <a:gd name="T56" fmla="*/ 2713 w 3301"/>
                <a:gd name="T57" fmla="*/ 1712 h 3301"/>
                <a:gd name="T58" fmla="*/ 2744 w 3301"/>
                <a:gd name="T59" fmla="*/ 1535 h 3301"/>
                <a:gd name="T60" fmla="*/ 2950 w 3301"/>
                <a:gd name="T61" fmla="*/ 1472 h 3301"/>
                <a:gd name="T62" fmla="*/ 2966 w 3301"/>
                <a:gd name="T63" fmla="*/ 1457 h 3301"/>
                <a:gd name="T64" fmla="*/ 2796 w 3301"/>
                <a:gd name="T65" fmla="*/ 971 h 3301"/>
                <a:gd name="T66" fmla="*/ 2464 w 3301"/>
                <a:gd name="T67" fmla="*/ 594 h 3301"/>
                <a:gd name="T68" fmla="*/ 2011 w 3301"/>
                <a:gd name="T69" fmla="*/ 368 h 3301"/>
                <a:gd name="T70" fmla="*/ 1947 w 3301"/>
                <a:gd name="T71" fmla="*/ 26 h 3301"/>
                <a:gd name="T72" fmla="*/ 2484 w 3301"/>
                <a:gd name="T73" fmla="*/ 225 h 3301"/>
                <a:gd name="T74" fmla="*/ 2913 w 3301"/>
                <a:gd name="T75" fmla="*/ 587 h 3301"/>
                <a:gd name="T76" fmla="*/ 3198 w 3301"/>
                <a:gd name="T77" fmla="*/ 1075 h 3301"/>
                <a:gd name="T78" fmla="*/ 3301 w 3301"/>
                <a:gd name="T79" fmla="*/ 1650 h 3301"/>
                <a:gd name="T80" fmla="*/ 3198 w 3301"/>
                <a:gd name="T81" fmla="*/ 2226 h 3301"/>
                <a:gd name="T82" fmla="*/ 2913 w 3301"/>
                <a:gd name="T83" fmla="*/ 2714 h 3301"/>
                <a:gd name="T84" fmla="*/ 2484 w 3301"/>
                <a:gd name="T85" fmla="*/ 3075 h 3301"/>
                <a:gd name="T86" fmla="*/ 1947 w 3301"/>
                <a:gd name="T87" fmla="*/ 3275 h 3301"/>
                <a:gd name="T88" fmla="*/ 1354 w 3301"/>
                <a:gd name="T89" fmla="*/ 3275 h 3301"/>
                <a:gd name="T90" fmla="*/ 818 w 3301"/>
                <a:gd name="T91" fmla="*/ 3075 h 3301"/>
                <a:gd name="T92" fmla="*/ 388 w 3301"/>
                <a:gd name="T93" fmla="*/ 2714 h 3301"/>
                <a:gd name="T94" fmla="*/ 104 w 3301"/>
                <a:gd name="T95" fmla="*/ 2226 h 3301"/>
                <a:gd name="T96" fmla="*/ 0 w 3301"/>
                <a:gd name="T97" fmla="*/ 1650 h 3301"/>
                <a:gd name="T98" fmla="*/ 104 w 3301"/>
                <a:gd name="T99" fmla="*/ 1075 h 3301"/>
                <a:gd name="T100" fmla="*/ 388 w 3301"/>
                <a:gd name="T101" fmla="*/ 587 h 3301"/>
                <a:gd name="T102" fmla="*/ 818 w 3301"/>
                <a:gd name="T103" fmla="*/ 225 h 3301"/>
                <a:gd name="T104" fmla="*/ 1354 w 3301"/>
                <a:gd name="T105" fmla="*/ 26 h 33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3301" h="3301">
                  <a:moveTo>
                    <a:pt x="1838" y="333"/>
                  </a:moveTo>
                  <a:lnTo>
                    <a:pt x="1837" y="333"/>
                  </a:lnTo>
                  <a:lnTo>
                    <a:pt x="1835" y="334"/>
                  </a:lnTo>
                  <a:lnTo>
                    <a:pt x="1832" y="338"/>
                  </a:lnTo>
                  <a:lnTo>
                    <a:pt x="1830" y="343"/>
                  </a:lnTo>
                  <a:lnTo>
                    <a:pt x="1829" y="351"/>
                  </a:lnTo>
                  <a:lnTo>
                    <a:pt x="1829" y="421"/>
                  </a:lnTo>
                  <a:lnTo>
                    <a:pt x="1826" y="453"/>
                  </a:lnTo>
                  <a:lnTo>
                    <a:pt x="1818" y="484"/>
                  </a:lnTo>
                  <a:lnTo>
                    <a:pt x="1804" y="512"/>
                  </a:lnTo>
                  <a:lnTo>
                    <a:pt x="1787" y="536"/>
                  </a:lnTo>
                  <a:lnTo>
                    <a:pt x="1766" y="558"/>
                  </a:lnTo>
                  <a:lnTo>
                    <a:pt x="1741" y="575"/>
                  </a:lnTo>
                  <a:lnTo>
                    <a:pt x="1712" y="588"/>
                  </a:lnTo>
                  <a:lnTo>
                    <a:pt x="1682" y="597"/>
                  </a:lnTo>
                  <a:lnTo>
                    <a:pt x="1651" y="599"/>
                  </a:lnTo>
                  <a:lnTo>
                    <a:pt x="1619" y="597"/>
                  </a:lnTo>
                  <a:lnTo>
                    <a:pt x="1589" y="588"/>
                  </a:lnTo>
                  <a:lnTo>
                    <a:pt x="1560" y="575"/>
                  </a:lnTo>
                  <a:lnTo>
                    <a:pt x="1536" y="558"/>
                  </a:lnTo>
                  <a:lnTo>
                    <a:pt x="1514" y="536"/>
                  </a:lnTo>
                  <a:lnTo>
                    <a:pt x="1497" y="512"/>
                  </a:lnTo>
                  <a:lnTo>
                    <a:pt x="1484" y="484"/>
                  </a:lnTo>
                  <a:lnTo>
                    <a:pt x="1476" y="453"/>
                  </a:lnTo>
                  <a:lnTo>
                    <a:pt x="1473" y="421"/>
                  </a:lnTo>
                  <a:lnTo>
                    <a:pt x="1473" y="350"/>
                  </a:lnTo>
                  <a:lnTo>
                    <a:pt x="1472" y="345"/>
                  </a:lnTo>
                  <a:lnTo>
                    <a:pt x="1472" y="341"/>
                  </a:lnTo>
                  <a:lnTo>
                    <a:pt x="1470" y="339"/>
                  </a:lnTo>
                  <a:lnTo>
                    <a:pt x="1469" y="337"/>
                  </a:lnTo>
                  <a:lnTo>
                    <a:pt x="1467" y="334"/>
                  </a:lnTo>
                  <a:lnTo>
                    <a:pt x="1465" y="334"/>
                  </a:lnTo>
                  <a:lnTo>
                    <a:pt x="1464" y="333"/>
                  </a:lnTo>
                  <a:lnTo>
                    <a:pt x="1462" y="333"/>
                  </a:lnTo>
                  <a:lnTo>
                    <a:pt x="1461" y="333"/>
                  </a:lnTo>
                  <a:lnTo>
                    <a:pt x="1460" y="333"/>
                  </a:lnTo>
                  <a:lnTo>
                    <a:pt x="1460" y="333"/>
                  </a:lnTo>
                  <a:lnTo>
                    <a:pt x="1373" y="349"/>
                  </a:lnTo>
                  <a:lnTo>
                    <a:pt x="1288" y="369"/>
                  </a:lnTo>
                  <a:lnTo>
                    <a:pt x="1207" y="394"/>
                  </a:lnTo>
                  <a:lnTo>
                    <a:pt x="1127" y="424"/>
                  </a:lnTo>
                  <a:lnTo>
                    <a:pt x="1051" y="459"/>
                  </a:lnTo>
                  <a:lnTo>
                    <a:pt x="977" y="499"/>
                  </a:lnTo>
                  <a:lnTo>
                    <a:pt x="906" y="544"/>
                  </a:lnTo>
                  <a:lnTo>
                    <a:pt x="838" y="592"/>
                  </a:lnTo>
                  <a:lnTo>
                    <a:pt x="774" y="645"/>
                  </a:lnTo>
                  <a:lnTo>
                    <a:pt x="713" y="702"/>
                  </a:lnTo>
                  <a:lnTo>
                    <a:pt x="656" y="763"/>
                  </a:lnTo>
                  <a:lnTo>
                    <a:pt x="602" y="827"/>
                  </a:lnTo>
                  <a:lnTo>
                    <a:pt x="553" y="895"/>
                  </a:lnTo>
                  <a:lnTo>
                    <a:pt x="508" y="965"/>
                  </a:lnTo>
                  <a:lnTo>
                    <a:pt x="467" y="1039"/>
                  </a:lnTo>
                  <a:lnTo>
                    <a:pt x="431" y="1115"/>
                  </a:lnTo>
                  <a:lnTo>
                    <a:pt x="400" y="1195"/>
                  </a:lnTo>
                  <a:lnTo>
                    <a:pt x="374" y="1275"/>
                  </a:lnTo>
                  <a:lnTo>
                    <a:pt x="353" y="1360"/>
                  </a:lnTo>
                  <a:lnTo>
                    <a:pt x="336" y="1446"/>
                  </a:lnTo>
                  <a:lnTo>
                    <a:pt x="335" y="1450"/>
                  </a:lnTo>
                  <a:lnTo>
                    <a:pt x="334" y="1455"/>
                  </a:lnTo>
                  <a:lnTo>
                    <a:pt x="334" y="1460"/>
                  </a:lnTo>
                  <a:lnTo>
                    <a:pt x="336" y="1465"/>
                  </a:lnTo>
                  <a:lnTo>
                    <a:pt x="339" y="1469"/>
                  </a:lnTo>
                  <a:lnTo>
                    <a:pt x="347" y="1471"/>
                  </a:lnTo>
                  <a:lnTo>
                    <a:pt x="357" y="1472"/>
                  </a:lnTo>
                  <a:lnTo>
                    <a:pt x="421" y="1472"/>
                  </a:lnTo>
                  <a:lnTo>
                    <a:pt x="453" y="1475"/>
                  </a:lnTo>
                  <a:lnTo>
                    <a:pt x="484" y="1483"/>
                  </a:lnTo>
                  <a:lnTo>
                    <a:pt x="512" y="1497"/>
                  </a:lnTo>
                  <a:lnTo>
                    <a:pt x="536" y="1514"/>
                  </a:lnTo>
                  <a:lnTo>
                    <a:pt x="558" y="1535"/>
                  </a:lnTo>
                  <a:lnTo>
                    <a:pt x="575" y="1560"/>
                  </a:lnTo>
                  <a:lnTo>
                    <a:pt x="588" y="1589"/>
                  </a:lnTo>
                  <a:lnTo>
                    <a:pt x="597" y="1619"/>
                  </a:lnTo>
                  <a:lnTo>
                    <a:pt x="599" y="1650"/>
                  </a:lnTo>
                  <a:lnTo>
                    <a:pt x="597" y="1682"/>
                  </a:lnTo>
                  <a:lnTo>
                    <a:pt x="588" y="1712"/>
                  </a:lnTo>
                  <a:lnTo>
                    <a:pt x="575" y="1741"/>
                  </a:lnTo>
                  <a:lnTo>
                    <a:pt x="558" y="1765"/>
                  </a:lnTo>
                  <a:lnTo>
                    <a:pt x="536" y="1787"/>
                  </a:lnTo>
                  <a:lnTo>
                    <a:pt x="512" y="1804"/>
                  </a:lnTo>
                  <a:lnTo>
                    <a:pt x="484" y="1817"/>
                  </a:lnTo>
                  <a:lnTo>
                    <a:pt x="453" y="1825"/>
                  </a:lnTo>
                  <a:lnTo>
                    <a:pt x="421" y="1828"/>
                  </a:lnTo>
                  <a:lnTo>
                    <a:pt x="357" y="1828"/>
                  </a:lnTo>
                  <a:lnTo>
                    <a:pt x="346" y="1829"/>
                  </a:lnTo>
                  <a:lnTo>
                    <a:pt x="339" y="1832"/>
                  </a:lnTo>
                  <a:lnTo>
                    <a:pt x="335" y="1836"/>
                  </a:lnTo>
                  <a:lnTo>
                    <a:pt x="334" y="1840"/>
                  </a:lnTo>
                  <a:lnTo>
                    <a:pt x="334" y="1845"/>
                  </a:lnTo>
                  <a:lnTo>
                    <a:pt x="335" y="1849"/>
                  </a:lnTo>
                  <a:lnTo>
                    <a:pt x="352" y="1938"/>
                  </a:lnTo>
                  <a:lnTo>
                    <a:pt x="375" y="2026"/>
                  </a:lnTo>
                  <a:lnTo>
                    <a:pt x="402" y="2110"/>
                  </a:lnTo>
                  <a:lnTo>
                    <a:pt x="436" y="2192"/>
                  </a:lnTo>
                  <a:lnTo>
                    <a:pt x="474" y="2271"/>
                  </a:lnTo>
                  <a:lnTo>
                    <a:pt x="519" y="2348"/>
                  </a:lnTo>
                  <a:lnTo>
                    <a:pt x="567" y="2421"/>
                  </a:lnTo>
                  <a:lnTo>
                    <a:pt x="619" y="2490"/>
                  </a:lnTo>
                  <a:lnTo>
                    <a:pt x="677" y="2557"/>
                  </a:lnTo>
                  <a:lnTo>
                    <a:pt x="738" y="2618"/>
                  </a:lnTo>
                  <a:lnTo>
                    <a:pt x="804" y="2675"/>
                  </a:lnTo>
                  <a:lnTo>
                    <a:pt x="873" y="2730"/>
                  </a:lnTo>
                  <a:lnTo>
                    <a:pt x="946" y="2778"/>
                  </a:lnTo>
                  <a:lnTo>
                    <a:pt x="1022" y="2822"/>
                  </a:lnTo>
                  <a:lnTo>
                    <a:pt x="1101" y="2862"/>
                  </a:lnTo>
                  <a:lnTo>
                    <a:pt x="1183" y="2896"/>
                  </a:lnTo>
                  <a:lnTo>
                    <a:pt x="1267" y="2924"/>
                  </a:lnTo>
                  <a:lnTo>
                    <a:pt x="1354" y="2947"/>
                  </a:lnTo>
                  <a:lnTo>
                    <a:pt x="1443" y="2964"/>
                  </a:lnTo>
                  <a:lnTo>
                    <a:pt x="1448" y="2965"/>
                  </a:lnTo>
                  <a:lnTo>
                    <a:pt x="1456" y="2965"/>
                  </a:lnTo>
                  <a:lnTo>
                    <a:pt x="1462" y="2963"/>
                  </a:lnTo>
                  <a:lnTo>
                    <a:pt x="1467" y="2960"/>
                  </a:lnTo>
                  <a:lnTo>
                    <a:pt x="1471" y="2954"/>
                  </a:lnTo>
                  <a:lnTo>
                    <a:pt x="1473" y="2944"/>
                  </a:lnTo>
                  <a:lnTo>
                    <a:pt x="1473" y="2880"/>
                  </a:lnTo>
                  <a:lnTo>
                    <a:pt x="1476" y="2848"/>
                  </a:lnTo>
                  <a:lnTo>
                    <a:pt x="1484" y="2817"/>
                  </a:lnTo>
                  <a:lnTo>
                    <a:pt x="1497" y="2790"/>
                  </a:lnTo>
                  <a:lnTo>
                    <a:pt x="1514" y="2765"/>
                  </a:lnTo>
                  <a:lnTo>
                    <a:pt x="1536" y="2744"/>
                  </a:lnTo>
                  <a:lnTo>
                    <a:pt x="1560" y="2726"/>
                  </a:lnTo>
                  <a:lnTo>
                    <a:pt x="1589" y="2713"/>
                  </a:lnTo>
                  <a:lnTo>
                    <a:pt x="1619" y="2705"/>
                  </a:lnTo>
                  <a:lnTo>
                    <a:pt x="1651" y="2702"/>
                  </a:lnTo>
                  <a:lnTo>
                    <a:pt x="1682" y="2705"/>
                  </a:lnTo>
                  <a:lnTo>
                    <a:pt x="1712" y="2713"/>
                  </a:lnTo>
                  <a:lnTo>
                    <a:pt x="1741" y="2726"/>
                  </a:lnTo>
                  <a:lnTo>
                    <a:pt x="1766" y="2744"/>
                  </a:lnTo>
                  <a:lnTo>
                    <a:pt x="1787" y="2765"/>
                  </a:lnTo>
                  <a:lnTo>
                    <a:pt x="1804" y="2790"/>
                  </a:lnTo>
                  <a:lnTo>
                    <a:pt x="1818" y="2817"/>
                  </a:lnTo>
                  <a:lnTo>
                    <a:pt x="1826" y="2848"/>
                  </a:lnTo>
                  <a:lnTo>
                    <a:pt x="1829" y="2880"/>
                  </a:lnTo>
                  <a:lnTo>
                    <a:pt x="1829" y="2944"/>
                  </a:lnTo>
                  <a:lnTo>
                    <a:pt x="1830" y="2954"/>
                  </a:lnTo>
                  <a:lnTo>
                    <a:pt x="1833" y="2961"/>
                  </a:lnTo>
                  <a:lnTo>
                    <a:pt x="1837" y="2964"/>
                  </a:lnTo>
                  <a:lnTo>
                    <a:pt x="1843" y="2965"/>
                  </a:lnTo>
                  <a:lnTo>
                    <a:pt x="1848" y="2965"/>
                  </a:lnTo>
                  <a:lnTo>
                    <a:pt x="1852" y="2965"/>
                  </a:lnTo>
                  <a:lnTo>
                    <a:pt x="1938" y="2949"/>
                  </a:lnTo>
                  <a:lnTo>
                    <a:pt x="2022" y="2928"/>
                  </a:lnTo>
                  <a:lnTo>
                    <a:pt x="2102" y="2902"/>
                  </a:lnTo>
                  <a:lnTo>
                    <a:pt x="2181" y="2870"/>
                  </a:lnTo>
                  <a:lnTo>
                    <a:pt x="2257" y="2834"/>
                  </a:lnTo>
                  <a:lnTo>
                    <a:pt x="2331" y="2793"/>
                  </a:lnTo>
                  <a:lnTo>
                    <a:pt x="2401" y="2748"/>
                  </a:lnTo>
                  <a:lnTo>
                    <a:pt x="2469" y="2699"/>
                  </a:lnTo>
                  <a:lnTo>
                    <a:pt x="2533" y="2644"/>
                  </a:lnTo>
                  <a:lnTo>
                    <a:pt x="2594" y="2587"/>
                  </a:lnTo>
                  <a:lnTo>
                    <a:pt x="2651" y="2526"/>
                  </a:lnTo>
                  <a:lnTo>
                    <a:pt x="2705" y="2462"/>
                  </a:lnTo>
                  <a:lnTo>
                    <a:pt x="2753" y="2393"/>
                  </a:lnTo>
                  <a:lnTo>
                    <a:pt x="2798" y="2323"/>
                  </a:lnTo>
                  <a:lnTo>
                    <a:pt x="2839" y="2249"/>
                  </a:lnTo>
                  <a:lnTo>
                    <a:pt x="2874" y="2173"/>
                  </a:lnTo>
                  <a:lnTo>
                    <a:pt x="2905" y="2093"/>
                  </a:lnTo>
                  <a:lnTo>
                    <a:pt x="2931" y="2012"/>
                  </a:lnTo>
                  <a:lnTo>
                    <a:pt x="2951" y="1928"/>
                  </a:lnTo>
                  <a:lnTo>
                    <a:pt x="2966" y="1842"/>
                  </a:lnTo>
                  <a:lnTo>
                    <a:pt x="2968" y="1839"/>
                  </a:lnTo>
                  <a:lnTo>
                    <a:pt x="2966" y="1836"/>
                  </a:lnTo>
                  <a:lnTo>
                    <a:pt x="2963" y="1832"/>
                  </a:lnTo>
                  <a:lnTo>
                    <a:pt x="2957" y="1830"/>
                  </a:lnTo>
                  <a:lnTo>
                    <a:pt x="2947" y="1829"/>
                  </a:lnTo>
                  <a:lnTo>
                    <a:pt x="2880" y="1828"/>
                  </a:lnTo>
                  <a:lnTo>
                    <a:pt x="2848" y="1825"/>
                  </a:lnTo>
                  <a:lnTo>
                    <a:pt x="2817" y="1817"/>
                  </a:lnTo>
                  <a:lnTo>
                    <a:pt x="2790" y="1804"/>
                  </a:lnTo>
                  <a:lnTo>
                    <a:pt x="2765" y="1787"/>
                  </a:lnTo>
                  <a:lnTo>
                    <a:pt x="2744" y="1765"/>
                  </a:lnTo>
                  <a:lnTo>
                    <a:pt x="2726" y="1741"/>
                  </a:lnTo>
                  <a:lnTo>
                    <a:pt x="2713" y="1712"/>
                  </a:lnTo>
                  <a:lnTo>
                    <a:pt x="2705" y="1682"/>
                  </a:lnTo>
                  <a:lnTo>
                    <a:pt x="2702" y="1650"/>
                  </a:lnTo>
                  <a:lnTo>
                    <a:pt x="2705" y="1619"/>
                  </a:lnTo>
                  <a:lnTo>
                    <a:pt x="2713" y="1589"/>
                  </a:lnTo>
                  <a:lnTo>
                    <a:pt x="2726" y="1560"/>
                  </a:lnTo>
                  <a:lnTo>
                    <a:pt x="2744" y="1535"/>
                  </a:lnTo>
                  <a:lnTo>
                    <a:pt x="2765" y="1514"/>
                  </a:lnTo>
                  <a:lnTo>
                    <a:pt x="2790" y="1497"/>
                  </a:lnTo>
                  <a:lnTo>
                    <a:pt x="2817" y="1483"/>
                  </a:lnTo>
                  <a:lnTo>
                    <a:pt x="2848" y="1475"/>
                  </a:lnTo>
                  <a:lnTo>
                    <a:pt x="2880" y="1472"/>
                  </a:lnTo>
                  <a:lnTo>
                    <a:pt x="2950" y="1472"/>
                  </a:lnTo>
                  <a:lnTo>
                    <a:pt x="2958" y="1472"/>
                  </a:lnTo>
                  <a:lnTo>
                    <a:pt x="2963" y="1469"/>
                  </a:lnTo>
                  <a:lnTo>
                    <a:pt x="2966" y="1466"/>
                  </a:lnTo>
                  <a:lnTo>
                    <a:pt x="2968" y="1463"/>
                  </a:lnTo>
                  <a:lnTo>
                    <a:pt x="2968" y="1460"/>
                  </a:lnTo>
                  <a:lnTo>
                    <a:pt x="2966" y="1457"/>
                  </a:lnTo>
                  <a:lnTo>
                    <a:pt x="2951" y="1370"/>
                  </a:lnTo>
                  <a:lnTo>
                    <a:pt x="2930" y="1285"/>
                  </a:lnTo>
                  <a:lnTo>
                    <a:pt x="2904" y="1203"/>
                  </a:lnTo>
                  <a:lnTo>
                    <a:pt x="2873" y="1123"/>
                  </a:lnTo>
                  <a:lnTo>
                    <a:pt x="2837" y="1046"/>
                  </a:lnTo>
                  <a:lnTo>
                    <a:pt x="2796" y="971"/>
                  </a:lnTo>
                  <a:lnTo>
                    <a:pt x="2751" y="900"/>
                  </a:lnTo>
                  <a:lnTo>
                    <a:pt x="2702" y="831"/>
                  </a:lnTo>
                  <a:lnTo>
                    <a:pt x="2648" y="767"/>
                  </a:lnTo>
                  <a:lnTo>
                    <a:pt x="2590" y="705"/>
                  </a:lnTo>
                  <a:lnTo>
                    <a:pt x="2529" y="648"/>
                  </a:lnTo>
                  <a:lnTo>
                    <a:pt x="2464" y="594"/>
                  </a:lnTo>
                  <a:lnTo>
                    <a:pt x="2395" y="545"/>
                  </a:lnTo>
                  <a:lnTo>
                    <a:pt x="2325" y="501"/>
                  </a:lnTo>
                  <a:lnTo>
                    <a:pt x="2250" y="460"/>
                  </a:lnTo>
                  <a:lnTo>
                    <a:pt x="2173" y="424"/>
                  </a:lnTo>
                  <a:lnTo>
                    <a:pt x="2092" y="394"/>
                  </a:lnTo>
                  <a:lnTo>
                    <a:pt x="2011" y="368"/>
                  </a:lnTo>
                  <a:lnTo>
                    <a:pt x="1925" y="348"/>
                  </a:lnTo>
                  <a:lnTo>
                    <a:pt x="1838" y="333"/>
                  </a:lnTo>
                  <a:close/>
                  <a:moveTo>
                    <a:pt x="1651" y="0"/>
                  </a:moveTo>
                  <a:lnTo>
                    <a:pt x="1752" y="3"/>
                  </a:lnTo>
                  <a:lnTo>
                    <a:pt x="1850" y="12"/>
                  </a:lnTo>
                  <a:lnTo>
                    <a:pt x="1947" y="26"/>
                  </a:lnTo>
                  <a:lnTo>
                    <a:pt x="2043" y="46"/>
                  </a:lnTo>
                  <a:lnTo>
                    <a:pt x="2135" y="73"/>
                  </a:lnTo>
                  <a:lnTo>
                    <a:pt x="2226" y="103"/>
                  </a:lnTo>
                  <a:lnTo>
                    <a:pt x="2315" y="139"/>
                  </a:lnTo>
                  <a:lnTo>
                    <a:pt x="2400" y="179"/>
                  </a:lnTo>
                  <a:lnTo>
                    <a:pt x="2484" y="225"/>
                  </a:lnTo>
                  <a:lnTo>
                    <a:pt x="2564" y="275"/>
                  </a:lnTo>
                  <a:lnTo>
                    <a:pt x="2640" y="329"/>
                  </a:lnTo>
                  <a:lnTo>
                    <a:pt x="2714" y="388"/>
                  </a:lnTo>
                  <a:lnTo>
                    <a:pt x="2784" y="450"/>
                  </a:lnTo>
                  <a:lnTo>
                    <a:pt x="2851" y="517"/>
                  </a:lnTo>
                  <a:lnTo>
                    <a:pt x="2913" y="587"/>
                  </a:lnTo>
                  <a:lnTo>
                    <a:pt x="2972" y="661"/>
                  </a:lnTo>
                  <a:lnTo>
                    <a:pt x="3026" y="737"/>
                  </a:lnTo>
                  <a:lnTo>
                    <a:pt x="3076" y="817"/>
                  </a:lnTo>
                  <a:lnTo>
                    <a:pt x="3122" y="901"/>
                  </a:lnTo>
                  <a:lnTo>
                    <a:pt x="3162" y="986"/>
                  </a:lnTo>
                  <a:lnTo>
                    <a:pt x="3198" y="1075"/>
                  </a:lnTo>
                  <a:lnTo>
                    <a:pt x="3228" y="1165"/>
                  </a:lnTo>
                  <a:lnTo>
                    <a:pt x="3255" y="1258"/>
                  </a:lnTo>
                  <a:lnTo>
                    <a:pt x="3275" y="1354"/>
                  </a:lnTo>
                  <a:lnTo>
                    <a:pt x="3290" y="1451"/>
                  </a:lnTo>
                  <a:lnTo>
                    <a:pt x="3298" y="1550"/>
                  </a:lnTo>
                  <a:lnTo>
                    <a:pt x="3301" y="1650"/>
                  </a:lnTo>
                  <a:lnTo>
                    <a:pt x="3298" y="1751"/>
                  </a:lnTo>
                  <a:lnTo>
                    <a:pt x="3290" y="1849"/>
                  </a:lnTo>
                  <a:lnTo>
                    <a:pt x="3275" y="1947"/>
                  </a:lnTo>
                  <a:lnTo>
                    <a:pt x="3255" y="2042"/>
                  </a:lnTo>
                  <a:lnTo>
                    <a:pt x="3228" y="2135"/>
                  </a:lnTo>
                  <a:lnTo>
                    <a:pt x="3198" y="2226"/>
                  </a:lnTo>
                  <a:lnTo>
                    <a:pt x="3162" y="2315"/>
                  </a:lnTo>
                  <a:lnTo>
                    <a:pt x="3122" y="2400"/>
                  </a:lnTo>
                  <a:lnTo>
                    <a:pt x="3076" y="2483"/>
                  </a:lnTo>
                  <a:lnTo>
                    <a:pt x="3026" y="2564"/>
                  </a:lnTo>
                  <a:lnTo>
                    <a:pt x="2972" y="2640"/>
                  </a:lnTo>
                  <a:lnTo>
                    <a:pt x="2913" y="2714"/>
                  </a:lnTo>
                  <a:lnTo>
                    <a:pt x="2851" y="2784"/>
                  </a:lnTo>
                  <a:lnTo>
                    <a:pt x="2784" y="2851"/>
                  </a:lnTo>
                  <a:lnTo>
                    <a:pt x="2714" y="2913"/>
                  </a:lnTo>
                  <a:lnTo>
                    <a:pt x="2640" y="2972"/>
                  </a:lnTo>
                  <a:lnTo>
                    <a:pt x="2564" y="3026"/>
                  </a:lnTo>
                  <a:lnTo>
                    <a:pt x="2484" y="3075"/>
                  </a:lnTo>
                  <a:lnTo>
                    <a:pt x="2400" y="3121"/>
                  </a:lnTo>
                  <a:lnTo>
                    <a:pt x="2315" y="3162"/>
                  </a:lnTo>
                  <a:lnTo>
                    <a:pt x="2226" y="3198"/>
                  </a:lnTo>
                  <a:lnTo>
                    <a:pt x="2135" y="3228"/>
                  </a:lnTo>
                  <a:lnTo>
                    <a:pt x="2043" y="3255"/>
                  </a:lnTo>
                  <a:lnTo>
                    <a:pt x="1947" y="3275"/>
                  </a:lnTo>
                  <a:lnTo>
                    <a:pt x="1850" y="3289"/>
                  </a:lnTo>
                  <a:lnTo>
                    <a:pt x="1752" y="3298"/>
                  </a:lnTo>
                  <a:lnTo>
                    <a:pt x="1651" y="3301"/>
                  </a:lnTo>
                  <a:lnTo>
                    <a:pt x="1550" y="3298"/>
                  </a:lnTo>
                  <a:lnTo>
                    <a:pt x="1452" y="3289"/>
                  </a:lnTo>
                  <a:lnTo>
                    <a:pt x="1354" y="3275"/>
                  </a:lnTo>
                  <a:lnTo>
                    <a:pt x="1259" y="3255"/>
                  </a:lnTo>
                  <a:lnTo>
                    <a:pt x="1165" y="3228"/>
                  </a:lnTo>
                  <a:lnTo>
                    <a:pt x="1075" y="3198"/>
                  </a:lnTo>
                  <a:lnTo>
                    <a:pt x="986" y="3162"/>
                  </a:lnTo>
                  <a:lnTo>
                    <a:pt x="901" y="3121"/>
                  </a:lnTo>
                  <a:lnTo>
                    <a:pt x="818" y="3075"/>
                  </a:lnTo>
                  <a:lnTo>
                    <a:pt x="737" y="3026"/>
                  </a:lnTo>
                  <a:lnTo>
                    <a:pt x="661" y="2972"/>
                  </a:lnTo>
                  <a:lnTo>
                    <a:pt x="587" y="2913"/>
                  </a:lnTo>
                  <a:lnTo>
                    <a:pt x="517" y="2851"/>
                  </a:lnTo>
                  <a:lnTo>
                    <a:pt x="450" y="2784"/>
                  </a:lnTo>
                  <a:lnTo>
                    <a:pt x="388" y="2714"/>
                  </a:lnTo>
                  <a:lnTo>
                    <a:pt x="329" y="2640"/>
                  </a:lnTo>
                  <a:lnTo>
                    <a:pt x="275" y="2564"/>
                  </a:lnTo>
                  <a:lnTo>
                    <a:pt x="226" y="2483"/>
                  </a:lnTo>
                  <a:lnTo>
                    <a:pt x="180" y="2400"/>
                  </a:lnTo>
                  <a:lnTo>
                    <a:pt x="139" y="2315"/>
                  </a:lnTo>
                  <a:lnTo>
                    <a:pt x="104" y="2226"/>
                  </a:lnTo>
                  <a:lnTo>
                    <a:pt x="73" y="2135"/>
                  </a:lnTo>
                  <a:lnTo>
                    <a:pt x="46" y="2042"/>
                  </a:lnTo>
                  <a:lnTo>
                    <a:pt x="26" y="1947"/>
                  </a:lnTo>
                  <a:lnTo>
                    <a:pt x="12" y="1849"/>
                  </a:lnTo>
                  <a:lnTo>
                    <a:pt x="3" y="1751"/>
                  </a:lnTo>
                  <a:lnTo>
                    <a:pt x="0" y="1650"/>
                  </a:lnTo>
                  <a:lnTo>
                    <a:pt x="3" y="1550"/>
                  </a:lnTo>
                  <a:lnTo>
                    <a:pt x="12" y="1451"/>
                  </a:lnTo>
                  <a:lnTo>
                    <a:pt x="26" y="1354"/>
                  </a:lnTo>
                  <a:lnTo>
                    <a:pt x="46" y="1258"/>
                  </a:lnTo>
                  <a:lnTo>
                    <a:pt x="73" y="1165"/>
                  </a:lnTo>
                  <a:lnTo>
                    <a:pt x="104" y="1075"/>
                  </a:lnTo>
                  <a:lnTo>
                    <a:pt x="139" y="986"/>
                  </a:lnTo>
                  <a:lnTo>
                    <a:pt x="180" y="901"/>
                  </a:lnTo>
                  <a:lnTo>
                    <a:pt x="226" y="817"/>
                  </a:lnTo>
                  <a:lnTo>
                    <a:pt x="275" y="737"/>
                  </a:lnTo>
                  <a:lnTo>
                    <a:pt x="329" y="661"/>
                  </a:lnTo>
                  <a:lnTo>
                    <a:pt x="388" y="587"/>
                  </a:lnTo>
                  <a:lnTo>
                    <a:pt x="450" y="517"/>
                  </a:lnTo>
                  <a:lnTo>
                    <a:pt x="517" y="450"/>
                  </a:lnTo>
                  <a:lnTo>
                    <a:pt x="587" y="388"/>
                  </a:lnTo>
                  <a:lnTo>
                    <a:pt x="661" y="329"/>
                  </a:lnTo>
                  <a:lnTo>
                    <a:pt x="737" y="275"/>
                  </a:lnTo>
                  <a:lnTo>
                    <a:pt x="818" y="225"/>
                  </a:lnTo>
                  <a:lnTo>
                    <a:pt x="901" y="179"/>
                  </a:lnTo>
                  <a:lnTo>
                    <a:pt x="986" y="139"/>
                  </a:lnTo>
                  <a:lnTo>
                    <a:pt x="1075" y="103"/>
                  </a:lnTo>
                  <a:lnTo>
                    <a:pt x="1165" y="73"/>
                  </a:lnTo>
                  <a:lnTo>
                    <a:pt x="1259" y="46"/>
                  </a:lnTo>
                  <a:lnTo>
                    <a:pt x="1354" y="26"/>
                  </a:lnTo>
                  <a:lnTo>
                    <a:pt x="1452" y="12"/>
                  </a:lnTo>
                  <a:lnTo>
                    <a:pt x="1550" y="3"/>
                  </a:lnTo>
                  <a:lnTo>
                    <a:pt x="165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226"/>
            <p:cNvSpPr>
              <a:spLocks/>
            </p:cNvSpPr>
            <p:nvPr/>
          </p:nvSpPr>
          <p:spPr bwMode="auto">
            <a:xfrm>
              <a:off x="6010275" y="4313238"/>
              <a:ext cx="225425" cy="131762"/>
            </a:xfrm>
            <a:custGeom>
              <a:avLst/>
              <a:gdLst>
                <a:gd name="T0" fmla="*/ 1618 w 1695"/>
                <a:gd name="T1" fmla="*/ 1 h 996"/>
                <a:gd name="T2" fmla="*/ 1655 w 1695"/>
                <a:gd name="T3" fmla="*/ 16 h 996"/>
                <a:gd name="T4" fmla="*/ 1683 w 1695"/>
                <a:gd name="T5" fmla="*/ 48 h 996"/>
                <a:gd name="T6" fmla="*/ 1695 w 1695"/>
                <a:gd name="T7" fmla="*/ 86 h 996"/>
                <a:gd name="T8" fmla="*/ 1689 w 1695"/>
                <a:gd name="T9" fmla="*/ 126 h 996"/>
                <a:gd name="T10" fmla="*/ 1664 w 1695"/>
                <a:gd name="T11" fmla="*/ 159 h 996"/>
                <a:gd name="T12" fmla="*/ 974 w 1695"/>
                <a:gd name="T13" fmla="*/ 788 h 996"/>
                <a:gd name="T14" fmla="*/ 970 w 1695"/>
                <a:gd name="T15" fmla="*/ 803 h 996"/>
                <a:gd name="T16" fmla="*/ 967 w 1695"/>
                <a:gd name="T17" fmla="*/ 842 h 996"/>
                <a:gd name="T18" fmla="*/ 945 w 1695"/>
                <a:gd name="T19" fmla="*/ 904 h 996"/>
                <a:gd name="T20" fmla="*/ 904 w 1695"/>
                <a:gd name="T21" fmla="*/ 953 h 996"/>
                <a:gd name="T22" fmla="*/ 848 w 1695"/>
                <a:gd name="T23" fmla="*/ 985 h 996"/>
                <a:gd name="T24" fmla="*/ 783 w 1695"/>
                <a:gd name="T25" fmla="*/ 996 h 996"/>
                <a:gd name="T26" fmla="*/ 721 w 1695"/>
                <a:gd name="T27" fmla="*/ 986 h 996"/>
                <a:gd name="T28" fmla="*/ 668 w 1695"/>
                <a:gd name="T29" fmla="*/ 957 h 996"/>
                <a:gd name="T30" fmla="*/ 641 w 1695"/>
                <a:gd name="T31" fmla="*/ 932 h 996"/>
                <a:gd name="T32" fmla="*/ 627 w 1695"/>
                <a:gd name="T33" fmla="*/ 922 h 996"/>
                <a:gd name="T34" fmla="*/ 53 w 1695"/>
                <a:gd name="T35" fmla="*/ 688 h 996"/>
                <a:gd name="T36" fmla="*/ 19 w 1695"/>
                <a:gd name="T37" fmla="*/ 654 h 996"/>
                <a:gd name="T38" fmla="*/ 2 w 1695"/>
                <a:gd name="T39" fmla="*/ 610 h 996"/>
                <a:gd name="T40" fmla="*/ 2 w 1695"/>
                <a:gd name="T41" fmla="*/ 562 h 996"/>
                <a:gd name="T42" fmla="*/ 22 w 1695"/>
                <a:gd name="T43" fmla="*/ 517 h 996"/>
                <a:gd name="T44" fmla="*/ 57 w 1695"/>
                <a:gd name="T45" fmla="*/ 484 h 996"/>
                <a:gd name="T46" fmla="*/ 101 w 1695"/>
                <a:gd name="T47" fmla="*/ 466 h 996"/>
                <a:gd name="T48" fmla="*/ 148 w 1695"/>
                <a:gd name="T49" fmla="*/ 467 h 996"/>
                <a:gd name="T50" fmla="*/ 644 w 1695"/>
                <a:gd name="T51" fmla="*/ 663 h 996"/>
                <a:gd name="T52" fmla="*/ 660 w 1695"/>
                <a:gd name="T53" fmla="*/ 665 h 996"/>
                <a:gd name="T54" fmla="*/ 670 w 1695"/>
                <a:gd name="T55" fmla="*/ 658 h 996"/>
                <a:gd name="T56" fmla="*/ 723 w 1695"/>
                <a:gd name="T57" fmla="*/ 631 h 996"/>
                <a:gd name="T58" fmla="*/ 783 w 1695"/>
                <a:gd name="T59" fmla="*/ 621 h 996"/>
                <a:gd name="T60" fmla="*/ 830 w 1695"/>
                <a:gd name="T61" fmla="*/ 628 h 996"/>
                <a:gd name="T62" fmla="*/ 854 w 1695"/>
                <a:gd name="T63" fmla="*/ 636 h 996"/>
                <a:gd name="T64" fmla="*/ 862 w 1695"/>
                <a:gd name="T65" fmla="*/ 637 h 996"/>
                <a:gd name="T66" fmla="*/ 874 w 1695"/>
                <a:gd name="T67" fmla="*/ 630 h 996"/>
                <a:gd name="T68" fmla="*/ 1559 w 1695"/>
                <a:gd name="T69" fmla="*/ 11 h 996"/>
                <a:gd name="T70" fmla="*/ 1598 w 1695"/>
                <a:gd name="T71" fmla="*/ 0 h 9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695" h="996">
                  <a:moveTo>
                    <a:pt x="1598" y="0"/>
                  </a:moveTo>
                  <a:lnTo>
                    <a:pt x="1618" y="1"/>
                  </a:lnTo>
                  <a:lnTo>
                    <a:pt x="1637" y="7"/>
                  </a:lnTo>
                  <a:lnTo>
                    <a:pt x="1655" y="16"/>
                  </a:lnTo>
                  <a:lnTo>
                    <a:pt x="1671" y="30"/>
                  </a:lnTo>
                  <a:lnTo>
                    <a:pt x="1683" y="48"/>
                  </a:lnTo>
                  <a:lnTo>
                    <a:pt x="1692" y="67"/>
                  </a:lnTo>
                  <a:lnTo>
                    <a:pt x="1695" y="86"/>
                  </a:lnTo>
                  <a:lnTo>
                    <a:pt x="1694" y="106"/>
                  </a:lnTo>
                  <a:lnTo>
                    <a:pt x="1689" y="126"/>
                  </a:lnTo>
                  <a:lnTo>
                    <a:pt x="1678" y="144"/>
                  </a:lnTo>
                  <a:lnTo>
                    <a:pt x="1664" y="159"/>
                  </a:lnTo>
                  <a:lnTo>
                    <a:pt x="980" y="781"/>
                  </a:lnTo>
                  <a:lnTo>
                    <a:pt x="974" y="788"/>
                  </a:lnTo>
                  <a:lnTo>
                    <a:pt x="972" y="795"/>
                  </a:lnTo>
                  <a:lnTo>
                    <a:pt x="970" y="803"/>
                  </a:lnTo>
                  <a:lnTo>
                    <a:pt x="970" y="809"/>
                  </a:lnTo>
                  <a:lnTo>
                    <a:pt x="967" y="842"/>
                  </a:lnTo>
                  <a:lnTo>
                    <a:pt x="959" y="875"/>
                  </a:lnTo>
                  <a:lnTo>
                    <a:pt x="945" y="904"/>
                  </a:lnTo>
                  <a:lnTo>
                    <a:pt x="926" y="930"/>
                  </a:lnTo>
                  <a:lnTo>
                    <a:pt x="904" y="953"/>
                  </a:lnTo>
                  <a:lnTo>
                    <a:pt x="878" y="971"/>
                  </a:lnTo>
                  <a:lnTo>
                    <a:pt x="848" y="985"/>
                  </a:lnTo>
                  <a:lnTo>
                    <a:pt x="816" y="993"/>
                  </a:lnTo>
                  <a:lnTo>
                    <a:pt x="783" y="996"/>
                  </a:lnTo>
                  <a:lnTo>
                    <a:pt x="751" y="994"/>
                  </a:lnTo>
                  <a:lnTo>
                    <a:pt x="721" y="986"/>
                  </a:lnTo>
                  <a:lnTo>
                    <a:pt x="693" y="974"/>
                  </a:lnTo>
                  <a:lnTo>
                    <a:pt x="668" y="957"/>
                  </a:lnTo>
                  <a:lnTo>
                    <a:pt x="645" y="937"/>
                  </a:lnTo>
                  <a:lnTo>
                    <a:pt x="641" y="932"/>
                  </a:lnTo>
                  <a:lnTo>
                    <a:pt x="635" y="927"/>
                  </a:lnTo>
                  <a:lnTo>
                    <a:pt x="627" y="922"/>
                  </a:lnTo>
                  <a:lnTo>
                    <a:pt x="75" y="700"/>
                  </a:lnTo>
                  <a:lnTo>
                    <a:pt x="53" y="688"/>
                  </a:lnTo>
                  <a:lnTo>
                    <a:pt x="35" y="672"/>
                  </a:lnTo>
                  <a:lnTo>
                    <a:pt x="19" y="654"/>
                  </a:lnTo>
                  <a:lnTo>
                    <a:pt x="9" y="633"/>
                  </a:lnTo>
                  <a:lnTo>
                    <a:pt x="2" y="610"/>
                  </a:lnTo>
                  <a:lnTo>
                    <a:pt x="0" y="586"/>
                  </a:lnTo>
                  <a:lnTo>
                    <a:pt x="2" y="562"/>
                  </a:lnTo>
                  <a:lnTo>
                    <a:pt x="10" y="538"/>
                  </a:lnTo>
                  <a:lnTo>
                    <a:pt x="22" y="517"/>
                  </a:lnTo>
                  <a:lnTo>
                    <a:pt x="39" y="498"/>
                  </a:lnTo>
                  <a:lnTo>
                    <a:pt x="57" y="484"/>
                  </a:lnTo>
                  <a:lnTo>
                    <a:pt x="78" y="473"/>
                  </a:lnTo>
                  <a:lnTo>
                    <a:pt x="101" y="466"/>
                  </a:lnTo>
                  <a:lnTo>
                    <a:pt x="124" y="464"/>
                  </a:lnTo>
                  <a:lnTo>
                    <a:pt x="148" y="467"/>
                  </a:lnTo>
                  <a:lnTo>
                    <a:pt x="173" y="474"/>
                  </a:lnTo>
                  <a:lnTo>
                    <a:pt x="644" y="663"/>
                  </a:lnTo>
                  <a:lnTo>
                    <a:pt x="652" y="666"/>
                  </a:lnTo>
                  <a:lnTo>
                    <a:pt x="660" y="665"/>
                  </a:lnTo>
                  <a:lnTo>
                    <a:pt x="666" y="662"/>
                  </a:lnTo>
                  <a:lnTo>
                    <a:pt x="670" y="658"/>
                  </a:lnTo>
                  <a:lnTo>
                    <a:pt x="695" y="643"/>
                  </a:lnTo>
                  <a:lnTo>
                    <a:pt x="723" y="631"/>
                  </a:lnTo>
                  <a:lnTo>
                    <a:pt x="752" y="624"/>
                  </a:lnTo>
                  <a:lnTo>
                    <a:pt x="783" y="621"/>
                  </a:lnTo>
                  <a:lnTo>
                    <a:pt x="807" y="623"/>
                  </a:lnTo>
                  <a:lnTo>
                    <a:pt x="830" y="628"/>
                  </a:lnTo>
                  <a:lnTo>
                    <a:pt x="852" y="635"/>
                  </a:lnTo>
                  <a:lnTo>
                    <a:pt x="854" y="636"/>
                  </a:lnTo>
                  <a:lnTo>
                    <a:pt x="858" y="637"/>
                  </a:lnTo>
                  <a:lnTo>
                    <a:pt x="862" y="637"/>
                  </a:lnTo>
                  <a:lnTo>
                    <a:pt x="867" y="635"/>
                  </a:lnTo>
                  <a:lnTo>
                    <a:pt x="874" y="630"/>
                  </a:lnTo>
                  <a:lnTo>
                    <a:pt x="1541" y="24"/>
                  </a:lnTo>
                  <a:lnTo>
                    <a:pt x="1559" y="11"/>
                  </a:lnTo>
                  <a:lnTo>
                    <a:pt x="1578" y="4"/>
                  </a:lnTo>
                  <a:lnTo>
                    <a:pt x="159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37" name="Скругленный прямоугольник 36"/>
          <p:cNvSpPr/>
          <p:nvPr/>
        </p:nvSpPr>
        <p:spPr>
          <a:xfrm>
            <a:off x="4929750" y="1014834"/>
            <a:ext cx="381269" cy="20377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pSp>
        <p:nvGrpSpPr>
          <p:cNvPr id="31" name="Group 15"/>
          <p:cNvGrpSpPr/>
          <p:nvPr/>
        </p:nvGrpSpPr>
        <p:grpSpPr>
          <a:xfrm>
            <a:off x="5006878" y="1029418"/>
            <a:ext cx="227012" cy="173331"/>
            <a:chOff x="2228850" y="2824163"/>
            <a:chExt cx="557213" cy="425450"/>
          </a:xfrm>
          <a:solidFill>
            <a:schemeClr val="bg1"/>
          </a:solidFill>
        </p:grpSpPr>
        <p:sp>
          <p:nvSpPr>
            <p:cNvPr id="32" name="Freeform 140"/>
            <p:cNvSpPr>
              <a:spLocks/>
            </p:cNvSpPr>
            <p:nvPr/>
          </p:nvSpPr>
          <p:spPr bwMode="auto">
            <a:xfrm>
              <a:off x="2327275" y="2932113"/>
              <a:ext cx="355600" cy="17462"/>
            </a:xfrm>
            <a:custGeom>
              <a:avLst/>
              <a:gdLst>
                <a:gd name="T0" fmla="*/ 42 w 2234"/>
                <a:gd name="T1" fmla="*/ 0 h 111"/>
                <a:gd name="T2" fmla="*/ 2192 w 2234"/>
                <a:gd name="T3" fmla="*/ 0 h 111"/>
                <a:gd name="T4" fmla="*/ 2205 w 2234"/>
                <a:gd name="T5" fmla="*/ 2 h 111"/>
                <a:gd name="T6" fmla="*/ 2216 w 2234"/>
                <a:gd name="T7" fmla="*/ 8 h 111"/>
                <a:gd name="T8" fmla="*/ 2226 w 2234"/>
                <a:gd name="T9" fmla="*/ 17 h 111"/>
                <a:gd name="T10" fmla="*/ 2231 w 2234"/>
                <a:gd name="T11" fmla="*/ 28 h 111"/>
                <a:gd name="T12" fmla="*/ 2234 w 2234"/>
                <a:gd name="T13" fmla="*/ 42 h 111"/>
                <a:gd name="T14" fmla="*/ 2234 w 2234"/>
                <a:gd name="T15" fmla="*/ 70 h 111"/>
                <a:gd name="T16" fmla="*/ 2231 w 2234"/>
                <a:gd name="T17" fmla="*/ 82 h 111"/>
                <a:gd name="T18" fmla="*/ 2226 w 2234"/>
                <a:gd name="T19" fmla="*/ 94 h 111"/>
                <a:gd name="T20" fmla="*/ 2216 w 2234"/>
                <a:gd name="T21" fmla="*/ 103 h 111"/>
                <a:gd name="T22" fmla="*/ 2205 w 2234"/>
                <a:gd name="T23" fmla="*/ 109 h 111"/>
                <a:gd name="T24" fmla="*/ 2192 w 2234"/>
                <a:gd name="T25" fmla="*/ 111 h 111"/>
                <a:gd name="T26" fmla="*/ 42 w 2234"/>
                <a:gd name="T27" fmla="*/ 111 h 111"/>
                <a:gd name="T28" fmla="*/ 28 w 2234"/>
                <a:gd name="T29" fmla="*/ 109 h 111"/>
                <a:gd name="T30" fmla="*/ 17 w 2234"/>
                <a:gd name="T31" fmla="*/ 103 h 111"/>
                <a:gd name="T32" fmla="*/ 7 w 2234"/>
                <a:gd name="T33" fmla="*/ 94 h 111"/>
                <a:gd name="T34" fmla="*/ 2 w 2234"/>
                <a:gd name="T35" fmla="*/ 82 h 111"/>
                <a:gd name="T36" fmla="*/ 0 w 2234"/>
                <a:gd name="T37" fmla="*/ 70 h 111"/>
                <a:gd name="T38" fmla="*/ 0 w 2234"/>
                <a:gd name="T39" fmla="*/ 42 h 111"/>
                <a:gd name="T40" fmla="*/ 2 w 2234"/>
                <a:gd name="T41" fmla="*/ 28 h 111"/>
                <a:gd name="T42" fmla="*/ 7 w 2234"/>
                <a:gd name="T43" fmla="*/ 17 h 111"/>
                <a:gd name="T44" fmla="*/ 17 w 2234"/>
                <a:gd name="T45" fmla="*/ 8 h 111"/>
                <a:gd name="T46" fmla="*/ 28 w 2234"/>
                <a:gd name="T47" fmla="*/ 2 h 111"/>
                <a:gd name="T48" fmla="*/ 42 w 2234"/>
                <a:gd name="T49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34" h="111">
                  <a:moveTo>
                    <a:pt x="42" y="0"/>
                  </a:moveTo>
                  <a:lnTo>
                    <a:pt x="2192" y="0"/>
                  </a:lnTo>
                  <a:lnTo>
                    <a:pt x="2205" y="2"/>
                  </a:lnTo>
                  <a:lnTo>
                    <a:pt x="2216" y="8"/>
                  </a:lnTo>
                  <a:lnTo>
                    <a:pt x="2226" y="17"/>
                  </a:lnTo>
                  <a:lnTo>
                    <a:pt x="2231" y="28"/>
                  </a:lnTo>
                  <a:lnTo>
                    <a:pt x="2234" y="42"/>
                  </a:lnTo>
                  <a:lnTo>
                    <a:pt x="2234" y="70"/>
                  </a:lnTo>
                  <a:lnTo>
                    <a:pt x="2231" y="82"/>
                  </a:lnTo>
                  <a:lnTo>
                    <a:pt x="2226" y="94"/>
                  </a:lnTo>
                  <a:lnTo>
                    <a:pt x="2216" y="103"/>
                  </a:lnTo>
                  <a:lnTo>
                    <a:pt x="2205" y="109"/>
                  </a:lnTo>
                  <a:lnTo>
                    <a:pt x="2192" y="111"/>
                  </a:lnTo>
                  <a:lnTo>
                    <a:pt x="42" y="111"/>
                  </a:lnTo>
                  <a:lnTo>
                    <a:pt x="28" y="109"/>
                  </a:lnTo>
                  <a:lnTo>
                    <a:pt x="17" y="103"/>
                  </a:lnTo>
                  <a:lnTo>
                    <a:pt x="7" y="94"/>
                  </a:lnTo>
                  <a:lnTo>
                    <a:pt x="2" y="82"/>
                  </a:lnTo>
                  <a:lnTo>
                    <a:pt x="0" y="70"/>
                  </a:lnTo>
                  <a:lnTo>
                    <a:pt x="0" y="42"/>
                  </a:lnTo>
                  <a:lnTo>
                    <a:pt x="2" y="28"/>
                  </a:lnTo>
                  <a:lnTo>
                    <a:pt x="7" y="17"/>
                  </a:lnTo>
                  <a:lnTo>
                    <a:pt x="17" y="8"/>
                  </a:lnTo>
                  <a:lnTo>
                    <a:pt x="28" y="2"/>
                  </a:lnTo>
                  <a:lnTo>
                    <a:pt x="4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141"/>
            <p:cNvSpPr>
              <a:spLocks/>
            </p:cNvSpPr>
            <p:nvPr/>
          </p:nvSpPr>
          <p:spPr bwMode="auto">
            <a:xfrm>
              <a:off x="2327275" y="3065463"/>
              <a:ext cx="146050" cy="17462"/>
            </a:xfrm>
            <a:custGeom>
              <a:avLst/>
              <a:gdLst>
                <a:gd name="T0" fmla="*/ 42 w 918"/>
                <a:gd name="T1" fmla="*/ 0 h 111"/>
                <a:gd name="T2" fmla="*/ 877 w 918"/>
                <a:gd name="T3" fmla="*/ 0 h 111"/>
                <a:gd name="T4" fmla="*/ 890 w 918"/>
                <a:gd name="T5" fmla="*/ 2 h 111"/>
                <a:gd name="T6" fmla="*/ 901 w 918"/>
                <a:gd name="T7" fmla="*/ 8 h 111"/>
                <a:gd name="T8" fmla="*/ 910 w 918"/>
                <a:gd name="T9" fmla="*/ 17 h 111"/>
                <a:gd name="T10" fmla="*/ 916 w 918"/>
                <a:gd name="T11" fmla="*/ 28 h 111"/>
                <a:gd name="T12" fmla="*/ 918 w 918"/>
                <a:gd name="T13" fmla="*/ 41 h 111"/>
                <a:gd name="T14" fmla="*/ 918 w 918"/>
                <a:gd name="T15" fmla="*/ 69 h 111"/>
                <a:gd name="T16" fmla="*/ 916 w 918"/>
                <a:gd name="T17" fmla="*/ 82 h 111"/>
                <a:gd name="T18" fmla="*/ 910 w 918"/>
                <a:gd name="T19" fmla="*/ 94 h 111"/>
                <a:gd name="T20" fmla="*/ 901 w 918"/>
                <a:gd name="T21" fmla="*/ 103 h 111"/>
                <a:gd name="T22" fmla="*/ 890 w 918"/>
                <a:gd name="T23" fmla="*/ 108 h 111"/>
                <a:gd name="T24" fmla="*/ 877 w 918"/>
                <a:gd name="T25" fmla="*/ 111 h 111"/>
                <a:gd name="T26" fmla="*/ 42 w 918"/>
                <a:gd name="T27" fmla="*/ 111 h 111"/>
                <a:gd name="T28" fmla="*/ 28 w 918"/>
                <a:gd name="T29" fmla="*/ 108 h 111"/>
                <a:gd name="T30" fmla="*/ 17 w 918"/>
                <a:gd name="T31" fmla="*/ 103 h 111"/>
                <a:gd name="T32" fmla="*/ 7 w 918"/>
                <a:gd name="T33" fmla="*/ 94 h 111"/>
                <a:gd name="T34" fmla="*/ 2 w 918"/>
                <a:gd name="T35" fmla="*/ 82 h 111"/>
                <a:gd name="T36" fmla="*/ 0 w 918"/>
                <a:gd name="T37" fmla="*/ 69 h 111"/>
                <a:gd name="T38" fmla="*/ 0 w 918"/>
                <a:gd name="T39" fmla="*/ 41 h 111"/>
                <a:gd name="T40" fmla="*/ 2 w 918"/>
                <a:gd name="T41" fmla="*/ 28 h 111"/>
                <a:gd name="T42" fmla="*/ 7 w 918"/>
                <a:gd name="T43" fmla="*/ 17 h 111"/>
                <a:gd name="T44" fmla="*/ 17 w 918"/>
                <a:gd name="T45" fmla="*/ 8 h 111"/>
                <a:gd name="T46" fmla="*/ 28 w 918"/>
                <a:gd name="T47" fmla="*/ 2 h 111"/>
                <a:gd name="T48" fmla="*/ 42 w 918"/>
                <a:gd name="T49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918" h="111">
                  <a:moveTo>
                    <a:pt x="42" y="0"/>
                  </a:moveTo>
                  <a:lnTo>
                    <a:pt x="877" y="0"/>
                  </a:lnTo>
                  <a:lnTo>
                    <a:pt x="890" y="2"/>
                  </a:lnTo>
                  <a:lnTo>
                    <a:pt x="901" y="8"/>
                  </a:lnTo>
                  <a:lnTo>
                    <a:pt x="910" y="17"/>
                  </a:lnTo>
                  <a:lnTo>
                    <a:pt x="916" y="28"/>
                  </a:lnTo>
                  <a:lnTo>
                    <a:pt x="918" y="41"/>
                  </a:lnTo>
                  <a:lnTo>
                    <a:pt x="918" y="69"/>
                  </a:lnTo>
                  <a:lnTo>
                    <a:pt x="916" y="82"/>
                  </a:lnTo>
                  <a:lnTo>
                    <a:pt x="910" y="94"/>
                  </a:lnTo>
                  <a:lnTo>
                    <a:pt x="901" y="103"/>
                  </a:lnTo>
                  <a:lnTo>
                    <a:pt x="890" y="108"/>
                  </a:lnTo>
                  <a:lnTo>
                    <a:pt x="877" y="111"/>
                  </a:lnTo>
                  <a:lnTo>
                    <a:pt x="42" y="111"/>
                  </a:lnTo>
                  <a:lnTo>
                    <a:pt x="28" y="108"/>
                  </a:lnTo>
                  <a:lnTo>
                    <a:pt x="17" y="103"/>
                  </a:lnTo>
                  <a:lnTo>
                    <a:pt x="7" y="94"/>
                  </a:lnTo>
                  <a:lnTo>
                    <a:pt x="2" y="82"/>
                  </a:lnTo>
                  <a:lnTo>
                    <a:pt x="0" y="69"/>
                  </a:lnTo>
                  <a:lnTo>
                    <a:pt x="0" y="41"/>
                  </a:lnTo>
                  <a:lnTo>
                    <a:pt x="2" y="28"/>
                  </a:lnTo>
                  <a:lnTo>
                    <a:pt x="7" y="17"/>
                  </a:lnTo>
                  <a:lnTo>
                    <a:pt x="17" y="8"/>
                  </a:lnTo>
                  <a:lnTo>
                    <a:pt x="28" y="2"/>
                  </a:lnTo>
                  <a:lnTo>
                    <a:pt x="4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142"/>
            <p:cNvSpPr>
              <a:spLocks/>
            </p:cNvSpPr>
            <p:nvPr/>
          </p:nvSpPr>
          <p:spPr bwMode="auto">
            <a:xfrm>
              <a:off x="2327275" y="2998788"/>
              <a:ext cx="355600" cy="17462"/>
            </a:xfrm>
            <a:custGeom>
              <a:avLst/>
              <a:gdLst>
                <a:gd name="T0" fmla="*/ 42 w 2234"/>
                <a:gd name="T1" fmla="*/ 0 h 111"/>
                <a:gd name="T2" fmla="*/ 2192 w 2234"/>
                <a:gd name="T3" fmla="*/ 0 h 111"/>
                <a:gd name="T4" fmla="*/ 2205 w 2234"/>
                <a:gd name="T5" fmla="*/ 3 h 111"/>
                <a:gd name="T6" fmla="*/ 2216 w 2234"/>
                <a:gd name="T7" fmla="*/ 9 h 111"/>
                <a:gd name="T8" fmla="*/ 2226 w 2234"/>
                <a:gd name="T9" fmla="*/ 18 h 111"/>
                <a:gd name="T10" fmla="*/ 2231 w 2234"/>
                <a:gd name="T11" fmla="*/ 29 h 111"/>
                <a:gd name="T12" fmla="*/ 2234 w 2234"/>
                <a:gd name="T13" fmla="*/ 42 h 111"/>
                <a:gd name="T14" fmla="*/ 2234 w 2234"/>
                <a:gd name="T15" fmla="*/ 70 h 111"/>
                <a:gd name="T16" fmla="*/ 2231 w 2234"/>
                <a:gd name="T17" fmla="*/ 84 h 111"/>
                <a:gd name="T18" fmla="*/ 2226 w 2234"/>
                <a:gd name="T19" fmla="*/ 94 h 111"/>
                <a:gd name="T20" fmla="*/ 2216 w 2234"/>
                <a:gd name="T21" fmla="*/ 104 h 111"/>
                <a:gd name="T22" fmla="*/ 2205 w 2234"/>
                <a:gd name="T23" fmla="*/ 109 h 111"/>
                <a:gd name="T24" fmla="*/ 2192 w 2234"/>
                <a:gd name="T25" fmla="*/ 111 h 111"/>
                <a:gd name="T26" fmla="*/ 42 w 2234"/>
                <a:gd name="T27" fmla="*/ 111 h 111"/>
                <a:gd name="T28" fmla="*/ 28 w 2234"/>
                <a:gd name="T29" fmla="*/ 109 h 111"/>
                <a:gd name="T30" fmla="*/ 17 w 2234"/>
                <a:gd name="T31" fmla="*/ 104 h 111"/>
                <a:gd name="T32" fmla="*/ 7 w 2234"/>
                <a:gd name="T33" fmla="*/ 94 h 111"/>
                <a:gd name="T34" fmla="*/ 2 w 2234"/>
                <a:gd name="T35" fmla="*/ 84 h 111"/>
                <a:gd name="T36" fmla="*/ 0 w 2234"/>
                <a:gd name="T37" fmla="*/ 70 h 111"/>
                <a:gd name="T38" fmla="*/ 0 w 2234"/>
                <a:gd name="T39" fmla="*/ 42 h 111"/>
                <a:gd name="T40" fmla="*/ 2 w 2234"/>
                <a:gd name="T41" fmla="*/ 29 h 111"/>
                <a:gd name="T42" fmla="*/ 7 w 2234"/>
                <a:gd name="T43" fmla="*/ 18 h 111"/>
                <a:gd name="T44" fmla="*/ 17 w 2234"/>
                <a:gd name="T45" fmla="*/ 9 h 111"/>
                <a:gd name="T46" fmla="*/ 28 w 2234"/>
                <a:gd name="T47" fmla="*/ 3 h 111"/>
                <a:gd name="T48" fmla="*/ 42 w 2234"/>
                <a:gd name="T49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34" h="111">
                  <a:moveTo>
                    <a:pt x="42" y="0"/>
                  </a:moveTo>
                  <a:lnTo>
                    <a:pt x="2192" y="0"/>
                  </a:lnTo>
                  <a:lnTo>
                    <a:pt x="2205" y="3"/>
                  </a:lnTo>
                  <a:lnTo>
                    <a:pt x="2216" y="9"/>
                  </a:lnTo>
                  <a:lnTo>
                    <a:pt x="2226" y="18"/>
                  </a:lnTo>
                  <a:lnTo>
                    <a:pt x="2231" y="29"/>
                  </a:lnTo>
                  <a:lnTo>
                    <a:pt x="2234" y="42"/>
                  </a:lnTo>
                  <a:lnTo>
                    <a:pt x="2234" y="70"/>
                  </a:lnTo>
                  <a:lnTo>
                    <a:pt x="2231" y="84"/>
                  </a:lnTo>
                  <a:lnTo>
                    <a:pt x="2226" y="94"/>
                  </a:lnTo>
                  <a:lnTo>
                    <a:pt x="2216" y="104"/>
                  </a:lnTo>
                  <a:lnTo>
                    <a:pt x="2205" y="109"/>
                  </a:lnTo>
                  <a:lnTo>
                    <a:pt x="2192" y="111"/>
                  </a:lnTo>
                  <a:lnTo>
                    <a:pt x="42" y="111"/>
                  </a:lnTo>
                  <a:lnTo>
                    <a:pt x="28" y="109"/>
                  </a:lnTo>
                  <a:lnTo>
                    <a:pt x="17" y="104"/>
                  </a:lnTo>
                  <a:lnTo>
                    <a:pt x="7" y="94"/>
                  </a:lnTo>
                  <a:lnTo>
                    <a:pt x="2" y="84"/>
                  </a:lnTo>
                  <a:lnTo>
                    <a:pt x="0" y="70"/>
                  </a:lnTo>
                  <a:lnTo>
                    <a:pt x="0" y="42"/>
                  </a:lnTo>
                  <a:lnTo>
                    <a:pt x="2" y="29"/>
                  </a:lnTo>
                  <a:lnTo>
                    <a:pt x="7" y="18"/>
                  </a:lnTo>
                  <a:lnTo>
                    <a:pt x="17" y="9"/>
                  </a:lnTo>
                  <a:lnTo>
                    <a:pt x="28" y="3"/>
                  </a:lnTo>
                  <a:lnTo>
                    <a:pt x="4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143"/>
            <p:cNvSpPr>
              <a:spLocks noEditPoints="1"/>
            </p:cNvSpPr>
            <p:nvPr/>
          </p:nvSpPr>
          <p:spPr bwMode="auto">
            <a:xfrm>
              <a:off x="2228850" y="2824163"/>
              <a:ext cx="557213" cy="425450"/>
            </a:xfrm>
            <a:custGeom>
              <a:avLst/>
              <a:gdLst>
                <a:gd name="T0" fmla="*/ 255 w 3513"/>
                <a:gd name="T1" fmla="*/ 2301 h 2676"/>
                <a:gd name="T2" fmla="*/ 3228 w 3513"/>
                <a:gd name="T3" fmla="*/ 2340 h 2676"/>
                <a:gd name="T4" fmla="*/ 3188 w 3513"/>
                <a:gd name="T5" fmla="*/ 314 h 2676"/>
                <a:gd name="T6" fmla="*/ 385 w 3513"/>
                <a:gd name="T7" fmla="*/ 56 h 2676"/>
                <a:gd name="T8" fmla="*/ 635 w 3513"/>
                <a:gd name="T9" fmla="*/ 103 h 2676"/>
                <a:gd name="T10" fmla="*/ 838 w 3513"/>
                <a:gd name="T11" fmla="*/ 41 h 2676"/>
                <a:gd name="T12" fmla="*/ 1135 w 3513"/>
                <a:gd name="T13" fmla="*/ 61 h 2676"/>
                <a:gd name="T14" fmla="*/ 1350 w 3513"/>
                <a:gd name="T15" fmla="*/ 110 h 2676"/>
                <a:gd name="T16" fmla="*/ 1565 w 3513"/>
                <a:gd name="T17" fmla="*/ 61 h 2676"/>
                <a:gd name="T18" fmla="*/ 1862 w 3513"/>
                <a:gd name="T19" fmla="*/ 41 h 2676"/>
                <a:gd name="T20" fmla="*/ 2066 w 3513"/>
                <a:gd name="T21" fmla="*/ 103 h 2676"/>
                <a:gd name="T22" fmla="*/ 2308 w 3513"/>
                <a:gd name="T23" fmla="*/ 84 h 2676"/>
                <a:gd name="T24" fmla="*/ 2558 w 3513"/>
                <a:gd name="T25" fmla="*/ 32 h 2676"/>
                <a:gd name="T26" fmla="*/ 2807 w 3513"/>
                <a:gd name="T27" fmla="*/ 83 h 2676"/>
                <a:gd name="T28" fmla="*/ 3046 w 3513"/>
                <a:gd name="T29" fmla="*/ 94 h 2676"/>
                <a:gd name="T30" fmla="*/ 3284 w 3513"/>
                <a:gd name="T31" fmla="*/ 0 h 2676"/>
                <a:gd name="T32" fmla="*/ 3505 w 3513"/>
                <a:gd name="T33" fmla="*/ 169 h 2676"/>
                <a:gd name="T34" fmla="*/ 3437 w 3513"/>
                <a:gd name="T35" fmla="*/ 351 h 2676"/>
                <a:gd name="T36" fmla="*/ 3424 w 3513"/>
                <a:gd name="T37" fmla="*/ 542 h 2676"/>
                <a:gd name="T38" fmla="*/ 3481 w 3513"/>
                <a:gd name="T39" fmla="*/ 744 h 2676"/>
                <a:gd name="T40" fmla="*/ 3424 w 3513"/>
                <a:gd name="T41" fmla="*/ 945 h 2676"/>
                <a:gd name="T42" fmla="*/ 3417 w 3513"/>
                <a:gd name="T43" fmla="*/ 1121 h 2676"/>
                <a:gd name="T44" fmla="*/ 3479 w 3513"/>
                <a:gd name="T45" fmla="*/ 1305 h 2676"/>
                <a:gd name="T46" fmla="*/ 3433 w 3513"/>
                <a:gd name="T47" fmla="*/ 1523 h 2676"/>
                <a:gd name="T48" fmla="*/ 3411 w 3513"/>
                <a:gd name="T49" fmla="*/ 1699 h 2676"/>
                <a:gd name="T50" fmla="*/ 3476 w 3513"/>
                <a:gd name="T51" fmla="*/ 1870 h 2676"/>
                <a:gd name="T52" fmla="*/ 3423 w 3513"/>
                <a:gd name="T53" fmla="*/ 2118 h 2676"/>
                <a:gd name="T54" fmla="*/ 3445 w 3513"/>
                <a:gd name="T55" fmla="*/ 2322 h 2676"/>
                <a:gd name="T56" fmla="*/ 3511 w 3513"/>
                <a:gd name="T57" fmla="*/ 2507 h 2676"/>
                <a:gd name="T58" fmla="*/ 3284 w 3513"/>
                <a:gd name="T59" fmla="*/ 2676 h 2676"/>
                <a:gd name="T60" fmla="*/ 3046 w 3513"/>
                <a:gd name="T61" fmla="*/ 2582 h 2676"/>
                <a:gd name="T62" fmla="*/ 2807 w 3513"/>
                <a:gd name="T63" fmla="*/ 2592 h 2676"/>
                <a:gd name="T64" fmla="*/ 2558 w 3513"/>
                <a:gd name="T65" fmla="*/ 2644 h 2676"/>
                <a:gd name="T66" fmla="*/ 2308 w 3513"/>
                <a:gd name="T67" fmla="*/ 2592 h 2676"/>
                <a:gd name="T68" fmla="*/ 2066 w 3513"/>
                <a:gd name="T69" fmla="*/ 2574 h 2676"/>
                <a:gd name="T70" fmla="*/ 1862 w 3513"/>
                <a:gd name="T71" fmla="*/ 2636 h 2676"/>
                <a:gd name="T72" fmla="*/ 1566 w 3513"/>
                <a:gd name="T73" fmla="*/ 2616 h 2676"/>
                <a:gd name="T74" fmla="*/ 1350 w 3513"/>
                <a:gd name="T75" fmla="*/ 2566 h 2676"/>
                <a:gd name="T76" fmla="*/ 1135 w 3513"/>
                <a:gd name="T77" fmla="*/ 2616 h 2676"/>
                <a:gd name="T78" fmla="*/ 838 w 3513"/>
                <a:gd name="T79" fmla="*/ 2636 h 2676"/>
                <a:gd name="T80" fmla="*/ 635 w 3513"/>
                <a:gd name="T81" fmla="*/ 2574 h 2676"/>
                <a:gd name="T82" fmla="*/ 385 w 3513"/>
                <a:gd name="T83" fmla="*/ 2621 h 2676"/>
                <a:gd name="T84" fmla="*/ 110 w 3513"/>
                <a:gd name="T85" fmla="*/ 2645 h 2676"/>
                <a:gd name="T86" fmla="*/ 9 w 3513"/>
                <a:gd name="T87" fmla="*/ 2442 h 2676"/>
                <a:gd name="T88" fmla="*/ 100 w 3513"/>
                <a:gd name="T89" fmla="*/ 2254 h 2676"/>
                <a:gd name="T90" fmla="*/ 57 w 3513"/>
                <a:gd name="T91" fmla="*/ 2085 h 2676"/>
                <a:gd name="T92" fmla="*/ 34 w 3513"/>
                <a:gd name="T93" fmla="*/ 1843 h 2676"/>
                <a:gd name="T94" fmla="*/ 99 w 3513"/>
                <a:gd name="T95" fmla="*/ 1681 h 2676"/>
                <a:gd name="T96" fmla="*/ 65 w 3513"/>
                <a:gd name="T97" fmla="*/ 1507 h 2676"/>
                <a:gd name="T98" fmla="*/ 29 w 3513"/>
                <a:gd name="T99" fmla="*/ 1276 h 2676"/>
                <a:gd name="T100" fmla="*/ 95 w 3513"/>
                <a:gd name="T101" fmla="*/ 1105 h 2676"/>
                <a:gd name="T102" fmla="*/ 74 w 3513"/>
                <a:gd name="T103" fmla="*/ 929 h 2676"/>
                <a:gd name="T104" fmla="*/ 26 w 3513"/>
                <a:gd name="T105" fmla="*/ 711 h 2676"/>
                <a:gd name="T106" fmla="*/ 89 w 3513"/>
                <a:gd name="T107" fmla="*/ 527 h 2676"/>
                <a:gd name="T108" fmla="*/ 54 w 3513"/>
                <a:gd name="T109" fmla="*/ 327 h 2676"/>
                <a:gd name="T110" fmla="*/ 4 w 3513"/>
                <a:gd name="T111" fmla="*/ 145 h 26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3513" h="2676">
                  <a:moveTo>
                    <a:pt x="340" y="311"/>
                  </a:moveTo>
                  <a:lnTo>
                    <a:pt x="317" y="314"/>
                  </a:lnTo>
                  <a:lnTo>
                    <a:pt x="295" y="322"/>
                  </a:lnTo>
                  <a:lnTo>
                    <a:pt x="277" y="336"/>
                  </a:lnTo>
                  <a:lnTo>
                    <a:pt x="263" y="354"/>
                  </a:lnTo>
                  <a:lnTo>
                    <a:pt x="255" y="376"/>
                  </a:lnTo>
                  <a:lnTo>
                    <a:pt x="252" y="399"/>
                  </a:lnTo>
                  <a:lnTo>
                    <a:pt x="252" y="2277"/>
                  </a:lnTo>
                  <a:lnTo>
                    <a:pt x="255" y="2301"/>
                  </a:lnTo>
                  <a:lnTo>
                    <a:pt x="263" y="2322"/>
                  </a:lnTo>
                  <a:lnTo>
                    <a:pt x="277" y="2340"/>
                  </a:lnTo>
                  <a:lnTo>
                    <a:pt x="295" y="2354"/>
                  </a:lnTo>
                  <a:lnTo>
                    <a:pt x="317" y="2363"/>
                  </a:lnTo>
                  <a:lnTo>
                    <a:pt x="340" y="2366"/>
                  </a:lnTo>
                  <a:lnTo>
                    <a:pt x="3166" y="2366"/>
                  </a:lnTo>
                  <a:lnTo>
                    <a:pt x="3188" y="2363"/>
                  </a:lnTo>
                  <a:lnTo>
                    <a:pt x="3210" y="2354"/>
                  </a:lnTo>
                  <a:lnTo>
                    <a:pt x="3228" y="2340"/>
                  </a:lnTo>
                  <a:lnTo>
                    <a:pt x="3242" y="2322"/>
                  </a:lnTo>
                  <a:lnTo>
                    <a:pt x="3250" y="2301"/>
                  </a:lnTo>
                  <a:lnTo>
                    <a:pt x="3253" y="2277"/>
                  </a:lnTo>
                  <a:lnTo>
                    <a:pt x="3253" y="399"/>
                  </a:lnTo>
                  <a:lnTo>
                    <a:pt x="3250" y="376"/>
                  </a:lnTo>
                  <a:lnTo>
                    <a:pt x="3242" y="354"/>
                  </a:lnTo>
                  <a:lnTo>
                    <a:pt x="3228" y="336"/>
                  </a:lnTo>
                  <a:lnTo>
                    <a:pt x="3210" y="322"/>
                  </a:lnTo>
                  <a:lnTo>
                    <a:pt x="3188" y="314"/>
                  </a:lnTo>
                  <a:lnTo>
                    <a:pt x="3166" y="311"/>
                  </a:lnTo>
                  <a:lnTo>
                    <a:pt x="340" y="311"/>
                  </a:lnTo>
                  <a:close/>
                  <a:moveTo>
                    <a:pt x="222" y="0"/>
                  </a:moveTo>
                  <a:lnTo>
                    <a:pt x="253" y="2"/>
                  </a:lnTo>
                  <a:lnTo>
                    <a:pt x="282" y="9"/>
                  </a:lnTo>
                  <a:lnTo>
                    <a:pt x="309" y="17"/>
                  </a:lnTo>
                  <a:lnTo>
                    <a:pt x="335" y="29"/>
                  </a:lnTo>
                  <a:lnTo>
                    <a:pt x="361" y="42"/>
                  </a:lnTo>
                  <a:lnTo>
                    <a:pt x="385" y="56"/>
                  </a:lnTo>
                  <a:lnTo>
                    <a:pt x="410" y="70"/>
                  </a:lnTo>
                  <a:lnTo>
                    <a:pt x="434" y="82"/>
                  </a:lnTo>
                  <a:lnTo>
                    <a:pt x="459" y="94"/>
                  </a:lnTo>
                  <a:lnTo>
                    <a:pt x="485" y="103"/>
                  </a:lnTo>
                  <a:lnTo>
                    <a:pt x="514" y="108"/>
                  </a:lnTo>
                  <a:lnTo>
                    <a:pt x="545" y="110"/>
                  </a:lnTo>
                  <a:lnTo>
                    <a:pt x="579" y="109"/>
                  </a:lnTo>
                  <a:lnTo>
                    <a:pt x="609" y="107"/>
                  </a:lnTo>
                  <a:lnTo>
                    <a:pt x="635" y="103"/>
                  </a:lnTo>
                  <a:lnTo>
                    <a:pt x="657" y="97"/>
                  </a:lnTo>
                  <a:lnTo>
                    <a:pt x="678" y="91"/>
                  </a:lnTo>
                  <a:lnTo>
                    <a:pt x="698" y="84"/>
                  </a:lnTo>
                  <a:lnTo>
                    <a:pt x="718" y="76"/>
                  </a:lnTo>
                  <a:lnTo>
                    <a:pt x="738" y="68"/>
                  </a:lnTo>
                  <a:lnTo>
                    <a:pt x="761" y="61"/>
                  </a:lnTo>
                  <a:lnTo>
                    <a:pt x="784" y="54"/>
                  </a:lnTo>
                  <a:lnTo>
                    <a:pt x="810" y="46"/>
                  </a:lnTo>
                  <a:lnTo>
                    <a:pt x="838" y="41"/>
                  </a:lnTo>
                  <a:lnTo>
                    <a:pt x="870" y="35"/>
                  </a:lnTo>
                  <a:lnTo>
                    <a:pt x="907" y="33"/>
                  </a:lnTo>
                  <a:lnTo>
                    <a:pt x="947" y="32"/>
                  </a:lnTo>
                  <a:lnTo>
                    <a:pt x="989" y="33"/>
                  </a:lnTo>
                  <a:lnTo>
                    <a:pt x="1025" y="35"/>
                  </a:lnTo>
                  <a:lnTo>
                    <a:pt x="1057" y="41"/>
                  </a:lnTo>
                  <a:lnTo>
                    <a:pt x="1086" y="46"/>
                  </a:lnTo>
                  <a:lnTo>
                    <a:pt x="1111" y="54"/>
                  </a:lnTo>
                  <a:lnTo>
                    <a:pt x="1135" y="61"/>
                  </a:lnTo>
                  <a:lnTo>
                    <a:pt x="1157" y="68"/>
                  </a:lnTo>
                  <a:lnTo>
                    <a:pt x="1178" y="76"/>
                  </a:lnTo>
                  <a:lnTo>
                    <a:pt x="1197" y="83"/>
                  </a:lnTo>
                  <a:lnTo>
                    <a:pt x="1217" y="91"/>
                  </a:lnTo>
                  <a:lnTo>
                    <a:pt x="1238" y="97"/>
                  </a:lnTo>
                  <a:lnTo>
                    <a:pt x="1261" y="103"/>
                  </a:lnTo>
                  <a:lnTo>
                    <a:pt x="1286" y="107"/>
                  </a:lnTo>
                  <a:lnTo>
                    <a:pt x="1316" y="109"/>
                  </a:lnTo>
                  <a:lnTo>
                    <a:pt x="1350" y="110"/>
                  </a:lnTo>
                  <a:lnTo>
                    <a:pt x="1385" y="109"/>
                  </a:lnTo>
                  <a:lnTo>
                    <a:pt x="1413" y="107"/>
                  </a:lnTo>
                  <a:lnTo>
                    <a:pt x="1440" y="103"/>
                  </a:lnTo>
                  <a:lnTo>
                    <a:pt x="1462" y="97"/>
                  </a:lnTo>
                  <a:lnTo>
                    <a:pt x="1484" y="91"/>
                  </a:lnTo>
                  <a:lnTo>
                    <a:pt x="1503" y="84"/>
                  </a:lnTo>
                  <a:lnTo>
                    <a:pt x="1523" y="76"/>
                  </a:lnTo>
                  <a:lnTo>
                    <a:pt x="1543" y="68"/>
                  </a:lnTo>
                  <a:lnTo>
                    <a:pt x="1565" y="61"/>
                  </a:lnTo>
                  <a:lnTo>
                    <a:pt x="1588" y="54"/>
                  </a:lnTo>
                  <a:lnTo>
                    <a:pt x="1615" y="46"/>
                  </a:lnTo>
                  <a:lnTo>
                    <a:pt x="1644" y="41"/>
                  </a:lnTo>
                  <a:lnTo>
                    <a:pt x="1676" y="35"/>
                  </a:lnTo>
                  <a:lnTo>
                    <a:pt x="1712" y="33"/>
                  </a:lnTo>
                  <a:lnTo>
                    <a:pt x="1753" y="32"/>
                  </a:lnTo>
                  <a:lnTo>
                    <a:pt x="1793" y="33"/>
                  </a:lnTo>
                  <a:lnTo>
                    <a:pt x="1829" y="35"/>
                  </a:lnTo>
                  <a:lnTo>
                    <a:pt x="1862" y="41"/>
                  </a:lnTo>
                  <a:lnTo>
                    <a:pt x="1891" y="46"/>
                  </a:lnTo>
                  <a:lnTo>
                    <a:pt x="1917" y="54"/>
                  </a:lnTo>
                  <a:lnTo>
                    <a:pt x="1940" y="61"/>
                  </a:lnTo>
                  <a:lnTo>
                    <a:pt x="1962" y="68"/>
                  </a:lnTo>
                  <a:lnTo>
                    <a:pt x="1983" y="76"/>
                  </a:lnTo>
                  <a:lnTo>
                    <a:pt x="2002" y="83"/>
                  </a:lnTo>
                  <a:lnTo>
                    <a:pt x="2022" y="91"/>
                  </a:lnTo>
                  <a:lnTo>
                    <a:pt x="2043" y="97"/>
                  </a:lnTo>
                  <a:lnTo>
                    <a:pt x="2066" y="103"/>
                  </a:lnTo>
                  <a:lnTo>
                    <a:pt x="2092" y="107"/>
                  </a:lnTo>
                  <a:lnTo>
                    <a:pt x="2122" y="109"/>
                  </a:lnTo>
                  <a:lnTo>
                    <a:pt x="2156" y="110"/>
                  </a:lnTo>
                  <a:lnTo>
                    <a:pt x="2190" y="109"/>
                  </a:lnTo>
                  <a:lnTo>
                    <a:pt x="2219" y="107"/>
                  </a:lnTo>
                  <a:lnTo>
                    <a:pt x="2244" y="103"/>
                  </a:lnTo>
                  <a:lnTo>
                    <a:pt x="2268" y="97"/>
                  </a:lnTo>
                  <a:lnTo>
                    <a:pt x="2288" y="91"/>
                  </a:lnTo>
                  <a:lnTo>
                    <a:pt x="2308" y="84"/>
                  </a:lnTo>
                  <a:lnTo>
                    <a:pt x="2327" y="76"/>
                  </a:lnTo>
                  <a:lnTo>
                    <a:pt x="2349" y="68"/>
                  </a:lnTo>
                  <a:lnTo>
                    <a:pt x="2370" y="61"/>
                  </a:lnTo>
                  <a:lnTo>
                    <a:pt x="2394" y="54"/>
                  </a:lnTo>
                  <a:lnTo>
                    <a:pt x="2419" y="46"/>
                  </a:lnTo>
                  <a:lnTo>
                    <a:pt x="2448" y="41"/>
                  </a:lnTo>
                  <a:lnTo>
                    <a:pt x="2481" y="35"/>
                  </a:lnTo>
                  <a:lnTo>
                    <a:pt x="2517" y="33"/>
                  </a:lnTo>
                  <a:lnTo>
                    <a:pt x="2558" y="32"/>
                  </a:lnTo>
                  <a:lnTo>
                    <a:pt x="2598" y="33"/>
                  </a:lnTo>
                  <a:lnTo>
                    <a:pt x="2635" y="35"/>
                  </a:lnTo>
                  <a:lnTo>
                    <a:pt x="2667" y="41"/>
                  </a:lnTo>
                  <a:lnTo>
                    <a:pt x="2695" y="46"/>
                  </a:lnTo>
                  <a:lnTo>
                    <a:pt x="2722" y="54"/>
                  </a:lnTo>
                  <a:lnTo>
                    <a:pt x="2746" y="61"/>
                  </a:lnTo>
                  <a:lnTo>
                    <a:pt x="2767" y="68"/>
                  </a:lnTo>
                  <a:lnTo>
                    <a:pt x="2787" y="76"/>
                  </a:lnTo>
                  <a:lnTo>
                    <a:pt x="2807" y="83"/>
                  </a:lnTo>
                  <a:lnTo>
                    <a:pt x="2828" y="91"/>
                  </a:lnTo>
                  <a:lnTo>
                    <a:pt x="2848" y="97"/>
                  </a:lnTo>
                  <a:lnTo>
                    <a:pt x="2871" y="103"/>
                  </a:lnTo>
                  <a:lnTo>
                    <a:pt x="2897" y="107"/>
                  </a:lnTo>
                  <a:lnTo>
                    <a:pt x="2926" y="109"/>
                  </a:lnTo>
                  <a:lnTo>
                    <a:pt x="2960" y="110"/>
                  </a:lnTo>
                  <a:lnTo>
                    <a:pt x="2991" y="108"/>
                  </a:lnTo>
                  <a:lnTo>
                    <a:pt x="3020" y="103"/>
                  </a:lnTo>
                  <a:lnTo>
                    <a:pt x="3046" y="94"/>
                  </a:lnTo>
                  <a:lnTo>
                    <a:pt x="3072" y="82"/>
                  </a:lnTo>
                  <a:lnTo>
                    <a:pt x="3097" y="70"/>
                  </a:lnTo>
                  <a:lnTo>
                    <a:pt x="3121" y="56"/>
                  </a:lnTo>
                  <a:lnTo>
                    <a:pt x="3146" y="42"/>
                  </a:lnTo>
                  <a:lnTo>
                    <a:pt x="3170" y="29"/>
                  </a:lnTo>
                  <a:lnTo>
                    <a:pt x="3197" y="17"/>
                  </a:lnTo>
                  <a:lnTo>
                    <a:pt x="3225" y="9"/>
                  </a:lnTo>
                  <a:lnTo>
                    <a:pt x="3253" y="2"/>
                  </a:lnTo>
                  <a:lnTo>
                    <a:pt x="3284" y="0"/>
                  </a:lnTo>
                  <a:lnTo>
                    <a:pt x="3322" y="3"/>
                  </a:lnTo>
                  <a:lnTo>
                    <a:pt x="3359" y="13"/>
                  </a:lnTo>
                  <a:lnTo>
                    <a:pt x="3395" y="31"/>
                  </a:lnTo>
                  <a:lnTo>
                    <a:pt x="3433" y="55"/>
                  </a:lnTo>
                  <a:lnTo>
                    <a:pt x="3459" y="77"/>
                  </a:lnTo>
                  <a:lnTo>
                    <a:pt x="3478" y="99"/>
                  </a:lnTo>
                  <a:lnTo>
                    <a:pt x="3492" y="122"/>
                  </a:lnTo>
                  <a:lnTo>
                    <a:pt x="3501" y="145"/>
                  </a:lnTo>
                  <a:lnTo>
                    <a:pt x="3505" y="169"/>
                  </a:lnTo>
                  <a:lnTo>
                    <a:pt x="3505" y="191"/>
                  </a:lnTo>
                  <a:lnTo>
                    <a:pt x="3502" y="214"/>
                  </a:lnTo>
                  <a:lnTo>
                    <a:pt x="3497" y="235"/>
                  </a:lnTo>
                  <a:lnTo>
                    <a:pt x="3489" y="256"/>
                  </a:lnTo>
                  <a:lnTo>
                    <a:pt x="3479" y="275"/>
                  </a:lnTo>
                  <a:lnTo>
                    <a:pt x="3470" y="295"/>
                  </a:lnTo>
                  <a:lnTo>
                    <a:pt x="3460" y="312"/>
                  </a:lnTo>
                  <a:lnTo>
                    <a:pt x="3452" y="327"/>
                  </a:lnTo>
                  <a:lnTo>
                    <a:pt x="3437" y="351"/>
                  </a:lnTo>
                  <a:lnTo>
                    <a:pt x="3423" y="375"/>
                  </a:lnTo>
                  <a:lnTo>
                    <a:pt x="3412" y="399"/>
                  </a:lnTo>
                  <a:lnTo>
                    <a:pt x="3405" y="423"/>
                  </a:lnTo>
                  <a:lnTo>
                    <a:pt x="3403" y="447"/>
                  </a:lnTo>
                  <a:lnTo>
                    <a:pt x="3404" y="472"/>
                  </a:lnTo>
                  <a:lnTo>
                    <a:pt x="3406" y="493"/>
                  </a:lnTo>
                  <a:lnTo>
                    <a:pt x="3411" y="511"/>
                  </a:lnTo>
                  <a:lnTo>
                    <a:pt x="3417" y="527"/>
                  </a:lnTo>
                  <a:lnTo>
                    <a:pt x="3424" y="542"/>
                  </a:lnTo>
                  <a:lnTo>
                    <a:pt x="3433" y="558"/>
                  </a:lnTo>
                  <a:lnTo>
                    <a:pt x="3441" y="574"/>
                  </a:lnTo>
                  <a:lnTo>
                    <a:pt x="3449" y="591"/>
                  </a:lnTo>
                  <a:lnTo>
                    <a:pt x="3457" y="610"/>
                  </a:lnTo>
                  <a:lnTo>
                    <a:pt x="3465" y="632"/>
                  </a:lnTo>
                  <a:lnTo>
                    <a:pt x="3471" y="655"/>
                  </a:lnTo>
                  <a:lnTo>
                    <a:pt x="3476" y="681"/>
                  </a:lnTo>
                  <a:lnTo>
                    <a:pt x="3479" y="711"/>
                  </a:lnTo>
                  <a:lnTo>
                    <a:pt x="3481" y="744"/>
                  </a:lnTo>
                  <a:lnTo>
                    <a:pt x="3479" y="777"/>
                  </a:lnTo>
                  <a:lnTo>
                    <a:pt x="3476" y="807"/>
                  </a:lnTo>
                  <a:lnTo>
                    <a:pt x="3471" y="833"/>
                  </a:lnTo>
                  <a:lnTo>
                    <a:pt x="3465" y="857"/>
                  </a:lnTo>
                  <a:lnTo>
                    <a:pt x="3457" y="877"/>
                  </a:lnTo>
                  <a:lnTo>
                    <a:pt x="3449" y="896"/>
                  </a:lnTo>
                  <a:lnTo>
                    <a:pt x="3441" y="913"/>
                  </a:lnTo>
                  <a:lnTo>
                    <a:pt x="3433" y="929"/>
                  </a:lnTo>
                  <a:lnTo>
                    <a:pt x="3424" y="945"/>
                  </a:lnTo>
                  <a:lnTo>
                    <a:pt x="3417" y="960"/>
                  </a:lnTo>
                  <a:lnTo>
                    <a:pt x="3411" y="977"/>
                  </a:lnTo>
                  <a:lnTo>
                    <a:pt x="3406" y="995"/>
                  </a:lnTo>
                  <a:lnTo>
                    <a:pt x="3404" y="1016"/>
                  </a:lnTo>
                  <a:lnTo>
                    <a:pt x="3403" y="1041"/>
                  </a:lnTo>
                  <a:lnTo>
                    <a:pt x="3404" y="1066"/>
                  </a:lnTo>
                  <a:lnTo>
                    <a:pt x="3406" y="1087"/>
                  </a:lnTo>
                  <a:lnTo>
                    <a:pt x="3411" y="1105"/>
                  </a:lnTo>
                  <a:lnTo>
                    <a:pt x="3417" y="1121"/>
                  </a:lnTo>
                  <a:lnTo>
                    <a:pt x="3424" y="1137"/>
                  </a:lnTo>
                  <a:lnTo>
                    <a:pt x="3433" y="1153"/>
                  </a:lnTo>
                  <a:lnTo>
                    <a:pt x="3441" y="1169"/>
                  </a:lnTo>
                  <a:lnTo>
                    <a:pt x="3449" y="1186"/>
                  </a:lnTo>
                  <a:lnTo>
                    <a:pt x="3457" y="1204"/>
                  </a:lnTo>
                  <a:lnTo>
                    <a:pt x="3465" y="1226"/>
                  </a:lnTo>
                  <a:lnTo>
                    <a:pt x="3471" y="1249"/>
                  </a:lnTo>
                  <a:lnTo>
                    <a:pt x="3476" y="1276"/>
                  </a:lnTo>
                  <a:lnTo>
                    <a:pt x="3479" y="1305"/>
                  </a:lnTo>
                  <a:lnTo>
                    <a:pt x="3481" y="1338"/>
                  </a:lnTo>
                  <a:lnTo>
                    <a:pt x="3479" y="1372"/>
                  </a:lnTo>
                  <a:lnTo>
                    <a:pt x="3476" y="1401"/>
                  </a:lnTo>
                  <a:lnTo>
                    <a:pt x="3471" y="1427"/>
                  </a:lnTo>
                  <a:lnTo>
                    <a:pt x="3465" y="1451"/>
                  </a:lnTo>
                  <a:lnTo>
                    <a:pt x="3457" y="1472"/>
                  </a:lnTo>
                  <a:lnTo>
                    <a:pt x="3449" y="1490"/>
                  </a:lnTo>
                  <a:lnTo>
                    <a:pt x="3441" y="1507"/>
                  </a:lnTo>
                  <a:lnTo>
                    <a:pt x="3433" y="1523"/>
                  </a:lnTo>
                  <a:lnTo>
                    <a:pt x="3424" y="1539"/>
                  </a:lnTo>
                  <a:lnTo>
                    <a:pt x="3417" y="1555"/>
                  </a:lnTo>
                  <a:lnTo>
                    <a:pt x="3411" y="1571"/>
                  </a:lnTo>
                  <a:lnTo>
                    <a:pt x="3406" y="1589"/>
                  </a:lnTo>
                  <a:lnTo>
                    <a:pt x="3404" y="1611"/>
                  </a:lnTo>
                  <a:lnTo>
                    <a:pt x="3403" y="1635"/>
                  </a:lnTo>
                  <a:lnTo>
                    <a:pt x="3404" y="1660"/>
                  </a:lnTo>
                  <a:lnTo>
                    <a:pt x="3406" y="1681"/>
                  </a:lnTo>
                  <a:lnTo>
                    <a:pt x="3411" y="1699"/>
                  </a:lnTo>
                  <a:lnTo>
                    <a:pt x="3417" y="1715"/>
                  </a:lnTo>
                  <a:lnTo>
                    <a:pt x="3424" y="1731"/>
                  </a:lnTo>
                  <a:lnTo>
                    <a:pt x="3433" y="1747"/>
                  </a:lnTo>
                  <a:lnTo>
                    <a:pt x="3441" y="1763"/>
                  </a:lnTo>
                  <a:lnTo>
                    <a:pt x="3449" y="1780"/>
                  </a:lnTo>
                  <a:lnTo>
                    <a:pt x="3457" y="1800"/>
                  </a:lnTo>
                  <a:lnTo>
                    <a:pt x="3465" y="1820"/>
                  </a:lnTo>
                  <a:lnTo>
                    <a:pt x="3471" y="1843"/>
                  </a:lnTo>
                  <a:lnTo>
                    <a:pt x="3476" y="1870"/>
                  </a:lnTo>
                  <a:lnTo>
                    <a:pt x="3479" y="1900"/>
                  </a:lnTo>
                  <a:lnTo>
                    <a:pt x="3481" y="1933"/>
                  </a:lnTo>
                  <a:lnTo>
                    <a:pt x="3478" y="1969"/>
                  </a:lnTo>
                  <a:lnTo>
                    <a:pt x="3473" y="2002"/>
                  </a:lnTo>
                  <a:lnTo>
                    <a:pt x="3466" y="2031"/>
                  </a:lnTo>
                  <a:lnTo>
                    <a:pt x="3456" y="2057"/>
                  </a:lnTo>
                  <a:lnTo>
                    <a:pt x="3444" y="2080"/>
                  </a:lnTo>
                  <a:lnTo>
                    <a:pt x="3434" y="2100"/>
                  </a:lnTo>
                  <a:lnTo>
                    <a:pt x="3423" y="2118"/>
                  </a:lnTo>
                  <a:lnTo>
                    <a:pt x="3412" y="2137"/>
                  </a:lnTo>
                  <a:lnTo>
                    <a:pt x="3404" y="2153"/>
                  </a:lnTo>
                  <a:lnTo>
                    <a:pt x="3398" y="2166"/>
                  </a:lnTo>
                  <a:lnTo>
                    <a:pt x="3396" y="2182"/>
                  </a:lnTo>
                  <a:lnTo>
                    <a:pt x="3396" y="2200"/>
                  </a:lnTo>
                  <a:lnTo>
                    <a:pt x="3401" y="2220"/>
                  </a:lnTo>
                  <a:lnTo>
                    <a:pt x="3413" y="2257"/>
                  </a:lnTo>
                  <a:lnTo>
                    <a:pt x="3428" y="2291"/>
                  </a:lnTo>
                  <a:lnTo>
                    <a:pt x="3445" y="2322"/>
                  </a:lnTo>
                  <a:lnTo>
                    <a:pt x="3461" y="2350"/>
                  </a:lnTo>
                  <a:lnTo>
                    <a:pt x="3471" y="2366"/>
                  </a:lnTo>
                  <a:lnTo>
                    <a:pt x="3481" y="2383"/>
                  </a:lnTo>
                  <a:lnTo>
                    <a:pt x="3490" y="2401"/>
                  </a:lnTo>
                  <a:lnTo>
                    <a:pt x="3499" y="2420"/>
                  </a:lnTo>
                  <a:lnTo>
                    <a:pt x="3506" y="2442"/>
                  </a:lnTo>
                  <a:lnTo>
                    <a:pt x="3510" y="2463"/>
                  </a:lnTo>
                  <a:lnTo>
                    <a:pt x="3513" y="2484"/>
                  </a:lnTo>
                  <a:lnTo>
                    <a:pt x="3511" y="2507"/>
                  </a:lnTo>
                  <a:lnTo>
                    <a:pt x="3506" y="2530"/>
                  </a:lnTo>
                  <a:lnTo>
                    <a:pt x="3497" y="2553"/>
                  </a:lnTo>
                  <a:lnTo>
                    <a:pt x="3482" y="2576"/>
                  </a:lnTo>
                  <a:lnTo>
                    <a:pt x="3460" y="2598"/>
                  </a:lnTo>
                  <a:lnTo>
                    <a:pt x="3433" y="2622"/>
                  </a:lnTo>
                  <a:lnTo>
                    <a:pt x="3395" y="2645"/>
                  </a:lnTo>
                  <a:lnTo>
                    <a:pt x="3359" y="2662"/>
                  </a:lnTo>
                  <a:lnTo>
                    <a:pt x="3322" y="2673"/>
                  </a:lnTo>
                  <a:lnTo>
                    <a:pt x="3284" y="2676"/>
                  </a:lnTo>
                  <a:lnTo>
                    <a:pt x="3253" y="2674"/>
                  </a:lnTo>
                  <a:lnTo>
                    <a:pt x="3225" y="2668"/>
                  </a:lnTo>
                  <a:lnTo>
                    <a:pt x="3197" y="2659"/>
                  </a:lnTo>
                  <a:lnTo>
                    <a:pt x="3171" y="2648"/>
                  </a:lnTo>
                  <a:lnTo>
                    <a:pt x="3146" y="2635"/>
                  </a:lnTo>
                  <a:lnTo>
                    <a:pt x="3121" y="2621"/>
                  </a:lnTo>
                  <a:lnTo>
                    <a:pt x="3097" y="2607"/>
                  </a:lnTo>
                  <a:lnTo>
                    <a:pt x="3072" y="2594"/>
                  </a:lnTo>
                  <a:lnTo>
                    <a:pt x="3046" y="2582"/>
                  </a:lnTo>
                  <a:lnTo>
                    <a:pt x="3020" y="2574"/>
                  </a:lnTo>
                  <a:lnTo>
                    <a:pt x="2991" y="2569"/>
                  </a:lnTo>
                  <a:lnTo>
                    <a:pt x="2960" y="2566"/>
                  </a:lnTo>
                  <a:lnTo>
                    <a:pt x="2926" y="2568"/>
                  </a:lnTo>
                  <a:lnTo>
                    <a:pt x="2897" y="2570"/>
                  </a:lnTo>
                  <a:lnTo>
                    <a:pt x="2871" y="2574"/>
                  </a:lnTo>
                  <a:lnTo>
                    <a:pt x="2848" y="2579"/>
                  </a:lnTo>
                  <a:lnTo>
                    <a:pt x="2828" y="2586"/>
                  </a:lnTo>
                  <a:lnTo>
                    <a:pt x="2807" y="2592"/>
                  </a:lnTo>
                  <a:lnTo>
                    <a:pt x="2788" y="2601"/>
                  </a:lnTo>
                  <a:lnTo>
                    <a:pt x="2767" y="2608"/>
                  </a:lnTo>
                  <a:lnTo>
                    <a:pt x="2746" y="2616"/>
                  </a:lnTo>
                  <a:lnTo>
                    <a:pt x="2722" y="2623"/>
                  </a:lnTo>
                  <a:lnTo>
                    <a:pt x="2697" y="2630"/>
                  </a:lnTo>
                  <a:lnTo>
                    <a:pt x="2668" y="2636"/>
                  </a:lnTo>
                  <a:lnTo>
                    <a:pt x="2635" y="2641"/>
                  </a:lnTo>
                  <a:lnTo>
                    <a:pt x="2598" y="2643"/>
                  </a:lnTo>
                  <a:lnTo>
                    <a:pt x="2558" y="2644"/>
                  </a:lnTo>
                  <a:lnTo>
                    <a:pt x="2517" y="2643"/>
                  </a:lnTo>
                  <a:lnTo>
                    <a:pt x="2481" y="2641"/>
                  </a:lnTo>
                  <a:lnTo>
                    <a:pt x="2449" y="2636"/>
                  </a:lnTo>
                  <a:lnTo>
                    <a:pt x="2420" y="2630"/>
                  </a:lnTo>
                  <a:lnTo>
                    <a:pt x="2394" y="2623"/>
                  </a:lnTo>
                  <a:lnTo>
                    <a:pt x="2370" y="2616"/>
                  </a:lnTo>
                  <a:lnTo>
                    <a:pt x="2349" y="2608"/>
                  </a:lnTo>
                  <a:lnTo>
                    <a:pt x="2329" y="2601"/>
                  </a:lnTo>
                  <a:lnTo>
                    <a:pt x="2308" y="2592"/>
                  </a:lnTo>
                  <a:lnTo>
                    <a:pt x="2289" y="2586"/>
                  </a:lnTo>
                  <a:lnTo>
                    <a:pt x="2268" y="2579"/>
                  </a:lnTo>
                  <a:lnTo>
                    <a:pt x="2244" y="2574"/>
                  </a:lnTo>
                  <a:lnTo>
                    <a:pt x="2219" y="2570"/>
                  </a:lnTo>
                  <a:lnTo>
                    <a:pt x="2190" y="2568"/>
                  </a:lnTo>
                  <a:lnTo>
                    <a:pt x="2156" y="2566"/>
                  </a:lnTo>
                  <a:lnTo>
                    <a:pt x="2122" y="2568"/>
                  </a:lnTo>
                  <a:lnTo>
                    <a:pt x="2092" y="2570"/>
                  </a:lnTo>
                  <a:lnTo>
                    <a:pt x="2066" y="2574"/>
                  </a:lnTo>
                  <a:lnTo>
                    <a:pt x="2044" y="2579"/>
                  </a:lnTo>
                  <a:lnTo>
                    <a:pt x="2022" y="2586"/>
                  </a:lnTo>
                  <a:lnTo>
                    <a:pt x="2002" y="2592"/>
                  </a:lnTo>
                  <a:lnTo>
                    <a:pt x="1983" y="2601"/>
                  </a:lnTo>
                  <a:lnTo>
                    <a:pt x="1963" y="2608"/>
                  </a:lnTo>
                  <a:lnTo>
                    <a:pt x="1940" y="2616"/>
                  </a:lnTo>
                  <a:lnTo>
                    <a:pt x="1917" y="2623"/>
                  </a:lnTo>
                  <a:lnTo>
                    <a:pt x="1891" y="2630"/>
                  </a:lnTo>
                  <a:lnTo>
                    <a:pt x="1862" y="2636"/>
                  </a:lnTo>
                  <a:lnTo>
                    <a:pt x="1830" y="2641"/>
                  </a:lnTo>
                  <a:lnTo>
                    <a:pt x="1794" y="2643"/>
                  </a:lnTo>
                  <a:lnTo>
                    <a:pt x="1753" y="2644"/>
                  </a:lnTo>
                  <a:lnTo>
                    <a:pt x="1712" y="2643"/>
                  </a:lnTo>
                  <a:lnTo>
                    <a:pt x="1676" y="2641"/>
                  </a:lnTo>
                  <a:lnTo>
                    <a:pt x="1644" y="2636"/>
                  </a:lnTo>
                  <a:lnTo>
                    <a:pt x="1615" y="2630"/>
                  </a:lnTo>
                  <a:lnTo>
                    <a:pt x="1589" y="2623"/>
                  </a:lnTo>
                  <a:lnTo>
                    <a:pt x="1566" y="2616"/>
                  </a:lnTo>
                  <a:lnTo>
                    <a:pt x="1543" y="2608"/>
                  </a:lnTo>
                  <a:lnTo>
                    <a:pt x="1523" y="2601"/>
                  </a:lnTo>
                  <a:lnTo>
                    <a:pt x="1503" y="2592"/>
                  </a:lnTo>
                  <a:lnTo>
                    <a:pt x="1484" y="2586"/>
                  </a:lnTo>
                  <a:lnTo>
                    <a:pt x="1462" y="2579"/>
                  </a:lnTo>
                  <a:lnTo>
                    <a:pt x="1440" y="2574"/>
                  </a:lnTo>
                  <a:lnTo>
                    <a:pt x="1414" y="2570"/>
                  </a:lnTo>
                  <a:lnTo>
                    <a:pt x="1385" y="2568"/>
                  </a:lnTo>
                  <a:lnTo>
                    <a:pt x="1350" y="2566"/>
                  </a:lnTo>
                  <a:lnTo>
                    <a:pt x="1316" y="2568"/>
                  </a:lnTo>
                  <a:lnTo>
                    <a:pt x="1286" y="2570"/>
                  </a:lnTo>
                  <a:lnTo>
                    <a:pt x="1261" y="2574"/>
                  </a:lnTo>
                  <a:lnTo>
                    <a:pt x="1238" y="2579"/>
                  </a:lnTo>
                  <a:lnTo>
                    <a:pt x="1217" y="2586"/>
                  </a:lnTo>
                  <a:lnTo>
                    <a:pt x="1198" y="2592"/>
                  </a:lnTo>
                  <a:lnTo>
                    <a:pt x="1178" y="2601"/>
                  </a:lnTo>
                  <a:lnTo>
                    <a:pt x="1157" y="2608"/>
                  </a:lnTo>
                  <a:lnTo>
                    <a:pt x="1135" y="2616"/>
                  </a:lnTo>
                  <a:lnTo>
                    <a:pt x="1111" y="2623"/>
                  </a:lnTo>
                  <a:lnTo>
                    <a:pt x="1086" y="2630"/>
                  </a:lnTo>
                  <a:lnTo>
                    <a:pt x="1057" y="2636"/>
                  </a:lnTo>
                  <a:lnTo>
                    <a:pt x="1025" y="2641"/>
                  </a:lnTo>
                  <a:lnTo>
                    <a:pt x="989" y="2643"/>
                  </a:lnTo>
                  <a:lnTo>
                    <a:pt x="948" y="2644"/>
                  </a:lnTo>
                  <a:lnTo>
                    <a:pt x="907" y="2643"/>
                  </a:lnTo>
                  <a:lnTo>
                    <a:pt x="870" y="2641"/>
                  </a:lnTo>
                  <a:lnTo>
                    <a:pt x="838" y="2636"/>
                  </a:lnTo>
                  <a:lnTo>
                    <a:pt x="810" y="2630"/>
                  </a:lnTo>
                  <a:lnTo>
                    <a:pt x="784" y="2623"/>
                  </a:lnTo>
                  <a:lnTo>
                    <a:pt x="761" y="2616"/>
                  </a:lnTo>
                  <a:lnTo>
                    <a:pt x="738" y="2608"/>
                  </a:lnTo>
                  <a:lnTo>
                    <a:pt x="718" y="2601"/>
                  </a:lnTo>
                  <a:lnTo>
                    <a:pt x="699" y="2592"/>
                  </a:lnTo>
                  <a:lnTo>
                    <a:pt x="678" y="2586"/>
                  </a:lnTo>
                  <a:lnTo>
                    <a:pt x="657" y="2579"/>
                  </a:lnTo>
                  <a:lnTo>
                    <a:pt x="635" y="2574"/>
                  </a:lnTo>
                  <a:lnTo>
                    <a:pt x="609" y="2570"/>
                  </a:lnTo>
                  <a:lnTo>
                    <a:pt x="579" y="2568"/>
                  </a:lnTo>
                  <a:lnTo>
                    <a:pt x="545" y="2566"/>
                  </a:lnTo>
                  <a:lnTo>
                    <a:pt x="514" y="2569"/>
                  </a:lnTo>
                  <a:lnTo>
                    <a:pt x="486" y="2574"/>
                  </a:lnTo>
                  <a:lnTo>
                    <a:pt x="460" y="2582"/>
                  </a:lnTo>
                  <a:lnTo>
                    <a:pt x="434" y="2594"/>
                  </a:lnTo>
                  <a:lnTo>
                    <a:pt x="410" y="2607"/>
                  </a:lnTo>
                  <a:lnTo>
                    <a:pt x="385" y="2621"/>
                  </a:lnTo>
                  <a:lnTo>
                    <a:pt x="361" y="2635"/>
                  </a:lnTo>
                  <a:lnTo>
                    <a:pt x="335" y="2648"/>
                  </a:lnTo>
                  <a:lnTo>
                    <a:pt x="309" y="2659"/>
                  </a:lnTo>
                  <a:lnTo>
                    <a:pt x="282" y="2668"/>
                  </a:lnTo>
                  <a:lnTo>
                    <a:pt x="253" y="2674"/>
                  </a:lnTo>
                  <a:lnTo>
                    <a:pt x="222" y="2676"/>
                  </a:lnTo>
                  <a:lnTo>
                    <a:pt x="185" y="2673"/>
                  </a:lnTo>
                  <a:lnTo>
                    <a:pt x="147" y="2662"/>
                  </a:lnTo>
                  <a:lnTo>
                    <a:pt x="110" y="2645"/>
                  </a:lnTo>
                  <a:lnTo>
                    <a:pt x="73" y="2622"/>
                  </a:lnTo>
                  <a:lnTo>
                    <a:pt x="47" y="2600"/>
                  </a:lnTo>
                  <a:lnTo>
                    <a:pt x="27" y="2577"/>
                  </a:lnTo>
                  <a:lnTo>
                    <a:pt x="14" y="2554"/>
                  </a:lnTo>
                  <a:lnTo>
                    <a:pt x="4" y="2531"/>
                  </a:lnTo>
                  <a:lnTo>
                    <a:pt x="1" y="2508"/>
                  </a:lnTo>
                  <a:lnTo>
                    <a:pt x="0" y="2485"/>
                  </a:lnTo>
                  <a:lnTo>
                    <a:pt x="3" y="2463"/>
                  </a:lnTo>
                  <a:lnTo>
                    <a:pt x="9" y="2442"/>
                  </a:lnTo>
                  <a:lnTo>
                    <a:pt x="17" y="2420"/>
                  </a:lnTo>
                  <a:lnTo>
                    <a:pt x="26" y="2401"/>
                  </a:lnTo>
                  <a:lnTo>
                    <a:pt x="35" y="2382"/>
                  </a:lnTo>
                  <a:lnTo>
                    <a:pt x="45" y="2365"/>
                  </a:lnTo>
                  <a:lnTo>
                    <a:pt x="54" y="2350"/>
                  </a:lnTo>
                  <a:lnTo>
                    <a:pt x="69" y="2325"/>
                  </a:lnTo>
                  <a:lnTo>
                    <a:pt x="82" y="2302"/>
                  </a:lnTo>
                  <a:lnTo>
                    <a:pt x="94" y="2277"/>
                  </a:lnTo>
                  <a:lnTo>
                    <a:pt x="100" y="2254"/>
                  </a:lnTo>
                  <a:lnTo>
                    <a:pt x="103" y="2229"/>
                  </a:lnTo>
                  <a:lnTo>
                    <a:pt x="102" y="2205"/>
                  </a:lnTo>
                  <a:lnTo>
                    <a:pt x="99" y="2184"/>
                  </a:lnTo>
                  <a:lnTo>
                    <a:pt x="95" y="2165"/>
                  </a:lnTo>
                  <a:lnTo>
                    <a:pt x="89" y="2149"/>
                  </a:lnTo>
                  <a:lnTo>
                    <a:pt x="81" y="2134"/>
                  </a:lnTo>
                  <a:lnTo>
                    <a:pt x="74" y="2118"/>
                  </a:lnTo>
                  <a:lnTo>
                    <a:pt x="65" y="2102"/>
                  </a:lnTo>
                  <a:lnTo>
                    <a:pt x="57" y="2085"/>
                  </a:lnTo>
                  <a:lnTo>
                    <a:pt x="48" y="2066"/>
                  </a:lnTo>
                  <a:lnTo>
                    <a:pt x="41" y="2045"/>
                  </a:lnTo>
                  <a:lnTo>
                    <a:pt x="34" y="2021"/>
                  </a:lnTo>
                  <a:lnTo>
                    <a:pt x="29" y="1996"/>
                  </a:lnTo>
                  <a:lnTo>
                    <a:pt x="26" y="1966"/>
                  </a:lnTo>
                  <a:lnTo>
                    <a:pt x="25" y="1933"/>
                  </a:lnTo>
                  <a:lnTo>
                    <a:pt x="26" y="1900"/>
                  </a:lnTo>
                  <a:lnTo>
                    <a:pt x="29" y="1870"/>
                  </a:lnTo>
                  <a:lnTo>
                    <a:pt x="34" y="1843"/>
                  </a:lnTo>
                  <a:lnTo>
                    <a:pt x="41" y="1820"/>
                  </a:lnTo>
                  <a:lnTo>
                    <a:pt x="48" y="1800"/>
                  </a:lnTo>
                  <a:lnTo>
                    <a:pt x="57" y="1780"/>
                  </a:lnTo>
                  <a:lnTo>
                    <a:pt x="65" y="1763"/>
                  </a:lnTo>
                  <a:lnTo>
                    <a:pt x="74" y="1747"/>
                  </a:lnTo>
                  <a:lnTo>
                    <a:pt x="81" y="1731"/>
                  </a:lnTo>
                  <a:lnTo>
                    <a:pt x="89" y="1716"/>
                  </a:lnTo>
                  <a:lnTo>
                    <a:pt x="95" y="1699"/>
                  </a:lnTo>
                  <a:lnTo>
                    <a:pt x="99" y="1681"/>
                  </a:lnTo>
                  <a:lnTo>
                    <a:pt x="102" y="1661"/>
                  </a:lnTo>
                  <a:lnTo>
                    <a:pt x="103" y="1635"/>
                  </a:lnTo>
                  <a:lnTo>
                    <a:pt x="102" y="1611"/>
                  </a:lnTo>
                  <a:lnTo>
                    <a:pt x="99" y="1589"/>
                  </a:lnTo>
                  <a:lnTo>
                    <a:pt x="95" y="1571"/>
                  </a:lnTo>
                  <a:lnTo>
                    <a:pt x="89" y="1555"/>
                  </a:lnTo>
                  <a:lnTo>
                    <a:pt x="81" y="1539"/>
                  </a:lnTo>
                  <a:lnTo>
                    <a:pt x="74" y="1523"/>
                  </a:lnTo>
                  <a:lnTo>
                    <a:pt x="65" y="1507"/>
                  </a:lnTo>
                  <a:lnTo>
                    <a:pt x="57" y="1490"/>
                  </a:lnTo>
                  <a:lnTo>
                    <a:pt x="48" y="1472"/>
                  </a:lnTo>
                  <a:lnTo>
                    <a:pt x="41" y="1451"/>
                  </a:lnTo>
                  <a:lnTo>
                    <a:pt x="34" y="1427"/>
                  </a:lnTo>
                  <a:lnTo>
                    <a:pt x="29" y="1401"/>
                  </a:lnTo>
                  <a:lnTo>
                    <a:pt x="26" y="1372"/>
                  </a:lnTo>
                  <a:lnTo>
                    <a:pt x="25" y="1339"/>
                  </a:lnTo>
                  <a:lnTo>
                    <a:pt x="26" y="1305"/>
                  </a:lnTo>
                  <a:lnTo>
                    <a:pt x="29" y="1276"/>
                  </a:lnTo>
                  <a:lnTo>
                    <a:pt x="34" y="1249"/>
                  </a:lnTo>
                  <a:lnTo>
                    <a:pt x="41" y="1226"/>
                  </a:lnTo>
                  <a:lnTo>
                    <a:pt x="48" y="1204"/>
                  </a:lnTo>
                  <a:lnTo>
                    <a:pt x="57" y="1186"/>
                  </a:lnTo>
                  <a:lnTo>
                    <a:pt x="65" y="1169"/>
                  </a:lnTo>
                  <a:lnTo>
                    <a:pt x="74" y="1153"/>
                  </a:lnTo>
                  <a:lnTo>
                    <a:pt x="81" y="1137"/>
                  </a:lnTo>
                  <a:lnTo>
                    <a:pt x="89" y="1121"/>
                  </a:lnTo>
                  <a:lnTo>
                    <a:pt x="95" y="1105"/>
                  </a:lnTo>
                  <a:lnTo>
                    <a:pt x="99" y="1087"/>
                  </a:lnTo>
                  <a:lnTo>
                    <a:pt x="102" y="1066"/>
                  </a:lnTo>
                  <a:lnTo>
                    <a:pt x="103" y="1041"/>
                  </a:lnTo>
                  <a:lnTo>
                    <a:pt x="102" y="1016"/>
                  </a:lnTo>
                  <a:lnTo>
                    <a:pt x="99" y="995"/>
                  </a:lnTo>
                  <a:lnTo>
                    <a:pt x="95" y="977"/>
                  </a:lnTo>
                  <a:lnTo>
                    <a:pt x="89" y="961"/>
                  </a:lnTo>
                  <a:lnTo>
                    <a:pt x="81" y="945"/>
                  </a:lnTo>
                  <a:lnTo>
                    <a:pt x="74" y="929"/>
                  </a:lnTo>
                  <a:lnTo>
                    <a:pt x="65" y="913"/>
                  </a:lnTo>
                  <a:lnTo>
                    <a:pt x="57" y="896"/>
                  </a:lnTo>
                  <a:lnTo>
                    <a:pt x="48" y="877"/>
                  </a:lnTo>
                  <a:lnTo>
                    <a:pt x="41" y="857"/>
                  </a:lnTo>
                  <a:lnTo>
                    <a:pt x="34" y="833"/>
                  </a:lnTo>
                  <a:lnTo>
                    <a:pt x="29" y="807"/>
                  </a:lnTo>
                  <a:lnTo>
                    <a:pt x="26" y="777"/>
                  </a:lnTo>
                  <a:lnTo>
                    <a:pt x="25" y="744"/>
                  </a:lnTo>
                  <a:lnTo>
                    <a:pt x="26" y="711"/>
                  </a:lnTo>
                  <a:lnTo>
                    <a:pt x="29" y="681"/>
                  </a:lnTo>
                  <a:lnTo>
                    <a:pt x="34" y="655"/>
                  </a:lnTo>
                  <a:lnTo>
                    <a:pt x="41" y="632"/>
                  </a:lnTo>
                  <a:lnTo>
                    <a:pt x="48" y="610"/>
                  </a:lnTo>
                  <a:lnTo>
                    <a:pt x="57" y="591"/>
                  </a:lnTo>
                  <a:lnTo>
                    <a:pt x="65" y="574"/>
                  </a:lnTo>
                  <a:lnTo>
                    <a:pt x="74" y="559"/>
                  </a:lnTo>
                  <a:lnTo>
                    <a:pt x="81" y="543"/>
                  </a:lnTo>
                  <a:lnTo>
                    <a:pt x="89" y="527"/>
                  </a:lnTo>
                  <a:lnTo>
                    <a:pt x="95" y="511"/>
                  </a:lnTo>
                  <a:lnTo>
                    <a:pt x="99" y="493"/>
                  </a:lnTo>
                  <a:lnTo>
                    <a:pt x="102" y="472"/>
                  </a:lnTo>
                  <a:lnTo>
                    <a:pt x="103" y="447"/>
                  </a:lnTo>
                  <a:lnTo>
                    <a:pt x="100" y="423"/>
                  </a:lnTo>
                  <a:lnTo>
                    <a:pt x="94" y="399"/>
                  </a:lnTo>
                  <a:lnTo>
                    <a:pt x="82" y="375"/>
                  </a:lnTo>
                  <a:lnTo>
                    <a:pt x="69" y="351"/>
                  </a:lnTo>
                  <a:lnTo>
                    <a:pt x="54" y="327"/>
                  </a:lnTo>
                  <a:lnTo>
                    <a:pt x="45" y="312"/>
                  </a:lnTo>
                  <a:lnTo>
                    <a:pt x="35" y="295"/>
                  </a:lnTo>
                  <a:lnTo>
                    <a:pt x="26" y="275"/>
                  </a:lnTo>
                  <a:lnTo>
                    <a:pt x="17" y="256"/>
                  </a:lnTo>
                  <a:lnTo>
                    <a:pt x="9" y="235"/>
                  </a:lnTo>
                  <a:lnTo>
                    <a:pt x="3" y="214"/>
                  </a:lnTo>
                  <a:lnTo>
                    <a:pt x="0" y="191"/>
                  </a:lnTo>
                  <a:lnTo>
                    <a:pt x="1" y="169"/>
                  </a:lnTo>
                  <a:lnTo>
                    <a:pt x="4" y="145"/>
                  </a:lnTo>
                  <a:lnTo>
                    <a:pt x="13" y="123"/>
                  </a:lnTo>
                  <a:lnTo>
                    <a:pt x="27" y="99"/>
                  </a:lnTo>
                  <a:lnTo>
                    <a:pt x="47" y="77"/>
                  </a:lnTo>
                  <a:lnTo>
                    <a:pt x="73" y="55"/>
                  </a:lnTo>
                  <a:lnTo>
                    <a:pt x="110" y="31"/>
                  </a:lnTo>
                  <a:lnTo>
                    <a:pt x="147" y="13"/>
                  </a:lnTo>
                  <a:lnTo>
                    <a:pt x="185" y="3"/>
                  </a:lnTo>
                  <a:lnTo>
                    <a:pt x="22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Freeform 144"/>
            <p:cNvSpPr>
              <a:spLocks/>
            </p:cNvSpPr>
            <p:nvPr/>
          </p:nvSpPr>
          <p:spPr bwMode="auto">
            <a:xfrm>
              <a:off x="2565400" y="3049588"/>
              <a:ext cx="109538" cy="106362"/>
            </a:xfrm>
            <a:custGeom>
              <a:avLst/>
              <a:gdLst>
                <a:gd name="T0" fmla="*/ 291 w 684"/>
                <a:gd name="T1" fmla="*/ 5 h 667"/>
                <a:gd name="T2" fmla="*/ 329 w 684"/>
                <a:gd name="T3" fmla="*/ 26 h 667"/>
                <a:gd name="T4" fmla="*/ 368 w 684"/>
                <a:gd name="T5" fmla="*/ 20 h 667"/>
                <a:gd name="T6" fmla="*/ 406 w 684"/>
                <a:gd name="T7" fmla="*/ 0 h 667"/>
                <a:gd name="T8" fmla="*/ 436 w 684"/>
                <a:gd name="T9" fmla="*/ 11 h 667"/>
                <a:gd name="T10" fmla="*/ 458 w 684"/>
                <a:gd name="T11" fmla="*/ 43 h 667"/>
                <a:gd name="T12" fmla="*/ 485 w 684"/>
                <a:gd name="T13" fmla="*/ 62 h 667"/>
                <a:gd name="T14" fmla="*/ 522 w 684"/>
                <a:gd name="T15" fmla="*/ 60 h 667"/>
                <a:gd name="T16" fmla="*/ 555 w 684"/>
                <a:gd name="T17" fmla="*/ 66 h 667"/>
                <a:gd name="T18" fmla="*/ 568 w 684"/>
                <a:gd name="T19" fmla="*/ 97 h 667"/>
                <a:gd name="T20" fmla="*/ 576 w 684"/>
                <a:gd name="T21" fmla="*/ 134 h 667"/>
                <a:gd name="T22" fmla="*/ 599 w 684"/>
                <a:gd name="T23" fmla="*/ 156 h 667"/>
                <a:gd name="T24" fmla="*/ 635 w 684"/>
                <a:gd name="T25" fmla="*/ 170 h 667"/>
                <a:gd name="T26" fmla="*/ 653 w 684"/>
                <a:gd name="T27" fmla="*/ 195 h 667"/>
                <a:gd name="T28" fmla="*/ 645 w 684"/>
                <a:gd name="T29" fmla="*/ 231 h 667"/>
                <a:gd name="T30" fmla="*/ 640 w 684"/>
                <a:gd name="T31" fmla="*/ 265 h 667"/>
                <a:gd name="T32" fmla="*/ 664 w 684"/>
                <a:gd name="T33" fmla="*/ 299 h 667"/>
                <a:gd name="T34" fmla="*/ 684 w 684"/>
                <a:gd name="T35" fmla="*/ 334 h 667"/>
                <a:gd name="T36" fmla="*/ 664 w 684"/>
                <a:gd name="T37" fmla="*/ 368 h 667"/>
                <a:gd name="T38" fmla="*/ 640 w 684"/>
                <a:gd name="T39" fmla="*/ 402 h 667"/>
                <a:gd name="T40" fmla="*/ 645 w 684"/>
                <a:gd name="T41" fmla="*/ 437 h 667"/>
                <a:gd name="T42" fmla="*/ 653 w 684"/>
                <a:gd name="T43" fmla="*/ 472 h 667"/>
                <a:gd name="T44" fmla="*/ 635 w 684"/>
                <a:gd name="T45" fmla="*/ 497 h 667"/>
                <a:gd name="T46" fmla="*/ 599 w 684"/>
                <a:gd name="T47" fmla="*/ 511 h 667"/>
                <a:gd name="T48" fmla="*/ 576 w 684"/>
                <a:gd name="T49" fmla="*/ 533 h 667"/>
                <a:gd name="T50" fmla="*/ 568 w 684"/>
                <a:gd name="T51" fmla="*/ 570 h 667"/>
                <a:gd name="T52" fmla="*/ 555 w 684"/>
                <a:gd name="T53" fmla="*/ 601 h 667"/>
                <a:gd name="T54" fmla="*/ 522 w 684"/>
                <a:gd name="T55" fmla="*/ 608 h 667"/>
                <a:gd name="T56" fmla="*/ 485 w 684"/>
                <a:gd name="T57" fmla="*/ 605 h 667"/>
                <a:gd name="T58" fmla="*/ 458 w 684"/>
                <a:gd name="T59" fmla="*/ 624 h 667"/>
                <a:gd name="T60" fmla="*/ 436 w 684"/>
                <a:gd name="T61" fmla="*/ 656 h 667"/>
                <a:gd name="T62" fmla="*/ 406 w 684"/>
                <a:gd name="T63" fmla="*/ 667 h 667"/>
                <a:gd name="T64" fmla="*/ 368 w 684"/>
                <a:gd name="T65" fmla="*/ 647 h 667"/>
                <a:gd name="T66" fmla="*/ 329 w 684"/>
                <a:gd name="T67" fmla="*/ 641 h 667"/>
                <a:gd name="T68" fmla="*/ 291 w 684"/>
                <a:gd name="T69" fmla="*/ 662 h 667"/>
                <a:gd name="T70" fmla="*/ 257 w 684"/>
                <a:gd name="T71" fmla="*/ 663 h 667"/>
                <a:gd name="T72" fmla="*/ 233 w 684"/>
                <a:gd name="T73" fmla="*/ 634 h 667"/>
                <a:gd name="T74" fmla="*/ 210 w 684"/>
                <a:gd name="T75" fmla="*/ 609 h 667"/>
                <a:gd name="T76" fmla="*/ 174 w 684"/>
                <a:gd name="T77" fmla="*/ 605 h 667"/>
                <a:gd name="T78" fmla="*/ 137 w 684"/>
                <a:gd name="T79" fmla="*/ 607 h 667"/>
                <a:gd name="T80" fmla="*/ 118 w 684"/>
                <a:gd name="T81" fmla="*/ 583 h 667"/>
                <a:gd name="T82" fmla="*/ 112 w 684"/>
                <a:gd name="T83" fmla="*/ 545 h 667"/>
                <a:gd name="T84" fmla="*/ 96 w 684"/>
                <a:gd name="T85" fmla="*/ 517 h 667"/>
                <a:gd name="T86" fmla="*/ 60 w 684"/>
                <a:gd name="T87" fmla="*/ 502 h 667"/>
                <a:gd name="T88" fmla="*/ 34 w 684"/>
                <a:gd name="T89" fmla="*/ 483 h 667"/>
                <a:gd name="T90" fmla="*/ 35 w 684"/>
                <a:gd name="T91" fmla="*/ 449 h 667"/>
                <a:gd name="T92" fmla="*/ 45 w 684"/>
                <a:gd name="T93" fmla="*/ 412 h 667"/>
                <a:gd name="T94" fmla="*/ 30 w 684"/>
                <a:gd name="T95" fmla="*/ 379 h 667"/>
                <a:gd name="T96" fmla="*/ 3 w 684"/>
                <a:gd name="T97" fmla="*/ 345 h 667"/>
                <a:gd name="T98" fmla="*/ 10 w 684"/>
                <a:gd name="T99" fmla="*/ 310 h 667"/>
                <a:gd name="T100" fmla="*/ 40 w 684"/>
                <a:gd name="T101" fmla="*/ 277 h 667"/>
                <a:gd name="T102" fmla="*/ 43 w 684"/>
                <a:gd name="T103" fmla="*/ 243 h 667"/>
                <a:gd name="T104" fmla="*/ 32 w 684"/>
                <a:gd name="T105" fmla="*/ 207 h 667"/>
                <a:gd name="T106" fmla="*/ 40 w 684"/>
                <a:gd name="T107" fmla="*/ 177 h 667"/>
                <a:gd name="T108" fmla="*/ 73 w 684"/>
                <a:gd name="T109" fmla="*/ 161 h 667"/>
                <a:gd name="T110" fmla="*/ 104 w 684"/>
                <a:gd name="T111" fmla="*/ 144 h 667"/>
                <a:gd name="T112" fmla="*/ 114 w 684"/>
                <a:gd name="T113" fmla="*/ 110 h 667"/>
                <a:gd name="T114" fmla="*/ 122 w 684"/>
                <a:gd name="T115" fmla="*/ 73 h 667"/>
                <a:gd name="T116" fmla="*/ 149 w 684"/>
                <a:gd name="T117" fmla="*/ 59 h 667"/>
                <a:gd name="T118" fmla="*/ 187 w 684"/>
                <a:gd name="T119" fmla="*/ 63 h 667"/>
                <a:gd name="T120" fmla="*/ 218 w 684"/>
                <a:gd name="T121" fmla="*/ 53 h 667"/>
                <a:gd name="T122" fmla="*/ 241 w 684"/>
                <a:gd name="T123" fmla="*/ 22 h 667"/>
                <a:gd name="T124" fmla="*/ 266 w 684"/>
                <a:gd name="T125" fmla="*/ 0 h 6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684" h="667">
                  <a:moveTo>
                    <a:pt x="266" y="0"/>
                  </a:moveTo>
                  <a:lnTo>
                    <a:pt x="278" y="0"/>
                  </a:lnTo>
                  <a:lnTo>
                    <a:pt x="291" y="5"/>
                  </a:lnTo>
                  <a:lnTo>
                    <a:pt x="304" y="12"/>
                  </a:lnTo>
                  <a:lnTo>
                    <a:pt x="316" y="20"/>
                  </a:lnTo>
                  <a:lnTo>
                    <a:pt x="329" y="26"/>
                  </a:lnTo>
                  <a:lnTo>
                    <a:pt x="342" y="28"/>
                  </a:lnTo>
                  <a:lnTo>
                    <a:pt x="355" y="26"/>
                  </a:lnTo>
                  <a:lnTo>
                    <a:pt x="368" y="20"/>
                  </a:lnTo>
                  <a:lnTo>
                    <a:pt x="380" y="12"/>
                  </a:lnTo>
                  <a:lnTo>
                    <a:pt x="393" y="5"/>
                  </a:lnTo>
                  <a:lnTo>
                    <a:pt x="406" y="0"/>
                  </a:lnTo>
                  <a:lnTo>
                    <a:pt x="419" y="0"/>
                  </a:lnTo>
                  <a:lnTo>
                    <a:pt x="427" y="4"/>
                  </a:lnTo>
                  <a:lnTo>
                    <a:pt x="436" y="11"/>
                  </a:lnTo>
                  <a:lnTo>
                    <a:pt x="443" y="22"/>
                  </a:lnTo>
                  <a:lnTo>
                    <a:pt x="451" y="33"/>
                  </a:lnTo>
                  <a:lnTo>
                    <a:pt x="458" y="43"/>
                  </a:lnTo>
                  <a:lnTo>
                    <a:pt x="466" y="53"/>
                  </a:lnTo>
                  <a:lnTo>
                    <a:pt x="474" y="59"/>
                  </a:lnTo>
                  <a:lnTo>
                    <a:pt x="485" y="62"/>
                  </a:lnTo>
                  <a:lnTo>
                    <a:pt x="497" y="63"/>
                  </a:lnTo>
                  <a:lnTo>
                    <a:pt x="509" y="62"/>
                  </a:lnTo>
                  <a:lnTo>
                    <a:pt x="522" y="60"/>
                  </a:lnTo>
                  <a:lnTo>
                    <a:pt x="535" y="59"/>
                  </a:lnTo>
                  <a:lnTo>
                    <a:pt x="547" y="62"/>
                  </a:lnTo>
                  <a:lnTo>
                    <a:pt x="555" y="66"/>
                  </a:lnTo>
                  <a:lnTo>
                    <a:pt x="562" y="73"/>
                  </a:lnTo>
                  <a:lnTo>
                    <a:pt x="566" y="84"/>
                  </a:lnTo>
                  <a:lnTo>
                    <a:pt x="568" y="97"/>
                  </a:lnTo>
                  <a:lnTo>
                    <a:pt x="570" y="110"/>
                  </a:lnTo>
                  <a:lnTo>
                    <a:pt x="572" y="122"/>
                  </a:lnTo>
                  <a:lnTo>
                    <a:pt x="576" y="134"/>
                  </a:lnTo>
                  <a:lnTo>
                    <a:pt x="580" y="144"/>
                  </a:lnTo>
                  <a:lnTo>
                    <a:pt x="588" y="151"/>
                  </a:lnTo>
                  <a:lnTo>
                    <a:pt x="599" y="156"/>
                  </a:lnTo>
                  <a:lnTo>
                    <a:pt x="611" y="161"/>
                  </a:lnTo>
                  <a:lnTo>
                    <a:pt x="624" y="165"/>
                  </a:lnTo>
                  <a:lnTo>
                    <a:pt x="635" y="170"/>
                  </a:lnTo>
                  <a:lnTo>
                    <a:pt x="644" y="177"/>
                  </a:lnTo>
                  <a:lnTo>
                    <a:pt x="651" y="185"/>
                  </a:lnTo>
                  <a:lnTo>
                    <a:pt x="653" y="195"/>
                  </a:lnTo>
                  <a:lnTo>
                    <a:pt x="652" y="207"/>
                  </a:lnTo>
                  <a:lnTo>
                    <a:pt x="649" y="218"/>
                  </a:lnTo>
                  <a:lnTo>
                    <a:pt x="645" y="231"/>
                  </a:lnTo>
                  <a:lnTo>
                    <a:pt x="641" y="243"/>
                  </a:lnTo>
                  <a:lnTo>
                    <a:pt x="638" y="255"/>
                  </a:lnTo>
                  <a:lnTo>
                    <a:pt x="640" y="265"/>
                  </a:lnTo>
                  <a:lnTo>
                    <a:pt x="645" y="277"/>
                  </a:lnTo>
                  <a:lnTo>
                    <a:pt x="653" y="288"/>
                  </a:lnTo>
                  <a:lnTo>
                    <a:pt x="664" y="299"/>
                  </a:lnTo>
                  <a:lnTo>
                    <a:pt x="674" y="310"/>
                  </a:lnTo>
                  <a:lnTo>
                    <a:pt x="681" y="322"/>
                  </a:lnTo>
                  <a:lnTo>
                    <a:pt x="684" y="334"/>
                  </a:lnTo>
                  <a:lnTo>
                    <a:pt x="681" y="345"/>
                  </a:lnTo>
                  <a:lnTo>
                    <a:pt x="674" y="357"/>
                  </a:lnTo>
                  <a:lnTo>
                    <a:pt x="664" y="368"/>
                  </a:lnTo>
                  <a:lnTo>
                    <a:pt x="653" y="379"/>
                  </a:lnTo>
                  <a:lnTo>
                    <a:pt x="645" y="390"/>
                  </a:lnTo>
                  <a:lnTo>
                    <a:pt x="640" y="402"/>
                  </a:lnTo>
                  <a:lnTo>
                    <a:pt x="638" y="412"/>
                  </a:lnTo>
                  <a:lnTo>
                    <a:pt x="641" y="424"/>
                  </a:lnTo>
                  <a:lnTo>
                    <a:pt x="645" y="437"/>
                  </a:lnTo>
                  <a:lnTo>
                    <a:pt x="649" y="449"/>
                  </a:lnTo>
                  <a:lnTo>
                    <a:pt x="652" y="462"/>
                  </a:lnTo>
                  <a:lnTo>
                    <a:pt x="653" y="472"/>
                  </a:lnTo>
                  <a:lnTo>
                    <a:pt x="651" y="483"/>
                  </a:lnTo>
                  <a:lnTo>
                    <a:pt x="644" y="490"/>
                  </a:lnTo>
                  <a:lnTo>
                    <a:pt x="635" y="497"/>
                  </a:lnTo>
                  <a:lnTo>
                    <a:pt x="624" y="502"/>
                  </a:lnTo>
                  <a:lnTo>
                    <a:pt x="611" y="506"/>
                  </a:lnTo>
                  <a:lnTo>
                    <a:pt x="599" y="511"/>
                  </a:lnTo>
                  <a:lnTo>
                    <a:pt x="588" y="517"/>
                  </a:lnTo>
                  <a:lnTo>
                    <a:pt x="580" y="523"/>
                  </a:lnTo>
                  <a:lnTo>
                    <a:pt x="576" y="533"/>
                  </a:lnTo>
                  <a:lnTo>
                    <a:pt x="572" y="545"/>
                  </a:lnTo>
                  <a:lnTo>
                    <a:pt x="570" y="558"/>
                  </a:lnTo>
                  <a:lnTo>
                    <a:pt x="568" y="570"/>
                  </a:lnTo>
                  <a:lnTo>
                    <a:pt x="566" y="583"/>
                  </a:lnTo>
                  <a:lnTo>
                    <a:pt x="562" y="594"/>
                  </a:lnTo>
                  <a:lnTo>
                    <a:pt x="555" y="601"/>
                  </a:lnTo>
                  <a:lnTo>
                    <a:pt x="547" y="607"/>
                  </a:lnTo>
                  <a:lnTo>
                    <a:pt x="535" y="608"/>
                  </a:lnTo>
                  <a:lnTo>
                    <a:pt x="522" y="608"/>
                  </a:lnTo>
                  <a:lnTo>
                    <a:pt x="509" y="605"/>
                  </a:lnTo>
                  <a:lnTo>
                    <a:pt x="497" y="604"/>
                  </a:lnTo>
                  <a:lnTo>
                    <a:pt x="485" y="605"/>
                  </a:lnTo>
                  <a:lnTo>
                    <a:pt x="474" y="609"/>
                  </a:lnTo>
                  <a:lnTo>
                    <a:pt x="466" y="614"/>
                  </a:lnTo>
                  <a:lnTo>
                    <a:pt x="458" y="624"/>
                  </a:lnTo>
                  <a:lnTo>
                    <a:pt x="451" y="634"/>
                  </a:lnTo>
                  <a:lnTo>
                    <a:pt x="443" y="645"/>
                  </a:lnTo>
                  <a:lnTo>
                    <a:pt x="436" y="656"/>
                  </a:lnTo>
                  <a:lnTo>
                    <a:pt x="427" y="663"/>
                  </a:lnTo>
                  <a:lnTo>
                    <a:pt x="419" y="667"/>
                  </a:lnTo>
                  <a:lnTo>
                    <a:pt x="406" y="667"/>
                  </a:lnTo>
                  <a:lnTo>
                    <a:pt x="393" y="662"/>
                  </a:lnTo>
                  <a:lnTo>
                    <a:pt x="380" y="655"/>
                  </a:lnTo>
                  <a:lnTo>
                    <a:pt x="368" y="647"/>
                  </a:lnTo>
                  <a:lnTo>
                    <a:pt x="355" y="641"/>
                  </a:lnTo>
                  <a:lnTo>
                    <a:pt x="342" y="639"/>
                  </a:lnTo>
                  <a:lnTo>
                    <a:pt x="329" y="641"/>
                  </a:lnTo>
                  <a:lnTo>
                    <a:pt x="316" y="647"/>
                  </a:lnTo>
                  <a:lnTo>
                    <a:pt x="304" y="655"/>
                  </a:lnTo>
                  <a:lnTo>
                    <a:pt x="291" y="662"/>
                  </a:lnTo>
                  <a:lnTo>
                    <a:pt x="278" y="667"/>
                  </a:lnTo>
                  <a:lnTo>
                    <a:pt x="266" y="667"/>
                  </a:lnTo>
                  <a:lnTo>
                    <a:pt x="257" y="663"/>
                  </a:lnTo>
                  <a:lnTo>
                    <a:pt x="248" y="656"/>
                  </a:lnTo>
                  <a:lnTo>
                    <a:pt x="241" y="645"/>
                  </a:lnTo>
                  <a:lnTo>
                    <a:pt x="233" y="634"/>
                  </a:lnTo>
                  <a:lnTo>
                    <a:pt x="226" y="624"/>
                  </a:lnTo>
                  <a:lnTo>
                    <a:pt x="218" y="614"/>
                  </a:lnTo>
                  <a:lnTo>
                    <a:pt x="210" y="609"/>
                  </a:lnTo>
                  <a:lnTo>
                    <a:pt x="199" y="605"/>
                  </a:lnTo>
                  <a:lnTo>
                    <a:pt x="187" y="604"/>
                  </a:lnTo>
                  <a:lnTo>
                    <a:pt x="174" y="605"/>
                  </a:lnTo>
                  <a:lnTo>
                    <a:pt x="162" y="608"/>
                  </a:lnTo>
                  <a:lnTo>
                    <a:pt x="149" y="608"/>
                  </a:lnTo>
                  <a:lnTo>
                    <a:pt x="137" y="607"/>
                  </a:lnTo>
                  <a:lnTo>
                    <a:pt x="129" y="601"/>
                  </a:lnTo>
                  <a:lnTo>
                    <a:pt x="122" y="594"/>
                  </a:lnTo>
                  <a:lnTo>
                    <a:pt x="118" y="583"/>
                  </a:lnTo>
                  <a:lnTo>
                    <a:pt x="116" y="570"/>
                  </a:lnTo>
                  <a:lnTo>
                    <a:pt x="114" y="558"/>
                  </a:lnTo>
                  <a:lnTo>
                    <a:pt x="112" y="545"/>
                  </a:lnTo>
                  <a:lnTo>
                    <a:pt x="108" y="533"/>
                  </a:lnTo>
                  <a:lnTo>
                    <a:pt x="104" y="523"/>
                  </a:lnTo>
                  <a:lnTo>
                    <a:pt x="96" y="517"/>
                  </a:lnTo>
                  <a:lnTo>
                    <a:pt x="85" y="511"/>
                  </a:lnTo>
                  <a:lnTo>
                    <a:pt x="73" y="506"/>
                  </a:lnTo>
                  <a:lnTo>
                    <a:pt x="60" y="502"/>
                  </a:lnTo>
                  <a:lnTo>
                    <a:pt x="49" y="497"/>
                  </a:lnTo>
                  <a:lnTo>
                    <a:pt x="40" y="490"/>
                  </a:lnTo>
                  <a:lnTo>
                    <a:pt x="34" y="483"/>
                  </a:lnTo>
                  <a:lnTo>
                    <a:pt x="30" y="472"/>
                  </a:lnTo>
                  <a:lnTo>
                    <a:pt x="32" y="462"/>
                  </a:lnTo>
                  <a:lnTo>
                    <a:pt x="35" y="449"/>
                  </a:lnTo>
                  <a:lnTo>
                    <a:pt x="39" y="437"/>
                  </a:lnTo>
                  <a:lnTo>
                    <a:pt x="43" y="424"/>
                  </a:lnTo>
                  <a:lnTo>
                    <a:pt x="45" y="412"/>
                  </a:lnTo>
                  <a:lnTo>
                    <a:pt x="44" y="402"/>
                  </a:lnTo>
                  <a:lnTo>
                    <a:pt x="40" y="390"/>
                  </a:lnTo>
                  <a:lnTo>
                    <a:pt x="30" y="379"/>
                  </a:lnTo>
                  <a:lnTo>
                    <a:pt x="20" y="368"/>
                  </a:lnTo>
                  <a:lnTo>
                    <a:pt x="10" y="357"/>
                  </a:lnTo>
                  <a:lnTo>
                    <a:pt x="3" y="345"/>
                  </a:lnTo>
                  <a:lnTo>
                    <a:pt x="0" y="334"/>
                  </a:lnTo>
                  <a:lnTo>
                    <a:pt x="3" y="322"/>
                  </a:lnTo>
                  <a:lnTo>
                    <a:pt x="10" y="310"/>
                  </a:lnTo>
                  <a:lnTo>
                    <a:pt x="20" y="299"/>
                  </a:lnTo>
                  <a:lnTo>
                    <a:pt x="30" y="288"/>
                  </a:lnTo>
                  <a:lnTo>
                    <a:pt x="40" y="277"/>
                  </a:lnTo>
                  <a:lnTo>
                    <a:pt x="44" y="265"/>
                  </a:lnTo>
                  <a:lnTo>
                    <a:pt x="45" y="255"/>
                  </a:lnTo>
                  <a:lnTo>
                    <a:pt x="43" y="243"/>
                  </a:lnTo>
                  <a:lnTo>
                    <a:pt x="39" y="231"/>
                  </a:lnTo>
                  <a:lnTo>
                    <a:pt x="35" y="218"/>
                  </a:lnTo>
                  <a:lnTo>
                    <a:pt x="32" y="207"/>
                  </a:lnTo>
                  <a:lnTo>
                    <a:pt x="30" y="195"/>
                  </a:lnTo>
                  <a:lnTo>
                    <a:pt x="34" y="185"/>
                  </a:lnTo>
                  <a:lnTo>
                    <a:pt x="40" y="177"/>
                  </a:lnTo>
                  <a:lnTo>
                    <a:pt x="49" y="170"/>
                  </a:lnTo>
                  <a:lnTo>
                    <a:pt x="60" y="165"/>
                  </a:lnTo>
                  <a:lnTo>
                    <a:pt x="73" y="161"/>
                  </a:lnTo>
                  <a:lnTo>
                    <a:pt x="85" y="156"/>
                  </a:lnTo>
                  <a:lnTo>
                    <a:pt x="96" y="151"/>
                  </a:lnTo>
                  <a:lnTo>
                    <a:pt x="104" y="144"/>
                  </a:lnTo>
                  <a:lnTo>
                    <a:pt x="108" y="134"/>
                  </a:lnTo>
                  <a:lnTo>
                    <a:pt x="112" y="122"/>
                  </a:lnTo>
                  <a:lnTo>
                    <a:pt x="114" y="110"/>
                  </a:lnTo>
                  <a:lnTo>
                    <a:pt x="116" y="97"/>
                  </a:lnTo>
                  <a:lnTo>
                    <a:pt x="118" y="84"/>
                  </a:lnTo>
                  <a:lnTo>
                    <a:pt x="122" y="73"/>
                  </a:lnTo>
                  <a:lnTo>
                    <a:pt x="129" y="66"/>
                  </a:lnTo>
                  <a:lnTo>
                    <a:pt x="137" y="62"/>
                  </a:lnTo>
                  <a:lnTo>
                    <a:pt x="149" y="59"/>
                  </a:lnTo>
                  <a:lnTo>
                    <a:pt x="162" y="60"/>
                  </a:lnTo>
                  <a:lnTo>
                    <a:pt x="174" y="62"/>
                  </a:lnTo>
                  <a:lnTo>
                    <a:pt x="187" y="63"/>
                  </a:lnTo>
                  <a:lnTo>
                    <a:pt x="199" y="62"/>
                  </a:lnTo>
                  <a:lnTo>
                    <a:pt x="210" y="59"/>
                  </a:lnTo>
                  <a:lnTo>
                    <a:pt x="218" y="53"/>
                  </a:lnTo>
                  <a:lnTo>
                    <a:pt x="226" y="43"/>
                  </a:lnTo>
                  <a:lnTo>
                    <a:pt x="233" y="33"/>
                  </a:lnTo>
                  <a:lnTo>
                    <a:pt x="241" y="22"/>
                  </a:lnTo>
                  <a:lnTo>
                    <a:pt x="248" y="11"/>
                  </a:lnTo>
                  <a:lnTo>
                    <a:pt x="257" y="4"/>
                  </a:lnTo>
                  <a:lnTo>
                    <a:pt x="26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38" name="Freeform 371"/>
          <p:cNvSpPr>
            <a:spLocks noEditPoints="1"/>
          </p:cNvSpPr>
          <p:nvPr/>
        </p:nvSpPr>
        <p:spPr bwMode="auto">
          <a:xfrm>
            <a:off x="683877" y="2450513"/>
            <a:ext cx="137115" cy="106917"/>
          </a:xfrm>
          <a:custGeom>
            <a:avLst/>
            <a:gdLst>
              <a:gd name="T0" fmla="*/ 1041 w 3360"/>
              <a:gd name="T1" fmla="*/ 1459 h 2624"/>
              <a:gd name="T2" fmla="*/ 1151 w 3360"/>
              <a:gd name="T3" fmla="*/ 1575 h 2624"/>
              <a:gd name="T4" fmla="*/ 682 w 3360"/>
              <a:gd name="T5" fmla="*/ 1681 h 2624"/>
              <a:gd name="T6" fmla="*/ 3040 w 3360"/>
              <a:gd name="T7" fmla="*/ 2405 h 2624"/>
              <a:gd name="T8" fmla="*/ 2664 w 3360"/>
              <a:gd name="T9" fmla="*/ 1675 h 2624"/>
              <a:gd name="T10" fmla="*/ 2254 w 3360"/>
              <a:gd name="T11" fmla="*/ 1524 h 2624"/>
              <a:gd name="T12" fmla="*/ 2330 w 3360"/>
              <a:gd name="T13" fmla="*/ 1455 h 2624"/>
              <a:gd name="T14" fmla="*/ 2814 w 3360"/>
              <a:gd name="T15" fmla="*/ 1463 h 2624"/>
              <a:gd name="T16" fmla="*/ 3358 w 3360"/>
              <a:gd name="T17" fmla="*/ 2564 h 2624"/>
              <a:gd name="T18" fmla="*/ 3338 w 3360"/>
              <a:gd name="T19" fmla="*/ 2616 h 2624"/>
              <a:gd name="T20" fmla="*/ 38 w 3360"/>
              <a:gd name="T21" fmla="*/ 2622 h 2624"/>
              <a:gd name="T22" fmla="*/ 0 w 3360"/>
              <a:gd name="T23" fmla="*/ 2580 h 2624"/>
              <a:gd name="T24" fmla="*/ 534 w 3360"/>
              <a:gd name="T25" fmla="*/ 1473 h 2624"/>
              <a:gd name="T26" fmla="*/ 1679 w 3360"/>
              <a:gd name="T27" fmla="*/ 359 h 2624"/>
              <a:gd name="T28" fmla="*/ 1491 w 3360"/>
              <a:gd name="T29" fmla="*/ 405 h 2624"/>
              <a:gd name="T30" fmla="*/ 1349 w 3360"/>
              <a:gd name="T31" fmla="*/ 530 h 2624"/>
              <a:gd name="T32" fmla="*/ 1281 w 3360"/>
              <a:gd name="T33" fmla="*/ 709 h 2624"/>
              <a:gd name="T34" fmla="*/ 1304 w 3360"/>
              <a:gd name="T35" fmla="*/ 904 h 2624"/>
              <a:gd name="T36" fmla="*/ 1412 w 3360"/>
              <a:gd name="T37" fmla="*/ 1060 h 2624"/>
              <a:gd name="T38" fmla="*/ 1580 w 3360"/>
              <a:gd name="T39" fmla="*/ 1148 h 2624"/>
              <a:gd name="T40" fmla="*/ 1779 w 3360"/>
              <a:gd name="T41" fmla="*/ 1148 h 2624"/>
              <a:gd name="T42" fmla="*/ 1947 w 3360"/>
              <a:gd name="T43" fmla="*/ 1060 h 2624"/>
              <a:gd name="T44" fmla="*/ 2055 w 3360"/>
              <a:gd name="T45" fmla="*/ 904 h 2624"/>
              <a:gd name="T46" fmla="*/ 2078 w 3360"/>
              <a:gd name="T47" fmla="*/ 709 h 2624"/>
              <a:gd name="T48" fmla="*/ 2010 w 3360"/>
              <a:gd name="T49" fmla="*/ 530 h 2624"/>
              <a:gd name="T50" fmla="*/ 1868 w 3360"/>
              <a:gd name="T51" fmla="*/ 405 h 2624"/>
              <a:gd name="T52" fmla="*/ 1679 w 3360"/>
              <a:gd name="T53" fmla="*/ 359 h 2624"/>
              <a:gd name="T54" fmla="*/ 1880 w 3360"/>
              <a:gd name="T55" fmla="*/ 26 h 2624"/>
              <a:gd name="T56" fmla="*/ 2117 w 3360"/>
              <a:gd name="T57" fmla="*/ 138 h 2624"/>
              <a:gd name="T58" fmla="*/ 2301 w 3360"/>
              <a:gd name="T59" fmla="*/ 321 h 2624"/>
              <a:gd name="T60" fmla="*/ 2413 w 3360"/>
              <a:gd name="T61" fmla="*/ 558 h 2624"/>
              <a:gd name="T62" fmla="*/ 2439 w 3360"/>
              <a:gd name="T63" fmla="*/ 822 h 2624"/>
              <a:gd name="T64" fmla="*/ 2396 w 3360"/>
              <a:gd name="T65" fmla="*/ 1040 h 2624"/>
              <a:gd name="T66" fmla="*/ 2307 w 3360"/>
              <a:gd name="T67" fmla="*/ 1216 h 2624"/>
              <a:gd name="T68" fmla="*/ 2187 w 3360"/>
              <a:gd name="T69" fmla="*/ 1372 h 2624"/>
              <a:gd name="T70" fmla="*/ 2051 w 3360"/>
              <a:gd name="T71" fmla="*/ 1524 h 2624"/>
              <a:gd name="T72" fmla="*/ 1911 w 3360"/>
              <a:gd name="T73" fmla="*/ 1690 h 2624"/>
              <a:gd name="T74" fmla="*/ 1784 w 3360"/>
              <a:gd name="T75" fmla="*/ 1888 h 2624"/>
              <a:gd name="T76" fmla="*/ 1712 w 3360"/>
              <a:gd name="T77" fmla="*/ 2028 h 2624"/>
              <a:gd name="T78" fmla="*/ 1660 w 3360"/>
              <a:gd name="T79" fmla="*/ 2036 h 2624"/>
              <a:gd name="T80" fmla="*/ 1600 w 3360"/>
              <a:gd name="T81" fmla="*/ 1939 h 2624"/>
              <a:gd name="T82" fmla="*/ 1463 w 3360"/>
              <a:gd name="T83" fmla="*/ 1711 h 2624"/>
              <a:gd name="T84" fmla="*/ 1309 w 3360"/>
              <a:gd name="T85" fmla="*/ 1525 h 2624"/>
              <a:gd name="T86" fmla="*/ 1160 w 3360"/>
              <a:gd name="T87" fmla="*/ 1358 h 2624"/>
              <a:gd name="T88" fmla="*/ 1030 w 3360"/>
              <a:gd name="T89" fmla="*/ 1183 h 2624"/>
              <a:gd name="T90" fmla="*/ 944 w 3360"/>
              <a:gd name="T91" fmla="*/ 977 h 2624"/>
              <a:gd name="T92" fmla="*/ 921 w 3360"/>
              <a:gd name="T93" fmla="*/ 722 h 2624"/>
              <a:gd name="T94" fmla="*/ 981 w 3360"/>
              <a:gd name="T95" fmla="*/ 475 h 2624"/>
              <a:gd name="T96" fmla="*/ 1111 w 3360"/>
              <a:gd name="T97" fmla="*/ 262 h 2624"/>
              <a:gd name="T98" fmla="*/ 1301 w 3360"/>
              <a:gd name="T99" fmla="*/ 103 h 2624"/>
              <a:gd name="T100" fmla="*/ 1539 w 3360"/>
              <a:gd name="T101" fmla="*/ 13 h 26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3360" h="2624">
                <a:moveTo>
                  <a:pt x="574" y="1454"/>
                </a:moveTo>
                <a:lnTo>
                  <a:pt x="1018" y="1454"/>
                </a:lnTo>
                <a:lnTo>
                  <a:pt x="1029" y="1455"/>
                </a:lnTo>
                <a:lnTo>
                  <a:pt x="1041" y="1459"/>
                </a:lnTo>
                <a:lnTo>
                  <a:pt x="1051" y="1465"/>
                </a:lnTo>
                <a:lnTo>
                  <a:pt x="1059" y="1473"/>
                </a:lnTo>
                <a:lnTo>
                  <a:pt x="1105" y="1524"/>
                </a:lnTo>
                <a:lnTo>
                  <a:pt x="1151" y="1575"/>
                </a:lnTo>
                <a:lnTo>
                  <a:pt x="1238" y="1673"/>
                </a:lnTo>
                <a:lnTo>
                  <a:pt x="712" y="1673"/>
                </a:lnTo>
                <a:lnTo>
                  <a:pt x="696" y="1675"/>
                </a:lnTo>
                <a:lnTo>
                  <a:pt x="682" y="1681"/>
                </a:lnTo>
                <a:lnTo>
                  <a:pt x="671" y="1691"/>
                </a:lnTo>
                <a:lnTo>
                  <a:pt x="662" y="1703"/>
                </a:lnTo>
                <a:lnTo>
                  <a:pt x="320" y="2405"/>
                </a:lnTo>
                <a:lnTo>
                  <a:pt x="3040" y="2405"/>
                </a:lnTo>
                <a:lnTo>
                  <a:pt x="2698" y="1703"/>
                </a:lnTo>
                <a:lnTo>
                  <a:pt x="2689" y="1691"/>
                </a:lnTo>
                <a:lnTo>
                  <a:pt x="2678" y="1681"/>
                </a:lnTo>
                <a:lnTo>
                  <a:pt x="2664" y="1675"/>
                </a:lnTo>
                <a:lnTo>
                  <a:pt x="2648" y="1673"/>
                </a:lnTo>
                <a:lnTo>
                  <a:pt x="2121" y="1673"/>
                </a:lnTo>
                <a:lnTo>
                  <a:pt x="2208" y="1575"/>
                </a:lnTo>
                <a:lnTo>
                  <a:pt x="2254" y="1524"/>
                </a:lnTo>
                <a:lnTo>
                  <a:pt x="2300" y="1473"/>
                </a:lnTo>
                <a:lnTo>
                  <a:pt x="2308" y="1465"/>
                </a:lnTo>
                <a:lnTo>
                  <a:pt x="2318" y="1459"/>
                </a:lnTo>
                <a:lnTo>
                  <a:pt x="2330" y="1455"/>
                </a:lnTo>
                <a:lnTo>
                  <a:pt x="2341" y="1454"/>
                </a:lnTo>
                <a:lnTo>
                  <a:pt x="2786" y="1454"/>
                </a:lnTo>
                <a:lnTo>
                  <a:pt x="2800" y="1456"/>
                </a:lnTo>
                <a:lnTo>
                  <a:pt x="2814" y="1463"/>
                </a:lnTo>
                <a:lnTo>
                  <a:pt x="2826" y="1473"/>
                </a:lnTo>
                <a:lnTo>
                  <a:pt x="2835" y="1485"/>
                </a:lnTo>
                <a:lnTo>
                  <a:pt x="3352" y="2546"/>
                </a:lnTo>
                <a:lnTo>
                  <a:pt x="3358" y="2564"/>
                </a:lnTo>
                <a:lnTo>
                  <a:pt x="3360" y="2580"/>
                </a:lnTo>
                <a:lnTo>
                  <a:pt x="3357" y="2594"/>
                </a:lnTo>
                <a:lnTo>
                  <a:pt x="3349" y="2607"/>
                </a:lnTo>
                <a:lnTo>
                  <a:pt x="3338" y="2616"/>
                </a:lnTo>
                <a:lnTo>
                  <a:pt x="3322" y="2622"/>
                </a:lnTo>
                <a:lnTo>
                  <a:pt x="3303" y="2624"/>
                </a:lnTo>
                <a:lnTo>
                  <a:pt x="57" y="2624"/>
                </a:lnTo>
                <a:lnTo>
                  <a:pt x="38" y="2622"/>
                </a:lnTo>
                <a:lnTo>
                  <a:pt x="22" y="2616"/>
                </a:lnTo>
                <a:lnTo>
                  <a:pt x="11" y="2607"/>
                </a:lnTo>
                <a:lnTo>
                  <a:pt x="3" y="2594"/>
                </a:lnTo>
                <a:lnTo>
                  <a:pt x="0" y="2580"/>
                </a:lnTo>
                <a:lnTo>
                  <a:pt x="2" y="2564"/>
                </a:lnTo>
                <a:lnTo>
                  <a:pt x="8" y="2546"/>
                </a:lnTo>
                <a:lnTo>
                  <a:pt x="525" y="1485"/>
                </a:lnTo>
                <a:lnTo>
                  <a:pt x="534" y="1473"/>
                </a:lnTo>
                <a:lnTo>
                  <a:pt x="546" y="1463"/>
                </a:lnTo>
                <a:lnTo>
                  <a:pt x="560" y="1456"/>
                </a:lnTo>
                <a:lnTo>
                  <a:pt x="574" y="1454"/>
                </a:lnTo>
                <a:close/>
                <a:moveTo>
                  <a:pt x="1679" y="359"/>
                </a:moveTo>
                <a:lnTo>
                  <a:pt x="1629" y="362"/>
                </a:lnTo>
                <a:lnTo>
                  <a:pt x="1580" y="371"/>
                </a:lnTo>
                <a:lnTo>
                  <a:pt x="1534" y="386"/>
                </a:lnTo>
                <a:lnTo>
                  <a:pt x="1491" y="405"/>
                </a:lnTo>
                <a:lnTo>
                  <a:pt x="1450" y="431"/>
                </a:lnTo>
                <a:lnTo>
                  <a:pt x="1412" y="460"/>
                </a:lnTo>
                <a:lnTo>
                  <a:pt x="1379" y="494"/>
                </a:lnTo>
                <a:lnTo>
                  <a:pt x="1349" y="530"/>
                </a:lnTo>
                <a:lnTo>
                  <a:pt x="1325" y="571"/>
                </a:lnTo>
                <a:lnTo>
                  <a:pt x="1304" y="615"/>
                </a:lnTo>
                <a:lnTo>
                  <a:pt x="1290" y="662"/>
                </a:lnTo>
                <a:lnTo>
                  <a:pt x="1281" y="709"/>
                </a:lnTo>
                <a:lnTo>
                  <a:pt x="1278" y="760"/>
                </a:lnTo>
                <a:lnTo>
                  <a:pt x="1281" y="810"/>
                </a:lnTo>
                <a:lnTo>
                  <a:pt x="1290" y="859"/>
                </a:lnTo>
                <a:lnTo>
                  <a:pt x="1304" y="904"/>
                </a:lnTo>
                <a:lnTo>
                  <a:pt x="1325" y="948"/>
                </a:lnTo>
                <a:lnTo>
                  <a:pt x="1349" y="989"/>
                </a:lnTo>
                <a:lnTo>
                  <a:pt x="1379" y="1026"/>
                </a:lnTo>
                <a:lnTo>
                  <a:pt x="1412" y="1060"/>
                </a:lnTo>
                <a:lnTo>
                  <a:pt x="1450" y="1089"/>
                </a:lnTo>
                <a:lnTo>
                  <a:pt x="1491" y="1114"/>
                </a:lnTo>
                <a:lnTo>
                  <a:pt x="1534" y="1134"/>
                </a:lnTo>
                <a:lnTo>
                  <a:pt x="1580" y="1148"/>
                </a:lnTo>
                <a:lnTo>
                  <a:pt x="1629" y="1158"/>
                </a:lnTo>
                <a:lnTo>
                  <a:pt x="1679" y="1162"/>
                </a:lnTo>
                <a:lnTo>
                  <a:pt x="1730" y="1158"/>
                </a:lnTo>
                <a:lnTo>
                  <a:pt x="1779" y="1148"/>
                </a:lnTo>
                <a:lnTo>
                  <a:pt x="1825" y="1134"/>
                </a:lnTo>
                <a:lnTo>
                  <a:pt x="1868" y="1114"/>
                </a:lnTo>
                <a:lnTo>
                  <a:pt x="1909" y="1089"/>
                </a:lnTo>
                <a:lnTo>
                  <a:pt x="1947" y="1060"/>
                </a:lnTo>
                <a:lnTo>
                  <a:pt x="1980" y="1026"/>
                </a:lnTo>
                <a:lnTo>
                  <a:pt x="2010" y="989"/>
                </a:lnTo>
                <a:lnTo>
                  <a:pt x="2034" y="948"/>
                </a:lnTo>
                <a:lnTo>
                  <a:pt x="2055" y="904"/>
                </a:lnTo>
                <a:lnTo>
                  <a:pt x="2069" y="859"/>
                </a:lnTo>
                <a:lnTo>
                  <a:pt x="2078" y="810"/>
                </a:lnTo>
                <a:lnTo>
                  <a:pt x="2081" y="760"/>
                </a:lnTo>
                <a:lnTo>
                  <a:pt x="2078" y="709"/>
                </a:lnTo>
                <a:lnTo>
                  <a:pt x="2069" y="662"/>
                </a:lnTo>
                <a:lnTo>
                  <a:pt x="2055" y="615"/>
                </a:lnTo>
                <a:lnTo>
                  <a:pt x="2034" y="571"/>
                </a:lnTo>
                <a:lnTo>
                  <a:pt x="2010" y="530"/>
                </a:lnTo>
                <a:lnTo>
                  <a:pt x="1980" y="494"/>
                </a:lnTo>
                <a:lnTo>
                  <a:pt x="1947" y="460"/>
                </a:lnTo>
                <a:lnTo>
                  <a:pt x="1909" y="431"/>
                </a:lnTo>
                <a:lnTo>
                  <a:pt x="1868" y="405"/>
                </a:lnTo>
                <a:lnTo>
                  <a:pt x="1825" y="386"/>
                </a:lnTo>
                <a:lnTo>
                  <a:pt x="1779" y="371"/>
                </a:lnTo>
                <a:lnTo>
                  <a:pt x="1730" y="362"/>
                </a:lnTo>
                <a:lnTo>
                  <a:pt x="1679" y="359"/>
                </a:lnTo>
                <a:close/>
                <a:moveTo>
                  <a:pt x="1676" y="0"/>
                </a:moveTo>
                <a:lnTo>
                  <a:pt x="1746" y="3"/>
                </a:lnTo>
                <a:lnTo>
                  <a:pt x="1813" y="12"/>
                </a:lnTo>
                <a:lnTo>
                  <a:pt x="1880" y="26"/>
                </a:lnTo>
                <a:lnTo>
                  <a:pt x="1943" y="47"/>
                </a:lnTo>
                <a:lnTo>
                  <a:pt x="2004" y="72"/>
                </a:lnTo>
                <a:lnTo>
                  <a:pt x="2062" y="103"/>
                </a:lnTo>
                <a:lnTo>
                  <a:pt x="2117" y="138"/>
                </a:lnTo>
                <a:lnTo>
                  <a:pt x="2169" y="178"/>
                </a:lnTo>
                <a:lnTo>
                  <a:pt x="2217" y="222"/>
                </a:lnTo>
                <a:lnTo>
                  <a:pt x="2260" y="269"/>
                </a:lnTo>
                <a:lnTo>
                  <a:pt x="2301" y="321"/>
                </a:lnTo>
                <a:lnTo>
                  <a:pt x="2336" y="376"/>
                </a:lnTo>
                <a:lnTo>
                  <a:pt x="2367" y="434"/>
                </a:lnTo>
                <a:lnTo>
                  <a:pt x="2393" y="494"/>
                </a:lnTo>
                <a:lnTo>
                  <a:pt x="2413" y="558"/>
                </a:lnTo>
                <a:lnTo>
                  <a:pt x="2428" y="623"/>
                </a:lnTo>
                <a:lnTo>
                  <a:pt x="2438" y="690"/>
                </a:lnTo>
                <a:lnTo>
                  <a:pt x="2441" y="760"/>
                </a:lnTo>
                <a:lnTo>
                  <a:pt x="2439" y="822"/>
                </a:lnTo>
                <a:lnTo>
                  <a:pt x="2433" y="881"/>
                </a:lnTo>
                <a:lnTo>
                  <a:pt x="2423" y="937"/>
                </a:lnTo>
                <a:lnTo>
                  <a:pt x="2411" y="990"/>
                </a:lnTo>
                <a:lnTo>
                  <a:pt x="2396" y="1040"/>
                </a:lnTo>
                <a:lnTo>
                  <a:pt x="2377" y="1086"/>
                </a:lnTo>
                <a:lnTo>
                  <a:pt x="2356" y="1132"/>
                </a:lnTo>
                <a:lnTo>
                  <a:pt x="2333" y="1175"/>
                </a:lnTo>
                <a:lnTo>
                  <a:pt x="2307" y="1216"/>
                </a:lnTo>
                <a:lnTo>
                  <a:pt x="2280" y="1257"/>
                </a:lnTo>
                <a:lnTo>
                  <a:pt x="2250" y="1296"/>
                </a:lnTo>
                <a:lnTo>
                  <a:pt x="2219" y="1334"/>
                </a:lnTo>
                <a:lnTo>
                  <a:pt x="2187" y="1372"/>
                </a:lnTo>
                <a:lnTo>
                  <a:pt x="2153" y="1410"/>
                </a:lnTo>
                <a:lnTo>
                  <a:pt x="2120" y="1447"/>
                </a:lnTo>
                <a:lnTo>
                  <a:pt x="2085" y="1486"/>
                </a:lnTo>
                <a:lnTo>
                  <a:pt x="2051" y="1524"/>
                </a:lnTo>
                <a:lnTo>
                  <a:pt x="2015" y="1564"/>
                </a:lnTo>
                <a:lnTo>
                  <a:pt x="1980" y="1605"/>
                </a:lnTo>
                <a:lnTo>
                  <a:pt x="1946" y="1646"/>
                </a:lnTo>
                <a:lnTo>
                  <a:pt x="1911" y="1690"/>
                </a:lnTo>
                <a:lnTo>
                  <a:pt x="1878" y="1736"/>
                </a:lnTo>
                <a:lnTo>
                  <a:pt x="1845" y="1785"/>
                </a:lnTo>
                <a:lnTo>
                  <a:pt x="1814" y="1835"/>
                </a:lnTo>
                <a:lnTo>
                  <a:pt x="1784" y="1888"/>
                </a:lnTo>
                <a:lnTo>
                  <a:pt x="1756" y="1945"/>
                </a:lnTo>
                <a:lnTo>
                  <a:pt x="1730" y="2005"/>
                </a:lnTo>
                <a:lnTo>
                  <a:pt x="1722" y="2018"/>
                </a:lnTo>
                <a:lnTo>
                  <a:pt x="1712" y="2028"/>
                </a:lnTo>
                <a:lnTo>
                  <a:pt x="1699" y="2036"/>
                </a:lnTo>
                <a:lnTo>
                  <a:pt x="1686" y="2039"/>
                </a:lnTo>
                <a:lnTo>
                  <a:pt x="1673" y="2039"/>
                </a:lnTo>
                <a:lnTo>
                  <a:pt x="1660" y="2036"/>
                </a:lnTo>
                <a:lnTo>
                  <a:pt x="1647" y="2028"/>
                </a:lnTo>
                <a:lnTo>
                  <a:pt x="1636" y="2018"/>
                </a:lnTo>
                <a:lnTo>
                  <a:pt x="1629" y="2005"/>
                </a:lnTo>
                <a:lnTo>
                  <a:pt x="1600" y="1939"/>
                </a:lnTo>
                <a:lnTo>
                  <a:pt x="1568" y="1877"/>
                </a:lnTo>
                <a:lnTo>
                  <a:pt x="1534" y="1818"/>
                </a:lnTo>
                <a:lnTo>
                  <a:pt x="1500" y="1763"/>
                </a:lnTo>
                <a:lnTo>
                  <a:pt x="1463" y="1711"/>
                </a:lnTo>
                <a:lnTo>
                  <a:pt x="1425" y="1662"/>
                </a:lnTo>
                <a:lnTo>
                  <a:pt x="1388" y="1615"/>
                </a:lnTo>
                <a:lnTo>
                  <a:pt x="1349" y="1569"/>
                </a:lnTo>
                <a:lnTo>
                  <a:pt x="1309" y="1525"/>
                </a:lnTo>
                <a:lnTo>
                  <a:pt x="1271" y="1483"/>
                </a:lnTo>
                <a:lnTo>
                  <a:pt x="1233" y="1441"/>
                </a:lnTo>
                <a:lnTo>
                  <a:pt x="1195" y="1399"/>
                </a:lnTo>
                <a:lnTo>
                  <a:pt x="1160" y="1358"/>
                </a:lnTo>
                <a:lnTo>
                  <a:pt x="1124" y="1315"/>
                </a:lnTo>
                <a:lnTo>
                  <a:pt x="1091" y="1272"/>
                </a:lnTo>
                <a:lnTo>
                  <a:pt x="1060" y="1229"/>
                </a:lnTo>
                <a:lnTo>
                  <a:pt x="1030" y="1183"/>
                </a:lnTo>
                <a:lnTo>
                  <a:pt x="1005" y="1135"/>
                </a:lnTo>
                <a:lnTo>
                  <a:pt x="982" y="1085"/>
                </a:lnTo>
                <a:lnTo>
                  <a:pt x="961" y="1033"/>
                </a:lnTo>
                <a:lnTo>
                  <a:pt x="944" y="977"/>
                </a:lnTo>
                <a:lnTo>
                  <a:pt x="932" y="918"/>
                </a:lnTo>
                <a:lnTo>
                  <a:pt x="922" y="852"/>
                </a:lnTo>
                <a:lnTo>
                  <a:pt x="919" y="787"/>
                </a:lnTo>
                <a:lnTo>
                  <a:pt x="921" y="722"/>
                </a:lnTo>
                <a:lnTo>
                  <a:pt x="929" y="658"/>
                </a:lnTo>
                <a:lnTo>
                  <a:pt x="941" y="595"/>
                </a:lnTo>
                <a:lnTo>
                  <a:pt x="958" y="534"/>
                </a:lnTo>
                <a:lnTo>
                  <a:pt x="981" y="475"/>
                </a:lnTo>
                <a:lnTo>
                  <a:pt x="1007" y="418"/>
                </a:lnTo>
                <a:lnTo>
                  <a:pt x="1038" y="363"/>
                </a:lnTo>
                <a:lnTo>
                  <a:pt x="1072" y="311"/>
                </a:lnTo>
                <a:lnTo>
                  <a:pt x="1111" y="262"/>
                </a:lnTo>
                <a:lnTo>
                  <a:pt x="1153" y="216"/>
                </a:lnTo>
                <a:lnTo>
                  <a:pt x="1199" y="175"/>
                </a:lnTo>
                <a:lnTo>
                  <a:pt x="1248" y="136"/>
                </a:lnTo>
                <a:lnTo>
                  <a:pt x="1301" y="103"/>
                </a:lnTo>
                <a:lnTo>
                  <a:pt x="1356" y="72"/>
                </a:lnTo>
                <a:lnTo>
                  <a:pt x="1415" y="48"/>
                </a:lnTo>
                <a:lnTo>
                  <a:pt x="1476" y="27"/>
                </a:lnTo>
                <a:lnTo>
                  <a:pt x="1539" y="13"/>
                </a:lnTo>
                <a:lnTo>
                  <a:pt x="1606" y="4"/>
                </a:lnTo>
                <a:lnTo>
                  <a:pt x="1676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39" name="Group 1067"/>
          <p:cNvGrpSpPr/>
          <p:nvPr/>
        </p:nvGrpSpPr>
        <p:grpSpPr>
          <a:xfrm>
            <a:off x="691201" y="2591058"/>
            <a:ext cx="129791" cy="129791"/>
            <a:chOff x="9093200" y="1905001"/>
            <a:chExt cx="577850" cy="577850"/>
          </a:xfrm>
          <a:solidFill>
            <a:schemeClr val="bg1"/>
          </a:solidFill>
        </p:grpSpPr>
        <p:sp>
          <p:nvSpPr>
            <p:cNvPr id="40" name="Freeform 429"/>
            <p:cNvSpPr>
              <a:spLocks noEditPoints="1"/>
            </p:cNvSpPr>
            <p:nvPr/>
          </p:nvSpPr>
          <p:spPr bwMode="auto">
            <a:xfrm>
              <a:off x="9093200" y="1905001"/>
              <a:ext cx="577850" cy="577850"/>
            </a:xfrm>
            <a:custGeom>
              <a:avLst/>
              <a:gdLst>
                <a:gd name="T0" fmla="*/ 1532 w 3643"/>
                <a:gd name="T1" fmla="*/ 406 h 3643"/>
                <a:gd name="T2" fmla="*/ 1176 w 3643"/>
                <a:gd name="T3" fmla="*/ 530 h 3643"/>
                <a:gd name="T4" fmla="*/ 868 w 3643"/>
                <a:gd name="T5" fmla="*/ 737 h 3643"/>
                <a:gd name="T6" fmla="*/ 624 w 3643"/>
                <a:gd name="T7" fmla="*/ 1015 h 3643"/>
                <a:gd name="T8" fmla="*/ 457 w 3643"/>
                <a:gd name="T9" fmla="*/ 1347 h 3643"/>
                <a:gd name="T10" fmla="*/ 380 w 3643"/>
                <a:gd name="T11" fmla="*/ 1722 h 3643"/>
                <a:gd name="T12" fmla="*/ 407 w 3643"/>
                <a:gd name="T13" fmla="*/ 2111 h 3643"/>
                <a:gd name="T14" fmla="*/ 530 w 3643"/>
                <a:gd name="T15" fmla="*/ 2467 h 3643"/>
                <a:gd name="T16" fmla="*/ 737 w 3643"/>
                <a:gd name="T17" fmla="*/ 2775 h 3643"/>
                <a:gd name="T18" fmla="*/ 1015 w 3643"/>
                <a:gd name="T19" fmla="*/ 3019 h 3643"/>
                <a:gd name="T20" fmla="*/ 1347 w 3643"/>
                <a:gd name="T21" fmla="*/ 3186 h 3643"/>
                <a:gd name="T22" fmla="*/ 1723 w 3643"/>
                <a:gd name="T23" fmla="*/ 3263 h 3643"/>
                <a:gd name="T24" fmla="*/ 2113 w 3643"/>
                <a:gd name="T25" fmla="*/ 3236 h 3643"/>
                <a:gd name="T26" fmla="*/ 2469 w 3643"/>
                <a:gd name="T27" fmla="*/ 3113 h 3643"/>
                <a:gd name="T28" fmla="*/ 2775 w 3643"/>
                <a:gd name="T29" fmla="*/ 2906 h 3643"/>
                <a:gd name="T30" fmla="*/ 3019 w 3643"/>
                <a:gd name="T31" fmla="*/ 2628 h 3643"/>
                <a:gd name="T32" fmla="*/ 3186 w 3643"/>
                <a:gd name="T33" fmla="*/ 2294 h 3643"/>
                <a:gd name="T34" fmla="*/ 3263 w 3643"/>
                <a:gd name="T35" fmla="*/ 1920 h 3643"/>
                <a:gd name="T36" fmla="*/ 3236 w 3643"/>
                <a:gd name="T37" fmla="*/ 1530 h 3643"/>
                <a:gd name="T38" fmla="*/ 3113 w 3643"/>
                <a:gd name="T39" fmla="*/ 1174 h 3643"/>
                <a:gd name="T40" fmla="*/ 2906 w 3643"/>
                <a:gd name="T41" fmla="*/ 868 h 3643"/>
                <a:gd name="T42" fmla="*/ 2628 w 3643"/>
                <a:gd name="T43" fmla="*/ 624 h 3643"/>
                <a:gd name="T44" fmla="*/ 2296 w 3643"/>
                <a:gd name="T45" fmla="*/ 457 h 3643"/>
                <a:gd name="T46" fmla="*/ 1921 w 3643"/>
                <a:gd name="T47" fmla="*/ 380 h 3643"/>
                <a:gd name="T48" fmla="*/ 2042 w 3643"/>
                <a:gd name="T49" fmla="*/ 13 h 3643"/>
                <a:gd name="T50" fmla="*/ 2457 w 3643"/>
                <a:gd name="T51" fmla="*/ 114 h 3643"/>
                <a:gd name="T52" fmla="*/ 2828 w 3643"/>
                <a:gd name="T53" fmla="*/ 304 h 3643"/>
                <a:gd name="T54" fmla="*/ 3145 w 3643"/>
                <a:gd name="T55" fmla="*/ 571 h 3643"/>
                <a:gd name="T56" fmla="*/ 3394 w 3643"/>
                <a:gd name="T57" fmla="*/ 903 h 3643"/>
                <a:gd name="T58" fmla="*/ 3563 w 3643"/>
                <a:gd name="T59" fmla="*/ 1286 h 3643"/>
                <a:gd name="T60" fmla="*/ 3640 w 3643"/>
                <a:gd name="T61" fmla="*/ 1710 h 3643"/>
                <a:gd name="T62" fmla="*/ 3613 w 3643"/>
                <a:gd name="T63" fmla="*/ 2148 h 3643"/>
                <a:gd name="T64" fmla="*/ 3489 w 3643"/>
                <a:gd name="T65" fmla="*/ 2553 h 3643"/>
                <a:gd name="T66" fmla="*/ 3278 w 3643"/>
                <a:gd name="T67" fmla="*/ 2912 h 3643"/>
                <a:gd name="T68" fmla="*/ 2994 w 3643"/>
                <a:gd name="T69" fmla="*/ 3214 h 3643"/>
                <a:gd name="T70" fmla="*/ 2648 w 3643"/>
                <a:gd name="T71" fmla="*/ 3443 h 3643"/>
                <a:gd name="T72" fmla="*/ 2254 w 3643"/>
                <a:gd name="T73" fmla="*/ 3591 h 3643"/>
                <a:gd name="T74" fmla="*/ 1822 w 3643"/>
                <a:gd name="T75" fmla="*/ 3643 h 3643"/>
                <a:gd name="T76" fmla="*/ 1390 w 3643"/>
                <a:gd name="T77" fmla="*/ 3591 h 3643"/>
                <a:gd name="T78" fmla="*/ 995 w 3643"/>
                <a:gd name="T79" fmla="*/ 3443 h 3643"/>
                <a:gd name="T80" fmla="*/ 649 w 3643"/>
                <a:gd name="T81" fmla="*/ 3214 h 3643"/>
                <a:gd name="T82" fmla="*/ 365 w 3643"/>
                <a:gd name="T83" fmla="*/ 2912 h 3643"/>
                <a:gd name="T84" fmla="*/ 154 w 3643"/>
                <a:gd name="T85" fmla="*/ 2553 h 3643"/>
                <a:gd name="T86" fmla="*/ 30 w 3643"/>
                <a:gd name="T87" fmla="*/ 2148 h 3643"/>
                <a:gd name="T88" fmla="*/ 0 w 3643"/>
                <a:gd name="T89" fmla="*/ 1821 h 3643"/>
                <a:gd name="T90" fmla="*/ 52 w 3643"/>
                <a:gd name="T91" fmla="*/ 1389 h 3643"/>
                <a:gd name="T92" fmla="*/ 200 w 3643"/>
                <a:gd name="T93" fmla="*/ 995 h 3643"/>
                <a:gd name="T94" fmla="*/ 429 w 3643"/>
                <a:gd name="T95" fmla="*/ 649 h 3643"/>
                <a:gd name="T96" fmla="*/ 730 w 3643"/>
                <a:gd name="T97" fmla="*/ 364 h 3643"/>
                <a:gd name="T98" fmla="*/ 1089 w 3643"/>
                <a:gd name="T99" fmla="*/ 153 h 3643"/>
                <a:gd name="T100" fmla="*/ 1495 w 3643"/>
                <a:gd name="T101" fmla="*/ 29 h 36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643" h="3643">
                  <a:moveTo>
                    <a:pt x="1822" y="377"/>
                  </a:moveTo>
                  <a:lnTo>
                    <a:pt x="1723" y="380"/>
                  </a:lnTo>
                  <a:lnTo>
                    <a:pt x="1626" y="390"/>
                  </a:lnTo>
                  <a:lnTo>
                    <a:pt x="1532" y="406"/>
                  </a:lnTo>
                  <a:lnTo>
                    <a:pt x="1438" y="428"/>
                  </a:lnTo>
                  <a:lnTo>
                    <a:pt x="1347" y="457"/>
                  </a:lnTo>
                  <a:lnTo>
                    <a:pt x="1260" y="490"/>
                  </a:lnTo>
                  <a:lnTo>
                    <a:pt x="1176" y="530"/>
                  </a:lnTo>
                  <a:lnTo>
                    <a:pt x="1093" y="574"/>
                  </a:lnTo>
                  <a:lnTo>
                    <a:pt x="1015" y="624"/>
                  </a:lnTo>
                  <a:lnTo>
                    <a:pt x="939" y="679"/>
                  </a:lnTo>
                  <a:lnTo>
                    <a:pt x="868" y="737"/>
                  </a:lnTo>
                  <a:lnTo>
                    <a:pt x="801" y="801"/>
                  </a:lnTo>
                  <a:lnTo>
                    <a:pt x="737" y="868"/>
                  </a:lnTo>
                  <a:lnTo>
                    <a:pt x="679" y="939"/>
                  </a:lnTo>
                  <a:lnTo>
                    <a:pt x="624" y="1015"/>
                  </a:lnTo>
                  <a:lnTo>
                    <a:pt x="574" y="1092"/>
                  </a:lnTo>
                  <a:lnTo>
                    <a:pt x="530" y="1174"/>
                  </a:lnTo>
                  <a:lnTo>
                    <a:pt x="491" y="1260"/>
                  </a:lnTo>
                  <a:lnTo>
                    <a:pt x="457" y="1347"/>
                  </a:lnTo>
                  <a:lnTo>
                    <a:pt x="429" y="1437"/>
                  </a:lnTo>
                  <a:lnTo>
                    <a:pt x="407" y="1530"/>
                  </a:lnTo>
                  <a:lnTo>
                    <a:pt x="390" y="1626"/>
                  </a:lnTo>
                  <a:lnTo>
                    <a:pt x="380" y="1722"/>
                  </a:lnTo>
                  <a:lnTo>
                    <a:pt x="377" y="1821"/>
                  </a:lnTo>
                  <a:lnTo>
                    <a:pt x="380" y="1920"/>
                  </a:lnTo>
                  <a:lnTo>
                    <a:pt x="390" y="2017"/>
                  </a:lnTo>
                  <a:lnTo>
                    <a:pt x="407" y="2111"/>
                  </a:lnTo>
                  <a:lnTo>
                    <a:pt x="429" y="2205"/>
                  </a:lnTo>
                  <a:lnTo>
                    <a:pt x="457" y="2294"/>
                  </a:lnTo>
                  <a:lnTo>
                    <a:pt x="491" y="2383"/>
                  </a:lnTo>
                  <a:lnTo>
                    <a:pt x="530" y="2467"/>
                  </a:lnTo>
                  <a:lnTo>
                    <a:pt x="574" y="2550"/>
                  </a:lnTo>
                  <a:lnTo>
                    <a:pt x="624" y="2628"/>
                  </a:lnTo>
                  <a:lnTo>
                    <a:pt x="679" y="2703"/>
                  </a:lnTo>
                  <a:lnTo>
                    <a:pt x="737" y="2775"/>
                  </a:lnTo>
                  <a:lnTo>
                    <a:pt x="801" y="2842"/>
                  </a:lnTo>
                  <a:lnTo>
                    <a:pt x="868" y="2906"/>
                  </a:lnTo>
                  <a:lnTo>
                    <a:pt x="939" y="2964"/>
                  </a:lnTo>
                  <a:lnTo>
                    <a:pt x="1015" y="3019"/>
                  </a:lnTo>
                  <a:lnTo>
                    <a:pt x="1093" y="3068"/>
                  </a:lnTo>
                  <a:lnTo>
                    <a:pt x="1176" y="3113"/>
                  </a:lnTo>
                  <a:lnTo>
                    <a:pt x="1260" y="3152"/>
                  </a:lnTo>
                  <a:lnTo>
                    <a:pt x="1347" y="3186"/>
                  </a:lnTo>
                  <a:lnTo>
                    <a:pt x="1438" y="3214"/>
                  </a:lnTo>
                  <a:lnTo>
                    <a:pt x="1532" y="3236"/>
                  </a:lnTo>
                  <a:lnTo>
                    <a:pt x="1626" y="3253"/>
                  </a:lnTo>
                  <a:lnTo>
                    <a:pt x="1723" y="3263"/>
                  </a:lnTo>
                  <a:lnTo>
                    <a:pt x="1822" y="3266"/>
                  </a:lnTo>
                  <a:lnTo>
                    <a:pt x="1921" y="3263"/>
                  </a:lnTo>
                  <a:lnTo>
                    <a:pt x="2017" y="3253"/>
                  </a:lnTo>
                  <a:lnTo>
                    <a:pt x="2113" y="3236"/>
                  </a:lnTo>
                  <a:lnTo>
                    <a:pt x="2205" y="3214"/>
                  </a:lnTo>
                  <a:lnTo>
                    <a:pt x="2296" y="3186"/>
                  </a:lnTo>
                  <a:lnTo>
                    <a:pt x="2383" y="3152"/>
                  </a:lnTo>
                  <a:lnTo>
                    <a:pt x="2469" y="3113"/>
                  </a:lnTo>
                  <a:lnTo>
                    <a:pt x="2550" y="3068"/>
                  </a:lnTo>
                  <a:lnTo>
                    <a:pt x="2628" y="3019"/>
                  </a:lnTo>
                  <a:lnTo>
                    <a:pt x="2704" y="2964"/>
                  </a:lnTo>
                  <a:lnTo>
                    <a:pt x="2775" y="2906"/>
                  </a:lnTo>
                  <a:lnTo>
                    <a:pt x="2842" y="2842"/>
                  </a:lnTo>
                  <a:lnTo>
                    <a:pt x="2906" y="2775"/>
                  </a:lnTo>
                  <a:lnTo>
                    <a:pt x="2964" y="2703"/>
                  </a:lnTo>
                  <a:lnTo>
                    <a:pt x="3019" y="2628"/>
                  </a:lnTo>
                  <a:lnTo>
                    <a:pt x="3069" y="2550"/>
                  </a:lnTo>
                  <a:lnTo>
                    <a:pt x="3113" y="2467"/>
                  </a:lnTo>
                  <a:lnTo>
                    <a:pt x="3152" y="2383"/>
                  </a:lnTo>
                  <a:lnTo>
                    <a:pt x="3186" y="2294"/>
                  </a:lnTo>
                  <a:lnTo>
                    <a:pt x="3214" y="2205"/>
                  </a:lnTo>
                  <a:lnTo>
                    <a:pt x="3236" y="2111"/>
                  </a:lnTo>
                  <a:lnTo>
                    <a:pt x="3253" y="2017"/>
                  </a:lnTo>
                  <a:lnTo>
                    <a:pt x="3263" y="1920"/>
                  </a:lnTo>
                  <a:lnTo>
                    <a:pt x="3266" y="1821"/>
                  </a:lnTo>
                  <a:lnTo>
                    <a:pt x="3263" y="1722"/>
                  </a:lnTo>
                  <a:lnTo>
                    <a:pt x="3253" y="1626"/>
                  </a:lnTo>
                  <a:lnTo>
                    <a:pt x="3236" y="1530"/>
                  </a:lnTo>
                  <a:lnTo>
                    <a:pt x="3214" y="1437"/>
                  </a:lnTo>
                  <a:lnTo>
                    <a:pt x="3186" y="1347"/>
                  </a:lnTo>
                  <a:lnTo>
                    <a:pt x="3152" y="1260"/>
                  </a:lnTo>
                  <a:lnTo>
                    <a:pt x="3113" y="1174"/>
                  </a:lnTo>
                  <a:lnTo>
                    <a:pt x="3069" y="1092"/>
                  </a:lnTo>
                  <a:lnTo>
                    <a:pt x="3019" y="1015"/>
                  </a:lnTo>
                  <a:lnTo>
                    <a:pt x="2964" y="939"/>
                  </a:lnTo>
                  <a:lnTo>
                    <a:pt x="2906" y="868"/>
                  </a:lnTo>
                  <a:lnTo>
                    <a:pt x="2842" y="801"/>
                  </a:lnTo>
                  <a:lnTo>
                    <a:pt x="2775" y="737"/>
                  </a:lnTo>
                  <a:lnTo>
                    <a:pt x="2704" y="679"/>
                  </a:lnTo>
                  <a:lnTo>
                    <a:pt x="2628" y="624"/>
                  </a:lnTo>
                  <a:lnTo>
                    <a:pt x="2550" y="574"/>
                  </a:lnTo>
                  <a:lnTo>
                    <a:pt x="2469" y="530"/>
                  </a:lnTo>
                  <a:lnTo>
                    <a:pt x="2383" y="490"/>
                  </a:lnTo>
                  <a:lnTo>
                    <a:pt x="2296" y="457"/>
                  </a:lnTo>
                  <a:lnTo>
                    <a:pt x="2205" y="428"/>
                  </a:lnTo>
                  <a:lnTo>
                    <a:pt x="2113" y="406"/>
                  </a:lnTo>
                  <a:lnTo>
                    <a:pt x="2017" y="390"/>
                  </a:lnTo>
                  <a:lnTo>
                    <a:pt x="1921" y="380"/>
                  </a:lnTo>
                  <a:lnTo>
                    <a:pt x="1822" y="377"/>
                  </a:lnTo>
                  <a:close/>
                  <a:moveTo>
                    <a:pt x="1822" y="0"/>
                  </a:moveTo>
                  <a:lnTo>
                    <a:pt x="1932" y="3"/>
                  </a:lnTo>
                  <a:lnTo>
                    <a:pt x="2042" y="13"/>
                  </a:lnTo>
                  <a:lnTo>
                    <a:pt x="2148" y="29"/>
                  </a:lnTo>
                  <a:lnTo>
                    <a:pt x="2254" y="51"/>
                  </a:lnTo>
                  <a:lnTo>
                    <a:pt x="2357" y="80"/>
                  </a:lnTo>
                  <a:lnTo>
                    <a:pt x="2457" y="114"/>
                  </a:lnTo>
                  <a:lnTo>
                    <a:pt x="2554" y="153"/>
                  </a:lnTo>
                  <a:lnTo>
                    <a:pt x="2648" y="198"/>
                  </a:lnTo>
                  <a:lnTo>
                    <a:pt x="2740" y="248"/>
                  </a:lnTo>
                  <a:lnTo>
                    <a:pt x="2828" y="304"/>
                  </a:lnTo>
                  <a:lnTo>
                    <a:pt x="2913" y="364"/>
                  </a:lnTo>
                  <a:lnTo>
                    <a:pt x="2994" y="429"/>
                  </a:lnTo>
                  <a:lnTo>
                    <a:pt x="3072" y="498"/>
                  </a:lnTo>
                  <a:lnTo>
                    <a:pt x="3145" y="571"/>
                  </a:lnTo>
                  <a:lnTo>
                    <a:pt x="3214" y="649"/>
                  </a:lnTo>
                  <a:lnTo>
                    <a:pt x="3278" y="730"/>
                  </a:lnTo>
                  <a:lnTo>
                    <a:pt x="3339" y="814"/>
                  </a:lnTo>
                  <a:lnTo>
                    <a:pt x="3394" y="903"/>
                  </a:lnTo>
                  <a:lnTo>
                    <a:pt x="3445" y="995"/>
                  </a:lnTo>
                  <a:lnTo>
                    <a:pt x="3489" y="1089"/>
                  </a:lnTo>
                  <a:lnTo>
                    <a:pt x="3529" y="1186"/>
                  </a:lnTo>
                  <a:lnTo>
                    <a:pt x="3563" y="1286"/>
                  </a:lnTo>
                  <a:lnTo>
                    <a:pt x="3591" y="1389"/>
                  </a:lnTo>
                  <a:lnTo>
                    <a:pt x="3613" y="1494"/>
                  </a:lnTo>
                  <a:lnTo>
                    <a:pt x="3630" y="1601"/>
                  </a:lnTo>
                  <a:lnTo>
                    <a:pt x="3640" y="1710"/>
                  </a:lnTo>
                  <a:lnTo>
                    <a:pt x="3643" y="1821"/>
                  </a:lnTo>
                  <a:lnTo>
                    <a:pt x="3640" y="1932"/>
                  </a:lnTo>
                  <a:lnTo>
                    <a:pt x="3630" y="2040"/>
                  </a:lnTo>
                  <a:lnTo>
                    <a:pt x="3613" y="2148"/>
                  </a:lnTo>
                  <a:lnTo>
                    <a:pt x="3591" y="2253"/>
                  </a:lnTo>
                  <a:lnTo>
                    <a:pt x="3563" y="2355"/>
                  </a:lnTo>
                  <a:lnTo>
                    <a:pt x="3529" y="2456"/>
                  </a:lnTo>
                  <a:lnTo>
                    <a:pt x="3489" y="2553"/>
                  </a:lnTo>
                  <a:lnTo>
                    <a:pt x="3445" y="2648"/>
                  </a:lnTo>
                  <a:lnTo>
                    <a:pt x="3394" y="2739"/>
                  </a:lnTo>
                  <a:lnTo>
                    <a:pt x="3339" y="2828"/>
                  </a:lnTo>
                  <a:lnTo>
                    <a:pt x="3278" y="2912"/>
                  </a:lnTo>
                  <a:lnTo>
                    <a:pt x="3214" y="2994"/>
                  </a:lnTo>
                  <a:lnTo>
                    <a:pt x="3145" y="3071"/>
                  </a:lnTo>
                  <a:lnTo>
                    <a:pt x="3072" y="3144"/>
                  </a:lnTo>
                  <a:lnTo>
                    <a:pt x="2994" y="3214"/>
                  </a:lnTo>
                  <a:lnTo>
                    <a:pt x="2913" y="3278"/>
                  </a:lnTo>
                  <a:lnTo>
                    <a:pt x="2828" y="3338"/>
                  </a:lnTo>
                  <a:lnTo>
                    <a:pt x="2740" y="3394"/>
                  </a:lnTo>
                  <a:lnTo>
                    <a:pt x="2648" y="3443"/>
                  </a:lnTo>
                  <a:lnTo>
                    <a:pt x="2554" y="3489"/>
                  </a:lnTo>
                  <a:lnTo>
                    <a:pt x="2457" y="3529"/>
                  </a:lnTo>
                  <a:lnTo>
                    <a:pt x="2357" y="3562"/>
                  </a:lnTo>
                  <a:lnTo>
                    <a:pt x="2254" y="3591"/>
                  </a:lnTo>
                  <a:lnTo>
                    <a:pt x="2148" y="3613"/>
                  </a:lnTo>
                  <a:lnTo>
                    <a:pt x="2042" y="3630"/>
                  </a:lnTo>
                  <a:lnTo>
                    <a:pt x="1932" y="3640"/>
                  </a:lnTo>
                  <a:lnTo>
                    <a:pt x="1822" y="3643"/>
                  </a:lnTo>
                  <a:lnTo>
                    <a:pt x="1711" y="3640"/>
                  </a:lnTo>
                  <a:lnTo>
                    <a:pt x="1601" y="3630"/>
                  </a:lnTo>
                  <a:lnTo>
                    <a:pt x="1495" y="3613"/>
                  </a:lnTo>
                  <a:lnTo>
                    <a:pt x="1390" y="3591"/>
                  </a:lnTo>
                  <a:lnTo>
                    <a:pt x="1288" y="3562"/>
                  </a:lnTo>
                  <a:lnTo>
                    <a:pt x="1187" y="3529"/>
                  </a:lnTo>
                  <a:lnTo>
                    <a:pt x="1089" y="3489"/>
                  </a:lnTo>
                  <a:lnTo>
                    <a:pt x="995" y="3443"/>
                  </a:lnTo>
                  <a:lnTo>
                    <a:pt x="903" y="3394"/>
                  </a:lnTo>
                  <a:lnTo>
                    <a:pt x="815" y="3338"/>
                  </a:lnTo>
                  <a:lnTo>
                    <a:pt x="730" y="3278"/>
                  </a:lnTo>
                  <a:lnTo>
                    <a:pt x="649" y="3214"/>
                  </a:lnTo>
                  <a:lnTo>
                    <a:pt x="571" y="3144"/>
                  </a:lnTo>
                  <a:lnTo>
                    <a:pt x="498" y="3071"/>
                  </a:lnTo>
                  <a:lnTo>
                    <a:pt x="429" y="2994"/>
                  </a:lnTo>
                  <a:lnTo>
                    <a:pt x="365" y="2912"/>
                  </a:lnTo>
                  <a:lnTo>
                    <a:pt x="305" y="2828"/>
                  </a:lnTo>
                  <a:lnTo>
                    <a:pt x="249" y="2739"/>
                  </a:lnTo>
                  <a:lnTo>
                    <a:pt x="200" y="2648"/>
                  </a:lnTo>
                  <a:lnTo>
                    <a:pt x="154" y="2553"/>
                  </a:lnTo>
                  <a:lnTo>
                    <a:pt x="114" y="2456"/>
                  </a:lnTo>
                  <a:lnTo>
                    <a:pt x="80" y="2355"/>
                  </a:lnTo>
                  <a:lnTo>
                    <a:pt x="52" y="2253"/>
                  </a:lnTo>
                  <a:lnTo>
                    <a:pt x="30" y="2148"/>
                  </a:lnTo>
                  <a:lnTo>
                    <a:pt x="13" y="2040"/>
                  </a:lnTo>
                  <a:lnTo>
                    <a:pt x="3" y="1932"/>
                  </a:lnTo>
                  <a:lnTo>
                    <a:pt x="0" y="1821"/>
                  </a:lnTo>
                  <a:lnTo>
                    <a:pt x="0" y="1821"/>
                  </a:lnTo>
                  <a:lnTo>
                    <a:pt x="3" y="1710"/>
                  </a:lnTo>
                  <a:lnTo>
                    <a:pt x="13" y="1601"/>
                  </a:lnTo>
                  <a:lnTo>
                    <a:pt x="30" y="1494"/>
                  </a:lnTo>
                  <a:lnTo>
                    <a:pt x="52" y="1389"/>
                  </a:lnTo>
                  <a:lnTo>
                    <a:pt x="80" y="1286"/>
                  </a:lnTo>
                  <a:lnTo>
                    <a:pt x="114" y="1186"/>
                  </a:lnTo>
                  <a:lnTo>
                    <a:pt x="154" y="1089"/>
                  </a:lnTo>
                  <a:lnTo>
                    <a:pt x="200" y="995"/>
                  </a:lnTo>
                  <a:lnTo>
                    <a:pt x="249" y="903"/>
                  </a:lnTo>
                  <a:lnTo>
                    <a:pt x="305" y="814"/>
                  </a:lnTo>
                  <a:lnTo>
                    <a:pt x="365" y="730"/>
                  </a:lnTo>
                  <a:lnTo>
                    <a:pt x="429" y="649"/>
                  </a:lnTo>
                  <a:lnTo>
                    <a:pt x="498" y="571"/>
                  </a:lnTo>
                  <a:lnTo>
                    <a:pt x="571" y="498"/>
                  </a:lnTo>
                  <a:lnTo>
                    <a:pt x="649" y="429"/>
                  </a:lnTo>
                  <a:lnTo>
                    <a:pt x="730" y="364"/>
                  </a:lnTo>
                  <a:lnTo>
                    <a:pt x="815" y="304"/>
                  </a:lnTo>
                  <a:lnTo>
                    <a:pt x="903" y="248"/>
                  </a:lnTo>
                  <a:lnTo>
                    <a:pt x="995" y="198"/>
                  </a:lnTo>
                  <a:lnTo>
                    <a:pt x="1089" y="153"/>
                  </a:lnTo>
                  <a:lnTo>
                    <a:pt x="1187" y="114"/>
                  </a:lnTo>
                  <a:lnTo>
                    <a:pt x="1288" y="80"/>
                  </a:lnTo>
                  <a:lnTo>
                    <a:pt x="1390" y="51"/>
                  </a:lnTo>
                  <a:lnTo>
                    <a:pt x="1495" y="29"/>
                  </a:lnTo>
                  <a:lnTo>
                    <a:pt x="1601" y="13"/>
                  </a:lnTo>
                  <a:lnTo>
                    <a:pt x="1711" y="3"/>
                  </a:lnTo>
                  <a:lnTo>
                    <a:pt x="182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Freeform 430"/>
            <p:cNvSpPr>
              <a:spLocks/>
            </p:cNvSpPr>
            <p:nvPr/>
          </p:nvSpPr>
          <p:spPr bwMode="auto">
            <a:xfrm>
              <a:off x="9290050" y="2016126"/>
              <a:ext cx="184150" cy="355600"/>
            </a:xfrm>
            <a:custGeom>
              <a:avLst/>
              <a:gdLst>
                <a:gd name="T0" fmla="*/ 690 w 1158"/>
                <a:gd name="T1" fmla="*/ 9 h 2235"/>
                <a:gd name="T2" fmla="*/ 720 w 1158"/>
                <a:gd name="T3" fmla="*/ 71 h 2235"/>
                <a:gd name="T4" fmla="*/ 722 w 1158"/>
                <a:gd name="T5" fmla="*/ 193 h 2235"/>
                <a:gd name="T6" fmla="*/ 751 w 1158"/>
                <a:gd name="T7" fmla="*/ 241 h 2235"/>
                <a:gd name="T8" fmla="*/ 876 w 1158"/>
                <a:gd name="T9" fmla="*/ 266 h 2235"/>
                <a:gd name="T10" fmla="*/ 1056 w 1158"/>
                <a:gd name="T11" fmla="*/ 329 h 2235"/>
                <a:gd name="T12" fmla="*/ 1084 w 1158"/>
                <a:gd name="T13" fmla="*/ 385 h 2235"/>
                <a:gd name="T14" fmla="*/ 1018 w 1158"/>
                <a:gd name="T15" fmla="*/ 607 h 2235"/>
                <a:gd name="T16" fmla="*/ 974 w 1158"/>
                <a:gd name="T17" fmla="*/ 638 h 2235"/>
                <a:gd name="T18" fmla="*/ 801 w 1158"/>
                <a:gd name="T19" fmla="*/ 576 h 2235"/>
                <a:gd name="T20" fmla="*/ 559 w 1158"/>
                <a:gd name="T21" fmla="*/ 558 h 2235"/>
                <a:gd name="T22" fmla="*/ 450 w 1158"/>
                <a:gd name="T23" fmla="*/ 606 h 2235"/>
                <a:gd name="T24" fmla="*/ 408 w 1158"/>
                <a:gd name="T25" fmla="*/ 693 h 2235"/>
                <a:gd name="T26" fmla="*/ 444 w 1158"/>
                <a:gd name="T27" fmla="*/ 786 h 2235"/>
                <a:gd name="T28" fmla="*/ 576 w 1158"/>
                <a:gd name="T29" fmla="*/ 874 h 2235"/>
                <a:gd name="T30" fmla="*/ 823 w 1158"/>
                <a:gd name="T31" fmla="*/ 980 h 2235"/>
                <a:gd name="T32" fmla="*/ 1018 w 1158"/>
                <a:gd name="T33" fmla="*/ 1114 h 2235"/>
                <a:gd name="T34" fmla="*/ 1127 w 1158"/>
                <a:gd name="T35" fmla="*/ 1284 h 2235"/>
                <a:gd name="T36" fmla="*/ 1158 w 1158"/>
                <a:gd name="T37" fmla="*/ 1480 h 2235"/>
                <a:gd name="T38" fmla="*/ 1107 w 1158"/>
                <a:gd name="T39" fmla="*/ 1673 h 2235"/>
                <a:gd name="T40" fmla="*/ 971 w 1158"/>
                <a:gd name="T41" fmla="*/ 1839 h 2235"/>
                <a:gd name="T42" fmla="*/ 777 w 1158"/>
                <a:gd name="T43" fmla="*/ 1937 h 2235"/>
                <a:gd name="T44" fmla="*/ 716 w 1158"/>
                <a:gd name="T45" fmla="*/ 1982 h 2235"/>
                <a:gd name="T46" fmla="*/ 710 w 1158"/>
                <a:gd name="T47" fmla="*/ 2168 h 2235"/>
                <a:gd name="T48" fmla="*/ 680 w 1158"/>
                <a:gd name="T49" fmla="*/ 2227 h 2235"/>
                <a:gd name="T50" fmla="*/ 468 w 1158"/>
                <a:gd name="T51" fmla="*/ 2233 h 2235"/>
                <a:gd name="T52" fmla="*/ 424 w 1158"/>
                <a:gd name="T53" fmla="*/ 2185 h 2235"/>
                <a:gd name="T54" fmla="*/ 418 w 1158"/>
                <a:gd name="T55" fmla="*/ 2013 h 2235"/>
                <a:gd name="T56" fmla="*/ 386 w 1158"/>
                <a:gd name="T57" fmla="*/ 1974 h 2235"/>
                <a:gd name="T58" fmla="*/ 229 w 1158"/>
                <a:gd name="T59" fmla="*/ 1943 h 2235"/>
                <a:gd name="T60" fmla="*/ 42 w 1158"/>
                <a:gd name="T61" fmla="*/ 1874 h 2235"/>
                <a:gd name="T62" fmla="*/ 0 w 1158"/>
                <a:gd name="T63" fmla="*/ 1826 h 2235"/>
                <a:gd name="T64" fmla="*/ 31 w 1158"/>
                <a:gd name="T65" fmla="*/ 1684 h 2235"/>
                <a:gd name="T66" fmla="*/ 78 w 1158"/>
                <a:gd name="T67" fmla="*/ 1556 h 2235"/>
                <a:gd name="T68" fmla="*/ 128 w 1158"/>
                <a:gd name="T69" fmla="*/ 1554 h 2235"/>
                <a:gd name="T70" fmla="*/ 327 w 1158"/>
                <a:gd name="T71" fmla="*/ 1632 h 2235"/>
                <a:gd name="T72" fmla="*/ 557 w 1158"/>
                <a:gd name="T73" fmla="*/ 1656 h 2235"/>
                <a:gd name="T74" fmla="*/ 708 w 1158"/>
                <a:gd name="T75" fmla="*/ 1596 h 2235"/>
                <a:gd name="T76" fmla="*/ 759 w 1158"/>
                <a:gd name="T77" fmla="*/ 1503 h 2235"/>
                <a:gd name="T78" fmla="*/ 734 w 1158"/>
                <a:gd name="T79" fmla="*/ 1400 h 2235"/>
                <a:gd name="T80" fmla="*/ 620 w 1158"/>
                <a:gd name="T81" fmla="*/ 1305 h 2235"/>
                <a:gd name="T82" fmla="*/ 388 w 1158"/>
                <a:gd name="T83" fmla="*/ 1207 h 2235"/>
                <a:gd name="T84" fmla="*/ 183 w 1158"/>
                <a:gd name="T85" fmla="*/ 1088 h 2235"/>
                <a:gd name="T86" fmla="*/ 62 w 1158"/>
                <a:gd name="T87" fmla="*/ 949 h 2235"/>
                <a:gd name="T88" fmla="*/ 12 w 1158"/>
                <a:gd name="T89" fmla="*/ 771 h 2235"/>
                <a:gd name="T90" fmla="*/ 45 w 1158"/>
                <a:gd name="T91" fmla="*/ 568 h 2235"/>
                <a:gd name="T92" fmla="*/ 144 w 1158"/>
                <a:gd name="T93" fmla="*/ 412 h 2235"/>
                <a:gd name="T94" fmla="*/ 306 w 1158"/>
                <a:gd name="T95" fmla="*/ 304 h 2235"/>
                <a:gd name="T96" fmla="*/ 415 w 1158"/>
                <a:gd name="T97" fmla="*/ 261 h 2235"/>
                <a:gd name="T98" fmla="*/ 439 w 1158"/>
                <a:gd name="T99" fmla="*/ 215 h 2235"/>
                <a:gd name="T100" fmla="*/ 440 w 1158"/>
                <a:gd name="T101" fmla="*/ 79 h 2235"/>
                <a:gd name="T102" fmla="*/ 462 w 1158"/>
                <a:gd name="T103" fmla="*/ 11 h 2235"/>
                <a:gd name="T104" fmla="*/ 580 w 1158"/>
                <a:gd name="T105" fmla="*/ 0 h 2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158" h="2235">
                  <a:moveTo>
                    <a:pt x="618" y="0"/>
                  </a:moveTo>
                  <a:lnTo>
                    <a:pt x="649" y="1"/>
                  </a:lnTo>
                  <a:lnTo>
                    <a:pt x="672" y="3"/>
                  </a:lnTo>
                  <a:lnTo>
                    <a:pt x="690" y="9"/>
                  </a:lnTo>
                  <a:lnTo>
                    <a:pt x="703" y="17"/>
                  </a:lnTo>
                  <a:lnTo>
                    <a:pt x="711" y="30"/>
                  </a:lnTo>
                  <a:lnTo>
                    <a:pt x="717" y="48"/>
                  </a:lnTo>
                  <a:lnTo>
                    <a:pt x="720" y="71"/>
                  </a:lnTo>
                  <a:lnTo>
                    <a:pt x="721" y="102"/>
                  </a:lnTo>
                  <a:lnTo>
                    <a:pt x="721" y="140"/>
                  </a:lnTo>
                  <a:lnTo>
                    <a:pt x="721" y="170"/>
                  </a:lnTo>
                  <a:lnTo>
                    <a:pt x="722" y="193"/>
                  </a:lnTo>
                  <a:lnTo>
                    <a:pt x="726" y="211"/>
                  </a:lnTo>
                  <a:lnTo>
                    <a:pt x="730" y="224"/>
                  </a:lnTo>
                  <a:lnTo>
                    <a:pt x="739" y="233"/>
                  </a:lnTo>
                  <a:lnTo>
                    <a:pt x="751" y="241"/>
                  </a:lnTo>
                  <a:lnTo>
                    <a:pt x="768" y="246"/>
                  </a:lnTo>
                  <a:lnTo>
                    <a:pt x="791" y="251"/>
                  </a:lnTo>
                  <a:lnTo>
                    <a:pt x="820" y="255"/>
                  </a:lnTo>
                  <a:lnTo>
                    <a:pt x="876" y="266"/>
                  </a:lnTo>
                  <a:lnTo>
                    <a:pt x="932" y="281"/>
                  </a:lnTo>
                  <a:lnTo>
                    <a:pt x="986" y="298"/>
                  </a:lnTo>
                  <a:lnTo>
                    <a:pt x="1038" y="319"/>
                  </a:lnTo>
                  <a:lnTo>
                    <a:pt x="1056" y="329"/>
                  </a:lnTo>
                  <a:lnTo>
                    <a:pt x="1069" y="341"/>
                  </a:lnTo>
                  <a:lnTo>
                    <a:pt x="1078" y="353"/>
                  </a:lnTo>
                  <a:lnTo>
                    <a:pt x="1083" y="368"/>
                  </a:lnTo>
                  <a:lnTo>
                    <a:pt x="1084" y="385"/>
                  </a:lnTo>
                  <a:lnTo>
                    <a:pt x="1080" y="404"/>
                  </a:lnTo>
                  <a:lnTo>
                    <a:pt x="1054" y="495"/>
                  </a:lnTo>
                  <a:lnTo>
                    <a:pt x="1026" y="586"/>
                  </a:lnTo>
                  <a:lnTo>
                    <a:pt x="1018" y="607"/>
                  </a:lnTo>
                  <a:lnTo>
                    <a:pt x="1009" y="622"/>
                  </a:lnTo>
                  <a:lnTo>
                    <a:pt x="999" y="632"/>
                  </a:lnTo>
                  <a:lnTo>
                    <a:pt x="988" y="638"/>
                  </a:lnTo>
                  <a:lnTo>
                    <a:pt x="974" y="638"/>
                  </a:lnTo>
                  <a:lnTo>
                    <a:pt x="956" y="633"/>
                  </a:lnTo>
                  <a:lnTo>
                    <a:pt x="935" y="624"/>
                  </a:lnTo>
                  <a:lnTo>
                    <a:pt x="869" y="596"/>
                  </a:lnTo>
                  <a:lnTo>
                    <a:pt x="801" y="576"/>
                  </a:lnTo>
                  <a:lnTo>
                    <a:pt x="732" y="561"/>
                  </a:lnTo>
                  <a:lnTo>
                    <a:pt x="662" y="555"/>
                  </a:lnTo>
                  <a:lnTo>
                    <a:pt x="590" y="556"/>
                  </a:lnTo>
                  <a:lnTo>
                    <a:pt x="559" y="558"/>
                  </a:lnTo>
                  <a:lnTo>
                    <a:pt x="528" y="565"/>
                  </a:lnTo>
                  <a:lnTo>
                    <a:pt x="498" y="575"/>
                  </a:lnTo>
                  <a:lnTo>
                    <a:pt x="472" y="589"/>
                  </a:lnTo>
                  <a:lnTo>
                    <a:pt x="450" y="606"/>
                  </a:lnTo>
                  <a:lnTo>
                    <a:pt x="433" y="626"/>
                  </a:lnTo>
                  <a:lnTo>
                    <a:pt x="419" y="647"/>
                  </a:lnTo>
                  <a:lnTo>
                    <a:pt x="412" y="669"/>
                  </a:lnTo>
                  <a:lnTo>
                    <a:pt x="408" y="693"/>
                  </a:lnTo>
                  <a:lnTo>
                    <a:pt x="409" y="717"/>
                  </a:lnTo>
                  <a:lnTo>
                    <a:pt x="416" y="741"/>
                  </a:lnTo>
                  <a:lnTo>
                    <a:pt x="427" y="764"/>
                  </a:lnTo>
                  <a:lnTo>
                    <a:pt x="444" y="786"/>
                  </a:lnTo>
                  <a:lnTo>
                    <a:pt x="466" y="807"/>
                  </a:lnTo>
                  <a:lnTo>
                    <a:pt x="500" y="832"/>
                  </a:lnTo>
                  <a:lnTo>
                    <a:pt x="538" y="854"/>
                  </a:lnTo>
                  <a:lnTo>
                    <a:pt x="576" y="874"/>
                  </a:lnTo>
                  <a:lnTo>
                    <a:pt x="616" y="892"/>
                  </a:lnTo>
                  <a:lnTo>
                    <a:pt x="686" y="919"/>
                  </a:lnTo>
                  <a:lnTo>
                    <a:pt x="754" y="949"/>
                  </a:lnTo>
                  <a:lnTo>
                    <a:pt x="823" y="980"/>
                  </a:lnTo>
                  <a:lnTo>
                    <a:pt x="890" y="1015"/>
                  </a:lnTo>
                  <a:lnTo>
                    <a:pt x="937" y="1044"/>
                  </a:lnTo>
                  <a:lnTo>
                    <a:pt x="979" y="1077"/>
                  </a:lnTo>
                  <a:lnTo>
                    <a:pt x="1018" y="1114"/>
                  </a:lnTo>
                  <a:lnTo>
                    <a:pt x="1053" y="1152"/>
                  </a:lnTo>
                  <a:lnTo>
                    <a:pt x="1082" y="1195"/>
                  </a:lnTo>
                  <a:lnTo>
                    <a:pt x="1107" y="1239"/>
                  </a:lnTo>
                  <a:lnTo>
                    <a:pt x="1127" y="1284"/>
                  </a:lnTo>
                  <a:lnTo>
                    <a:pt x="1141" y="1332"/>
                  </a:lnTo>
                  <a:lnTo>
                    <a:pt x="1153" y="1381"/>
                  </a:lnTo>
                  <a:lnTo>
                    <a:pt x="1158" y="1430"/>
                  </a:lnTo>
                  <a:lnTo>
                    <a:pt x="1158" y="1480"/>
                  </a:lnTo>
                  <a:lnTo>
                    <a:pt x="1154" y="1528"/>
                  </a:lnTo>
                  <a:lnTo>
                    <a:pt x="1144" y="1578"/>
                  </a:lnTo>
                  <a:lnTo>
                    <a:pt x="1128" y="1626"/>
                  </a:lnTo>
                  <a:lnTo>
                    <a:pt x="1107" y="1673"/>
                  </a:lnTo>
                  <a:lnTo>
                    <a:pt x="1080" y="1718"/>
                  </a:lnTo>
                  <a:lnTo>
                    <a:pt x="1049" y="1762"/>
                  </a:lnTo>
                  <a:lnTo>
                    <a:pt x="1012" y="1803"/>
                  </a:lnTo>
                  <a:lnTo>
                    <a:pt x="971" y="1839"/>
                  </a:lnTo>
                  <a:lnTo>
                    <a:pt x="926" y="1871"/>
                  </a:lnTo>
                  <a:lnTo>
                    <a:pt x="880" y="1898"/>
                  </a:lnTo>
                  <a:lnTo>
                    <a:pt x="830" y="1920"/>
                  </a:lnTo>
                  <a:lnTo>
                    <a:pt x="777" y="1937"/>
                  </a:lnTo>
                  <a:lnTo>
                    <a:pt x="755" y="1944"/>
                  </a:lnTo>
                  <a:lnTo>
                    <a:pt x="738" y="1954"/>
                  </a:lnTo>
                  <a:lnTo>
                    <a:pt x="724" y="1966"/>
                  </a:lnTo>
                  <a:lnTo>
                    <a:pt x="716" y="1982"/>
                  </a:lnTo>
                  <a:lnTo>
                    <a:pt x="711" y="2001"/>
                  </a:lnTo>
                  <a:lnTo>
                    <a:pt x="710" y="2023"/>
                  </a:lnTo>
                  <a:lnTo>
                    <a:pt x="711" y="2095"/>
                  </a:lnTo>
                  <a:lnTo>
                    <a:pt x="710" y="2168"/>
                  </a:lnTo>
                  <a:lnTo>
                    <a:pt x="708" y="2187"/>
                  </a:lnTo>
                  <a:lnTo>
                    <a:pt x="702" y="2204"/>
                  </a:lnTo>
                  <a:lnTo>
                    <a:pt x="693" y="2217"/>
                  </a:lnTo>
                  <a:lnTo>
                    <a:pt x="680" y="2227"/>
                  </a:lnTo>
                  <a:lnTo>
                    <a:pt x="665" y="2233"/>
                  </a:lnTo>
                  <a:lnTo>
                    <a:pt x="645" y="2235"/>
                  </a:lnTo>
                  <a:lnTo>
                    <a:pt x="489" y="2235"/>
                  </a:lnTo>
                  <a:lnTo>
                    <a:pt x="468" y="2233"/>
                  </a:lnTo>
                  <a:lnTo>
                    <a:pt x="452" y="2226"/>
                  </a:lnTo>
                  <a:lnTo>
                    <a:pt x="438" y="2216"/>
                  </a:lnTo>
                  <a:lnTo>
                    <a:pt x="429" y="2202"/>
                  </a:lnTo>
                  <a:lnTo>
                    <a:pt x="424" y="2185"/>
                  </a:lnTo>
                  <a:lnTo>
                    <a:pt x="422" y="2164"/>
                  </a:lnTo>
                  <a:lnTo>
                    <a:pt x="421" y="2059"/>
                  </a:lnTo>
                  <a:lnTo>
                    <a:pt x="421" y="2033"/>
                  </a:lnTo>
                  <a:lnTo>
                    <a:pt x="418" y="2013"/>
                  </a:lnTo>
                  <a:lnTo>
                    <a:pt x="415" y="1999"/>
                  </a:lnTo>
                  <a:lnTo>
                    <a:pt x="409" y="1988"/>
                  </a:lnTo>
                  <a:lnTo>
                    <a:pt x="399" y="1980"/>
                  </a:lnTo>
                  <a:lnTo>
                    <a:pt x="386" y="1974"/>
                  </a:lnTo>
                  <a:lnTo>
                    <a:pt x="367" y="1971"/>
                  </a:lnTo>
                  <a:lnTo>
                    <a:pt x="343" y="1966"/>
                  </a:lnTo>
                  <a:lnTo>
                    <a:pt x="285" y="1955"/>
                  </a:lnTo>
                  <a:lnTo>
                    <a:pt x="229" y="1943"/>
                  </a:lnTo>
                  <a:lnTo>
                    <a:pt x="173" y="1928"/>
                  </a:lnTo>
                  <a:lnTo>
                    <a:pt x="119" y="1909"/>
                  </a:lnTo>
                  <a:lnTo>
                    <a:pt x="66" y="1887"/>
                  </a:lnTo>
                  <a:lnTo>
                    <a:pt x="42" y="1874"/>
                  </a:lnTo>
                  <a:lnTo>
                    <a:pt x="25" y="1863"/>
                  </a:lnTo>
                  <a:lnTo>
                    <a:pt x="12" y="1852"/>
                  </a:lnTo>
                  <a:lnTo>
                    <a:pt x="4" y="1840"/>
                  </a:lnTo>
                  <a:lnTo>
                    <a:pt x="0" y="1826"/>
                  </a:lnTo>
                  <a:lnTo>
                    <a:pt x="0" y="1809"/>
                  </a:lnTo>
                  <a:lnTo>
                    <a:pt x="2" y="1788"/>
                  </a:lnTo>
                  <a:lnTo>
                    <a:pt x="9" y="1763"/>
                  </a:lnTo>
                  <a:lnTo>
                    <a:pt x="31" y="1684"/>
                  </a:lnTo>
                  <a:lnTo>
                    <a:pt x="55" y="1604"/>
                  </a:lnTo>
                  <a:lnTo>
                    <a:pt x="62" y="1583"/>
                  </a:lnTo>
                  <a:lnTo>
                    <a:pt x="70" y="1567"/>
                  </a:lnTo>
                  <a:lnTo>
                    <a:pt x="78" y="1556"/>
                  </a:lnTo>
                  <a:lnTo>
                    <a:pt x="88" y="1549"/>
                  </a:lnTo>
                  <a:lnTo>
                    <a:pt x="99" y="1547"/>
                  </a:lnTo>
                  <a:lnTo>
                    <a:pt x="112" y="1548"/>
                  </a:lnTo>
                  <a:lnTo>
                    <a:pt x="128" y="1554"/>
                  </a:lnTo>
                  <a:lnTo>
                    <a:pt x="148" y="1564"/>
                  </a:lnTo>
                  <a:lnTo>
                    <a:pt x="206" y="1590"/>
                  </a:lnTo>
                  <a:lnTo>
                    <a:pt x="266" y="1614"/>
                  </a:lnTo>
                  <a:lnTo>
                    <a:pt x="327" y="1632"/>
                  </a:lnTo>
                  <a:lnTo>
                    <a:pt x="391" y="1645"/>
                  </a:lnTo>
                  <a:lnTo>
                    <a:pt x="455" y="1655"/>
                  </a:lnTo>
                  <a:lnTo>
                    <a:pt x="506" y="1659"/>
                  </a:lnTo>
                  <a:lnTo>
                    <a:pt x="557" y="1656"/>
                  </a:lnTo>
                  <a:lnTo>
                    <a:pt x="607" y="1646"/>
                  </a:lnTo>
                  <a:lnTo>
                    <a:pt x="657" y="1629"/>
                  </a:lnTo>
                  <a:lnTo>
                    <a:pt x="684" y="1614"/>
                  </a:lnTo>
                  <a:lnTo>
                    <a:pt x="708" y="1596"/>
                  </a:lnTo>
                  <a:lnTo>
                    <a:pt x="728" y="1575"/>
                  </a:lnTo>
                  <a:lnTo>
                    <a:pt x="742" y="1553"/>
                  </a:lnTo>
                  <a:lnTo>
                    <a:pt x="752" y="1528"/>
                  </a:lnTo>
                  <a:lnTo>
                    <a:pt x="759" y="1503"/>
                  </a:lnTo>
                  <a:lnTo>
                    <a:pt x="760" y="1476"/>
                  </a:lnTo>
                  <a:lnTo>
                    <a:pt x="757" y="1451"/>
                  </a:lnTo>
                  <a:lnTo>
                    <a:pt x="748" y="1424"/>
                  </a:lnTo>
                  <a:lnTo>
                    <a:pt x="734" y="1400"/>
                  </a:lnTo>
                  <a:lnTo>
                    <a:pt x="717" y="1375"/>
                  </a:lnTo>
                  <a:lnTo>
                    <a:pt x="693" y="1353"/>
                  </a:lnTo>
                  <a:lnTo>
                    <a:pt x="658" y="1328"/>
                  </a:lnTo>
                  <a:lnTo>
                    <a:pt x="620" y="1305"/>
                  </a:lnTo>
                  <a:lnTo>
                    <a:pt x="579" y="1285"/>
                  </a:lnTo>
                  <a:lnTo>
                    <a:pt x="516" y="1259"/>
                  </a:lnTo>
                  <a:lnTo>
                    <a:pt x="452" y="1233"/>
                  </a:lnTo>
                  <a:lnTo>
                    <a:pt x="388" y="1207"/>
                  </a:lnTo>
                  <a:lnTo>
                    <a:pt x="325" y="1177"/>
                  </a:lnTo>
                  <a:lnTo>
                    <a:pt x="265" y="1145"/>
                  </a:lnTo>
                  <a:lnTo>
                    <a:pt x="222" y="1117"/>
                  </a:lnTo>
                  <a:lnTo>
                    <a:pt x="183" y="1088"/>
                  </a:lnTo>
                  <a:lnTo>
                    <a:pt x="148" y="1057"/>
                  </a:lnTo>
                  <a:lnTo>
                    <a:pt x="116" y="1024"/>
                  </a:lnTo>
                  <a:lnTo>
                    <a:pt x="87" y="988"/>
                  </a:lnTo>
                  <a:lnTo>
                    <a:pt x="62" y="949"/>
                  </a:lnTo>
                  <a:lnTo>
                    <a:pt x="43" y="909"/>
                  </a:lnTo>
                  <a:lnTo>
                    <a:pt x="28" y="866"/>
                  </a:lnTo>
                  <a:lnTo>
                    <a:pt x="18" y="820"/>
                  </a:lnTo>
                  <a:lnTo>
                    <a:pt x="12" y="771"/>
                  </a:lnTo>
                  <a:lnTo>
                    <a:pt x="13" y="719"/>
                  </a:lnTo>
                  <a:lnTo>
                    <a:pt x="19" y="665"/>
                  </a:lnTo>
                  <a:lnTo>
                    <a:pt x="29" y="614"/>
                  </a:lnTo>
                  <a:lnTo>
                    <a:pt x="45" y="568"/>
                  </a:lnTo>
                  <a:lnTo>
                    <a:pt x="63" y="524"/>
                  </a:lnTo>
                  <a:lnTo>
                    <a:pt x="87" y="484"/>
                  </a:lnTo>
                  <a:lnTo>
                    <a:pt x="113" y="446"/>
                  </a:lnTo>
                  <a:lnTo>
                    <a:pt x="144" y="412"/>
                  </a:lnTo>
                  <a:lnTo>
                    <a:pt x="180" y="380"/>
                  </a:lnTo>
                  <a:lnTo>
                    <a:pt x="219" y="353"/>
                  </a:lnTo>
                  <a:lnTo>
                    <a:pt x="261" y="327"/>
                  </a:lnTo>
                  <a:lnTo>
                    <a:pt x="306" y="304"/>
                  </a:lnTo>
                  <a:lnTo>
                    <a:pt x="356" y="285"/>
                  </a:lnTo>
                  <a:lnTo>
                    <a:pt x="381" y="275"/>
                  </a:lnTo>
                  <a:lnTo>
                    <a:pt x="401" y="267"/>
                  </a:lnTo>
                  <a:lnTo>
                    <a:pt x="415" y="261"/>
                  </a:lnTo>
                  <a:lnTo>
                    <a:pt x="426" y="253"/>
                  </a:lnTo>
                  <a:lnTo>
                    <a:pt x="433" y="243"/>
                  </a:lnTo>
                  <a:lnTo>
                    <a:pt x="437" y="231"/>
                  </a:lnTo>
                  <a:lnTo>
                    <a:pt x="439" y="215"/>
                  </a:lnTo>
                  <a:lnTo>
                    <a:pt x="440" y="194"/>
                  </a:lnTo>
                  <a:lnTo>
                    <a:pt x="440" y="168"/>
                  </a:lnTo>
                  <a:lnTo>
                    <a:pt x="440" y="123"/>
                  </a:lnTo>
                  <a:lnTo>
                    <a:pt x="440" y="79"/>
                  </a:lnTo>
                  <a:lnTo>
                    <a:pt x="443" y="54"/>
                  </a:lnTo>
                  <a:lnTo>
                    <a:pt x="446" y="36"/>
                  </a:lnTo>
                  <a:lnTo>
                    <a:pt x="452" y="21"/>
                  </a:lnTo>
                  <a:lnTo>
                    <a:pt x="462" y="11"/>
                  </a:lnTo>
                  <a:lnTo>
                    <a:pt x="475" y="6"/>
                  </a:lnTo>
                  <a:lnTo>
                    <a:pt x="495" y="2"/>
                  </a:lnTo>
                  <a:lnTo>
                    <a:pt x="519" y="0"/>
                  </a:lnTo>
                  <a:lnTo>
                    <a:pt x="580" y="0"/>
                  </a:lnTo>
                  <a:lnTo>
                    <a:pt x="61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42" name="Скругленный прямоугольник 41"/>
          <p:cNvSpPr/>
          <p:nvPr/>
        </p:nvSpPr>
        <p:spPr>
          <a:xfrm>
            <a:off x="4235950" y="1514641"/>
            <a:ext cx="1080120" cy="1345141"/>
          </a:xfrm>
          <a:prstGeom prst="roundRect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Плюс 26"/>
          <p:cNvSpPr/>
          <p:nvPr/>
        </p:nvSpPr>
        <p:spPr>
          <a:xfrm>
            <a:off x="4450426" y="1725409"/>
            <a:ext cx="589347" cy="596603"/>
          </a:xfrm>
          <a:prstGeom prst="mathPlus">
            <a:avLst>
              <a:gd name="adj1" fmla="val 1110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TextBox 42"/>
          <p:cNvSpPr txBox="1"/>
          <p:nvPr/>
        </p:nvSpPr>
        <p:spPr>
          <a:xfrm>
            <a:off x="4213195" y="2342750"/>
            <a:ext cx="112562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000" b="1" dirty="0" smtClean="0">
                <a:solidFill>
                  <a:schemeClr val="bg1"/>
                </a:solidFill>
                <a:latin typeface="Montserrat" pitchFamily="2" charset="-52"/>
              </a:rPr>
              <a:t>Свой </a:t>
            </a:r>
          </a:p>
          <a:p>
            <a:pPr algn="ctr"/>
            <a:r>
              <a:rPr lang="ru-RU" sz="1000" b="1" dirty="0" smtClean="0">
                <a:solidFill>
                  <a:schemeClr val="bg1"/>
                </a:solidFill>
                <a:latin typeface="Montserrat" pitchFamily="2" charset="-52"/>
              </a:rPr>
              <a:t>мастер-класс</a:t>
            </a:r>
            <a:endParaRPr lang="ru-RU" sz="1000" b="1" dirty="0">
              <a:solidFill>
                <a:schemeClr val="bg1"/>
              </a:solidFill>
              <a:latin typeface="Montserrat" pitchFamily="2" charset="-52"/>
            </a:endParaRPr>
          </a:p>
        </p:txBody>
      </p:sp>
      <p:sp>
        <p:nvSpPr>
          <p:cNvPr id="45" name="Скругленный прямоугольник 44"/>
          <p:cNvSpPr/>
          <p:nvPr/>
        </p:nvSpPr>
        <p:spPr>
          <a:xfrm>
            <a:off x="1814473" y="1514641"/>
            <a:ext cx="1080120" cy="1345141"/>
          </a:xfrm>
          <a:prstGeom prst="roundRect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7" name="TextBox 46"/>
          <p:cNvSpPr txBox="1"/>
          <p:nvPr/>
        </p:nvSpPr>
        <p:spPr>
          <a:xfrm>
            <a:off x="1969112" y="2563620"/>
            <a:ext cx="440304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" dirty="0" smtClean="0">
                <a:solidFill>
                  <a:schemeClr val="bg1"/>
                </a:solidFill>
                <a:latin typeface="Montserrat" pitchFamily="2" charset="-52"/>
              </a:rPr>
              <a:t>9000р</a:t>
            </a:r>
            <a:endParaRPr lang="ru-RU" sz="600" dirty="0">
              <a:solidFill>
                <a:schemeClr val="bg1"/>
              </a:solidFill>
              <a:latin typeface="Montserrat" pitchFamily="2" charset="-52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1959454" y="2278850"/>
            <a:ext cx="732893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" dirty="0" smtClean="0">
                <a:solidFill>
                  <a:schemeClr val="bg1"/>
                </a:solidFill>
                <a:latin typeface="Montserrat" pitchFamily="2" charset="-52"/>
              </a:rPr>
              <a:t>1 час 10 минут</a:t>
            </a:r>
            <a:endParaRPr lang="ru-RU" sz="600" dirty="0">
              <a:solidFill>
                <a:schemeClr val="bg1"/>
              </a:solidFill>
              <a:latin typeface="Montserrat" pitchFamily="2" charset="-52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1955395" y="2431352"/>
            <a:ext cx="66396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" dirty="0" err="1" smtClean="0">
                <a:solidFill>
                  <a:schemeClr val="bg1"/>
                </a:solidFill>
                <a:latin typeface="Montserrat" pitchFamily="2" charset="-52"/>
              </a:rPr>
              <a:t>м.Таганская</a:t>
            </a:r>
            <a:endParaRPr lang="ru-RU" sz="600" dirty="0">
              <a:solidFill>
                <a:schemeClr val="bg1"/>
              </a:solidFill>
              <a:latin typeface="Montserrat" pitchFamily="2" charset="-52"/>
            </a:endParaRPr>
          </a:p>
        </p:txBody>
      </p:sp>
      <p:grpSp>
        <p:nvGrpSpPr>
          <p:cNvPr id="50" name="Group 677"/>
          <p:cNvGrpSpPr/>
          <p:nvPr/>
        </p:nvGrpSpPr>
        <p:grpSpPr>
          <a:xfrm>
            <a:off x="1886481" y="2286531"/>
            <a:ext cx="137424" cy="137424"/>
            <a:chOff x="5895975" y="4200525"/>
            <a:chExt cx="436563" cy="436562"/>
          </a:xfrm>
          <a:solidFill>
            <a:schemeClr val="bg1"/>
          </a:solidFill>
        </p:grpSpPr>
        <p:sp>
          <p:nvSpPr>
            <p:cNvPr id="51" name="Freeform 225"/>
            <p:cNvSpPr>
              <a:spLocks noEditPoints="1"/>
            </p:cNvSpPr>
            <p:nvPr/>
          </p:nvSpPr>
          <p:spPr bwMode="auto">
            <a:xfrm>
              <a:off x="5895975" y="4200525"/>
              <a:ext cx="436563" cy="436562"/>
            </a:xfrm>
            <a:custGeom>
              <a:avLst/>
              <a:gdLst>
                <a:gd name="T0" fmla="*/ 1829 w 3301"/>
                <a:gd name="T1" fmla="*/ 351 h 3301"/>
                <a:gd name="T2" fmla="*/ 1766 w 3301"/>
                <a:gd name="T3" fmla="*/ 558 h 3301"/>
                <a:gd name="T4" fmla="*/ 1589 w 3301"/>
                <a:gd name="T5" fmla="*/ 588 h 3301"/>
                <a:gd name="T6" fmla="*/ 1476 w 3301"/>
                <a:gd name="T7" fmla="*/ 453 h 3301"/>
                <a:gd name="T8" fmla="*/ 1469 w 3301"/>
                <a:gd name="T9" fmla="*/ 337 h 3301"/>
                <a:gd name="T10" fmla="*/ 1460 w 3301"/>
                <a:gd name="T11" fmla="*/ 333 h 3301"/>
                <a:gd name="T12" fmla="*/ 1051 w 3301"/>
                <a:gd name="T13" fmla="*/ 459 h 3301"/>
                <a:gd name="T14" fmla="*/ 656 w 3301"/>
                <a:gd name="T15" fmla="*/ 763 h 3301"/>
                <a:gd name="T16" fmla="*/ 400 w 3301"/>
                <a:gd name="T17" fmla="*/ 1195 h 3301"/>
                <a:gd name="T18" fmla="*/ 334 w 3301"/>
                <a:gd name="T19" fmla="*/ 1460 h 3301"/>
                <a:gd name="T20" fmla="*/ 453 w 3301"/>
                <a:gd name="T21" fmla="*/ 1475 h 3301"/>
                <a:gd name="T22" fmla="*/ 588 w 3301"/>
                <a:gd name="T23" fmla="*/ 1589 h 3301"/>
                <a:gd name="T24" fmla="*/ 558 w 3301"/>
                <a:gd name="T25" fmla="*/ 1765 h 3301"/>
                <a:gd name="T26" fmla="*/ 357 w 3301"/>
                <a:gd name="T27" fmla="*/ 1828 h 3301"/>
                <a:gd name="T28" fmla="*/ 335 w 3301"/>
                <a:gd name="T29" fmla="*/ 1849 h 3301"/>
                <a:gd name="T30" fmla="*/ 519 w 3301"/>
                <a:gd name="T31" fmla="*/ 2348 h 3301"/>
                <a:gd name="T32" fmla="*/ 873 w 3301"/>
                <a:gd name="T33" fmla="*/ 2730 h 3301"/>
                <a:gd name="T34" fmla="*/ 1354 w 3301"/>
                <a:gd name="T35" fmla="*/ 2947 h 3301"/>
                <a:gd name="T36" fmla="*/ 1471 w 3301"/>
                <a:gd name="T37" fmla="*/ 2954 h 3301"/>
                <a:gd name="T38" fmla="*/ 1514 w 3301"/>
                <a:gd name="T39" fmla="*/ 2765 h 3301"/>
                <a:gd name="T40" fmla="*/ 1682 w 3301"/>
                <a:gd name="T41" fmla="*/ 2705 h 3301"/>
                <a:gd name="T42" fmla="*/ 1818 w 3301"/>
                <a:gd name="T43" fmla="*/ 2817 h 3301"/>
                <a:gd name="T44" fmla="*/ 1837 w 3301"/>
                <a:gd name="T45" fmla="*/ 2964 h 3301"/>
                <a:gd name="T46" fmla="*/ 2102 w 3301"/>
                <a:gd name="T47" fmla="*/ 2902 h 3301"/>
                <a:gd name="T48" fmla="*/ 2533 w 3301"/>
                <a:gd name="T49" fmla="*/ 2644 h 3301"/>
                <a:gd name="T50" fmla="*/ 2839 w 3301"/>
                <a:gd name="T51" fmla="*/ 2249 h 3301"/>
                <a:gd name="T52" fmla="*/ 2968 w 3301"/>
                <a:gd name="T53" fmla="*/ 1839 h 3301"/>
                <a:gd name="T54" fmla="*/ 2848 w 3301"/>
                <a:gd name="T55" fmla="*/ 1825 h 3301"/>
                <a:gd name="T56" fmla="*/ 2713 w 3301"/>
                <a:gd name="T57" fmla="*/ 1712 h 3301"/>
                <a:gd name="T58" fmla="*/ 2744 w 3301"/>
                <a:gd name="T59" fmla="*/ 1535 h 3301"/>
                <a:gd name="T60" fmla="*/ 2950 w 3301"/>
                <a:gd name="T61" fmla="*/ 1472 h 3301"/>
                <a:gd name="T62" fmla="*/ 2966 w 3301"/>
                <a:gd name="T63" fmla="*/ 1457 h 3301"/>
                <a:gd name="T64" fmla="*/ 2796 w 3301"/>
                <a:gd name="T65" fmla="*/ 971 h 3301"/>
                <a:gd name="T66" fmla="*/ 2464 w 3301"/>
                <a:gd name="T67" fmla="*/ 594 h 3301"/>
                <a:gd name="T68" fmla="*/ 2011 w 3301"/>
                <a:gd name="T69" fmla="*/ 368 h 3301"/>
                <a:gd name="T70" fmla="*/ 1947 w 3301"/>
                <a:gd name="T71" fmla="*/ 26 h 3301"/>
                <a:gd name="T72" fmla="*/ 2484 w 3301"/>
                <a:gd name="T73" fmla="*/ 225 h 3301"/>
                <a:gd name="T74" fmla="*/ 2913 w 3301"/>
                <a:gd name="T75" fmla="*/ 587 h 3301"/>
                <a:gd name="T76" fmla="*/ 3198 w 3301"/>
                <a:gd name="T77" fmla="*/ 1075 h 3301"/>
                <a:gd name="T78" fmla="*/ 3301 w 3301"/>
                <a:gd name="T79" fmla="*/ 1650 h 3301"/>
                <a:gd name="T80" fmla="*/ 3198 w 3301"/>
                <a:gd name="T81" fmla="*/ 2226 h 3301"/>
                <a:gd name="T82" fmla="*/ 2913 w 3301"/>
                <a:gd name="T83" fmla="*/ 2714 h 3301"/>
                <a:gd name="T84" fmla="*/ 2484 w 3301"/>
                <a:gd name="T85" fmla="*/ 3075 h 3301"/>
                <a:gd name="T86" fmla="*/ 1947 w 3301"/>
                <a:gd name="T87" fmla="*/ 3275 h 3301"/>
                <a:gd name="T88" fmla="*/ 1354 w 3301"/>
                <a:gd name="T89" fmla="*/ 3275 h 3301"/>
                <a:gd name="T90" fmla="*/ 818 w 3301"/>
                <a:gd name="T91" fmla="*/ 3075 h 3301"/>
                <a:gd name="T92" fmla="*/ 388 w 3301"/>
                <a:gd name="T93" fmla="*/ 2714 h 3301"/>
                <a:gd name="T94" fmla="*/ 104 w 3301"/>
                <a:gd name="T95" fmla="*/ 2226 h 3301"/>
                <a:gd name="T96" fmla="*/ 0 w 3301"/>
                <a:gd name="T97" fmla="*/ 1650 h 3301"/>
                <a:gd name="T98" fmla="*/ 104 w 3301"/>
                <a:gd name="T99" fmla="*/ 1075 h 3301"/>
                <a:gd name="T100" fmla="*/ 388 w 3301"/>
                <a:gd name="T101" fmla="*/ 587 h 3301"/>
                <a:gd name="T102" fmla="*/ 818 w 3301"/>
                <a:gd name="T103" fmla="*/ 225 h 3301"/>
                <a:gd name="T104" fmla="*/ 1354 w 3301"/>
                <a:gd name="T105" fmla="*/ 26 h 33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3301" h="3301">
                  <a:moveTo>
                    <a:pt x="1838" y="333"/>
                  </a:moveTo>
                  <a:lnTo>
                    <a:pt x="1837" y="333"/>
                  </a:lnTo>
                  <a:lnTo>
                    <a:pt x="1835" y="334"/>
                  </a:lnTo>
                  <a:lnTo>
                    <a:pt x="1832" y="338"/>
                  </a:lnTo>
                  <a:lnTo>
                    <a:pt x="1830" y="343"/>
                  </a:lnTo>
                  <a:lnTo>
                    <a:pt x="1829" y="351"/>
                  </a:lnTo>
                  <a:lnTo>
                    <a:pt x="1829" y="421"/>
                  </a:lnTo>
                  <a:lnTo>
                    <a:pt x="1826" y="453"/>
                  </a:lnTo>
                  <a:lnTo>
                    <a:pt x="1818" y="484"/>
                  </a:lnTo>
                  <a:lnTo>
                    <a:pt x="1804" y="512"/>
                  </a:lnTo>
                  <a:lnTo>
                    <a:pt x="1787" y="536"/>
                  </a:lnTo>
                  <a:lnTo>
                    <a:pt x="1766" y="558"/>
                  </a:lnTo>
                  <a:lnTo>
                    <a:pt x="1741" y="575"/>
                  </a:lnTo>
                  <a:lnTo>
                    <a:pt x="1712" y="588"/>
                  </a:lnTo>
                  <a:lnTo>
                    <a:pt x="1682" y="597"/>
                  </a:lnTo>
                  <a:lnTo>
                    <a:pt x="1651" y="599"/>
                  </a:lnTo>
                  <a:lnTo>
                    <a:pt x="1619" y="597"/>
                  </a:lnTo>
                  <a:lnTo>
                    <a:pt x="1589" y="588"/>
                  </a:lnTo>
                  <a:lnTo>
                    <a:pt x="1560" y="575"/>
                  </a:lnTo>
                  <a:lnTo>
                    <a:pt x="1536" y="558"/>
                  </a:lnTo>
                  <a:lnTo>
                    <a:pt x="1514" y="536"/>
                  </a:lnTo>
                  <a:lnTo>
                    <a:pt x="1497" y="512"/>
                  </a:lnTo>
                  <a:lnTo>
                    <a:pt x="1484" y="484"/>
                  </a:lnTo>
                  <a:lnTo>
                    <a:pt x="1476" y="453"/>
                  </a:lnTo>
                  <a:lnTo>
                    <a:pt x="1473" y="421"/>
                  </a:lnTo>
                  <a:lnTo>
                    <a:pt x="1473" y="350"/>
                  </a:lnTo>
                  <a:lnTo>
                    <a:pt x="1472" y="345"/>
                  </a:lnTo>
                  <a:lnTo>
                    <a:pt x="1472" y="341"/>
                  </a:lnTo>
                  <a:lnTo>
                    <a:pt x="1470" y="339"/>
                  </a:lnTo>
                  <a:lnTo>
                    <a:pt x="1469" y="337"/>
                  </a:lnTo>
                  <a:lnTo>
                    <a:pt x="1467" y="334"/>
                  </a:lnTo>
                  <a:lnTo>
                    <a:pt x="1465" y="334"/>
                  </a:lnTo>
                  <a:lnTo>
                    <a:pt x="1464" y="333"/>
                  </a:lnTo>
                  <a:lnTo>
                    <a:pt x="1462" y="333"/>
                  </a:lnTo>
                  <a:lnTo>
                    <a:pt x="1461" y="333"/>
                  </a:lnTo>
                  <a:lnTo>
                    <a:pt x="1460" y="333"/>
                  </a:lnTo>
                  <a:lnTo>
                    <a:pt x="1460" y="333"/>
                  </a:lnTo>
                  <a:lnTo>
                    <a:pt x="1373" y="349"/>
                  </a:lnTo>
                  <a:lnTo>
                    <a:pt x="1288" y="369"/>
                  </a:lnTo>
                  <a:lnTo>
                    <a:pt x="1207" y="394"/>
                  </a:lnTo>
                  <a:lnTo>
                    <a:pt x="1127" y="424"/>
                  </a:lnTo>
                  <a:lnTo>
                    <a:pt x="1051" y="459"/>
                  </a:lnTo>
                  <a:lnTo>
                    <a:pt x="977" y="499"/>
                  </a:lnTo>
                  <a:lnTo>
                    <a:pt x="906" y="544"/>
                  </a:lnTo>
                  <a:lnTo>
                    <a:pt x="838" y="592"/>
                  </a:lnTo>
                  <a:lnTo>
                    <a:pt x="774" y="645"/>
                  </a:lnTo>
                  <a:lnTo>
                    <a:pt x="713" y="702"/>
                  </a:lnTo>
                  <a:lnTo>
                    <a:pt x="656" y="763"/>
                  </a:lnTo>
                  <a:lnTo>
                    <a:pt x="602" y="827"/>
                  </a:lnTo>
                  <a:lnTo>
                    <a:pt x="553" y="895"/>
                  </a:lnTo>
                  <a:lnTo>
                    <a:pt x="508" y="965"/>
                  </a:lnTo>
                  <a:lnTo>
                    <a:pt x="467" y="1039"/>
                  </a:lnTo>
                  <a:lnTo>
                    <a:pt x="431" y="1115"/>
                  </a:lnTo>
                  <a:lnTo>
                    <a:pt x="400" y="1195"/>
                  </a:lnTo>
                  <a:lnTo>
                    <a:pt x="374" y="1275"/>
                  </a:lnTo>
                  <a:lnTo>
                    <a:pt x="353" y="1360"/>
                  </a:lnTo>
                  <a:lnTo>
                    <a:pt x="336" y="1446"/>
                  </a:lnTo>
                  <a:lnTo>
                    <a:pt x="335" y="1450"/>
                  </a:lnTo>
                  <a:lnTo>
                    <a:pt x="334" y="1455"/>
                  </a:lnTo>
                  <a:lnTo>
                    <a:pt x="334" y="1460"/>
                  </a:lnTo>
                  <a:lnTo>
                    <a:pt x="336" y="1465"/>
                  </a:lnTo>
                  <a:lnTo>
                    <a:pt x="339" y="1469"/>
                  </a:lnTo>
                  <a:lnTo>
                    <a:pt x="347" y="1471"/>
                  </a:lnTo>
                  <a:lnTo>
                    <a:pt x="357" y="1472"/>
                  </a:lnTo>
                  <a:lnTo>
                    <a:pt x="421" y="1472"/>
                  </a:lnTo>
                  <a:lnTo>
                    <a:pt x="453" y="1475"/>
                  </a:lnTo>
                  <a:lnTo>
                    <a:pt x="484" y="1483"/>
                  </a:lnTo>
                  <a:lnTo>
                    <a:pt x="512" y="1497"/>
                  </a:lnTo>
                  <a:lnTo>
                    <a:pt x="536" y="1514"/>
                  </a:lnTo>
                  <a:lnTo>
                    <a:pt x="558" y="1535"/>
                  </a:lnTo>
                  <a:lnTo>
                    <a:pt x="575" y="1560"/>
                  </a:lnTo>
                  <a:lnTo>
                    <a:pt x="588" y="1589"/>
                  </a:lnTo>
                  <a:lnTo>
                    <a:pt x="597" y="1619"/>
                  </a:lnTo>
                  <a:lnTo>
                    <a:pt x="599" y="1650"/>
                  </a:lnTo>
                  <a:lnTo>
                    <a:pt x="597" y="1682"/>
                  </a:lnTo>
                  <a:lnTo>
                    <a:pt x="588" y="1712"/>
                  </a:lnTo>
                  <a:lnTo>
                    <a:pt x="575" y="1741"/>
                  </a:lnTo>
                  <a:lnTo>
                    <a:pt x="558" y="1765"/>
                  </a:lnTo>
                  <a:lnTo>
                    <a:pt x="536" y="1787"/>
                  </a:lnTo>
                  <a:lnTo>
                    <a:pt x="512" y="1804"/>
                  </a:lnTo>
                  <a:lnTo>
                    <a:pt x="484" y="1817"/>
                  </a:lnTo>
                  <a:lnTo>
                    <a:pt x="453" y="1825"/>
                  </a:lnTo>
                  <a:lnTo>
                    <a:pt x="421" y="1828"/>
                  </a:lnTo>
                  <a:lnTo>
                    <a:pt x="357" y="1828"/>
                  </a:lnTo>
                  <a:lnTo>
                    <a:pt x="346" y="1829"/>
                  </a:lnTo>
                  <a:lnTo>
                    <a:pt x="339" y="1832"/>
                  </a:lnTo>
                  <a:lnTo>
                    <a:pt x="335" y="1836"/>
                  </a:lnTo>
                  <a:lnTo>
                    <a:pt x="334" y="1840"/>
                  </a:lnTo>
                  <a:lnTo>
                    <a:pt x="334" y="1845"/>
                  </a:lnTo>
                  <a:lnTo>
                    <a:pt x="335" y="1849"/>
                  </a:lnTo>
                  <a:lnTo>
                    <a:pt x="352" y="1938"/>
                  </a:lnTo>
                  <a:lnTo>
                    <a:pt x="375" y="2026"/>
                  </a:lnTo>
                  <a:lnTo>
                    <a:pt x="402" y="2110"/>
                  </a:lnTo>
                  <a:lnTo>
                    <a:pt x="436" y="2192"/>
                  </a:lnTo>
                  <a:lnTo>
                    <a:pt x="474" y="2271"/>
                  </a:lnTo>
                  <a:lnTo>
                    <a:pt x="519" y="2348"/>
                  </a:lnTo>
                  <a:lnTo>
                    <a:pt x="567" y="2421"/>
                  </a:lnTo>
                  <a:lnTo>
                    <a:pt x="619" y="2490"/>
                  </a:lnTo>
                  <a:lnTo>
                    <a:pt x="677" y="2557"/>
                  </a:lnTo>
                  <a:lnTo>
                    <a:pt x="738" y="2618"/>
                  </a:lnTo>
                  <a:lnTo>
                    <a:pt x="804" y="2675"/>
                  </a:lnTo>
                  <a:lnTo>
                    <a:pt x="873" y="2730"/>
                  </a:lnTo>
                  <a:lnTo>
                    <a:pt x="946" y="2778"/>
                  </a:lnTo>
                  <a:lnTo>
                    <a:pt x="1022" y="2822"/>
                  </a:lnTo>
                  <a:lnTo>
                    <a:pt x="1101" y="2862"/>
                  </a:lnTo>
                  <a:lnTo>
                    <a:pt x="1183" y="2896"/>
                  </a:lnTo>
                  <a:lnTo>
                    <a:pt x="1267" y="2924"/>
                  </a:lnTo>
                  <a:lnTo>
                    <a:pt x="1354" y="2947"/>
                  </a:lnTo>
                  <a:lnTo>
                    <a:pt x="1443" y="2964"/>
                  </a:lnTo>
                  <a:lnTo>
                    <a:pt x="1448" y="2965"/>
                  </a:lnTo>
                  <a:lnTo>
                    <a:pt x="1456" y="2965"/>
                  </a:lnTo>
                  <a:lnTo>
                    <a:pt x="1462" y="2963"/>
                  </a:lnTo>
                  <a:lnTo>
                    <a:pt x="1467" y="2960"/>
                  </a:lnTo>
                  <a:lnTo>
                    <a:pt x="1471" y="2954"/>
                  </a:lnTo>
                  <a:lnTo>
                    <a:pt x="1473" y="2944"/>
                  </a:lnTo>
                  <a:lnTo>
                    <a:pt x="1473" y="2880"/>
                  </a:lnTo>
                  <a:lnTo>
                    <a:pt x="1476" y="2848"/>
                  </a:lnTo>
                  <a:lnTo>
                    <a:pt x="1484" y="2817"/>
                  </a:lnTo>
                  <a:lnTo>
                    <a:pt x="1497" y="2790"/>
                  </a:lnTo>
                  <a:lnTo>
                    <a:pt x="1514" y="2765"/>
                  </a:lnTo>
                  <a:lnTo>
                    <a:pt x="1536" y="2744"/>
                  </a:lnTo>
                  <a:lnTo>
                    <a:pt x="1560" y="2726"/>
                  </a:lnTo>
                  <a:lnTo>
                    <a:pt x="1589" y="2713"/>
                  </a:lnTo>
                  <a:lnTo>
                    <a:pt x="1619" y="2705"/>
                  </a:lnTo>
                  <a:lnTo>
                    <a:pt x="1651" y="2702"/>
                  </a:lnTo>
                  <a:lnTo>
                    <a:pt x="1682" y="2705"/>
                  </a:lnTo>
                  <a:lnTo>
                    <a:pt x="1712" y="2713"/>
                  </a:lnTo>
                  <a:lnTo>
                    <a:pt x="1741" y="2726"/>
                  </a:lnTo>
                  <a:lnTo>
                    <a:pt x="1766" y="2744"/>
                  </a:lnTo>
                  <a:lnTo>
                    <a:pt x="1787" y="2765"/>
                  </a:lnTo>
                  <a:lnTo>
                    <a:pt x="1804" y="2790"/>
                  </a:lnTo>
                  <a:lnTo>
                    <a:pt x="1818" y="2817"/>
                  </a:lnTo>
                  <a:lnTo>
                    <a:pt x="1826" y="2848"/>
                  </a:lnTo>
                  <a:lnTo>
                    <a:pt x="1829" y="2880"/>
                  </a:lnTo>
                  <a:lnTo>
                    <a:pt x="1829" y="2944"/>
                  </a:lnTo>
                  <a:lnTo>
                    <a:pt x="1830" y="2954"/>
                  </a:lnTo>
                  <a:lnTo>
                    <a:pt x="1833" y="2961"/>
                  </a:lnTo>
                  <a:lnTo>
                    <a:pt x="1837" y="2964"/>
                  </a:lnTo>
                  <a:lnTo>
                    <a:pt x="1843" y="2965"/>
                  </a:lnTo>
                  <a:lnTo>
                    <a:pt x="1848" y="2965"/>
                  </a:lnTo>
                  <a:lnTo>
                    <a:pt x="1852" y="2965"/>
                  </a:lnTo>
                  <a:lnTo>
                    <a:pt x="1938" y="2949"/>
                  </a:lnTo>
                  <a:lnTo>
                    <a:pt x="2022" y="2928"/>
                  </a:lnTo>
                  <a:lnTo>
                    <a:pt x="2102" y="2902"/>
                  </a:lnTo>
                  <a:lnTo>
                    <a:pt x="2181" y="2870"/>
                  </a:lnTo>
                  <a:lnTo>
                    <a:pt x="2257" y="2834"/>
                  </a:lnTo>
                  <a:lnTo>
                    <a:pt x="2331" y="2793"/>
                  </a:lnTo>
                  <a:lnTo>
                    <a:pt x="2401" y="2748"/>
                  </a:lnTo>
                  <a:lnTo>
                    <a:pt x="2469" y="2699"/>
                  </a:lnTo>
                  <a:lnTo>
                    <a:pt x="2533" y="2644"/>
                  </a:lnTo>
                  <a:lnTo>
                    <a:pt x="2594" y="2587"/>
                  </a:lnTo>
                  <a:lnTo>
                    <a:pt x="2651" y="2526"/>
                  </a:lnTo>
                  <a:lnTo>
                    <a:pt x="2705" y="2462"/>
                  </a:lnTo>
                  <a:lnTo>
                    <a:pt x="2753" y="2393"/>
                  </a:lnTo>
                  <a:lnTo>
                    <a:pt x="2798" y="2323"/>
                  </a:lnTo>
                  <a:lnTo>
                    <a:pt x="2839" y="2249"/>
                  </a:lnTo>
                  <a:lnTo>
                    <a:pt x="2874" y="2173"/>
                  </a:lnTo>
                  <a:lnTo>
                    <a:pt x="2905" y="2093"/>
                  </a:lnTo>
                  <a:lnTo>
                    <a:pt x="2931" y="2012"/>
                  </a:lnTo>
                  <a:lnTo>
                    <a:pt x="2951" y="1928"/>
                  </a:lnTo>
                  <a:lnTo>
                    <a:pt x="2966" y="1842"/>
                  </a:lnTo>
                  <a:lnTo>
                    <a:pt x="2968" y="1839"/>
                  </a:lnTo>
                  <a:lnTo>
                    <a:pt x="2966" y="1836"/>
                  </a:lnTo>
                  <a:lnTo>
                    <a:pt x="2963" y="1832"/>
                  </a:lnTo>
                  <a:lnTo>
                    <a:pt x="2957" y="1830"/>
                  </a:lnTo>
                  <a:lnTo>
                    <a:pt x="2947" y="1829"/>
                  </a:lnTo>
                  <a:lnTo>
                    <a:pt x="2880" y="1828"/>
                  </a:lnTo>
                  <a:lnTo>
                    <a:pt x="2848" y="1825"/>
                  </a:lnTo>
                  <a:lnTo>
                    <a:pt x="2817" y="1817"/>
                  </a:lnTo>
                  <a:lnTo>
                    <a:pt x="2790" y="1804"/>
                  </a:lnTo>
                  <a:lnTo>
                    <a:pt x="2765" y="1787"/>
                  </a:lnTo>
                  <a:lnTo>
                    <a:pt x="2744" y="1765"/>
                  </a:lnTo>
                  <a:lnTo>
                    <a:pt x="2726" y="1741"/>
                  </a:lnTo>
                  <a:lnTo>
                    <a:pt x="2713" y="1712"/>
                  </a:lnTo>
                  <a:lnTo>
                    <a:pt x="2705" y="1682"/>
                  </a:lnTo>
                  <a:lnTo>
                    <a:pt x="2702" y="1650"/>
                  </a:lnTo>
                  <a:lnTo>
                    <a:pt x="2705" y="1619"/>
                  </a:lnTo>
                  <a:lnTo>
                    <a:pt x="2713" y="1589"/>
                  </a:lnTo>
                  <a:lnTo>
                    <a:pt x="2726" y="1560"/>
                  </a:lnTo>
                  <a:lnTo>
                    <a:pt x="2744" y="1535"/>
                  </a:lnTo>
                  <a:lnTo>
                    <a:pt x="2765" y="1514"/>
                  </a:lnTo>
                  <a:lnTo>
                    <a:pt x="2790" y="1497"/>
                  </a:lnTo>
                  <a:lnTo>
                    <a:pt x="2817" y="1483"/>
                  </a:lnTo>
                  <a:lnTo>
                    <a:pt x="2848" y="1475"/>
                  </a:lnTo>
                  <a:lnTo>
                    <a:pt x="2880" y="1472"/>
                  </a:lnTo>
                  <a:lnTo>
                    <a:pt x="2950" y="1472"/>
                  </a:lnTo>
                  <a:lnTo>
                    <a:pt x="2958" y="1472"/>
                  </a:lnTo>
                  <a:lnTo>
                    <a:pt x="2963" y="1469"/>
                  </a:lnTo>
                  <a:lnTo>
                    <a:pt x="2966" y="1466"/>
                  </a:lnTo>
                  <a:lnTo>
                    <a:pt x="2968" y="1463"/>
                  </a:lnTo>
                  <a:lnTo>
                    <a:pt x="2968" y="1460"/>
                  </a:lnTo>
                  <a:lnTo>
                    <a:pt x="2966" y="1457"/>
                  </a:lnTo>
                  <a:lnTo>
                    <a:pt x="2951" y="1370"/>
                  </a:lnTo>
                  <a:lnTo>
                    <a:pt x="2930" y="1285"/>
                  </a:lnTo>
                  <a:lnTo>
                    <a:pt x="2904" y="1203"/>
                  </a:lnTo>
                  <a:lnTo>
                    <a:pt x="2873" y="1123"/>
                  </a:lnTo>
                  <a:lnTo>
                    <a:pt x="2837" y="1046"/>
                  </a:lnTo>
                  <a:lnTo>
                    <a:pt x="2796" y="971"/>
                  </a:lnTo>
                  <a:lnTo>
                    <a:pt x="2751" y="900"/>
                  </a:lnTo>
                  <a:lnTo>
                    <a:pt x="2702" y="831"/>
                  </a:lnTo>
                  <a:lnTo>
                    <a:pt x="2648" y="767"/>
                  </a:lnTo>
                  <a:lnTo>
                    <a:pt x="2590" y="705"/>
                  </a:lnTo>
                  <a:lnTo>
                    <a:pt x="2529" y="648"/>
                  </a:lnTo>
                  <a:lnTo>
                    <a:pt x="2464" y="594"/>
                  </a:lnTo>
                  <a:lnTo>
                    <a:pt x="2395" y="545"/>
                  </a:lnTo>
                  <a:lnTo>
                    <a:pt x="2325" y="501"/>
                  </a:lnTo>
                  <a:lnTo>
                    <a:pt x="2250" y="460"/>
                  </a:lnTo>
                  <a:lnTo>
                    <a:pt x="2173" y="424"/>
                  </a:lnTo>
                  <a:lnTo>
                    <a:pt x="2092" y="394"/>
                  </a:lnTo>
                  <a:lnTo>
                    <a:pt x="2011" y="368"/>
                  </a:lnTo>
                  <a:lnTo>
                    <a:pt x="1925" y="348"/>
                  </a:lnTo>
                  <a:lnTo>
                    <a:pt x="1838" y="333"/>
                  </a:lnTo>
                  <a:close/>
                  <a:moveTo>
                    <a:pt x="1651" y="0"/>
                  </a:moveTo>
                  <a:lnTo>
                    <a:pt x="1752" y="3"/>
                  </a:lnTo>
                  <a:lnTo>
                    <a:pt x="1850" y="12"/>
                  </a:lnTo>
                  <a:lnTo>
                    <a:pt x="1947" y="26"/>
                  </a:lnTo>
                  <a:lnTo>
                    <a:pt x="2043" y="46"/>
                  </a:lnTo>
                  <a:lnTo>
                    <a:pt x="2135" y="73"/>
                  </a:lnTo>
                  <a:lnTo>
                    <a:pt x="2226" y="103"/>
                  </a:lnTo>
                  <a:lnTo>
                    <a:pt x="2315" y="139"/>
                  </a:lnTo>
                  <a:lnTo>
                    <a:pt x="2400" y="179"/>
                  </a:lnTo>
                  <a:lnTo>
                    <a:pt x="2484" y="225"/>
                  </a:lnTo>
                  <a:lnTo>
                    <a:pt x="2564" y="275"/>
                  </a:lnTo>
                  <a:lnTo>
                    <a:pt x="2640" y="329"/>
                  </a:lnTo>
                  <a:lnTo>
                    <a:pt x="2714" y="388"/>
                  </a:lnTo>
                  <a:lnTo>
                    <a:pt x="2784" y="450"/>
                  </a:lnTo>
                  <a:lnTo>
                    <a:pt x="2851" y="517"/>
                  </a:lnTo>
                  <a:lnTo>
                    <a:pt x="2913" y="587"/>
                  </a:lnTo>
                  <a:lnTo>
                    <a:pt x="2972" y="661"/>
                  </a:lnTo>
                  <a:lnTo>
                    <a:pt x="3026" y="737"/>
                  </a:lnTo>
                  <a:lnTo>
                    <a:pt x="3076" y="817"/>
                  </a:lnTo>
                  <a:lnTo>
                    <a:pt x="3122" y="901"/>
                  </a:lnTo>
                  <a:lnTo>
                    <a:pt x="3162" y="986"/>
                  </a:lnTo>
                  <a:lnTo>
                    <a:pt x="3198" y="1075"/>
                  </a:lnTo>
                  <a:lnTo>
                    <a:pt x="3228" y="1165"/>
                  </a:lnTo>
                  <a:lnTo>
                    <a:pt x="3255" y="1258"/>
                  </a:lnTo>
                  <a:lnTo>
                    <a:pt x="3275" y="1354"/>
                  </a:lnTo>
                  <a:lnTo>
                    <a:pt x="3290" y="1451"/>
                  </a:lnTo>
                  <a:lnTo>
                    <a:pt x="3298" y="1550"/>
                  </a:lnTo>
                  <a:lnTo>
                    <a:pt x="3301" y="1650"/>
                  </a:lnTo>
                  <a:lnTo>
                    <a:pt x="3298" y="1751"/>
                  </a:lnTo>
                  <a:lnTo>
                    <a:pt x="3290" y="1849"/>
                  </a:lnTo>
                  <a:lnTo>
                    <a:pt x="3275" y="1947"/>
                  </a:lnTo>
                  <a:lnTo>
                    <a:pt x="3255" y="2042"/>
                  </a:lnTo>
                  <a:lnTo>
                    <a:pt x="3228" y="2135"/>
                  </a:lnTo>
                  <a:lnTo>
                    <a:pt x="3198" y="2226"/>
                  </a:lnTo>
                  <a:lnTo>
                    <a:pt x="3162" y="2315"/>
                  </a:lnTo>
                  <a:lnTo>
                    <a:pt x="3122" y="2400"/>
                  </a:lnTo>
                  <a:lnTo>
                    <a:pt x="3076" y="2483"/>
                  </a:lnTo>
                  <a:lnTo>
                    <a:pt x="3026" y="2564"/>
                  </a:lnTo>
                  <a:lnTo>
                    <a:pt x="2972" y="2640"/>
                  </a:lnTo>
                  <a:lnTo>
                    <a:pt x="2913" y="2714"/>
                  </a:lnTo>
                  <a:lnTo>
                    <a:pt x="2851" y="2784"/>
                  </a:lnTo>
                  <a:lnTo>
                    <a:pt x="2784" y="2851"/>
                  </a:lnTo>
                  <a:lnTo>
                    <a:pt x="2714" y="2913"/>
                  </a:lnTo>
                  <a:lnTo>
                    <a:pt x="2640" y="2972"/>
                  </a:lnTo>
                  <a:lnTo>
                    <a:pt x="2564" y="3026"/>
                  </a:lnTo>
                  <a:lnTo>
                    <a:pt x="2484" y="3075"/>
                  </a:lnTo>
                  <a:lnTo>
                    <a:pt x="2400" y="3121"/>
                  </a:lnTo>
                  <a:lnTo>
                    <a:pt x="2315" y="3162"/>
                  </a:lnTo>
                  <a:lnTo>
                    <a:pt x="2226" y="3198"/>
                  </a:lnTo>
                  <a:lnTo>
                    <a:pt x="2135" y="3228"/>
                  </a:lnTo>
                  <a:lnTo>
                    <a:pt x="2043" y="3255"/>
                  </a:lnTo>
                  <a:lnTo>
                    <a:pt x="1947" y="3275"/>
                  </a:lnTo>
                  <a:lnTo>
                    <a:pt x="1850" y="3289"/>
                  </a:lnTo>
                  <a:lnTo>
                    <a:pt x="1752" y="3298"/>
                  </a:lnTo>
                  <a:lnTo>
                    <a:pt x="1651" y="3301"/>
                  </a:lnTo>
                  <a:lnTo>
                    <a:pt x="1550" y="3298"/>
                  </a:lnTo>
                  <a:lnTo>
                    <a:pt x="1452" y="3289"/>
                  </a:lnTo>
                  <a:lnTo>
                    <a:pt x="1354" y="3275"/>
                  </a:lnTo>
                  <a:lnTo>
                    <a:pt x="1259" y="3255"/>
                  </a:lnTo>
                  <a:lnTo>
                    <a:pt x="1165" y="3228"/>
                  </a:lnTo>
                  <a:lnTo>
                    <a:pt x="1075" y="3198"/>
                  </a:lnTo>
                  <a:lnTo>
                    <a:pt x="986" y="3162"/>
                  </a:lnTo>
                  <a:lnTo>
                    <a:pt x="901" y="3121"/>
                  </a:lnTo>
                  <a:lnTo>
                    <a:pt x="818" y="3075"/>
                  </a:lnTo>
                  <a:lnTo>
                    <a:pt x="737" y="3026"/>
                  </a:lnTo>
                  <a:lnTo>
                    <a:pt x="661" y="2972"/>
                  </a:lnTo>
                  <a:lnTo>
                    <a:pt x="587" y="2913"/>
                  </a:lnTo>
                  <a:lnTo>
                    <a:pt x="517" y="2851"/>
                  </a:lnTo>
                  <a:lnTo>
                    <a:pt x="450" y="2784"/>
                  </a:lnTo>
                  <a:lnTo>
                    <a:pt x="388" y="2714"/>
                  </a:lnTo>
                  <a:lnTo>
                    <a:pt x="329" y="2640"/>
                  </a:lnTo>
                  <a:lnTo>
                    <a:pt x="275" y="2564"/>
                  </a:lnTo>
                  <a:lnTo>
                    <a:pt x="226" y="2483"/>
                  </a:lnTo>
                  <a:lnTo>
                    <a:pt x="180" y="2400"/>
                  </a:lnTo>
                  <a:lnTo>
                    <a:pt x="139" y="2315"/>
                  </a:lnTo>
                  <a:lnTo>
                    <a:pt x="104" y="2226"/>
                  </a:lnTo>
                  <a:lnTo>
                    <a:pt x="73" y="2135"/>
                  </a:lnTo>
                  <a:lnTo>
                    <a:pt x="46" y="2042"/>
                  </a:lnTo>
                  <a:lnTo>
                    <a:pt x="26" y="1947"/>
                  </a:lnTo>
                  <a:lnTo>
                    <a:pt x="12" y="1849"/>
                  </a:lnTo>
                  <a:lnTo>
                    <a:pt x="3" y="1751"/>
                  </a:lnTo>
                  <a:lnTo>
                    <a:pt x="0" y="1650"/>
                  </a:lnTo>
                  <a:lnTo>
                    <a:pt x="3" y="1550"/>
                  </a:lnTo>
                  <a:lnTo>
                    <a:pt x="12" y="1451"/>
                  </a:lnTo>
                  <a:lnTo>
                    <a:pt x="26" y="1354"/>
                  </a:lnTo>
                  <a:lnTo>
                    <a:pt x="46" y="1258"/>
                  </a:lnTo>
                  <a:lnTo>
                    <a:pt x="73" y="1165"/>
                  </a:lnTo>
                  <a:lnTo>
                    <a:pt x="104" y="1075"/>
                  </a:lnTo>
                  <a:lnTo>
                    <a:pt x="139" y="986"/>
                  </a:lnTo>
                  <a:lnTo>
                    <a:pt x="180" y="901"/>
                  </a:lnTo>
                  <a:lnTo>
                    <a:pt x="226" y="817"/>
                  </a:lnTo>
                  <a:lnTo>
                    <a:pt x="275" y="737"/>
                  </a:lnTo>
                  <a:lnTo>
                    <a:pt x="329" y="661"/>
                  </a:lnTo>
                  <a:lnTo>
                    <a:pt x="388" y="587"/>
                  </a:lnTo>
                  <a:lnTo>
                    <a:pt x="450" y="517"/>
                  </a:lnTo>
                  <a:lnTo>
                    <a:pt x="517" y="450"/>
                  </a:lnTo>
                  <a:lnTo>
                    <a:pt x="587" y="388"/>
                  </a:lnTo>
                  <a:lnTo>
                    <a:pt x="661" y="329"/>
                  </a:lnTo>
                  <a:lnTo>
                    <a:pt x="737" y="275"/>
                  </a:lnTo>
                  <a:lnTo>
                    <a:pt x="818" y="225"/>
                  </a:lnTo>
                  <a:lnTo>
                    <a:pt x="901" y="179"/>
                  </a:lnTo>
                  <a:lnTo>
                    <a:pt x="986" y="139"/>
                  </a:lnTo>
                  <a:lnTo>
                    <a:pt x="1075" y="103"/>
                  </a:lnTo>
                  <a:lnTo>
                    <a:pt x="1165" y="73"/>
                  </a:lnTo>
                  <a:lnTo>
                    <a:pt x="1259" y="46"/>
                  </a:lnTo>
                  <a:lnTo>
                    <a:pt x="1354" y="26"/>
                  </a:lnTo>
                  <a:lnTo>
                    <a:pt x="1452" y="12"/>
                  </a:lnTo>
                  <a:lnTo>
                    <a:pt x="1550" y="3"/>
                  </a:lnTo>
                  <a:lnTo>
                    <a:pt x="165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Freeform 226"/>
            <p:cNvSpPr>
              <a:spLocks/>
            </p:cNvSpPr>
            <p:nvPr/>
          </p:nvSpPr>
          <p:spPr bwMode="auto">
            <a:xfrm>
              <a:off x="6010275" y="4313238"/>
              <a:ext cx="225425" cy="131762"/>
            </a:xfrm>
            <a:custGeom>
              <a:avLst/>
              <a:gdLst>
                <a:gd name="T0" fmla="*/ 1618 w 1695"/>
                <a:gd name="T1" fmla="*/ 1 h 996"/>
                <a:gd name="T2" fmla="*/ 1655 w 1695"/>
                <a:gd name="T3" fmla="*/ 16 h 996"/>
                <a:gd name="T4" fmla="*/ 1683 w 1695"/>
                <a:gd name="T5" fmla="*/ 48 h 996"/>
                <a:gd name="T6" fmla="*/ 1695 w 1695"/>
                <a:gd name="T7" fmla="*/ 86 h 996"/>
                <a:gd name="T8" fmla="*/ 1689 w 1695"/>
                <a:gd name="T9" fmla="*/ 126 h 996"/>
                <a:gd name="T10" fmla="*/ 1664 w 1695"/>
                <a:gd name="T11" fmla="*/ 159 h 996"/>
                <a:gd name="T12" fmla="*/ 974 w 1695"/>
                <a:gd name="T13" fmla="*/ 788 h 996"/>
                <a:gd name="T14" fmla="*/ 970 w 1695"/>
                <a:gd name="T15" fmla="*/ 803 h 996"/>
                <a:gd name="T16" fmla="*/ 967 w 1695"/>
                <a:gd name="T17" fmla="*/ 842 h 996"/>
                <a:gd name="T18" fmla="*/ 945 w 1695"/>
                <a:gd name="T19" fmla="*/ 904 h 996"/>
                <a:gd name="T20" fmla="*/ 904 w 1695"/>
                <a:gd name="T21" fmla="*/ 953 h 996"/>
                <a:gd name="T22" fmla="*/ 848 w 1695"/>
                <a:gd name="T23" fmla="*/ 985 h 996"/>
                <a:gd name="T24" fmla="*/ 783 w 1695"/>
                <a:gd name="T25" fmla="*/ 996 h 996"/>
                <a:gd name="T26" fmla="*/ 721 w 1695"/>
                <a:gd name="T27" fmla="*/ 986 h 996"/>
                <a:gd name="T28" fmla="*/ 668 w 1695"/>
                <a:gd name="T29" fmla="*/ 957 h 996"/>
                <a:gd name="T30" fmla="*/ 641 w 1695"/>
                <a:gd name="T31" fmla="*/ 932 h 996"/>
                <a:gd name="T32" fmla="*/ 627 w 1695"/>
                <a:gd name="T33" fmla="*/ 922 h 996"/>
                <a:gd name="T34" fmla="*/ 53 w 1695"/>
                <a:gd name="T35" fmla="*/ 688 h 996"/>
                <a:gd name="T36" fmla="*/ 19 w 1695"/>
                <a:gd name="T37" fmla="*/ 654 h 996"/>
                <a:gd name="T38" fmla="*/ 2 w 1695"/>
                <a:gd name="T39" fmla="*/ 610 h 996"/>
                <a:gd name="T40" fmla="*/ 2 w 1695"/>
                <a:gd name="T41" fmla="*/ 562 h 996"/>
                <a:gd name="T42" fmla="*/ 22 w 1695"/>
                <a:gd name="T43" fmla="*/ 517 h 996"/>
                <a:gd name="T44" fmla="*/ 57 w 1695"/>
                <a:gd name="T45" fmla="*/ 484 h 996"/>
                <a:gd name="T46" fmla="*/ 101 w 1695"/>
                <a:gd name="T47" fmla="*/ 466 h 996"/>
                <a:gd name="T48" fmla="*/ 148 w 1695"/>
                <a:gd name="T49" fmla="*/ 467 h 996"/>
                <a:gd name="T50" fmla="*/ 644 w 1695"/>
                <a:gd name="T51" fmla="*/ 663 h 996"/>
                <a:gd name="T52" fmla="*/ 660 w 1695"/>
                <a:gd name="T53" fmla="*/ 665 h 996"/>
                <a:gd name="T54" fmla="*/ 670 w 1695"/>
                <a:gd name="T55" fmla="*/ 658 h 996"/>
                <a:gd name="T56" fmla="*/ 723 w 1695"/>
                <a:gd name="T57" fmla="*/ 631 h 996"/>
                <a:gd name="T58" fmla="*/ 783 w 1695"/>
                <a:gd name="T59" fmla="*/ 621 h 996"/>
                <a:gd name="T60" fmla="*/ 830 w 1695"/>
                <a:gd name="T61" fmla="*/ 628 h 996"/>
                <a:gd name="T62" fmla="*/ 854 w 1695"/>
                <a:gd name="T63" fmla="*/ 636 h 996"/>
                <a:gd name="T64" fmla="*/ 862 w 1695"/>
                <a:gd name="T65" fmla="*/ 637 h 996"/>
                <a:gd name="T66" fmla="*/ 874 w 1695"/>
                <a:gd name="T67" fmla="*/ 630 h 996"/>
                <a:gd name="T68" fmla="*/ 1559 w 1695"/>
                <a:gd name="T69" fmla="*/ 11 h 996"/>
                <a:gd name="T70" fmla="*/ 1598 w 1695"/>
                <a:gd name="T71" fmla="*/ 0 h 9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695" h="996">
                  <a:moveTo>
                    <a:pt x="1598" y="0"/>
                  </a:moveTo>
                  <a:lnTo>
                    <a:pt x="1618" y="1"/>
                  </a:lnTo>
                  <a:lnTo>
                    <a:pt x="1637" y="7"/>
                  </a:lnTo>
                  <a:lnTo>
                    <a:pt x="1655" y="16"/>
                  </a:lnTo>
                  <a:lnTo>
                    <a:pt x="1671" y="30"/>
                  </a:lnTo>
                  <a:lnTo>
                    <a:pt x="1683" y="48"/>
                  </a:lnTo>
                  <a:lnTo>
                    <a:pt x="1692" y="67"/>
                  </a:lnTo>
                  <a:lnTo>
                    <a:pt x="1695" y="86"/>
                  </a:lnTo>
                  <a:lnTo>
                    <a:pt x="1694" y="106"/>
                  </a:lnTo>
                  <a:lnTo>
                    <a:pt x="1689" y="126"/>
                  </a:lnTo>
                  <a:lnTo>
                    <a:pt x="1678" y="144"/>
                  </a:lnTo>
                  <a:lnTo>
                    <a:pt x="1664" y="159"/>
                  </a:lnTo>
                  <a:lnTo>
                    <a:pt x="980" y="781"/>
                  </a:lnTo>
                  <a:lnTo>
                    <a:pt x="974" y="788"/>
                  </a:lnTo>
                  <a:lnTo>
                    <a:pt x="972" y="795"/>
                  </a:lnTo>
                  <a:lnTo>
                    <a:pt x="970" y="803"/>
                  </a:lnTo>
                  <a:lnTo>
                    <a:pt x="970" y="809"/>
                  </a:lnTo>
                  <a:lnTo>
                    <a:pt x="967" y="842"/>
                  </a:lnTo>
                  <a:lnTo>
                    <a:pt x="959" y="875"/>
                  </a:lnTo>
                  <a:lnTo>
                    <a:pt x="945" y="904"/>
                  </a:lnTo>
                  <a:lnTo>
                    <a:pt x="926" y="930"/>
                  </a:lnTo>
                  <a:lnTo>
                    <a:pt x="904" y="953"/>
                  </a:lnTo>
                  <a:lnTo>
                    <a:pt x="878" y="971"/>
                  </a:lnTo>
                  <a:lnTo>
                    <a:pt x="848" y="985"/>
                  </a:lnTo>
                  <a:lnTo>
                    <a:pt x="816" y="993"/>
                  </a:lnTo>
                  <a:lnTo>
                    <a:pt x="783" y="996"/>
                  </a:lnTo>
                  <a:lnTo>
                    <a:pt x="751" y="994"/>
                  </a:lnTo>
                  <a:lnTo>
                    <a:pt x="721" y="986"/>
                  </a:lnTo>
                  <a:lnTo>
                    <a:pt x="693" y="974"/>
                  </a:lnTo>
                  <a:lnTo>
                    <a:pt x="668" y="957"/>
                  </a:lnTo>
                  <a:lnTo>
                    <a:pt x="645" y="937"/>
                  </a:lnTo>
                  <a:lnTo>
                    <a:pt x="641" y="932"/>
                  </a:lnTo>
                  <a:lnTo>
                    <a:pt x="635" y="927"/>
                  </a:lnTo>
                  <a:lnTo>
                    <a:pt x="627" y="922"/>
                  </a:lnTo>
                  <a:lnTo>
                    <a:pt x="75" y="700"/>
                  </a:lnTo>
                  <a:lnTo>
                    <a:pt x="53" y="688"/>
                  </a:lnTo>
                  <a:lnTo>
                    <a:pt x="35" y="672"/>
                  </a:lnTo>
                  <a:lnTo>
                    <a:pt x="19" y="654"/>
                  </a:lnTo>
                  <a:lnTo>
                    <a:pt x="9" y="633"/>
                  </a:lnTo>
                  <a:lnTo>
                    <a:pt x="2" y="610"/>
                  </a:lnTo>
                  <a:lnTo>
                    <a:pt x="0" y="586"/>
                  </a:lnTo>
                  <a:lnTo>
                    <a:pt x="2" y="562"/>
                  </a:lnTo>
                  <a:lnTo>
                    <a:pt x="10" y="538"/>
                  </a:lnTo>
                  <a:lnTo>
                    <a:pt x="22" y="517"/>
                  </a:lnTo>
                  <a:lnTo>
                    <a:pt x="39" y="498"/>
                  </a:lnTo>
                  <a:lnTo>
                    <a:pt x="57" y="484"/>
                  </a:lnTo>
                  <a:lnTo>
                    <a:pt x="78" y="473"/>
                  </a:lnTo>
                  <a:lnTo>
                    <a:pt x="101" y="466"/>
                  </a:lnTo>
                  <a:lnTo>
                    <a:pt x="124" y="464"/>
                  </a:lnTo>
                  <a:lnTo>
                    <a:pt x="148" y="467"/>
                  </a:lnTo>
                  <a:lnTo>
                    <a:pt x="173" y="474"/>
                  </a:lnTo>
                  <a:lnTo>
                    <a:pt x="644" y="663"/>
                  </a:lnTo>
                  <a:lnTo>
                    <a:pt x="652" y="666"/>
                  </a:lnTo>
                  <a:lnTo>
                    <a:pt x="660" y="665"/>
                  </a:lnTo>
                  <a:lnTo>
                    <a:pt x="666" y="662"/>
                  </a:lnTo>
                  <a:lnTo>
                    <a:pt x="670" y="658"/>
                  </a:lnTo>
                  <a:lnTo>
                    <a:pt x="695" y="643"/>
                  </a:lnTo>
                  <a:lnTo>
                    <a:pt x="723" y="631"/>
                  </a:lnTo>
                  <a:lnTo>
                    <a:pt x="752" y="624"/>
                  </a:lnTo>
                  <a:lnTo>
                    <a:pt x="783" y="621"/>
                  </a:lnTo>
                  <a:lnTo>
                    <a:pt x="807" y="623"/>
                  </a:lnTo>
                  <a:lnTo>
                    <a:pt x="830" y="628"/>
                  </a:lnTo>
                  <a:lnTo>
                    <a:pt x="852" y="635"/>
                  </a:lnTo>
                  <a:lnTo>
                    <a:pt x="854" y="636"/>
                  </a:lnTo>
                  <a:lnTo>
                    <a:pt x="858" y="637"/>
                  </a:lnTo>
                  <a:lnTo>
                    <a:pt x="862" y="637"/>
                  </a:lnTo>
                  <a:lnTo>
                    <a:pt x="867" y="635"/>
                  </a:lnTo>
                  <a:lnTo>
                    <a:pt x="874" y="630"/>
                  </a:lnTo>
                  <a:lnTo>
                    <a:pt x="1541" y="24"/>
                  </a:lnTo>
                  <a:lnTo>
                    <a:pt x="1559" y="11"/>
                  </a:lnTo>
                  <a:lnTo>
                    <a:pt x="1578" y="4"/>
                  </a:lnTo>
                  <a:lnTo>
                    <a:pt x="159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53" name="Freeform 371"/>
          <p:cNvSpPr>
            <a:spLocks noEditPoints="1"/>
          </p:cNvSpPr>
          <p:nvPr/>
        </p:nvSpPr>
        <p:spPr bwMode="auto">
          <a:xfrm>
            <a:off x="1886790" y="2450513"/>
            <a:ext cx="137115" cy="106917"/>
          </a:xfrm>
          <a:custGeom>
            <a:avLst/>
            <a:gdLst>
              <a:gd name="T0" fmla="*/ 1041 w 3360"/>
              <a:gd name="T1" fmla="*/ 1459 h 2624"/>
              <a:gd name="T2" fmla="*/ 1151 w 3360"/>
              <a:gd name="T3" fmla="*/ 1575 h 2624"/>
              <a:gd name="T4" fmla="*/ 682 w 3360"/>
              <a:gd name="T5" fmla="*/ 1681 h 2624"/>
              <a:gd name="T6" fmla="*/ 3040 w 3360"/>
              <a:gd name="T7" fmla="*/ 2405 h 2624"/>
              <a:gd name="T8" fmla="*/ 2664 w 3360"/>
              <a:gd name="T9" fmla="*/ 1675 h 2624"/>
              <a:gd name="T10" fmla="*/ 2254 w 3360"/>
              <a:gd name="T11" fmla="*/ 1524 h 2624"/>
              <a:gd name="T12" fmla="*/ 2330 w 3360"/>
              <a:gd name="T13" fmla="*/ 1455 h 2624"/>
              <a:gd name="T14" fmla="*/ 2814 w 3360"/>
              <a:gd name="T15" fmla="*/ 1463 h 2624"/>
              <a:gd name="T16" fmla="*/ 3358 w 3360"/>
              <a:gd name="T17" fmla="*/ 2564 h 2624"/>
              <a:gd name="T18" fmla="*/ 3338 w 3360"/>
              <a:gd name="T19" fmla="*/ 2616 h 2624"/>
              <a:gd name="T20" fmla="*/ 38 w 3360"/>
              <a:gd name="T21" fmla="*/ 2622 h 2624"/>
              <a:gd name="T22" fmla="*/ 0 w 3360"/>
              <a:gd name="T23" fmla="*/ 2580 h 2624"/>
              <a:gd name="T24" fmla="*/ 534 w 3360"/>
              <a:gd name="T25" fmla="*/ 1473 h 2624"/>
              <a:gd name="T26" fmla="*/ 1679 w 3360"/>
              <a:gd name="T27" fmla="*/ 359 h 2624"/>
              <a:gd name="T28" fmla="*/ 1491 w 3360"/>
              <a:gd name="T29" fmla="*/ 405 h 2624"/>
              <a:gd name="T30" fmla="*/ 1349 w 3360"/>
              <a:gd name="T31" fmla="*/ 530 h 2624"/>
              <a:gd name="T32" fmla="*/ 1281 w 3360"/>
              <a:gd name="T33" fmla="*/ 709 h 2624"/>
              <a:gd name="T34" fmla="*/ 1304 w 3360"/>
              <a:gd name="T35" fmla="*/ 904 h 2624"/>
              <a:gd name="T36" fmla="*/ 1412 w 3360"/>
              <a:gd name="T37" fmla="*/ 1060 h 2624"/>
              <a:gd name="T38" fmla="*/ 1580 w 3360"/>
              <a:gd name="T39" fmla="*/ 1148 h 2624"/>
              <a:gd name="T40" fmla="*/ 1779 w 3360"/>
              <a:gd name="T41" fmla="*/ 1148 h 2624"/>
              <a:gd name="T42" fmla="*/ 1947 w 3360"/>
              <a:gd name="T43" fmla="*/ 1060 h 2624"/>
              <a:gd name="T44" fmla="*/ 2055 w 3360"/>
              <a:gd name="T45" fmla="*/ 904 h 2624"/>
              <a:gd name="T46" fmla="*/ 2078 w 3360"/>
              <a:gd name="T47" fmla="*/ 709 h 2624"/>
              <a:gd name="T48" fmla="*/ 2010 w 3360"/>
              <a:gd name="T49" fmla="*/ 530 h 2624"/>
              <a:gd name="T50" fmla="*/ 1868 w 3360"/>
              <a:gd name="T51" fmla="*/ 405 h 2624"/>
              <a:gd name="T52" fmla="*/ 1679 w 3360"/>
              <a:gd name="T53" fmla="*/ 359 h 2624"/>
              <a:gd name="T54" fmla="*/ 1880 w 3360"/>
              <a:gd name="T55" fmla="*/ 26 h 2624"/>
              <a:gd name="T56" fmla="*/ 2117 w 3360"/>
              <a:gd name="T57" fmla="*/ 138 h 2624"/>
              <a:gd name="T58" fmla="*/ 2301 w 3360"/>
              <a:gd name="T59" fmla="*/ 321 h 2624"/>
              <a:gd name="T60" fmla="*/ 2413 w 3360"/>
              <a:gd name="T61" fmla="*/ 558 h 2624"/>
              <a:gd name="T62" fmla="*/ 2439 w 3360"/>
              <a:gd name="T63" fmla="*/ 822 h 2624"/>
              <a:gd name="T64" fmla="*/ 2396 w 3360"/>
              <a:gd name="T65" fmla="*/ 1040 h 2624"/>
              <a:gd name="T66" fmla="*/ 2307 w 3360"/>
              <a:gd name="T67" fmla="*/ 1216 h 2624"/>
              <a:gd name="T68" fmla="*/ 2187 w 3360"/>
              <a:gd name="T69" fmla="*/ 1372 h 2624"/>
              <a:gd name="T70" fmla="*/ 2051 w 3360"/>
              <a:gd name="T71" fmla="*/ 1524 h 2624"/>
              <a:gd name="T72" fmla="*/ 1911 w 3360"/>
              <a:gd name="T73" fmla="*/ 1690 h 2624"/>
              <a:gd name="T74" fmla="*/ 1784 w 3360"/>
              <a:gd name="T75" fmla="*/ 1888 h 2624"/>
              <a:gd name="T76" fmla="*/ 1712 w 3360"/>
              <a:gd name="T77" fmla="*/ 2028 h 2624"/>
              <a:gd name="T78" fmla="*/ 1660 w 3360"/>
              <a:gd name="T79" fmla="*/ 2036 h 2624"/>
              <a:gd name="T80" fmla="*/ 1600 w 3360"/>
              <a:gd name="T81" fmla="*/ 1939 h 2624"/>
              <a:gd name="T82" fmla="*/ 1463 w 3360"/>
              <a:gd name="T83" fmla="*/ 1711 h 2624"/>
              <a:gd name="T84" fmla="*/ 1309 w 3360"/>
              <a:gd name="T85" fmla="*/ 1525 h 2624"/>
              <a:gd name="T86" fmla="*/ 1160 w 3360"/>
              <a:gd name="T87" fmla="*/ 1358 h 2624"/>
              <a:gd name="T88" fmla="*/ 1030 w 3360"/>
              <a:gd name="T89" fmla="*/ 1183 h 2624"/>
              <a:gd name="T90" fmla="*/ 944 w 3360"/>
              <a:gd name="T91" fmla="*/ 977 h 2624"/>
              <a:gd name="T92" fmla="*/ 921 w 3360"/>
              <a:gd name="T93" fmla="*/ 722 h 2624"/>
              <a:gd name="T94" fmla="*/ 981 w 3360"/>
              <a:gd name="T95" fmla="*/ 475 h 2624"/>
              <a:gd name="T96" fmla="*/ 1111 w 3360"/>
              <a:gd name="T97" fmla="*/ 262 h 2624"/>
              <a:gd name="T98" fmla="*/ 1301 w 3360"/>
              <a:gd name="T99" fmla="*/ 103 h 2624"/>
              <a:gd name="T100" fmla="*/ 1539 w 3360"/>
              <a:gd name="T101" fmla="*/ 13 h 26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3360" h="2624">
                <a:moveTo>
                  <a:pt x="574" y="1454"/>
                </a:moveTo>
                <a:lnTo>
                  <a:pt x="1018" y="1454"/>
                </a:lnTo>
                <a:lnTo>
                  <a:pt x="1029" y="1455"/>
                </a:lnTo>
                <a:lnTo>
                  <a:pt x="1041" y="1459"/>
                </a:lnTo>
                <a:lnTo>
                  <a:pt x="1051" y="1465"/>
                </a:lnTo>
                <a:lnTo>
                  <a:pt x="1059" y="1473"/>
                </a:lnTo>
                <a:lnTo>
                  <a:pt x="1105" y="1524"/>
                </a:lnTo>
                <a:lnTo>
                  <a:pt x="1151" y="1575"/>
                </a:lnTo>
                <a:lnTo>
                  <a:pt x="1238" y="1673"/>
                </a:lnTo>
                <a:lnTo>
                  <a:pt x="712" y="1673"/>
                </a:lnTo>
                <a:lnTo>
                  <a:pt x="696" y="1675"/>
                </a:lnTo>
                <a:lnTo>
                  <a:pt x="682" y="1681"/>
                </a:lnTo>
                <a:lnTo>
                  <a:pt x="671" y="1691"/>
                </a:lnTo>
                <a:lnTo>
                  <a:pt x="662" y="1703"/>
                </a:lnTo>
                <a:lnTo>
                  <a:pt x="320" y="2405"/>
                </a:lnTo>
                <a:lnTo>
                  <a:pt x="3040" y="2405"/>
                </a:lnTo>
                <a:lnTo>
                  <a:pt x="2698" y="1703"/>
                </a:lnTo>
                <a:lnTo>
                  <a:pt x="2689" y="1691"/>
                </a:lnTo>
                <a:lnTo>
                  <a:pt x="2678" y="1681"/>
                </a:lnTo>
                <a:lnTo>
                  <a:pt x="2664" y="1675"/>
                </a:lnTo>
                <a:lnTo>
                  <a:pt x="2648" y="1673"/>
                </a:lnTo>
                <a:lnTo>
                  <a:pt x="2121" y="1673"/>
                </a:lnTo>
                <a:lnTo>
                  <a:pt x="2208" y="1575"/>
                </a:lnTo>
                <a:lnTo>
                  <a:pt x="2254" y="1524"/>
                </a:lnTo>
                <a:lnTo>
                  <a:pt x="2300" y="1473"/>
                </a:lnTo>
                <a:lnTo>
                  <a:pt x="2308" y="1465"/>
                </a:lnTo>
                <a:lnTo>
                  <a:pt x="2318" y="1459"/>
                </a:lnTo>
                <a:lnTo>
                  <a:pt x="2330" y="1455"/>
                </a:lnTo>
                <a:lnTo>
                  <a:pt x="2341" y="1454"/>
                </a:lnTo>
                <a:lnTo>
                  <a:pt x="2786" y="1454"/>
                </a:lnTo>
                <a:lnTo>
                  <a:pt x="2800" y="1456"/>
                </a:lnTo>
                <a:lnTo>
                  <a:pt x="2814" y="1463"/>
                </a:lnTo>
                <a:lnTo>
                  <a:pt x="2826" y="1473"/>
                </a:lnTo>
                <a:lnTo>
                  <a:pt x="2835" y="1485"/>
                </a:lnTo>
                <a:lnTo>
                  <a:pt x="3352" y="2546"/>
                </a:lnTo>
                <a:lnTo>
                  <a:pt x="3358" y="2564"/>
                </a:lnTo>
                <a:lnTo>
                  <a:pt x="3360" y="2580"/>
                </a:lnTo>
                <a:lnTo>
                  <a:pt x="3357" y="2594"/>
                </a:lnTo>
                <a:lnTo>
                  <a:pt x="3349" y="2607"/>
                </a:lnTo>
                <a:lnTo>
                  <a:pt x="3338" y="2616"/>
                </a:lnTo>
                <a:lnTo>
                  <a:pt x="3322" y="2622"/>
                </a:lnTo>
                <a:lnTo>
                  <a:pt x="3303" y="2624"/>
                </a:lnTo>
                <a:lnTo>
                  <a:pt x="57" y="2624"/>
                </a:lnTo>
                <a:lnTo>
                  <a:pt x="38" y="2622"/>
                </a:lnTo>
                <a:lnTo>
                  <a:pt x="22" y="2616"/>
                </a:lnTo>
                <a:lnTo>
                  <a:pt x="11" y="2607"/>
                </a:lnTo>
                <a:lnTo>
                  <a:pt x="3" y="2594"/>
                </a:lnTo>
                <a:lnTo>
                  <a:pt x="0" y="2580"/>
                </a:lnTo>
                <a:lnTo>
                  <a:pt x="2" y="2564"/>
                </a:lnTo>
                <a:lnTo>
                  <a:pt x="8" y="2546"/>
                </a:lnTo>
                <a:lnTo>
                  <a:pt x="525" y="1485"/>
                </a:lnTo>
                <a:lnTo>
                  <a:pt x="534" y="1473"/>
                </a:lnTo>
                <a:lnTo>
                  <a:pt x="546" y="1463"/>
                </a:lnTo>
                <a:lnTo>
                  <a:pt x="560" y="1456"/>
                </a:lnTo>
                <a:lnTo>
                  <a:pt x="574" y="1454"/>
                </a:lnTo>
                <a:close/>
                <a:moveTo>
                  <a:pt x="1679" y="359"/>
                </a:moveTo>
                <a:lnTo>
                  <a:pt x="1629" y="362"/>
                </a:lnTo>
                <a:lnTo>
                  <a:pt x="1580" y="371"/>
                </a:lnTo>
                <a:lnTo>
                  <a:pt x="1534" y="386"/>
                </a:lnTo>
                <a:lnTo>
                  <a:pt x="1491" y="405"/>
                </a:lnTo>
                <a:lnTo>
                  <a:pt x="1450" y="431"/>
                </a:lnTo>
                <a:lnTo>
                  <a:pt x="1412" y="460"/>
                </a:lnTo>
                <a:lnTo>
                  <a:pt x="1379" y="494"/>
                </a:lnTo>
                <a:lnTo>
                  <a:pt x="1349" y="530"/>
                </a:lnTo>
                <a:lnTo>
                  <a:pt x="1325" y="571"/>
                </a:lnTo>
                <a:lnTo>
                  <a:pt x="1304" y="615"/>
                </a:lnTo>
                <a:lnTo>
                  <a:pt x="1290" y="662"/>
                </a:lnTo>
                <a:lnTo>
                  <a:pt x="1281" y="709"/>
                </a:lnTo>
                <a:lnTo>
                  <a:pt x="1278" y="760"/>
                </a:lnTo>
                <a:lnTo>
                  <a:pt x="1281" y="810"/>
                </a:lnTo>
                <a:lnTo>
                  <a:pt x="1290" y="859"/>
                </a:lnTo>
                <a:lnTo>
                  <a:pt x="1304" y="904"/>
                </a:lnTo>
                <a:lnTo>
                  <a:pt x="1325" y="948"/>
                </a:lnTo>
                <a:lnTo>
                  <a:pt x="1349" y="989"/>
                </a:lnTo>
                <a:lnTo>
                  <a:pt x="1379" y="1026"/>
                </a:lnTo>
                <a:lnTo>
                  <a:pt x="1412" y="1060"/>
                </a:lnTo>
                <a:lnTo>
                  <a:pt x="1450" y="1089"/>
                </a:lnTo>
                <a:lnTo>
                  <a:pt x="1491" y="1114"/>
                </a:lnTo>
                <a:lnTo>
                  <a:pt x="1534" y="1134"/>
                </a:lnTo>
                <a:lnTo>
                  <a:pt x="1580" y="1148"/>
                </a:lnTo>
                <a:lnTo>
                  <a:pt x="1629" y="1158"/>
                </a:lnTo>
                <a:lnTo>
                  <a:pt x="1679" y="1162"/>
                </a:lnTo>
                <a:lnTo>
                  <a:pt x="1730" y="1158"/>
                </a:lnTo>
                <a:lnTo>
                  <a:pt x="1779" y="1148"/>
                </a:lnTo>
                <a:lnTo>
                  <a:pt x="1825" y="1134"/>
                </a:lnTo>
                <a:lnTo>
                  <a:pt x="1868" y="1114"/>
                </a:lnTo>
                <a:lnTo>
                  <a:pt x="1909" y="1089"/>
                </a:lnTo>
                <a:lnTo>
                  <a:pt x="1947" y="1060"/>
                </a:lnTo>
                <a:lnTo>
                  <a:pt x="1980" y="1026"/>
                </a:lnTo>
                <a:lnTo>
                  <a:pt x="2010" y="989"/>
                </a:lnTo>
                <a:lnTo>
                  <a:pt x="2034" y="948"/>
                </a:lnTo>
                <a:lnTo>
                  <a:pt x="2055" y="904"/>
                </a:lnTo>
                <a:lnTo>
                  <a:pt x="2069" y="859"/>
                </a:lnTo>
                <a:lnTo>
                  <a:pt x="2078" y="810"/>
                </a:lnTo>
                <a:lnTo>
                  <a:pt x="2081" y="760"/>
                </a:lnTo>
                <a:lnTo>
                  <a:pt x="2078" y="709"/>
                </a:lnTo>
                <a:lnTo>
                  <a:pt x="2069" y="662"/>
                </a:lnTo>
                <a:lnTo>
                  <a:pt x="2055" y="615"/>
                </a:lnTo>
                <a:lnTo>
                  <a:pt x="2034" y="571"/>
                </a:lnTo>
                <a:lnTo>
                  <a:pt x="2010" y="530"/>
                </a:lnTo>
                <a:lnTo>
                  <a:pt x="1980" y="494"/>
                </a:lnTo>
                <a:lnTo>
                  <a:pt x="1947" y="460"/>
                </a:lnTo>
                <a:lnTo>
                  <a:pt x="1909" y="431"/>
                </a:lnTo>
                <a:lnTo>
                  <a:pt x="1868" y="405"/>
                </a:lnTo>
                <a:lnTo>
                  <a:pt x="1825" y="386"/>
                </a:lnTo>
                <a:lnTo>
                  <a:pt x="1779" y="371"/>
                </a:lnTo>
                <a:lnTo>
                  <a:pt x="1730" y="362"/>
                </a:lnTo>
                <a:lnTo>
                  <a:pt x="1679" y="359"/>
                </a:lnTo>
                <a:close/>
                <a:moveTo>
                  <a:pt x="1676" y="0"/>
                </a:moveTo>
                <a:lnTo>
                  <a:pt x="1746" y="3"/>
                </a:lnTo>
                <a:lnTo>
                  <a:pt x="1813" y="12"/>
                </a:lnTo>
                <a:lnTo>
                  <a:pt x="1880" y="26"/>
                </a:lnTo>
                <a:lnTo>
                  <a:pt x="1943" y="47"/>
                </a:lnTo>
                <a:lnTo>
                  <a:pt x="2004" y="72"/>
                </a:lnTo>
                <a:lnTo>
                  <a:pt x="2062" y="103"/>
                </a:lnTo>
                <a:lnTo>
                  <a:pt x="2117" y="138"/>
                </a:lnTo>
                <a:lnTo>
                  <a:pt x="2169" y="178"/>
                </a:lnTo>
                <a:lnTo>
                  <a:pt x="2217" y="222"/>
                </a:lnTo>
                <a:lnTo>
                  <a:pt x="2260" y="269"/>
                </a:lnTo>
                <a:lnTo>
                  <a:pt x="2301" y="321"/>
                </a:lnTo>
                <a:lnTo>
                  <a:pt x="2336" y="376"/>
                </a:lnTo>
                <a:lnTo>
                  <a:pt x="2367" y="434"/>
                </a:lnTo>
                <a:lnTo>
                  <a:pt x="2393" y="494"/>
                </a:lnTo>
                <a:lnTo>
                  <a:pt x="2413" y="558"/>
                </a:lnTo>
                <a:lnTo>
                  <a:pt x="2428" y="623"/>
                </a:lnTo>
                <a:lnTo>
                  <a:pt x="2438" y="690"/>
                </a:lnTo>
                <a:lnTo>
                  <a:pt x="2441" y="760"/>
                </a:lnTo>
                <a:lnTo>
                  <a:pt x="2439" y="822"/>
                </a:lnTo>
                <a:lnTo>
                  <a:pt x="2433" y="881"/>
                </a:lnTo>
                <a:lnTo>
                  <a:pt x="2423" y="937"/>
                </a:lnTo>
                <a:lnTo>
                  <a:pt x="2411" y="990"/>
                </a:lnTo>
                <a:lnTo>
                  <a:pt x="2396" y="1040"/>
                </a:lnTo>
                <a:lnTo>
                  <a:pt x="2377" y="1086"/>
                </a:lnTo>
                <a:lnTo>
                  <a:pt x="2356" y="1132"/>
                </a:lnTo>
                <a:lnTo>
                  <a:pt x="2333" y="1175"/>
                </a:lnTo>
                <a:lnTo>
                  <a:pt x="2307" y="1216"/>
                </a:lnTo>
                <a:lnTo>
                  <a:pt x="2280" y="1257"/>
                </a:lnTo>
                <a:lnTo>
                  <a:pt x="2250" y="1296"/>
                </a:lnTo>
                <a:lnTo>
                  <a:pt x="2219" y="1334"/>
                </a:lnTo>
                <a:lnTo>
                  <a:pt x="2187" y="1372"/>
                </a:lnTo>
                <a:lnTo>
                  <a:pt x="2153" y="1410"/>
                </a:lnTo>
                <a:lnTo>
                  <a:pt x="2120" y="1447"/>
                </a:lnTo>
                <a:lnTo>
                  <a:pt x="2085" y="1486"/>
                </a:lnTo>
                <a:lnTo>
                  <a:pt x="2051" y="1524"/>
                </a:lnTo>
                <a:lnTo>
                  <a:pt x="2015" y="1564"/>
                </a:lnTo>
                <a:lnTo>
                  <a:pt x="1980" y="1605"/>
                </a:lnTo>
                <a:lnTo>
                  <a:pt x="1946" y="1646"/>
                </a:lnTo>
                <a:lnTo>
                  <a:pt x="1911" y="1690"/>
                </a:lnTo>
                <a:lnTo>
                  <a:pt x="1878" y="1736"/>
                </a:lnTo>
                <a:lnTo>
                  <a:pt x="1845" y="1785"/>
                </a:lnTo>
                <a:lnTo>
                  <a:pt x="1814" y="1835"/>
                </a:lnTo>
                <a:lnTo>
                  <a:pt x="1784" y="1888"/>
                </a:lnTo>
                <a:lnTo>
                  <a:pt x="1756" y="1945"/>
                </a:lnTo>
                <a:lnTo>
                  <a:pt x="1730" y="2005"/>
                </a:lnTo>
                <a:lnTo>
                  <a:pt x="1722" y="2018"/>
                </a:lnTo>
                <a:lnTo>
                  <a:pt x="1712" y="2028"/>
                </a:lnTo>
                <a:lnTo>
                  <a:pt x="1699" y="2036"/>
                </a:lnTo>
                <a:lnTo>
                  <a:pt x="1686" y="2039"/>
                </a:lnTo>
                <a:lnTo>
                  <a:pt x="1673" y="2039"/>
                </a:lnTo>
                <a:lnTo>
                  <a:pt x="1660" y="2036"/>
                </a:lnTo>
                <a:lnTo>
                  <a:pt x="1647" y="2028"/>
                </a:lnTo>
                <a:lnTo>
                  <a:pt x="1636" y="2018"/>
                </a:lnTo>
                <a:lnTo>
                  <a:pt x="1629" y="2005"/>
                </a:lnTo>
                <a:lnTo>
                  <a:pt x="1600" y="1939"/>
                </a:lnTo>
                <a:lnTo>
                  <a:pt x="1568" y="1877"/>
                </a:lnTo>
                <a:lnTo>
                  <a:pt x="1534" y="1818"/>
                </a:lnTo>
                <a:lnTo>
                  <a:pt x="1500" y="1763"/>
                </a:lnTo>
                <a:lnTo>
                  <a:pt x="1463" y="1711"/>
                </a:lnTo>
                <a:lnTo>
                  <a:pt x="1425" y="1662"/>
                </a:lnTo>
                <a:lnTo>
                  <a:pt x="1388" y="1615"/>
                </a:lnTo>
                <a:lnTo>
                  <a:pt x="1349" y="1569"/>
                </a:lnTo>
                <a:lnTo>
                  <a:pt x="1309" y="1525"/>
                </a:lnTo>
                <a:lnTo>
                  <a:pt x="1271" y="1483"/>
                </a:lnTo>
                <a:lnTo>
                  <a:pt x="1233" y="1441"/>
                </a:lnTo>
                <a:lnTo>
                  <a:pt x="1195" y="1399"/>
                </a:lnTo>
                <a:lnTo>
                  <a:pt x="1160" y="1358"/>
                </a:lnTo>
                <a:lnTo>
                  <a:pt x="1124" y="1315"/>
                </a:lnTo>
                <a:lnTo>
                  <a:pt x="1091" y="1272"/>
                </a:lnTo>
                <a:lnTo>
                  <a:pt x="1060" y="1229"/>
                </a:lnTo>
                <a:lnTo>
                  <a:pt x="1030" y="1183"/>
                </a:lnTo>
                <a:lnTo>
                  <a:pt x="1005" y="1135"/>
                </a:lnTo>
                <a:lnTo>
                  <a:pt x="982" y="1085"/>
                </a:lnTo>
                <a:lnTo>
                  <a:pt x="961" y="1033"/>
                </a:lnTo>
                <a:lnTo>
                  <a:pt x="944" y="977"/>
                </a:lnTo>
                <a:lnTo>
                  <a:pt x="932" y="918"/>
                </a:lnTo>
                <a:lnTo>
                  <a:pt x="922" y="852"/>
                </a:lnTo>
                <a:lnTo>
                  <a:pt x="919" y="787"/>
                </a:lnTo>
                <a:lnTo>
                  <a:pt x="921" y="722"/>
                </a:lnTo>
                <a:lnTo>
                  <a:pt x="929" y="658"/>
                </a:lnTo>
                <a:lnTo>
                  <a:pt x="941" y="595"/>
                </a:lnTo>
                <a:lnTo>
                  <a:pt x="958" y="534"/>
                </a:lnTo>
                <a:lnTo>
                  <a:pt x="981" y="475"/>
                </a:lnTo>
                <a:lnTo>
                  <a:pt x="1007" y="418"/>
                </a:lnTo>
                <a:lnTo>
                  <a:pt x="1038" y="363"/>
                </a:lnTo>
                <a:lnTo>
                  <a:pt x="1072" y="311"/>
                </a:lnTo>
                <a:lnTo>
                  <a:pt x="1111" y="262"/>
                </a:lnTo>
                <a:lnTo>
                  <a:pt x="1153" y="216"/>
                </a:lnTo>
                <a:lnTo>
                  <a:pt x="1199" y="175"/>
                </a:lnTo>
                <a:lnTo>
                  <a:pt x="1248" y="136"/>
                </a:lnTo>
                <a:lnTo>
                  <a:pt x="1301" y="103"/>
                </a:lnTo>
                <a:lnTo>
                  <a:pt x="1356" y="72"/>
                </a:lnTo>
                <a:lnTo>
                  <a:pt x="1415" y="48"/>
                </a:lnTo>
                <a:lnTo>
                  <a:pt x="1476" y="27"/>
                </a:lnTo>
                <a:lnTo>
                  <a:pt x="1539" y="13"/>
                </a:lnTo>
                <a:lnTo>
                  <a:pt x="1606" y="4"/>
                </a:lnTo>
                <a:lnTo>
                  <a:pt x="1676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54" name="Group 1067"/>
          <p:cNvGrpSpPr/>
          <p:nvPr/>
        </p:nvGrpSpPr>
        <p:grpSpPr>
          <a:xfrm>
            <a:off x="1894114" y="2591058"/>
            <a:ext cx="129791" cy="129791"/>
            <a:chOff x="9093200" y="1905001"/>
            <a:chExt cx="577850" cy="577850"/>
          </a:xfrm>
          <a:solidFill>
            <a:schemeClr val="bg1"/>
          </a:solidFill>
        </p:grpSpPr>
        <p:sp>
          <p:nvSpPr>
            <p:cNvPr id="55" name="Freeform 429"/>
            <p:cNvSpPr>
              <a:spLocks noEditPoints="1"/>
            </p:cNvSpPr>
            <p:nvPr/>
          </p:nvSpPr>
          <p:spPr bwMode="auto">
            <a:xfrm>
              <a:off x="9093200" y="1905001"/>
              <a:ext cx="577850" cy="577850"/>
            </a:xfrm>
            <a:custGeom>
              <a:avLst/>
              <a:gdLst>
                <a:gd name="T0" fmla="*/ 1532 w 3643"/>
                <a:gd name="T1" fmla="*/ 406 h 3643"/>
                <a:gd name="T2" fmla="*/ 1176 w 3643"/>
                <a:gd name="T3" fmla="*/ 530 h 3643"/>
                <a:gd name="T4" fmla="*/ 868 w 3643"/>
                <a:gd name="T5" fmla="*/ 737 h 3643"/>
                <a:gd name="T6" fmla="*/ 624 w 3643"/>
                <a:gd name="T7" fmla="*/ 1015 h 3643"/>
                <a:gd name="T8" fmla="*/ 457 w 3643"/>
                <a:gd name="T9" fmla="*/ 1347 h 3643"/>
                <a:gd name="T10" fmla="*/ 380 w 3643"/>
                <a:gd name="T11" fmla="*/ 1722 h 3643"/>
                <a:gd name="T12" fmla="*/ 407 w 3643"/>
                <a:gd name="T13" fmla="*/ 2111 h 3643"/>
                <a:gd name="T14" fmla="*/ 530 w 3643"/>
                <a:gd name="T15" fmla="*/ 2467 h 3643"/>
                <a:gd name="T16" fmla="*/ 737 w 3643"/>
                <a:gd name="T17" fmla="*/ 2775 h 3643"/>
                <a:gd name="T18" fmla="*/ 1015 w 3643"/>
                <a:gd name="T19" fmla="*/ 3019 h 3643"/>
                <a:gd name="T20" fmla="*/ 1347 w 3643"/>
                <a:gd name="T21" fmla="*/ 3186 h 3643"/>
                <a:gd name="T22" fmla="*/ 1723 w 3643"/>
                <a:gd name="T23" fmla="*/ 3263 h 3643"/>
                <a:gd name="T24" fmla="*/ 2113 w 3643"/>
                <a:gd name="T25" fmla="*/ 3236 h 3643"/>
                <a:gd name="T26" fmla="*/ 2469 w 3643"/>
                <a:gd name="T27" fmla="*/ 3113 h 3643"/>
                <a:gd name="T28" fmla="*/ 2775 w 3643"/>
                <a:gd name="T29" fmla="*/ 2906 h 3643"/>
                <a:gd name="T30" fmla="*/ 3019 w 3643"/>
                <a:gd name="T31" fmla="*/ 2628 h 3643"/>
                <a:gd name="T32" fmla="*/ 3186 w 3643"/>
                <a:gd name="T33" fmla="*/ 2294 h 3643"/>
                <a:gd name="T34" fmla="*/ 3263 w 3643"/>
                <a:gd name="T35" fmla="*/ 1920 h 3643"/>
                <a:gd name="T36" fmla="*/ 3236 w 3643"/>
                <a:gd name="T37" fmla="*/ 1530 h 3643"/>
                <a:gd name="T38" fmla="*/ 3113 w 3643"/>
                <a:gd name="T39" fmla="*/ 1174 h 3643"/>
                <a:gd name="T40" fmla="*/ 2906 w 3643"/>
                <a:gd name="T41" fmla="*/ 868 h 3643"/>
                <a:gd name="T42" fmla="*/ 2628 w 3643"/>
                <a:gd name="T43" fmla="*/ 624 h 3643"/>
                <a:gd name="T44" fmla="*/ 2296 w 3643"/>
                <a:gd name="T45" fmla="*/ 457 h 3643"/>
                <a:gd name="T46" fmla="*/ 1921 w 3643"/>
                <a:gd name="T47" fmla="*/ 380 h 3643"/>
                <a:gd name="T48" fmla="*/ 2042 w 3643"/>
                <a:gd name="T49" fmla="*/ 13 h 3643"/>
                <a:gd name="T50" fmla="*/ 2457 w 3643"/>
                <a:gd name="T51" fmla="*/ 114 h 3643"/>
                <a:gd name="T52" fmla="*/ 2828 w 3643"/>
                <a:gd name="T53" fmla="*/ 304 h 3643"/>
                <a:gd name="T54" fmla="*/ 3145 w 3643"/>
                <a:gd name="T55" fmla="*/ 571 h 3643"/>
                <a:gd name="T56" fmla="*/ 3394 w 3643"/>
                <a:gd name="T57" fmla="*/ 903 h 3643"/>
                <a:gd name="T58" fmla="*/ 3563 w 3643"/>
                <a:gd name="T59" fmla="*/ 1286 h 3643"/>
                <a:gd name="T60" fmla="*/ 3640 w 3643"/>
                <a:gd name="T61" fmla="*/ 1710 h 3643"/>
                <a:gd name="T62" fmla="*/ 3613 w 3643"/>
                <a:gd name="T63" fmla="*/ 2148 h 3643"/>
                <a:gd name="T64" fmla="*/ 3489 w 3643"/>
                <a:gd name="T65" fmla="*/ 2553 h 3643"/>
                <a:gd name="T66" fmla="*/ 3278 w 3643"/>
                <a:gd name="T67" fmla="*/ 2912 h 3643"/>
                <a:gd name="T68" fmla="*/ 2994 w 3643"/>
                <a:gd name="T69" fmla="*/ 3214 h 3643"/>
                <a:gd name="T70" fmla="*/ 2648 w 3643"/>
                <a:gd name="T71" fmla="*/ 3443 h 3643"/>
                <a:gd name="T72" fmla="*/ 2254 w 3643"/>
                <a:gd name="T73" fmla="*/ 3591 h 3643"/>
                <a:gd name="T74" fmla="*/ 1822 w 3643"/>
                <a:gd name="T75" fmla="*/ 3643 h 3643"/>
                <a:gd name="T76" fmla="*/ 1390 w 3643"/>
                <a:gd name="T77" fmla="*/ 3591 h 3643"/>
                <a:gd name="T78" fmla="*/ 995 w 3643"/>
                <a:gd name="T79" fmla="*/ 3443 h 3643"/>
                <a:gd name="T80" fmla="*/ 649 w 3643"/>
                <a:gd name="T81" fmla="*/ 3214 h 3643"/>
                <a:gd name="T82" fmla="*/ 365 w 3643"/>
                <a:gd name="T83" fmla="*/ 2912 h 3643"/>
                <a:gd name="T84" fmla="*/ 154 w 3643"/>
                <a:gd name="T85" fmla="*/ 2553 h 3643"/>
                <a:gd name="T86" fmla="*/ 30 w 3643"/>
                <a:gd name="T87" fmla="*/ 2148 h 3643"/>
                <a:gd name="T88" fmla="*/ 0 w 3643"/>
                <a:gd name="T89" fmla="*/ 1821 h 3643"/>
                <a:gd name="T90" fmla="*/ 52 w 3643"/>
                <a:gd name="T91" fmla="*/ 1389 h 3643"/>
                <a:gd name="T92" fmla="*/ 200 w 3643"/>
                <a:gd name="T93" fmla="*/ 995 h 3643"/>
                <a:gd name="T94" fmla="*/ 429 w 3643"/>
                <a:gd name="T95" fmla="*/ 649 h 3643"/>
                <a:gd name="T96" fmla="*/ 730 w 3643"/>
                <a:gd name="T97" fmla="*/ 364 h 3643"/>
                <a:gd name="T98" fmla="*/ 1089 w 3643"/>
                <a:gd name="T99" fmla="*/ 153 h 3643"/>
                <a:gd name="T100" fmla="*/ 1495 w 3643"/>
                <a:gd name="T101" fmla="*/ 29 h 36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643" h="3643">
                  <a:moveTo>
                    <a:pt x="1822" y="377"/>
                  </a:moveTo>
                  <a:lnTo>
                    <a:pt x="1723" y="380"/>
                  </a:lnTo>
                  <a:lnTo>
                    <a:pt x="1626" y="390"/>
                  </a:lnTo>
                  <a:lnTo>
                    <a:pt x="1532" y="406"/>
                  </a:lnTo>
                  <a:lnTo>
                    <a:pt x="1438" y="428"/>
                  </a:lnTo>
                  <a:lnTo>
                    <a:pt x="1347" y="457"/>
                  </a:lnTo>
                  <a:lnTo>
                    <a:pt x="1260" y="490"/>
                  </a:lnTo>
                  <a:lnTo>
                    <a:pt x="1176" y="530"/>
                  </a:lnTo>
                  <a:lnTo>
                    <a:pt x="1093" y="574"/>
                  </a:lnTo>
                  <a:lnTo>
                    <a:pt x="1015" y="624"/>
                  </a:lnTo>
                  <a:lnTo>
                    <a:pt x="939" y="679"/>
                  </a:lnTo>
                  <a:lnTo>
                    <a:pt x="868" y="737"/>
                  </a:lnTo>
                  <a:lnTo>
                    <a:pt x="801" y="801"/>
                  </a:lnTo>
                  <a:lnTo>
                    <a:pt x="737" y="868"/>
                  </a:lnTo>
                  <a:lnTo>
                    <a:pt x="679" y="939"/>
                  </a:lnTo>
                  <a:lnTo>
                    <a:pt x="624" y="1015"/>
                  </a:lnTo>
                  <a:lnTo>
                    <a:pt x="574" y="1092"/>
                  </a:lnTo>
                  <a:lnTo>
                    <a:pt x="530" y="1174"/>
                  </a:lnTo>
                  <a:lnTo>
                    <a:pt x="491" y="1260"/>
                  </a:lnTo>
                  <a:lnTo>
                    <a:pt x="457" y="1347"/>
                  </a:lnTo>
                  <a:lnTo>
                    <a:pt x="429" y="1437"/>
                  </a:lnTo>
                  <a:lnTo>
                    <a:pt x="407" y="1530"/>
                  </a:lnTo>
                  <a:lnTo>
                    <a:pt x="390" y="1626"/>
                  </a:lnTo>
                  <a:lnTo>
                    <a:pt x="380" y="1722"/>
                  </a:lnTo>
                  <a:lnTo>
                    <a:pt x="377" y="1821"/>
                  </a:lnTo>
                  <a:lnTo>
                    <a:pt x="380" y="1920"/>
                  </a:lnTo>
                  <a:lnTo>
                    <a:pt x="390" y="2017"/>
                  </a:lnTo>
                  <a:lnTo>
                    <a:pt x="407" y="2111"/>
                  </a:lnTo>
                  <a:lnTo>
                    <a:pt x="429" y="2205"/>
                  </a:lnTo>
                  <a:lnTo>
                    <a:pt x="457" y="2294"/>
                  </a:lnTo>
                  <a:lnTo>
                    <a:pt x="491" y="2383"/>
                  </a:lnTo>
                  <a:lnTo>
                    <a:pt x="530" y="2467"/>
                  </a:lnTo>
                  <a:lnTo>
                    <a:pt x="574" y="2550"/>
                  </a:lnTo>
                  <a:lnTo>
                    <a:pt x="624" y="2628"/>
                  </a:lnTo>
                  <a:lnTo>
                    <a:pt x="679" y="2703"/>
                  </a:lnTo>
                  <a:lnTo>
                    <a:pt x="737" y="2775"/>
                  </a:lnTo>
                  <a:lnTo>
                    <a:pt x="801" y="2842"/>
                  </a:lnTo>
                  <a:lnTo>
                    <a:pt x="868" y="2906"/>
                  </a:lnTo>
                  <a:lnTo>
                    <a:pt x="939" y="2964"/>
                  </a:lnTo>
                  <a:lnTo>
                    <a:pt x="1015" y="3019"/>
                  </a:lnTo>
                  <a:lnTo>
                    <a:pt x="1093" y="3068"/>
                  </a:lnTo>
                  <a:lnTo>
                    <a:pt x="1176" y="3113"/>
                  </a:lnTo>
                  <a:lnTo>
                    <a:pt x="1260" y="3152"/>
                  </a:lnTo>
                  <a:lnTo>
                    <a:pt x="1347" y="3186"/>
                  </a:lnTo>
                  <a:lnTo>
                    <a:pt x="1438" y="3214"/>
                  </a:lnTo>
                  <a:lnTo>
                    <a:pt x="1532" y="3236"/>
                  </a:lnTo>
                  <a:lnTo>
                    <a:pt x="1626" y="3253"/>
                  </a:lnTo>
                  <a:lnTo>
                    <a:pt x="1723" y="3263"/>
                  </a:lnTo>
                  <a:lnTo>
                    <a:pt x="1822" y="3266"/>
                  </a:lnTo>
                  <a:lnTo>
                    <a:pt x="1921" y="3263"/>
                  </a:lnTo>
                  <a:lnTo>
                    <a:pt x="2017" y="3253"/>
                  </a:lnTo>
                  <a:lnTo>
                    <a:pt x="2113" y="3236"/>
                  </a:lnTo>
                  <a:lnTo>
                    <a:pt x="2205" y="3214"/>
                  </a:lnTo>
                  <a:lnTo>
                    <a:pt x="2296" y="3186"/>
                  </a:lnTo>
                  <a:lnTo>
                    <a:pt x="2383" y="3152"/>
                  </a:lnTo>
                  <a:lnTo>
                    <a:pt x="2469" y="3113"/>
                  </a:lnTo>
                  <a:lnTo>
                    <a:pt x="2550" y="3068"/>
                  </a:lnTo>
                  <a:lnTo>
                    <a:pt x="2628" y="3019"/>
                  </a:lnTo>
                  <a:lnTo>
                    <a:pt x="2704" y="2964"/>
                  </a:lnTo>
                  <a:lnTo>
                    <a:pt x="2775" y="2906"/>
                  </a:lnTo>
                  <a:lnTo>
                    <a:pt x="2842" y="2842"/>
                  </a:lnTo>
                  <a:lnTo>
                    <a:pt x="2906" y="2775"/>
                  </a:lnTo>
                  <a:lnTo>
                    <a:pt x="2964" y="2703"/>
                  </a:lnTo>
                  <a:lnTo>
                    <a:pt x="3019" y="2628"/>
                  </a:lnTo>
                  <a:lnTo>
                    <a:pt x="3069" y="2550"/>
                  </a:lnTo>
                  <a:lnTo>
                    <a:pt x="3113" y="2467"/>
                  </a:lnTo>
                  <a:lnTo>
                    <a:pt x="3152" y="2383"/>
                  </a:lnTo>
                  <a:lnTo>
                    <a:pt x="3186" y="2294"/>
                  </a:lnTo>
                  <a:lnTo>
                    <a:pt x="3214" y="2205"/>
                  </a:lnTo>
                  <a:lnTo>
                    <a:pt x="3236" y="2111"/>
                  </a:lnTo>
                  <a:lnTo>
                    <a:pt x="3253" y="2017"/>
                  </a:lnTo>
                  <a:lnTo>
                    <a:pt x="3263" y="1920"/>
                  </a:lnTo>
                  <a:lnTo>
                    <a:pt x="3266" y="1821"/>
                  </a:lnTo>
                  <a:lnTo>
                    <a:pt x="3263" y="1722"/>
                  </a:lnTo>
                  <a:lnTo>
                    <a:pt x="3253" y="1626"/>
                  </a:lnTo>
                  <a:lnTo>
                    <a:pt x="3236" y="1530"/>
                  </a:lnTo>
                  <a:lnTo>
                    <a:pt x="3214" y="1437"/>
                  </a:lnTo>
                  <a:lnTo>
                    <a:pt x="3186" y="1347"/>
                  </a:lnTo>
                  <a:lnTo>
                    <a:pt x="3152" y="1260"/>
                  </a:lnTo>
                  <a:lnTo>
                    <a:pt x="3113" y="1174"/>
                  </a:lnTo>
                  <a:lnTo>
                    <a:pt x="3069" y="1092"/>
                  </a:lnTo>
                  <a:lnTo>
                    <a:pt x="3019" y="1015"/>
                  </a:lnTo>
                  <a:lnTo>
                    <a:pt x="2964" y="939"/>
                  </a:lnTo>
                  <a:lnTo>
                    <a:pt x="2906" y="868"/>
                  </a:lnTo>
                  <a:lnTo>
                    <a:pt x="2842" y="801"/>
                  </a:lnTo>
                  <a:lnTo>
                    <a:pt x="2775" y="737"/>
                  </a:lnTo>
                  <a:lnTo>
                    <a:pt x="2704" y="679"/>
                  </a:lnTo>
                  <a:lnTo>
                    <a:pt x="2628" y="624"/>
                  </a:lnTo>
                  <a:lnTo>
                    <a:pt x="2550" y="574"/>
                  </a:lnTo>
                  <a:lnTo>
                    <a:pt x="2469" y="530"/>
                  </a:lnTo>
                  <a:lnTo>
                    <a:pt x="2383" y="490"/>
                  </a:lnTo>
                  <a:lnTo>
                    <a:pt x="2296" y="457"/>
                  </a:lnTo>
                  <a:lnTo>
                    <a:pt x="2205" y="428"/>
                  </a:lnTo>
                  <a:lnTo>
                    <a:pt x="2113" y="406"/>
                  </a:lnTo>
                  <a:lnTo>
                    <a:pt x="2017" y="390"/>
                  </a:lnTo>
                  <a:lnTo>
                    <a:pt x="1921" y="380"/>
                  </a:lnTo>
                  <a:lnTo>
                    <a:pt x="1822" y="377"/>
                  </a:lnTo>
                  <a:close/>
                  <a:moveTo>
                    <a:pt x="1822" y="0"/>
                  </a:moveTo>
                  <a:lnTo>
                    <a:pt x="1932" y="3"/>
                  </a:lnTo>
                  <a:lnTo>
                    <a:pt x="2042" y="13"/>
                  </a:lnTo>
                  <a:lnTo>
                    <a:pt x="2148" y="29"/>
                  </a:lnTo>
                  <a:lnTo>
                    <a:pt x="2254" y="51"/>
                  </a:lnTo>
                  <a:lnTo>
                    <a:pt x="2357" y="80"/>
                  </a:lnTo>
                  <a:lnTo>
                    <a:pt x="2457" y="114"/>
                  </a:lnTo>
                  <a:lnTo>
                    <a:pt x="2554" y="153"/>
                  </a:lnTo>
                  <a:lnTo>
                    <a:pt x="2648" y="198"/>
                  </a:lnTo>
                  <a:lnTo>
                    <a:pt x="2740" y="248"/>
                  </a:lnTo>
                  <a:lnTo>
                    <a:pt x="2828" y="304"/>
                  </a:lnTo>
                  <a:lnTo>
                    <a:pt x="2913" y="364"/>
                  </a:lnTo>
                  <a:lnTo>
                    <a:pt x="2994" y="429"/>
                  </a:lnTo>
                  <a:lnTo>
                    <a:pt x="3072" y="498"/>
                  </a:lnTo>
                  <a:lnTo>
                    <a:pt x="3145" y="571"/>
                  </a:lnTo>
                  <a:lnTo>
                    <a:pt x="3214" y="649"/>
                  </a:lnTo>
                  <a:lnTo>
                    <a:pt x="3278" y="730"/>
                  </a:lnTo>
                  <a:lnTo>
                    <a:pt x="3339" y="814"/>
                  </a:lnTo>
                  <a:lnTo>
                    <a:pt x="3394" y="903"/>
                  </a:lnTo>
                  <a:lnTo>
                    <a:pt x="3445" y="995"/>
                  </a:lnTo>
                  <a:lnTo>
                    <a:pt x="3489" y="1089"/>
                  </a:lnTo>
                  <a:lnTo>
                    <a:pt x="3529" y="1186"/>
                  </a:lnTo>
                  <a:lnTo>
                    <a:pt x="3563" y="1286"/>
                  </a:lnTo>
                  <a:lnTo>
                    <a:pt x="3591" y="1389"/>
                  </a:lnTo>
                  <a:lnTo>
                    <a:pt x="3613" y="1494"/>
                  </a:lnTo>
                  <a:lnTo>
                    <a:pt x="3630" y="1601"/>
                  </a:lnTo>
                  <a:lnTo>
                    <a:pt x="3640" y="1710"/>
                  </a:lnTo>
                  <a:lnTo>
                    <a:pt x="3643" y="1821"/>
                  </a:lnTo>
                  <a:lnTo>
                    <a:pt x="3640" y="1932"/>
                  </a:lnTo>
                  <a:lnTo>
                    <a:pt x="3630" y="2040"/>
                  </a:lnTo>
                  <a:lnTo>
                    <a:pt x="3613" y="2148"/>
                  </a:lnTo>
                  <a:lnTo>
                    <a:pt x="3591" y="2253"/>
                  </a:lnTo>
                  <a:lnTo>
                    <a:pt x="3563" y="2355"/>
                  </a:lnTo>
                  <a:lnTo>
                    <a:pt x="3529" y="2456"/>
                  </a:lnTo>
                  <a:lnTo>
                    <a:pt x="3489" y="2553"/>
                  </a:lnTo>
                  <a:lnTo>
                    <a:pt x="3445" y="2648"/>
                  </a:lnTo>
                  <a:lnTo>
                    <a:pt x="3394" y="2739"/>
                  </a:lnTo>
                  <a:lnTo>
                    <a:pt x="3339" y="2828"/>
                  </a:lnTo>
                  <a:lnTo>
                    <a:pt x="3278" y="2912"/>
                  </a:lnTo>
                  <a:lnTo>
                    <a:pt x="3214" y="2994"/>
                  </a:lnTo>
                  <a:lnTo>
                    <a:pt x="3145" y="3071"/>
                  </a:lnTo>
                  <a:lnTo>
                    <a:pt x="3072" y="3144"/>
                  </a:lnTo>
                  <a:lnTo>
                    <a:pt x="2994" y="3214"/>
                  </a:lnTo>
                  <a:lnTo>
                    <a:pt x="2913" y="3278"/>
                  </a:lnTo>
                  <a:lnTo>
                    <a:pt x="2828" y="3338"/>
                  </a:lnTo>
                  <a:lnTo>
                    <a:pt x="2740" y="3394"/>
                  </a:lnTo>
                  <a:lnTo>
                    <a:pt x="2648" y="3443"/>
                  </a:lnTo>
                  <a:lnTo>
                    <a:pt x="2554" y="3489"/>
                  </a:lnTo>
                  <a:lnTo>
                    <a:pt x="2457" y="3529"/>
                  </a:lnTo>
                  <a:lnTo>
                    <a:pt x="2357" y="3562"/>
                  </a:lnTo>
                  <a:lnTo>
                    <a:pt x="2254" y="3591"/>
                  </a:lnTo>
                  <a:lnTo>
                    <a:pt x="2148" y="3613"/>
                  </a:lnTo>
                  <a:lnTo>
                    <a:pt x="2042" y="3630"/>
                  </a:lnTo>
                  <a:lnTo>
                    <a:pt x="1932" y="3640"/>
                  </a:lnTo>
                  <a:lnTo>
                    <a:pt x="1822" y="3643"/>
                  </a:lnTo>
                  <a:lnTo>
                    <a:pt x="1711" y="3640"/>
                  </a:lnTo>
                  <a:lnTo>
                    <a:pt x="1601" y="3630"/>
                  </a:lnTo>
                  <a:lnTo>
                    <a:pt x="1495" y="3613"/>
                  </a:lnTo>
                  <a:lnTo>
                    <a:pt x="1390" y="3591"/>
                  </a:lnTo>
                  <a:lnTo>
                    <a:pt x="1288" y="3562"/>
                  </a:lnTo>
                  <a:lnTo>
                    <a:pt x="1187" y="3529"/>
                  </a:lnTo>
                  <a:lnTo>
                    <a:pt x="1089" y="3489"/>
                  </a:lnTo>
                  <a:lnTo>
                    <a:pt x="995" y="3443"/>
                  </a:lnTo>
                  <a:lnTo>
                    <a:pt x="903" y="3394"/>
                  </a:lnTo>
                  <a:lnTo>
                    <a:pt x="815" y="3338"/>
                  </a:lnTo>
                  <a:lnTo>
                    <a:pt x="730" y="3278"/>
                  </a:lnTo>
                  <a:lnTo>
                    <a:pt x="649" y="3214"/>
                  </a:lnTo>
                  <a:lnTo>
                    <a:pt x="571" y="3144"/>
                  </a:lnTo>
                  <a:lnTo>
                    <a:pt x="498" y="3071"/>
                  </a:lnTo>
                  <a:lnTo>
                    <a:pt x="429" y="2994"/>
                  </a:lnTo>
                  <a:lnTo>
                    <a:pt x="365" y="2912"/>
                  </a:lnTo>
                  <a:lnTo>
                    <a:pt x="305" y="2828"/>
                  </a:lnTo>
                  <a:lnTo>
                    <a:pt x="249" y="2739"/>
                  </a:lnTo>
                  <a:lnTo>
                    <a:pt x="200" y="2648"/>
                  </a:lnTo>
                  <a:lnTo>
                    <a:pt x="154" y="2553"/>
                  </a:lnTo>
                  <a:lnTo>
                    <a:pt x="114" y="2456"/>
                  </a:lnTo>
                  <a:lnTo>
                    <a:pt x="80" y="2355"/>
                  </a:lnTo>
                  <a:lnTo>
                    <a:pt x="52" y="2253"/>
                  </a:lnTo>
                  <a:lnTo>
                    <a:pt x="30" y="2148"/>
                  </a:lnTo>
                  <a:lnTo>
                    <a:pt x="13" y="2040"/>
                  </a:lnTo>
                  <a:lnTo>
                    <a:pt x="3" y="1932"/>
                  </a:lnTo>
                  <a:lnTo>
                    <a:pt x="0" y="1821"/>
                  </a:lnTo>
                  <a:lnTo>
                    <a:pt x="0" y="1821"/>
                  </a:lnTo>
                  <a:lnTo>
                    <a:pt x="3" y="1710"/>
                  </a:lnTo>
                  <a:lnTo>
                    <a:pt x="13" y="1601"/>
                  </a:lnTo>
                  <a:lnTo>
                    <a:pt x="30" y="1494"/>
                  </a:lnTo>
                  <a:lnTo>
                    <a:pt x="52" y="1389"/>
                  </a:lnTo>
                  <a:lnTo>
                    <a:pt x="80" y="1286"/>
                  </a:lnTo>
                  <a:lnTo>
                    <a:pt x="114" y="1186"/>
                  </a:lnTo>
                  <a:lnTo>
                    <a:pt x="154" y="1089"/>
                  </a:lnTo>
                  <a:lnTo>
                    <a:pt x="200" y="995"/>
                  </a:lnTo>
                  <a:lnTo>
                    <a:pt x="249" y="903"/>
                  </a:lnTo>
                  <a:lnTo>
                    <a:pt x="305" y="814"/>
                  </a:lnTo>
                  <a:lnTo>
                    <a:pt x="365" y="730"/>
                  </a:lnTo>
                  <a:lnTo>
                    <a:pt x="429" y="649"/>
                  </a:lnTo>
                  <a:lnTo>
                    <a:pt x="498" y="571"/>
                  </a:lnTo>
                  <a:lnTo>
                    <a:pt x="571" y="498"/>
                  </a:lnTo>
                  <a:lnTo>
                    <a:pt x="649" y="429"/>
                  </a:lnTo>
                  <a:lnTo>
                    <a:pt x="730" y="364"/>
                  </a:lnTo>
                  <a:lnTo>
                    <a:pt x="815" y="304"/>
                  </a:lnTo>
                  <a:lnTo>
                    <a:pt x="903" y="248"/>
                  </a:lnTo>
                  <a:lnTo>
                    <a:pt x="995" y="198"/>
                  </a:lnTo>
                  <a:lnTo>
                    <a:pt x="1089" y="153"/>
                  </a:lnTo>
                  <a:lnTo>
                    <a:pt x="1187" y="114"/>
                  </a:lnTo>
                  <a:lnTo>
                    <a:pt x="1288" y="80"/>
                  </a:lnTo>
                  <a:lnTo>
                    <a:pt x="1390" y="51"/>
                  </a:lnTo>
                  <a:lnTo>
                    <a:pt x="1495" y="29"/>
                  </a:lnTo>
                  <a:lnTo>
                    <a:pt x="1601" y="13"/>
                  </a:lnTo>
                  <a:lnTo>
                    <a:pt x="1711" y="3"/>
                  </a:lnTo>
                  <a:lnTo>
                    <a:pt x="182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Freeform 430"/>
            <p:cNvSpPr>
              <a:spLocks/>
            </p:cNvSpPr>
            <p:nvPr/>
          </p:nvSpPr>
          <p:spPr bwMode="auto">
            <a:xfrm>
              <a:off x="9290050" y="2016126"/>
              <a:ext cx="184150" cy="355600"/>
            </a:xfrm>
            <a:custGeom>
              <a:avLst/>
              <a:gdLst>
                <a:gd name="T0" fmla="*/ 690 w 1158"/>
                <a:gd name="T1" fmla="*/ 9 h 2235"/>
                <a:gd name="T2" fmla="*/ 720 w 1158"/>
                <a:gd name="T3" fmla="*/ 71 h 2235"/>
                <a:gd name="T4" fmla="*/ 722 w 1158"/>
                <a:gd name="T5" fmla="*/ 193 h 2235"/>
                <a:gd name="T6" fmla="*/ 751 w 1158"/>
                <a:gd name="T7" fmla="*/ 241 h 2235"/>
                <a:gd name="T8" fmla="*/ 876 w 1158"/>
                <a:gd name="T9" fmla="*/ 266 h 2235"/>
                <a:gd name="T10" fmla="*/ 1056 w 1158"/>
                <a:gd name="T11" fmla="*/ 329 h 2235"/>
                <a:gd name="T12" fmla="*/ 1084 w 1158"/>
                <a:gd name="T13" fmla="*/ 385 h 2235"/>
                <a:gd name="T14" fmla="*/ 1018 w 1158"/>
                <a:gd name="T15" fmla="*/ 607 h 2235"/>
                <a:gd name="T16" fmla="*/ 974 w 1158"/>
                <a:gd name="T17" fmla="*/ 638 h 2235"/>
                <a:gd name="T18" fmla="*/ 801 w 1158"/>
                <a:gd name="T19" fmla="*/ 576 h 2235"/>
                <a:gd name="T20" fmla="*/ 559 w 1158"/>
                <a:gd name="T21" fmla="*/ 558 h 2235"/>
                <a:gd name="T22" fmla="*/ 450 w 1158"/>
                <a:gd name="T23" fmla="*/ 606 h 2235"/>
                <a:gd name="T24" fmla="*/ 408 w 1158"/>
                <a:gd name="T25" fmla="*/ 693 h 2235"/>
                <a:gd name="T26" fmla="*/ 444 w 1158"/>
                <a:gd name="T27" fmla="*/ 786 h 2235"/>
                <a:gd name="T28" fmla="*/ 576 w 1158"/>
                <a:gd name="T29" fmla="*/ 874 h 2235"/>
                <a:gd name="T30" fmla="*/ 823 w 1158"/>
                <a:gd name="T31" fmla="*/ 980 h 2235"/>
                <a:gd name="T32" fmla="*/ 1018 w 1158"/>
                <a:gd name="T33" fmla="*/ 1114 h 2235"/>
                <a:gd name="T34" fmla="*/ 1127 w 1158"/>
                <a:gd name="T35" fmla="*/ 1284 h 2235"/>
                <a:gd name="T36" fmla="*/ 1158 w 1158"/>
                <a:gd name="T37" fmla="*/ 1480 h 2235"/>
                <a:gd name="T38" fmla="*/ 1107 w 1158"/>
                <a:gd name="T39" fmla="*/ 1673 h 2235"/>
                <a:gd name="T40" fmla="*/ 971 w 1158"/>
                <a:gd name="T41" fmla="*/ 1839 h 2235"/>
                <a:gd name="T42" fmla="*/ 777 w 1158"/>
                <a:gd name="T43" fmla="*/ 1937 h 2235"/>
                <a:gd name="T44" fmla="*/ 716 w 1158"/>
                <a:gd name="T45" fmla="*/ 1982 h 2235"/>
                <a:gd name="T46" fmla="*/ 710 w 1158"/>
                <a:gd name="T47" fmla="*/ 2168 h 2235"/>
                <a:gd name="T48" fmla="*/ 680 w 1158"/>
                <a:gd name="T49" fmla="*/ 2227 h 2235"/>
                <a:gd name="T50" fmla="*/ 468 w 1158"/>
                <a:gd name="T51" fmla="*/ 2233 h 2235"/>
                <a:gd name="T52" fmla="*/ 424 w 1158"/>
                <a:gd name="T53" fmla="*/ 2185 h 2235"/>
                <a:gd name="T54" fmla="*/ 418 w 1158"/>
                <a:gd name="T55" fmla="*/ 2013 h 2235"/>
                <a:gd name="T56" fmla="*/ 386 w 1158"/>
                <a:gd name="T57" fmla="*/ 1974 h 2235"/>
                <a:gd name="T58" fmla="*/ 229 w 1158"/>
                <a:gd name="T59" fmla="*/ 1943 h 2235"/>
                <a:gd name="T60" fmla="*/ 42 w 1158"/>
                <a:gd name="T61" fmla="*/ 1874 h 2235"/>
                <a:gd name="T62" fmla="*/ 0 w 1158"/>
                <a:gd name="T63" fmla="*/ 1826 h 2235"/>
                <a:gd name="T64" fmla="*/ 31 w 1158"/>
                <a:gd name="T65" fmla="*/ 1684 h 2235"/>
                <a:gd name="T66" fmla="*/ 78 w 1158"/>
                <a:gd name="T67" fmla="*/ 1556 h 2235"/>
                <a:gd name="T68" fmla="*/ 128 w 1158"/>
                <a:gd name="T69" fmla="*/ 1554 h 2235"/>
                <a:gd name="T70" fmla="*/ 327 w 1158"/>
                <a:gd name="T71" fmla="*/ 1632 h 2235"/>
                <a:gd name="T72" fmla="*/ 557 w 1158"/>
                <a:gd name="T73" fmla="*/ 1656 h 2235"/>
                <a:gd name="T74" fmla="*/ 708 w 1158"/>
                <a:gd name="T75" fmla="*/ 1596 h 2235"/>
                <a:gd name="T76" fmla="*/ 759 w 1158"/>
                <a:gd name="T77" fmla="*/ 1503 h 2235"/>
                <a:gd name="T78" fmla="*/ 734 w 1158"/>
                <a:gd name="T79" fmla="*/ 1400 h 2235"/>
                <a:gd name="T80" fmla="*/ 620 w 1158"/>
                <a:gd name="T81" fmla="*/ 1305 h 2235"/>
                <a:gd name="T82" fmla="*/ 388 w 1158"/>
                <a:gd name="T83" fmla="*/ 1207 h 2235"/>
                <a:gd name="T84" fmla="*/ 183 w 1158"/>
                <a:gd name="T85" fmla="*/ 1088 h 2235"/>
                <a:gd name="T86" fmla="*/ 62 w 1158"/>
                <a:gd name="T87" fmla="*/ 949 h 2235"/>
                <a:gd name="T88" fmla="*/ 12 w 1158"/>
                <a:gd name="T89" fmla="*/ 771 h 2235"/>
                <a:gd name="T90" fmla="*/ 45 w 1158"/>
                <a:gd name="T91" fmla="*/ 568 h 2235"/>
                <a:gd name="T92" fmla="*/ 144 w 1158"/>
                <a:gd name="T93" fmla="*/ 412 h 2235"/>
                <a:gd name="T94" fmla="*/ 306 w 1158"/>
                <a:gd name="T95" fmla="*/ 304 h 2235"/>
                <a:gd name="T96" fmla="*/ 415 w 1158"/>
                <a:gd name="T97" fmla="*/ 261 h 2235"/>
                <a:gd name="T98" fmla="*/ 439 w 1158"/>
                <a:gd name="T99" fmla="*/ 215 h 2235"/>
                <a:gd name="T100" fmla="*/ 440 w 1158"/>
                <a:gd name="T101" fmla="*/ 79 h 2235"/>
                <a:gd name="T102" fmla="*/ 462 w 1158"/>
                <a:gd name="T103" fmla="*/ 11 h 2235"/>
                <a:gd name="T104" fmla="*/ 580 w 1158"/>
                <a:gd name="T105" fmla="*/ 0 h 2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158" h="2235">
                  <a:moveTo>
                    <a:pt x="618" y="0"/>
                  </a:moveTo>
                  <a:lnTo>
                    <a:pt x="649" y="1"/>
                  </a:lnTo>
                  <a:lnTo>
                    <a:pt x="672" y="3"/>
                  </a:lnTo>
                  <a:lnTo>
                    <a:pt x="690" y="9"/>
                  </a:lnTo>
                  <a:lnTo>
                    <a:pt x="703" y="17"/>
                  </a:lnTo>
                  <a:lnTo>
                    <a:pt x="711" y="30"/>
                  </a:lnTo>
                  <a:lnTo>
                    <a:pt x="717" y="48"/>
                  </a:lnTo>
                  <a:lnTo>
                    <a:pt x="720" y="71"/>
                  </a:lnTo>
                  <a:lnTo>
                    <a:pt x="721" y="102"/>
                  </a:lnTo>
                  <a:lnTo>
                    <a:pt x="721" y="140"/>
                  </a:lnTo>
                  <a:lnTo>
                    <a:pt x="721" y="170"/>
                  </a:lnTo>
                  <a:lnTo>
                    <a:pt x="722" y="193"/>
                  </a:lnTo>
                  <a:lnTo>
                    <a:pt x="726" y="211"/>
                  </a:lnTo>
                  <a:lnTo>
                    <a:pt x="730" y="224"/>
                  </a:lnTo>
                  <a:lnTo>
                    <a:pt x="739" y="233"/>
                  </a:lnTo>
                  <a:lnTo>
                    <a:pt x="751" y="241"/>
                  </a:lnTo>
                  <a:lnTo>
                    <a:pt x="768" y="246"/>
                  </a:lnTo>
                  <a:lnTo>
                    <a:pt x="791" y="251"/>
                  </a:lnTo>
                  <a:lnTo>
                    <a:pt x="820" y="255"/>
                  </a:lnTo>
                  <a:lnTo>
                    <a:pt x="876" y="266"/>
                  </a:lnTo>
                  <a:lnTo>
                    <a:pt x="932" y="281"/>
                  </a:lnTo>
                  <a:lnTo>
                    <a:pt x="986" y="298"/>
                  </a:lnTo>
                  <a:lnTo>
                    <a:pt x="1038" y="319"/>
                  </a:lnTo>
                  <a:lnTo>
                    <a:pt x="1056" y="329"/>
                  </a:lnTo>
                  <a:lnTo>
                    <a:pt x="1069" y="341"/>
                  </a:lnTo>
                  <a:lnTo>
                    <a:pt x="1078" y="353"/>
                  </a:lnTo>
                  <a:lnTo>
                    <a:pt x="1083" y="368"/>
                  </a:lnTo>
                  <a:lnTo>
                    <a:pt x="1084" y="385"/>
                  </a:lnTo>
                  <a:lnTo>
                    <a:pt x="1080" y="404"/>
                  </a:lnTo>
                  <a:lnTo>
                    <a:pt x="1054" y="495"/>
                  </a:lnTo>
                  <a:lnTo>
                    <a:pt x="1026" y="586"/>
                  </a:lnTo>
                  <a:lnTo>
                    <a:pt x="1018" y="607"/>
                  </a:lnTo>
                  <a:lnTo>
                    <a:pt x="1009" y="622"/>
                  </a:lnTo>
                  <a:lnTo>
                    <a:pt x="999" y="632"/>
                  </a:lnTo>
                  <a:lnTo>
                    <a:pt x="988" y="638"/>
                  </a:lnTo>
                  <a:lnTo>
                    <a:pt x="974" y="638"/>
                  </a:lnTo>
                  <a:lnTo>
                    <a:pt x="956" y="633"/>
                  </a:lnTo>
                  <a:lnTo>
                    <a:pt x="935" y="624"/>
                  </a:lnTo>
                  <a:lnTo>
                    <a:pt x="869" y="596"/>
                  </a:lnTo>
                  <a:lnTo>
                    <a:pt x="801" y="576"/>
                  </a:lnTo>
                  <a:lnTo>
                    <a:pt x="732" y="561"/>
                  </a:lnTo>
                  <a:lnTo>
                    <a:pt x="662" y="555"/>
                  </a:lnTo>
                  <a:lnTo>
                    <a:pt x="590" y="556"/>
                  </a:lnTo>
                  <a:lnTo>
                    <a:pt x="559" y="558"/>
                  </a:lnTo>
                  <a:lnTo>
                    <a:pt x="528" y="565"/>
                  </a:lnTo>
                  <a:lnTo>
                    <a:pt x="498" y="575"/>
                  </a:lnTo>
                  <a:lnTo>
                    <a:pt x="472" y="589"/>
                  </a:lnTo>
                  <a:lnTo>
                    <a:pt x="450" y="606"/>
                  </a:lnTo>
                  <a:lnTo>
                    <a:pt x="433" y="626"/>
                  </a:lnTo>
                  <a:lnTo>
                    <a:pt x="419" y="647"/>
                  </a:lnTo>
                  <a:lnTo>
                    <a:pt x="412" y="669"/>
                  </a:lnTo>
                  <a:lnTo>
                    <a:pt x="408" y="693"/>
                  </a:lnTo>
                  <a:lnTo>
                    <a:pt x="409" y="717"/>
                  </a:lnTo>
                  <a:lnTo>
                    <a:pt x="416" y="741"/>
                  </a:lnTo>
                  <a:lnTo>
                    <a:pt x="427" y="764"/>
                  </a:lnTo>
                  <a:lnTo>
                    <a:pt x="444" y="786"/>
                  </a:lnTo>
                  <a:lnTo>
                    <a:pt x="466" y="807"/>
                  </a:lnTo>
                  <a:lnTo>
                    <a:pt x="500" y="832"/>
                  </a:lnTo>
                  <a:lnTo>
                    <a:pt x="538" y="854"/>
                  </a:lnTo>
                  <a:lnTo>
                    <a:pt x="576" y="874"/>
                  </a:lnTo>
                  <a:lnTo>
                    <a:pt x="616" y="892"/>
                  </a:lnTo>
                  <a:lnTo>
                    <a:pt x="686" y="919"/>
                  </a:lnTo>
                  <a:lnTo>
                    <a:pt x="754" y="949"/>
                  </a:lnTo>
                  <a:lnTo>
                    <a:pt x="823" y="980"/>
                  </a:lnTo>
                  <a:lnTo>
                    <a:pt x="890" y="1015"/>
                  </a:lnTo>
                  <a:lnTo>
                    <a:pt x="937" y="1044"/>
                  </a:lnTo>
                  <a:lnTo>
                    <a:pt x="979" y="1077"/>
                  </a:lnTo>
                  <a:lnTo>
                    <a:pt x="1018" y="1114"/>
                  </a:lnTo>
                  <a:lnTo>
                    <a:pt x="1053" y="1152"/>
                  </a:lnTo>
                  <a:lnTo>
                    <a:pt x="1082" y="1195"/>
                  </a:lnTo>
                  <a:lnTo>
                    <a:pt x="1107" y="1239"/>
                  </a:lnTo>
                  <a:lnTo>
                    <a:pt x="1127" y="1284"/>
                  </a:lnTo>
                  <a:lnTo>
                    <a:pt x="1141" y="1332"/>
                  </a:lnTo>
                  <a:lnTo>
                    <a:pt x="1153" y="1381"/>
                  </a:lnTo>
                  <a:lnTo>
                    <a:pt x="1158" y="1430"/>
                  </a:lnTo>
                  <a:lnTo>
                    <a:pt x="1158" y="1480"/>
                  </a:lnTo>
                  <a:lnTo>
                    <a:pt x="1154" y="1528"/>
                  </a:lnTo>
                  <a:lnTo>
                    <a:pt x="1144" y="1578"/>
                  </a:lnTo>
                  <a:lnTo>
                    <a:pt x="1128" y="1626"/>
                  </a:lnTo>
                  <a:lnTo>
                    <a:pt x="1107" y="1673"/>
                  </a:lnTo>
                  <a:lnTo>
                    <a:pt x="1080" y="1718"/>
                  </a:lnTo>
                  <a:lnTo>
                    <a:pt x="1049" y="1762"/>
                  </a:lnTo>
                  <a:lnTo>
                    <a:pt x="1012" y="1803"/>
                  </a:lnTo>
                  <a:lnTo>
                    <a:pt x="971" y="1839"/>
                  </a:lnTo>
                  <a:lnTo>
                    <a:pt x="926" y="1871"/>
                  </a:lnTo>
                  <a:lnTo>
                    <a:pt x="880" y="1898"/>
                  </a:lnTo>
                  <a:lnTo>
                    <a:pt x="830" y="1920"/>
                  </a:lnTo>
                  <a:lnTo>
                    <a:pt x="777" y="1937"/>
                  </a:lnTo>
                  <a:lnTo>
                    <a:pt x="755" y="1944"/>
                  </a:lnTo>
                  <a:lnTo>
                    <a:pt x="738" y="1954"/>
                  </a:lnTo>
                  <a:lnTo>
                    <a:pt x="724" y="1966"/>
                  </a:lnTo>
                  <a:lnTo>
                    <a:pt x="716" y="1982"/>
                  </a:lnTo>
                  <a:lnTo>
                    <a:pt x="711" y="2001"/>
                  </a:lnTo>
                  <a:lnTo>
                    <a:pt x="710" y="2023"/>
                  </a:lnTo>
                  <a:lnTo>
                    <a:pt x="711" y="2095"/>
                  </a:lnTo>
                  <a:lnTo>
                    <a:pt x="710" y="2168"/>
                  </a:lnTo>
                  <a:lnTo>
                    <a:pt x="708" y="2187"/>
                  </a:lnTo>
                  <a:lnTo>
                    <a:pt x="702" y="2204"/>
                  </a:lnTo>
                  <a:lnTo>
                    <a:pt x="693" y="2217"/>
                  </a:lnTo>
                  <a:lnTo>
                    <a:pt x="680" y="2227"/>
                  </a:lnTo>
                  <a:lnTo>
                    <a:pt x="665" y="2233"/>
                  </a:lnTo>
                  <a:lnTo>
                    <a:pt x="645" y="2235"/>
                  </a:lnTo>
                  <a:lnTo>
                    <a:pt x="489" y="2235"/>
                  </a:lnTo>
                  <a:lnTo>
                    <a:pt x="468" y="2233"/>
                  </a:lnTo>
                  <a:lnTo>
                    <a:pt x="452" y="2226"/>
                  </a:lnTo>
                  <a:lnTo>
                    <a:pt x="438" y="2216"/>
                  </a:lnTo>
                  <a:lnTo>
                    <a:pt x="429" y="2202"/>
                  </a:lnTo>
                  <a:lnTo>
                    <a:pt x="424" y="2185"/>
                  </a:lnTo>
                  <a:lnTo>
                    <a:pt x="422" y="2164"/>
                  </a:lnTo>
                  <a:lnTo>
                    <a:pt x="421" y="2059"/>
                  </a:lnTo>
                  <a:lnTo>
                    <a:pt x="421" y="2033"/>
                  </a:lnTo>
                  <a:lnTo>
                    <a:pt x="418" y="2013"/>
                  </a:lnTo>
                  <a:lnTo>
                    <a:pt x="415" y="1999"/>
                  </a:lnTo>
                  <a:lnTo>
                    <a:pt x="409" y="1988"/>
                  </a:lnTo>
                  <a:lnTo>
                    <a:pt x="399" y="1980"/>
                  </a:lnTo>
                  <a:lnTo>
                    <a:pt x="386" y="1974"/>
                  </a:lnTo>
                  <a:lnTo>
                    <a:pt x="367" y="1971"/>
                  </a:lnTo>
                  <a:lnTo>
                    <a:pt x="343" y="1966"/>
                  </a:lnTo>
                  <a:lnTo>
                    <a:pt x="285" y="1955"/>
                  </a:lnTo>
                  <a:lnTo>
                    <a:pt x="229" y="1943"/>
                  </a:lnTo>
                  <a:lnTo>
                    <a:pt x="173" y="1928"/>
                  </a:lnTo>
                  <a:lnTo>
                    <a:pt x="119" y="1909"/>
                  </a:lnTo>
                  <a:lnTo>
                    <a:pt x="66" y="1887"/>
                  </a:lnTo>
                  <a:lnTo>
                    <a:pt x="42" y="1874"/>
                  </a:lnTo>
                  <a:lnTo>
                    <a:pt x="25" y="1863"/>
                  </a:lnTo>
                  <a:lnTo>
                    <a:pt x="12" y="1852"/>
                  </a:lnTo>
                  <a:lnTo>
                    <a:pt x="4" y="1840"/>
                  </a:lnTo>
                  <a:lnTo>
                    <a:pt x="0" y="1826"/>
                  </a:lnTo>
                  <a:lnTo>
                    <a:pt x="0" y="1809"/>
                  </a:lnTo>
                  <a:lnTo>
                    <a:pt x="2" y="1788"/>
                  </a:lnTo>
                  <a:lnTo>
                    <a:pt x="9" y="1763"/>
                  </a:lnTo>
                  <a:lnTo>
                    <a:pt x="31" y="1684"/>
                  </a:lnTo>
                  <a:lnTo>
                    <a:pt x="55" y="1604"/>
                  </a:lnTo>
                  <a:lnTo>
                    <a:pt x="62" y="1583"/>
                  </a:lnTo>
                  <a:lnTo>
                    <a:pt x="70" y="1567"/>
                  </a:lnTo>
                  <a:lnTo>
                    <a:pt x="78" y="1556"/>
                  </a:lnTo>
                  <a:lnTo>
                    <a:pt x="88" y="1549"/>
                  </a:lnTo>
                  <a:lnTo>
                    <a:pt x="99" y="1547"/>
                  </a:lnTo>
                  <a:lnTo>
                    <a:pt x="112" y="1548"/>
                  </a:lnTo>
                  <a:lnTo>
                    <a:pt x="128" y="1554"/>
                  </a:lnTo>
                  <a:lnTo>
                    <a:pt x="148" y="1564"/>
                  </a:lnTo>
                  <a:lnTo>
                    <a:pt x="206" y="1590"/>
                  </a:lnTo>
                  <a:lnTo>
                    <a:pt x="266" y="1614"/>
                  </a:lnTo>
                  <a:lnTo>
                    <a:pt x="327" y="1632"/>
                  </a:lnTo>
                  <a:lnTo>
                    <a:pt x="391" y="1645"/>
                  </a:lnTo>
                  <a:lnTo>
                    <a:pt x="455" y="1655"/>
                  </a:lnTo>
                  <a:lnTo>
                    <a:pt x="506" y="1659"/>
                  </a:lnTo>
                  <a:lnTo>
                    <a:pt x="557" y="1656"/>
                  </a:lnTo>
                  <a:lnTo>
                    <a:pt x="607" y="1646"/>
                  </a:lnTo>
                  <a:lnTo>
                    <a:pt x="657" y="1629"/>
                  </a:lnTo>
                  <a:lnTo>
                    <a:pt x="684" y="1614"/>
                  </a:lnTo>
                  <a:lnTo>
                    <a:pt x="708" y="1596"/>
                  </a:lnTo>
                  <a:lnTo>
                    <a:pt x="728" y="1575"/>
                  </a:lnTo>
                  <a:lnTo>
                    <a:pt x="742" y="1553"/>
                  </a:lnTo>
                  <a:lnTo>
                    <a:pt x="752" y="1528"/>
                  </a:lnTo>
                  <a:lnTo>
                    <a:pt x="759" y="1503"/>
                  </a:lnTo>
                  <a:lnTo>
                    <a:pt x="760" y="1476"/>
                  </a:lnTo>
                  <a:lnTo>
                    <a:pt x="757" y="1451"/>
                  </a:lnTo>
                  <a:lnTo>
                    <a:pt x="748" y="1424"/>
                  </a:lnTo>
                  <a:lnTo>
                    <a:pt x="734" y="1400"/>
                  </a:lnTo>
                  <a:lnTo>
                    <a:pt x="717" y="1375"/>
                  </a:lnTo>
                  <a:lnTo>
                    <a:pt x="693" y="1353"/>
                  </a:lnTo>
                  <a:lnTo>
                    <a:pt x="658" y="1328"/>
                  </a:lnTo>
                  <a:lnTo>
                    <a:pt x="620" y="1305"/>
                  </a:lnTo>
                  <a:lnTo>
                    <a:pt x="579" y="1285"/>
                  </a:lnTo>
                  <a:lnTo>
                    <a:pt x="516" y="1259"/>
                  </a:lnTo>
                  <a:lnTo>
                    <a:pt x="452" y="1233"/>
                  </a:lnTo>
                  <a:lnTo>
                    <a:pt x="388" y="1207"/>
                  </a:lnTo>
                  <a:lnTo>
                    <a:pt x="325" y="1177"/>
                  </a:lnTo>
                  <a:lnTo>
                    <a:pt x="265" y="1145"/>
                  </a:lnTo>
                  <a:lnTo>
                    <a:pt x="222" y="1117"/>
                  </a:lnTo>
                  <a:lnTo>
                    <a:pt x="183" y="1088"/>
                  </a:lnTo>
                  <a:lnTo>
                    <a:pt x="148" y="1057"/>
                  </a:lnTo>
                  <a:lnTo>
                    <a:pt x="116" y="1024"/>
                  </a:lnTo>
                  <a:lnTo>
                    <a:pt x="87" y="988"/>
                  </a:lnTo>
                  <a:lnTo>
                    <a:pt x="62" y="949"/>
                  </a:lnTo>
                  <a:lnTo>
                    <a:pt x="43" y="909"/>
                  </a:lnTo>
                  <a:lnTo>
                    <a:pt x="28" y="866"/>
                  </a:lnTo>
                  <a:lnTo>
                    <a:pt x="18" y="820"/>
                  </a:lnTo>
                  <a:lnTo>
                    <a:pt x="12" y="771"/>
                  </a:lnTo>
                  <a:lnTo>
                    <a:pt x="13" y="719"/>
                  </a:lnTo>
                  <a:lnTo>
                    <a:pt x="19" y="665"/>
                  </a:lnTo>
                  <a:lnTo>
                    <a:pt x="29" y="614"/>
                  </a:lnTo>
                  <a:lnTo>
                    <a:pt x="45" y="568"/>
                  </a:lnTo>
                  <a:lnTo>
                    <a:pt x="63" y="524"/>
                  </a:lnTo>
                  <a:lnTo>
                    <a:pt x="87" y="484"/>
                  </a:lnTo>
                  <a:lnTo>
                    <a:pt x="113" y="446"/>
                  </a:lnTo>
                  <a:lnTo>
                    <a:pt x="144" y="412"/>
                  </a:lnTo>
                  <a:lnTo>
                    <a:pt x="180" y="380"/>
                  </a:lnTo>
                  <a:lnTo>
                    <a:pt x="219" y="353"/>
                  </a:lnTo>
                  <a:lnTo>
                    <a:pt x="261" y="327"/>
                  </a:lnTo>
                  <a:lnTo>
                    <a:pt x="306" y="304"/>
                  </a:lnTo>
                  <a:lnTo>
                    <a:pt x="356" y="285"/>
                  </a:lnTo>
                  <a:lnTo>
                    <a:pt x="381" y="275"/>
                  </a:lnTo>
                  <a:lnTo>
                    <a:pt x="401" y="267"/>
                  </a:lnTo>
                  <a:lnTo>
                    <a:pt x="415" y="261"/>
                  </a:lnTo>
                  <a:lnTo>
                    <a:pt x="426" y="253"/>
                  </a:lnTo>
                  <a:lnTo>
                    <a:pt x="433" y="243"/>
                  </a:lnTo>
                  <a:lnTo>
                    <a:pt x="437" y="231"/>
                  </a:lnTo>
                  <a:lnTo>
                    <a:pt x="439" y="215"/>
                  </a:lnTo>
                  <a:lnTo>
                    <a:pt x="440" y="194"/>
                  </a:lnTo>
                  <a:lnTo>
                    <a:pt x="440" y="168"/>
                  </a:lnTo>
                  <a:lnTo>
                    <a:pt x="440" y="123"/>
                  </a:lnTo>
                  <a:lnTo>
                    <a:pt x="440" y="79"/>
                  </a:lnTo>
                  <a:lnTo>
                    <a:pt x="443" y="54"/>
                  </a:lnTo>
                  <a:lnTo>
                    <a:pt x="446" y="36"/>
                  </a:lnTo>
                  <a:lnTo>
                    <a:pt x="452" y="21"/>
                  </a:lnTo>
                  <a:lnTo>
                    <a:pt x="462" y="11"/>
                  </a:lnTo>
                  <a:lnTo>
                    <a:pt x="475" y="6"/>
                  </a:lnTo>
                  <a:lnTo>
                    <a:pt x="495" y="2"/>
                  </a:lnTo>
                  <a:lnTo>
                    <a:pt x="519" y="0"/>
                  </a:lnTo>
                  <a:lnTo>
                    <a:pt x="580" y="0"/>
                  </a:lnTo>
                  <a:lnTo>
                    <a:pt x="61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57" name="Скругленный прямоугольник 56"/>
          <p:cNvSpPr/>
          <p:nvPr/>
        </p:nvSpPr>
        <p:spPr>
          <a:xfrm>
            <a:off x="611560" y="2992548"/>
            <a:ext cx="1080120" cy="1345141"/>
          </a:xfrm>
          <a:prstGeom prst="roundRect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9" name="TextBox 58"/>
          <p:cNvSpPr txBox="1"/>
          <p:nvPr/>
        </p:nvSpPr>
        <p:spPr>
          <a:xfrm>
            <a:off x="766199" y="4041527"/>
            <a:ext cx="440304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" dirty="0" smtClean="0">
                <a:solidFill>
                  <a:schemeClr val="bg1"/>
                </a:solidFill>
                <a:latin typeface="Montserrat" pitchFamily="2" charset="-52"/>
              </a:rPr>
              <a:t>5000р</a:t>
            </a:r>
            <a:endParaRPr lang="ru-RU" sz="600" dirty="0">
              <a:solidFill>
                <a:schemeClr val="bg1"/>
              </a:solidFill>
              <a:latin typeface="Montserrat" pitchFamily="2" charset="-52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756541" y="3756757"/>
            <a:ext cx="38824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" dirty="0" smtClean="0">
                <a:solidFill>
                  <a:schemeClr val="bg1"/>
                </a:solidFill>
                <a:latin typeface="Montserrat" pitchFamily="2" charset="-52"/>
              </a:rPr>
              <a:t>1 час </a:t>
            </a:r>
            <a:endParaRPr lang="ru-RU" sz="600" dirty="0">
              <a:solidFill>
                <a:schemeClr val="bg1"/>
              </a:solidFill>
              <a:latin typeface="Montserrat" pitchFamily="2" charset="-52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752482" y="3909259"/>
            <a:ext cx="742511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" dirty="0" err="1" smtClean="0">
                <a:solidFill>
                  <a:schemeClr val="bg1"/>
                </a:solidFill>
                <a:latin typeface="Montserrat" pitchFamily="2" charset="-52"/>
              </a:rPr>
              <a:t>м.Бауманская</a:t>
            </a:r>
            <a:endParaRPr lang="ru-RU" sz="600" dirty="0">
              <a:solidFill>
                <a:schemeClr val="bg1"/>
              </a:solidFill>
              <a:latin typeface="Montserrat" pitchFamily="2" charset="-52"/>
            </a:endParaRPr>
          </a:p>
        </p:txBody>
      </p:sp>
      <p:grpSp>
        <p:nvGrpSpPr>
          <p:cNvPr id="62" name="Group 677"/>
          <p:cNvGrpSpPr/>
          <p:nvPr/>
        </p:nvGrpSpPr>
        <p:grpSpPr>
          <a:xfrm>
            <a:off x="683568" y="3764438"/>
            <a:ext cx="137424" cy="137424"/>
            <a:chOff x="5895975" y="4200525"/>
            <a:chExt cx="436563" cy="436562"/>
          </a:xfrm>
          <a:solidFill>
            <a:schemeClr val="bg1"/>
          </a:solidFill>
        </p:grpSpPr>
        <p:sp>
          <p:nvSpPr>
            <p:cNvPr id="63" name="Freeform 225"/>
            <p:cNvSpPr>
              <a:spLocks noEditPoints="1"/>
            </p:cNvSpPr>
            <p:nvPr/>
          </p:nvSpPr>
          <p:spPr bwMode="auto">
            <a:xfrm>
              <a:off x="5895975" y="4200525"/>
              <a:ext cx="436563" cy="436562"/>
            </a:xfrm>
            <a:custGeom>
              <a:avLst/>
              <a:gdLst>
                <a:gd name="T0" fmla="*/ 1829 w 3301"/>
                <a:gd name="T1" fmla="*/ 351 h 3301"/>
                <a:gd name="T2" fmla="*/ 1766 w 3301"/>
                <a:gd name="T3" fmla="*/ 558 h 3301"/>
                <a:gd name="T4" fmla="*/ 1589 w 3301"/>
                <a:gd name="T5" fmla="*/ 588 h 3301"/>
                <a:gd name="T6" fmla="*/ 1476 w 3301"/>
                <a:gd name="T7" fmla="*/ 453 h 3301"/>
                <a:gd name="T8" fmla="*/ 1469 w 3301"/>
                <a:gd name="T9" fmla="*/ 337 h 3301"/>
                <a:gd name="T10" fmla="*/ 1460 w 3301"/>
                <a:gd name="T11" fmla="*/ 333 h 3301"/>
                <a:gd name="T12" fmla="*/ 1051 w 3301"/>
                <a:gd name="T13" fmla="*/ 459 h 3301"/>
                <a:gd name="T14" fmla="*/ 656 w 3301"/>
                <a:gd name="T15" fmla="*/ 763 h 3301"/>
                <a:gd name="T16" fmla="*/ 400 w 3301"/>
                <a:gd name="T17" fmla="*/ 1195 h 3301"/>
                <a:gd name="T18" fmla="*/ 334 w 3301"/>
                <a:gd name="T19" fmla="*/ 1460 h 3301"/>
                <a:gd name="T20" fmla="*/ 453 w 3301"/>
                <a:gd name="T21" fmla="*/ 1475 h 3301"/>
                <a:gd name="T22" fmla="*/ 588 w 3301"/>
                <a:gd name="T23" fmla="*/ 1589 h 3301"/>
                <a:gd name="T24" fmla="*/ 558 w 3301"/>
                <a:gd name="T25" fmla="*/ 1765 h 3301"/>
                <a:gd name="T26" fmla="*/ 357 w 3301"/>
                <a:gd name="T27" fmla="*/ 1828 h 3301"/>
                <a:gd name="T28" fmla="*/ 335 w 3301"/>
                <a:gd name="T29" fmla="*/ 1849 h 3301"/>
                <a:gd name="T30" fmla="*/ 519 w 3301"/>
                <a:gd name="T31" fmla="*/ 2348 h 3301"/>
                <a:gd name="T32" fmla="*/ 873 w 3301"/>
                <a:gd name="T33" fmla="*/ 2730 h 3301"/>
                <a:gd name="T34" fmla="*/ 1354 w 3301"/>
                <a:gd name="T35" fmla="*/ 2947 h 3301"/>
                <a:gd name="T36" fmla="*/ 1471 w 3301"/>
                <a:gd name="T37" fmla="*/ 2954 h 3301"/>
                <a:gd name="T38" fmla="*/ 1514 w 3301"/>
                <a:gd name="T39" fmla="*/ 2765 h 3301"/>
                <a:gd name="T40" fmla="*/ 1682 w 3301"/>
                <a:gd name="T41" fmla="*/ 2705 h 3301"/>
                <a:gd name="T42" fmla="*/ 1818 w 3301"/>
                <a:gd name="T43" fmla="*/ 2817 h 3301"/>
                <a:gd name="T44" fmla="*/ 1837 w 3301"/>
                <a:gd name="T45" fmla="*/ 2964 h 3301"/>
                <a:gd name="T46" fmla="*/ 2102 w 3301"/>
                <a:gd name="T47" fmla="*/ 2902 h 3301"/>
                <a:gd name="T48" fmla="*/ 2533 w 3301"/>
                <a:gd name="T49" fmla="*/ 2644 h 3301"/>
                <a:gd name="T50" fmla="*/ 2839 w 3301"/>
                <a:gd name="T51" fmla="*/ 2249 h 3301"/>
                <a:gd name="T52" fmla="*/ 2968 w 3301"/>
                <a:gd name="T53" fmla="*/ 1839 h 3301"/>
                <a:gd name="T54" fmla="*/ 2848 w 3301"/>
                <a:gd name="T55" fmla="*/ 1825 h 3301"/>
                <a:gd name="T56" fmla="*/ 2713 w 3301"/>
                <a:gd name="T57" fmla="*/ 1712 h 3301"/>
                <a:gd name="T58" fmla="*/ 2744 w 3301"/>
                <a:gd name="T59" fmla="*/ 1535 h 3301"/>
                <a:gd name="T60" fmla="*/ 2950 w 3301"/>
                <a:gd name="T61" fmla="*/ 1472 h 3301"/>
                <a:gd name="T62" fmla="*/ 2966 w 3301"/>
                <a:gd name="T63" fmla="*/ 1457 h 3301"/>
                <a:gd name="T64" fmla="*/ 2796 w 3301"/>
                <a:gd name="T65" fmla="*/ 971 h 3301"/>
                <a:gd name="T66" fmla="*/ 2464 w 3301"/>
                <a:gd name="T67" fmla="*/ 594 h 3301"/>
                <a:gd name="T68" fmla="*/ 2011 w 3301"/>
                <a:gd name="T69" fmla="*/ 368 h 3301"/>
                <a:gd name="T70" fmla="*/ 1947 w 3301"/>
                <a:gd name="T71" fmla="*/ 26 h 3301"/>
                <a:gd name="T72" fmla="*/ 2484 w 3301"/>
                <a:gd name="T73" fmla="*/ 225 h 3301"/>
                <a:gd name="T74" fmla="*/ 2913 w 3301"/>
                <a:gd name="T75" fmla="*/ 587 h 3301"/>
                <a:gd name="T76" fmla="*/ 3198 w 3301"/>
                <a:gd name="T77" fmla="*/ 1075 h 3301"/>
                <a:gd name="T78" fmla="*/ 3301 w 3301"/>
                <a:gd name="T79" fmla="*/ 1650 h 3301"/>
                <a:gd name="T80" fmla="*/ 3198 w 3301"/>
                <a:gd name="T81" fmla="*/ 2226 h 3301"/>
                <a:gd name="T82" fmla="*/ 2913 w 3301"/>
                <a:gd name="T83" fmla="*/ 2714 h 3301"/>
                <a:gd name="T84" fmla="*/ 2484 w 3301"/>
                <a:gd name="T85" fmla="*/ 3075 h 3301"/>
                <a:gd name="T86" fmla="*/ 1947 w 3301"/>
                <a:gd name="T87" fmla="*/ 3275 h 3301"/>
                <a:gd name="T88" fmla="*/ 1354 w 3301"/>
                <a:gd name="T89" fmla="*/ 3275 h 3301"/>
                <a:gd name="T90" fmla="*/ 818 w 3301"/>
                <a:gd name="T91" fmla="*/ 3075 h 3301"/>
                <a:gd name="T92" fmla="*/ 388 w 3301"/>
                <a:gd name="T93" fmla="*/ 2714 h 3301"/>
                <a:gd name="T94" fmla="*/ 104 w 3301"/>
                <a:gd name="T95" fmla="*/ 2226 h 3301"/>
                <a:gd name="T96" fmla="*/ 0 w 3301"/>
                <a:gd name="T97" fmla="*/ 1650 h 3301"/>
                <a:gd name="T98" fmla="*/ 104 w 3301"/>
                <a:gd name="T99" fmla="*/ 1075 h 3301"/>
                <a:gd name="T100" fmla="*/ 388 w 3301"/>
                <a:gd name="T101" fmla="*/ 587 h 3301"/>
                <a:gd name="T102" fmla="*/ 818 w 3301"/>
                <a:gd name="T103" fmla="*/ 225 h 3301"/>
                <a:gd name="T104" fmla="*/ 1354 w 3301"/>
                <a:gd name="T105" fmla="*/ 26 h 33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3301" h="3301">
                  <a:moveTo>
                    <a:pt x="1838" y="333"/>
                  </a:moveTo>
                  <a:lnTo>
                    <a:pt x="1837" y="333"/>
                  </a:lnTo>
                  <a:lnTo>
                    <a:pt x="1835" y="334"/>
                  </a:lnTo>
                  <a:lnTo>
                    <a:pt x="1832" y="338"/>
                  </a:lnTo>
                  <a:lnTo>
                    <a:pt x="1830" y="343"/>
                  </a:lnTo>
                  <a:lnTo>
                    <a:pt x="1829" y="351"/>
                  </a:lnTo>
                  <a:lnTo>
                    <a:pt x="1829" y="421"/>
                  </a:lnTo>
                  <a:lnTo>
                    <a:pt x="1826" y="453"/>
                  </a:lnTo>
                  <a:lnTo>
                    <a:pt x="1818" y="484"/>
                  </a:lnTo>
                  <a:lnTo>
                    <a:pt x="1804" y="512"/>
                  </a:lnTo>
                  <a:lnTo>
                    <a:pt x="1787" y="536"/>
                  </a:lnTo>
                  <a:lnTo>
                    <a:pt x="1766" y="558"/>
                  </a:lnTo>
                  <a:lnTo>
                    <a:pt x="1741" y="575"/>
                  </a:lnTo>
                  <a:lnTo>
                    <a:pt x="1712" y="588"/>
                  </a:lnTo>
                  <a:lnTo>
                    <a:pt x="1682" y="597"/>
                  </a:lnTo>
                  <a:lnTo>
                    <a:pt x="1651" y="599"/>
                  </a:lnTo>
                  <a:lnTo>
                    <a:pt x="1619" y="597"/>
                  </a:lnTo>
                  <a:lnTo>
                    <a:pt x="1589" y="588"/>
                  </a:lnTo>
                  <a:lnTo>
                    <a:pt x="1560" y="575"/>
                  </a:lnTo>
                  <a:lnTo>
                    <a:pt x="1536" y="558"/>
                  </a:lnTo>
                  <a:lnTo>
                    <a:pt x="1514" y="536"/>
                  </a:lnTo>
                  <a:lnTo>
                    <a:pt x="1497" y="512"/>
                  </a:lnTo>
                  <a:lnTo>
                    <a:pt x="1484" y="484"/>
                  </a:lnTo>
                  <a:lnTo>
                    <a:pt x="1476" y="453"/>
                  </a:lnTo>
                  <a:lnTo>
                    <a:pt x="1473" y="421"/>
                  </a:lnTo>
                  <a:lnTo>
                    <a:pt x="1473" y="350"/>
                  </a:lnTo>
                  <a:lnTo>
                    <a:pt x="1472" y="345"/>
                  </a:lnTo>
                  <a:lnTo>
                    <a:pt x="1472" y="341"/>
                  </a:lnTo>
                  <a:lnTo>
                    <a:pt x="1470" y="339"/>
                  </a:lnTo>
                  <a:lnTo>
                    <a:pt x="1469" y="337"/>
                  </a:lnTo>
                  <a:lnTo>
                    <a:pt x="1467" y="334"/>
                  </a:lnTo>
                  <a:lnTo>
                    <a:pt x="1465" y="334"/>
                  </a:lnTo>
                  <a:lnTo>
                    <a:pt x="1464" y="333"/>
                  </a:lnTo>
                  <a:lnTo>
                    <a:pt x="1462" y="333"/>
                  </a:lnTo>
                  <a:lnTo>
                    <a:pt x="1461" y="333"/>
                  </a:lnTo>
                  <a:lnTo>
                    <a:pt x="1460" y="333"/>
                  </a:lnTo>
                  <a:lnTo>
                    <a:pt x="1460" y="333"/>
                  </a:lnTo>
                  <a:lnTo>
                    <a:pt x="1373" y="349"/>
                  </a:lnTo>
                  <a:lnTo>
                    <a:pt x="1288" y="369"/>
                  </a:lnTo>
                  <a:lnTo>
                    <a:pt x="1207" y="394"/>
                  </a:lnTo>
                  <a:lnTo>
                    <a:pt x="1127" y="424"/>
                  </a:lnTo>
                  <a:lnTo>
                    <a:pt x="1051" y="459"/>
                  </a:lnTo>
                  <a:lnTo>
                    <a:pt x="977" y="499"/>
                  </a:lnTo>
                  <a:lnTo>
                    <a:pt x="906" y="544"/>
                  </a:lnTo>
                  <a:lnTo>
                    <a:pt x="838" y="592"/>
                  </a:lnTo>
                  <a:lnTo>
                    <a:pt x="774" y="645"/>
                  </a:lnTo>
                  <a:lnTo>
                    <a:pt x="713" y="702"/>
                  </a:lnTo>
                  <a:lnTo>
                    <a:pt x="656" y="763"/>
                  </a:lnTo>
                  <a:lnTo>
                    <a:pt x="602" y="827"/>
                  </a:lnTo>
                  <a:lnTo>
                    <a:pt x="553" y="895"/>
                  </a:lnTo>
                  <a:lnTo>
                    <a:pt x="508" y="965"/>
                  </a:lnTo>
                  <a:lnTo>
                    <a:pt x="467" y="1039"/>
                  </a:lnTo>
                  <a:lnTo>
                    <a:pt x="431" y="1115"/>
                  </a:lnTo>
                  <a:lnTo>
                    <a:pt x="400" y="1195"/>
                  </a:lnTo>
                  <a:lnTo>
                    <a:pt x="374" y="1275"/>
                  </a:lnTo>
                  <a:lnTo>
                    <a:pt x="353" y="1360"/>
                  </a:lnTo>
                  <a:lnTo>
                    <a:pt x="336" y="1446"/>
                  </a:lnTo>
                  <a:lnTo>
                    <a:pt x="335" y="1450"/>
                  </a:lnTo>
                  <a:lnTo>
                    <a:pt x="334" y="1455"/>
                  </a:lnTo>
                  <a:lnTo>
                    <a:pt x="334" y="1460"/>
                  </a:lnTo>
                  <a:lnTo>
                    <a:pt x="336" y="1465"/>
                  </a:lnTo>
                  <a:lnTo>
                    <a:pt x="339" y="1469"/>
                  </a:lnTo>
                  <a:lnTo>
                    <a:pt x="347" y="1471"/>
                  </a:lnTo>
                  <a:lnTo>
                    <a:pt x="357" y="1472"/>
                  </a:lnTo>
                  <a:lnTo>
                    <a:pt x="421" y="1472"/>
                  </a:lnTo>
                  <a:lnTo>
                    <a:pt x="453" y="1475"/>
                  </a:lnTo>
                  <a:lnTo>
                    <a:pt x="484" y="1483"/>
                  </a:lnTo>
                  <a:lnTo>
                    <a:pt x="512" y="1497"/>
                  </a:lnTo>
                  <a:lnTo>
                    <a:pt x="536" y="1514"/>
                  </a:lnTo>
                  <a:lnTo>
                    <a:pt x="558" y="1535"/>
                  </a:lnTo>
                  <a:lnTo>
                    <a:pt x="575" y="1560"/>
                  </a:lnTo>
                  <a:lnTo>
                    <a:pt x="588" y="1589"/>
                  </a:lnTo>
                  <a:lnTo>
                    <a:pt x="597" y="1619"/>
                  </a:lnTo>
                  <a:lnTo>
                    <a:pt x="599" y="1650"/>
                  </a:lnTo>
                  <a:lnTo>
                    <a:pt x="597" y="1682"/>
                  </a:lnTo>
                  <a:lnTo>
                    <a:pt x="588" y="1712"/>
                  </a:lnTo>
                  <a:lnTo>
                    <a:pt x="575" y="1741"/>
                  </a:lnTo>
                  <a:lnTo>
                    <a:pt x="558" y="1765"/>
                  </a:lnTo>
                  <a:lnTo>
                    <a:pt x="536" y="1787"/>
                  </a:lnTo>
                  <a:lnTo>
                    <a:pt x="512" y="1804"/>
                  </a:lnTo>
                  <a:lnTo>
                    <a:pt x="484" y="1817"/>
                  </a:lnTo>
                  <a:lnTo>
                    <a:pt x="453" y="1825"/>
                  </a:lnTo>
                  <a:lnTo>
                    <a:pt x="421" y="1828"/>
                  </a:lnTo>
                  <a:lnTo>
                    <a:pt x="357" y="1828"/>
                  </a:lnTo>
                  <a:lnTo>
                    <a:pt x="346" y="1829"/>
                  </a:lnTo>
                  <a:lnTo>
                    <a:pt x="339" y="1832"/>
                  </a:lnTo>
                  <a:lnTo>
                    <a:pt x="335" y="1836"/>
                  </a:lnTo>
                  <a:lnTo>
                    <a:pt x="334" y="1840"/>
                  </a:lnTo>
                  <a:lnTo>
                    <a:pt x="334" y="1845"/>
                  </a:lnTo>
                  <a:lnTo>
                    <a:pt x="335" y="1849"/>
                  </a:lnTo>
                  <a:lnTo>
                    <a:pt x="352" y="1938"/>
                  </a:lnTo>
                  <a:lnTo>
                    <a:pt x="375" y="2026"/>
                  </a:lnTo>
                  <a:lnTo>
                    <a:pt x="402" y="2110"/>
                  </a:lnTo>
                  <a:lnTo>
                    <a:pt x="436" y="2192"/>
                  </a:lnTo>
                  <a:lnTo>
                    <a:pt x="474" y="2271"/>
                  </a:lnTo>
                  <a:lnTo>
                    <a:pt x="519" y="2348"/>
                  </a:lnTo>
                  <a:lnTo>
                    <a:pt x="567" y="2421"/>
                  </a:lnTo>
                  <a:lnTo>
                    <a:pt x="619" y="2490"/>
                  </a:lnTo>
                  <a:lnTo>
                    <a:pt x="677" y="2557"/>
                  </a:lnTo>
                  <a:lnTo>
                    <a:pt x="738" y="2618"/>
                  </a:lnTo>
                  <a:lnTo>
                    <a:pt x="804" y="2675"/>
                  </a:lnTo>
                  <a:lnTo>
                    <a:pt x="873" y="2730"/>
                  </a:lnTo>
                  <a:lnTo>
                    <a:pt x="946" y="2778"/>
                  </a:lnTo>
                  <a:lnTo>
                    <a:pt x="1022" y="2822"/>
                  </a:lnTo>
                  <a:lnTo>
                    <a:pt x="1101" y="2862"/>
                  </a:lnTo>
                  <a:lnTo>
                    <a:pt x="1183" y="2896"/>
                  </a:lnTo>
                  <a:lnTo>
                    <a:pt x="1267" y="2924"/>
                  </a:lnTo>
                  <a:lnTo>
                    <a:pt x="1354" y="2947"/>
                  </a:lnTo>
                  <a:lnTo>
                    <a:pt x="1443" y="2964"/>
                  </a:lnTo>
                  <a:lnTo>
                    <a:pt x="1448" y="2965"/>
                  </a:lnTo>
                  <a:lnTo>
                    <a:pt x="1456" y="2965"/>
                  </a:lnTo>
                  <a:lnTo>
                    <a:pt x="1462" y="2963"/>
                  </a:lnTo>
                  <a:lnTo>
                    <a:pt x="1467" y="2960"/>
                  </a:lnTo>
                  <a:lnTo>
                    <a:pt x="1471" y="2954"/>
                  </a:lnTo>
                  <a:lnTo>
                    <a:pt x="1473" y="2944"/>
                  </a:lnTo>
                  <a:lnTo>
                    <a:pt x="1473" y="2880"/>
                  </a:lnTo>
                  <a:lnTo>
                    <a:pt x="1476" y="2848"/>
                  </a:lnTo>
                  <a:lnTo>
                    <a:pt x="1484" y="2817"/>
                  </a:lnTo>
                  <a:lnTo>
                    <a:pt x="1497" y="2790"/>
                  </a:lnTo>
                  <a:lnTo>
                    <a:pt x="1514" y="2765"/>
                  </a:lnTo>
                  <a:lnTo>
                    <a:pt x="1536" y="2744"/>
                  </a:lnTo>
                  <a:lnTo>
                    <a:pt x="1560" y="2726"/>
                  </a:lnTo>
                  <a:lnTo>
                    <a:pt x="1589" y="2713"/>
                  </a:lnTo>
                  <a:lnTo>
                    <a:pt x="1619" y="2705"/>
                  </a:lnTo>
                  <a:lnTo>
                    <a:pt x="1651" y="2702"/>
                  </a:lnTo>
                  <a:lnTo>
                    <a:pt x="1682" y="2705"/>
                  </a:lnTo>
                  <a:lnTo>
                    <a:pt x="1712" y="2713"/>
                  </a:lnTo>
                  <a:lnTo>
                    <a:pt x="1741" y="2726"/>
                  </a:lnTo>
                  <a:lnTo>
                    <a:pt x="1766" y="2744"/>
                  </a:lnTo>
                  <a:lnTo>
                    <a:pt x="1787" y="2765"/>
                  </a:lnTo>
                  <a:lnTo>
                    <a:pt x="1804" y="2790"/>
                  </a:lnTo>
                  <a:lnTo>
                    <a:pt x="1818" y="2817"/>
                  </a:lnTo>
                  <a:lnTo>
                    <a:pt x="1826" y="2848"/>
                  </a:lnTo>
                  <a:lnTo>
                    <a:pt x="1829" y="2880"/>
                  </a:lnTo>
                  <a:lnTo>
                    <a:pt x="1829" y="2944"/>
                  </a:lnTo>
                  <a:lnTo>
                    <a:pt x="1830" y="2954"/>
                  </a:lnTo>
                  <a:lnTo>
                    <a:pt x="1833" y="2961"/>
                  </a:lnTo>
                  <a:lnTo>
                    <a:pt x="1837" y="2964"/>
                  </a:lnTo>
                  <a:lnTo>
                    <a:pt x="1843" y="2965"/>
                  </a:lnTo>
                  <a:lnTo>
                    <a:pt x="1848" y="2965"/>
                  </a:lnTo>
                  <a:lnTo>
                    <a:pt x="1852" y="2965"/>
                  </a:lnTo>
                  <a:lnTo>
                    <a:pt x="1938" y="2949"/>
                  </a:lnTo>
                  <a:lnTo>
                    <a:pt x="2022" y="2928"/>
                  </a:lnTo>
                  <a:lnTo>
                    <a:pt x="2102" y="2902"/>
                  </a:lnTo>
                  <a:lnTo>
                    <a:pt x="2181" y="2870"/>
                  </a:lnTo>
                  <a:lnTo>
                    <a:pt x="2257" y="2834"/>
                  </a:lnTo>
                  <a:lnTo>
                    <a:pt x="2331" y="2793"/>
                  </a:lnTo>
                  <a:lnTo>
                    <a:pt x="2401" y="2748"/>
                  </a:lnTo>
                  <a:lnTo>
                    <a:pt x="2469" y="2699"/>
                  </a:lnTo>
                  <a:lnTo>
                    <a:pt x="2533" y="2644"/>
                  </a:lnTo>
                  <a:lnTo>
                    <a:pt x="2594" y="2587"/>
                  </a:lnTo>
                  <a:lnTo>
                    <a:pt x="2651" y="2526"/>
                  </a:lnTo>
                  <a:lnTo>
                    <a:pt x="2705" y="2462"/>
                  </a:lnTo>
                  <a:lnTo>
                    <a:pt x="2753" y="2393"/>
                  </a:lnTo>
                  <a:lnTo>
                    <a:pt x="2798" y="2323"/>
                  </a:lnTo>
                  <a:lnTo>
                    <a:pt x="2839" y="2249"/>
                  </a:lnTo>
                  <a:lnTo>
                    <a:pt x="2874" y="2173"/>
                  </a:lnTo>
                  <a:lnTo>
                    <a:pt x="2905" y="2093"/>
                  </a:lnTo>
                  <a:lnTo>
                    <a:pt x="2931" y="2012"/>
                  </a:lnTo>
                  <a:lnTo>
                    <a:pt x="2951" y="1928"/>
                  </a:lnTo>
                  <a:lnTo>
                    <a:pt x="2966" y="1842"/>
                  </a:lnTo>
                  <a:lnTo>
                    <a:pt x="2968" y="1839"/>
                  </a:lnTo>
                  <a:lnTo>
                    <a:pt x="2966" y="1836"/>
                  </a:lnTo>
                  <a:lnTo>
                    <a:pt x="2963" y="1832"/>
                  </a:lnTo>
                  <a:lnTo>
                    <a:pt x="2957" y="1830"/>
                  </a:lnTo>
                  <a:lnTo>
                    <a:pt x="2947" y="1829"/>
                  </a:lnTo>
                  <a:lnTo>
                    <a:pt x="2880" y="1828"/>
                  </a:lnTo>
                  <a:lnTo>
                    <a:pt x="2848" y="1825"/>
                  </a:lnTo>
                  <a:lnTo>
                    <a:pt x="2817" y="1817"/>
                  </a:lnTo>
                  <a:lnTo>
                    <a:pt x="2790" y="1804"/>
                  </a:lnTo>
                  <a:lnTo>
                    <a:pt x="2765" y="1787"/>
                  </a:lnTo>
                  <a:lnTo>
                    <a:pt x="2744" y="1765"/>
                  </a:lnTo>
                  <a:lnTo>
                    <a:pt x="2726" y="1741"/>
                  </a:lnTo>
                  <a:lnTo>
                    <a:pt x="2713" y="1712"/>
                  </a:lnTo>
                  <a:lnTo>
                    <a:pt x="2705" y="1682"/>
                  </a:lnTo>
                  <a:lnTo>
                    <a:pt x="2702" y="1650"/>
                  </a:lnTo>
                  <a:lnTo>
                    <a:pt x="2705" y="1619"/>
                  </a:lnTo>
                  <a:lnTo>
                    <a:pt x="2713" y="1589"/>
                  </a:lnTo>
                  <a:lnTo>
                    <a:pt x="2726" y="1560"/>
                  </a:lnTo>
                  <a:lnTo>
                    <a:pt x="2744" y="1535"/>
                  </a:lnTo>
                  <a:lnTo>
                    <a:pt x="2765" y="1514"/>
                  </a:lnTo>
                  <a:lnTo>
                    <a:pt x="2790" y="1497"/>
                  </a:lnTo>
                  <a:lnTo>
                    <a:pt x="2817" y="1483"/>
                  </a:lnTo>
                  <a:lnTo>
                    <a:pt x="2848" y="1475"/>
                  </a:lnTo>
                  <a:lnTo>
                    <a:pt x="2880" y="1472"/>
                  </a:lnTo>
                  <a:lnTo>
                    <a:pt x="2950" y="1472"/>
                  </a:lnTo>
                  <a:lnTo>
                    <a:pt x="2958" y="1472"/>
                  </a:lnTo>
                  <a:lnTo>
                    <a:pt x="2963" y="1469"/>
                  </a:lnTo>
                  <a:lnTo>
                    <a:pt x="2966" y="1466"/>
                  </a:lnTo>
                  <a:lnTo>
                    <a:pt x="2968" y="1463"/>
                  </a:lnTo>
                  <a:lnTo>
                    <a:pt x="2968" y="1460"/>
                  </a:lnTo>
                  <a:lnTo>
                    <a:pt x="2966" y="1457"/>
                  </a:lnTo>
                  <a:lnTo>
                    <a:pt x="2951" y="1370"/>
                  </a:lnTo>
                  <a:lnTo>
                    <a:pt x="2930" y="1285"/>
                  </a:lnTo>
                  <a:lnTo>
                    <a:pt x="2904" y="1203"/>
                  </a:lnTo>
                  <a:lnTo>
                    <a:pt x="2873" y="1123"/>
                  </a:lnTo>
                  <a:lnTo>
                    <a:pt x="2837" y="1046"/>
                  </a:lnTo>
                  <a:lnTo>
                    <a:pt x="2796" y="971"/>
                  </a:lnTo>
                  <a:lnTo>
                    <a:pt x="2751" y="900"/>
                  </a:lnTo>
                  <a:lnTo>
                    <a:pt x="2702" y="831"/>
                  </a:lnTo>
                  <a:lnTo>
                    <a:pt x="2648" y="767"/>
                  </a:lnTo>
                  <a:lnTo>
                    <a:pt x="2590" y="705"/>
                  </a:lnTo>
                  <a:lnTo>
                    <a:pt x="2529" y="648"/>
                  </a:lnTo>
                  <a:lnTo>
                    <a:pt x="2464" y="594"/>
                  </a:lnTo>
                  <a:lnTo>
                    <a:pt x="2395" y="545"/>
                  </a:lnTo>
                  <a:lnTo>
                    <a:pt x="2325" y="501"/>
                  </a:lnTo>
                  <a:lnTo>
                    <a:pt x="2250" y="460"/>
                  </a:lnTo>
                  <a:lnTo>
                    <a:pt x="2173" y="424"/>
                  </a:lnTo>
                  <a:lnTo>
                    <a:pt x="2092" y="394"/>
                  </a:lnTo>
                  <a:lnTo>
                    <a:pt x="2011" y="368"/>
                  </a:lnTo>
                  <a:lnTo>
                    <a:pt x="1925" y="348"/>
                  </a:lnTo>
                  <a:lnTo>
                    <a:pt x="1838" y="333"/>
                  </a:lnTo>
                  <a:close/>
                  <a:moveTo>
                    <a:pt x="1651" y="0"/>
                  </a:moveTo>
                  <a:lnTo>
                    <a:pt x="1752" y="3"/>
                  </a:lnTo>
                  <a:lnTo>
                    <a:pt x="1850" y="12"/>
                  </a:lnTo>
                  <a:lnTo>
                    <a:pt x="1947" y="26"/>
                  </a:lnTo>
                  <a:lnTo>
                    <a:pt x="2043" y="46"/>
                  </a:lnTo>
                  <a:lnTo>
                    <a:pt x="2135" y="73"/>
                  </a:lnTo>
                  <a:lnTo>
                    <a:pt x="2226" y="103"/>
                  </a:lnTo>
                  <a:lnTo>
                    <a:pt x="2315" y="139"/>
                  </a:lnTo>
                  <a:lnTo>
                    <a:pt x="2400" y="179"/>
                  </a:lnTo>
                  <a:lnTo>
                    <a:pt x="2484" y="225"/>
                  </a:lnTo>
                  <a:lnTo>
                    <a:pt x="2564" y="275"/>
                  </a:lnTo>
                  <a:lnTo>
                    <a:pt x="2640" y="329"/>
                  </a:lnTo>
                  <a:lnTo>
                    <a:pt x="2714" y="388"/>
                  </a:lnTo>
                  <a:lnTo>
                    <a:pt x="2784" y="450"/>
                  </a:lnTo>
                  <a:lnTo>
                    <a:pt x="2851" y="517"/>
                  </a:lnTo>
                  <a:lnTo>
                    <a:pt x="2913" y="587"/>
                  </a:lnTo>
                  <a:lnTo>
                    <a:pt x="2972" y="661"/>
                  </a:lnTo>
                  <a:lnTo>
                    <a:pt x="3026" y="737"/>
                  </a:lnTo>
                  <a:lnTo>
                    <a:pt x="3076" y="817"/>
                  </a:lnTo>
                  <a:lnTo>
                    <a:pt x="3122" y="901"/>
                  </a:lnTo>
                  <a:lnTo>
                    <a:pt x="3162" y="986"/>
                  </a:lnTo>
                  <a:lnTo>
                    <a:pt x="3198" y="1075"/>
                  </a:lnTo>
                  <a:lnTo>
                    <a:pt x="3228" y="1165"/>
                  </a:lnTo>
                  <a:lnTo>
                    <a:pt x="3255" y="1258"/>
                  </a:lnTo>
                  <a:lnTo>
                    <a:pt x="3275" y="1354"/>
                  </a:lnTo>
                  <a:lnTo>
                    <a:pt x="3290" y="1451"/>
                  </a:lnTo>
                  <a:lnTo>
                    <a:pt x="3298" y="1550"/>
                  </a:lnTo>
                  <a:lnTo>
                    <a:pt x="3301" y="1650"/>
                  </a:lnTo>
                  <a:lnTo>
                    <a:pt x="3298" y="1751"/>
                  </a:lnTo>
                  <a:lnTo>
                    <a:pt x="3290" y="1849"/>
                  </a:lnTo>
                  <a:lnTo>
                    <a:pt x="3275" y="1947"/>
                  </a:lnTo>
                  <a:lnTo>
                    <a:pt x="3255" y="2042"/>
                  </a:lnTo>
                  <a:lnTo>
                    <a:pt x="3228" y="2135"/>
                  </a:lnTo>
                  <a:lnTo>
                    <a:pt x="3198" y="2226"/>
                  </a:lnTo>
                  <a:lnTo>
                    <a:pt x="3162" y="2315"/>
                  </a:lnTo>
                  <a:lnTo>
                    <a:pt x="3122" y="2400"/>
                  </a:lnTo>
                  <a:lnTo>
                    <a:pt x="3076" y="2483"/>
                  </a:lnTo>
                  <a:lnTo>
                    <a:pt x="3026" y="2564"/>
                  </a:lnTo>
                  <a:lnTo>
                    <a:pt x="2972" y="2640"/>
                  </a:lnTo>
                  <a:lnTo>
                    <a:pt x="2913" y="2714"/>
                  </a:lnTo>
                  <a:lnTo>
                    <a:pt x="2851" y="2784"/>
                  </a:lnTo>
                  <a:lnTo>
                    <a:pt x="2784" y="2851"/>
                  </a:lnTo>
                  <a:lnTo>
                    <a:pt x="2714" y="2913"/>
                  </a:lnTo>
                  <a:lnTo>
                    <a:pt x="2640" y="2972"/>
                  </a:lnTo>
                  <a:lnTo>
                    <a:pt x="2564" y="3026"/>
                  </a:lnTo>
                  <a:lnTo>
                    <a:pt x="2484" y="3075"/>
                  </a:lnTo>
                  <a:lnTo>
                    <a:pt x="2400" y="3121"/>
                  </a:lnTo>
                  <a:lnTo>
                    <a:pt x="2315" y="3162"/>
                  </a:lnTo>
                  <a:lnTo>
                    <a:pt x="2226" y="3198"/>
                  </a:lnTo>
                  <a:lnTo>
                    <a:pt x="2135" y="3228"/>
                  </a:lnTo>
                  <a:lnTo>
                    <a:pt x="2043" y="3255"/>
                  </a:lnTo>
                  <a:lnTo>
                    <a:pt x="1947" y="3275"/>
                  </a:lnTo>
                  <a:lnTo>
                    <a:pt x="1850" y="3289"/>
                  </a:lnTo>
                  <a:lnTo>
                    <a:pt x="1752" y="3298"/>
                  </a:lnTo>
                  <a:lnTo>
                    <a:pt x="1651" y="3301"/>
                  </a:lnTo>
                  <a:lnTo>
                    <a:pt x="1550" y="3298"/>
                  </a:lnTo>
                  <a:lnTo>
                    <a:pt x="1452" y="3289"/>
                  </a:lnTo>
                  <a:lnTo>
                    <a:pt x="1354" y="3275"/>
                  </a:lnTo>
                  <a:lnTo>
                    <a:pt x="1259" y="3255"/>
                  </a:lnTo>
                  <a:lnTo>
                    <a:pt x="1165" y="3228"/>
                  </a:lnTo>
                  <a:lnTo>
                    <a:pt x="1075" y="3198"/>
                  </a:lnTo>
                  <a:lnTo>
                    <a:pt x="986" y="3162"/>
                  </a:lnTo>
                  <a:lnTo>
                    <a:pt x="901" y="3121"/>
                  </a:lnTo>
                  <a:lnTo>
                    <a:pt x="818" y="3075"/>
                  </a:lnTo>
                  <a:lnTo>
                    <a:pt x="737" y="3026"/>
                  </a:lnTo>
                  <a:lnTo>
                    <a:pt x="661" y="2972"/>
                  </a:lnTo>
                  <a:lnTo>
                    <a:pt x="587" y="2913"/>
                  </a:lnTo>
                  <a:lnTo>
                    <a:pt x="517" y="2851"/>
                  </a:lnTo>
                  <a:lnTo>
                    <a:pt x="450" y="2784"/>
                  </a:lnTo>
                  <a:lnTo>
                    <a:pt x="388" y="2714"/>
                  </a:lnTo>
                  <a:lnTo>
                    <a:pt x="329" y="2640"/>
                  </a:lnTo>
                  <a:lnTo>
                    <a:pt x="275" y="2564"/>
                  </a:lnTo>
                  <a:lnTo>
                    <a:pt x="226" y="2483"/>
                  </a:lnTo>
                  <a:lnTo>
                    <a:pt x="180" y="2400"/>
                  </a:lnTo>
                  <a:lnTo>
                    <a:pt x="139" y="2315"/>
                  </a:lnTo>
                  <a:lnTo>
                    <a:pt x="104" y="2226"/>
                  </a:lnTo>
                  <a:lnTo>
                    <a:pt x="73" y="2135"/>
                  </a:lnTo>
                  <a:lnTo>
                    <a:pt x="46" y="2042"/>
                  </a:lnTo>
                  <a:lnTo>
                    <a:pt x="26" y="1947"/>
                  </a:lnTo>
                  <a:lnTo>
                    <a:pt x="12" y="1849"/>
                  </a:lnTo>
                  <a:lnTo>
                    <a:pt x="3" y="1751"/>
                  </a:lnTo>
                  <a:lnTo>
                    <a:pt x="0" y="1650"/>
                  </a:lnTo>
                  <a:lnTo>
                    <a:pt x="3" y="1550"/>
                  </a:lnTo>
                  <a:lnTo>
                    <a:pt x="12" y="1451"/>
                  </a:lnTo>
                  <a:lnTo>
                    <a:pt x="26" y="1354"/>
                  </a:lnTo>
                  <a:lnTo>
                    <a:pt x="46" y="1258"/>
                  </a:lnTo>
                  <a:lnTo>
                    <a:pt x="73" y="1165"/>
                  </a:lnTo>
                  <a:lnTo>
                    <a:pt x="104" y="1075"/>
                  </a:lnTo>
                  <a:lnTo>
                    <a:pt x="139" y="986"/>
                  </a:lnTo>
                  <a:lnTo>
                    <a:pt x="180" y="901"/>
                  </a:lnTo>
                  <a:lnTo>
                    <a:pt x="226" y="817"/>
                  </a:lnTo>
                  <a:lnTo>
                    <a:pt x="275" y="737"/>
                  </a:lnTo>
                  <a:lnTo>
                    <a:pt x="329" y="661"/>
                  </a:lnTo>
                  <a:lnTo>
                    <a:pt x="388" y="587"/>
                  </a:lnTo>
                  <a:lnTo>
                    <a:pt x="450" y="517"/>
                  </a:lnTo>
                  <a:lnTo>
                    <a:pt x="517" y="450"/>
                  </a:lnTo>
                  <a:lnTo>
                    <a:pt x="587" y="388"/>
                  </a:lnTo>
                  <a:lnTo>
                    <a:pt x="661" y="329"/>
                  </a:lnTo>
                  <a:lnTo>
                    <a:pt x="737" y="275"/>
                  </a:lnTo>
                  <a:lnTo>
                    <a:pt x="818" y="225"/>
                  </a:lnTo>
                  <a:lnTo>
                    <a:pt x="901" y="179"/>
                  </a:lnTo>
                  <a:lnTo>
                    <a:pt x="986" y="139"/>
                  </a:lnTo>
                  <a:lnTo>
                    <a:pt x="1075" y="103"/>
                  </a:lnTo>
                  <a:lnTo>
                    <a:pt x="1165" y="73"/>
                  </a:lnTo>
                  <a:lnTo>
                    <a:pt x="1259" y="46"/>
                  </a:lnTo>
                  <a:lnTo>
                    <a:pt x="1354" y="26"/>
                  </a:lnTo>
                  <a:lnTo>
                    <a:pt x="1452" y="12"/>
                  </a:lnTo>
                  <a:lnTo>
                    <a:pt x="1550" y="3"/>
                  </a:lnTo>
                  <a:lnTo>
                    <a:pt x="165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Freeform 226"/>
            <p:cNvSpPr>
              <a:spLocks/>
            </p:cNvSpPr>
            <p:nvPr/>
          </p:nvSpPr>
          <p:spPr bwMode="auto">
            <a:xfrm>
              <a:off x="6010275" y="4313238"/>
              <a:ext cx="225425" cy="131762"/>
            </a:xfrm>
            <a:custGeom>
              <a:avLst/>
              <a:gdLst>
                <a:gd name="T0" fmla="*/ 1618 w 1695"/>
                <a:gd name="T1" fmla="*/ 1 h 996"/>
                <a:gd name="T2" fmla="*/ 1655 w 1695"/>
                <a:gd name="T3" fmla="*/ 16 h 996"/>
                <a:gd name="T4" fmla="*/ 1683 w 1695"/>
                <a:gd name="T5" fmla="*/ 48 h 996"/>
                <a:gd name="T6" fmla="*/ 1695 w 1695"/>
                <a:gd name="T7" fmla="*/ 86 h 996"/>
                <a:gd name="T8" fmla="*/ 1689 w 1695"/>
                <a:gd name="T9" fmla="*/ 126 h 996"/>
                <a:gd name="T10" fmla="*/ 1664 w 1695"/>
                <a:gd name="T11" fmla="*/ 159 h 996"/>
                <a:gd name="T12" fmla="*/ 974 w 1695"/>
                <a:gd name="T13" fmla="*/ 788 h 996"/>
                <a:gd name="T14" fmla="*/ 970 w 1695"/>
                <a:gd name="T15" fmla="*/ 803 h 996"/>
                <a:gd name="T16" fmla="*/ 967 w 1695"/>
                <a:gd name="T17" fmla="*/ 842 h 996"/>
                <a:gd name="T18" fmla="*/ 945 w 1695"/>
                <a:gd name="T19" fmla="*/ 904 h 996"/>
                <a:gd name="T20" fmla="*/ 904 w 1695"/>
                <a:gd name="T21" fmla="*/ 953 h 996"/>
                <a:gd name="T22" fmla="*/ 848 w 1695"/>
                <a:gd name="T23" fmla="*/ 985 h 996"/>
                <a:gd name="T24" fmla="*/ 783 w 1695"/>
                <a:gd name="T25" fmla="*/ 996 h 996"/>
                <a:gd name="T26" fmla="*/ 721 w 1695"/>
                <a:gd name="T27" fmla="*/ 986 h 996"/>
                <a:gd name="T28" fmla="*/ 668 w 1695"/>
                <a:gd name="T29" fmla="*/ 957 h 996"/>
                <a:gd name="T30" fmla="*/ 641 w 1695"/>
                <a:gd name="T31" fmla="*/ 932 h 996"/>
                <a:gd name="T32" fmla="*/ 627 w 1695"/>
                <a:gd name="T33" fmla="*/ 922 h 996"/>
                <a:gd name="T34" fmla="*/ 53 w 1695"/>
                <a:gd name="T35" fmla="*/ 688 h 996"/>
                <a:gd name="T36" fmla="*/ 19 w 1695"/>
                <a:gd name="T37" fmla="*/ 654 h 996"/>
                <a:gd name="T38" fmla="*/ 2 w 1695"/>
                <a:gd name="T39" fmla="*/ 610 h 996"/>
                <a:gd name="T40" fmla="*/ 2 w 1695"/>
                <a:gd name="T41" fmla="*/ 562 h 996"/>
                <a:gd name="T42" fmla="*/ 22 w 1695"/>
                <a:gd name="T43" fmla="*/ 517 h 996"/>
                <a:gd name="T44" fmla="*/ 57 w 1695"/>
                <a:gd name="T45" fmla="*/ 484 h 996"/>
                <a:gd name="T46" fmla="*/ 101 w 1695"/>
                <a:gd name="T47" fmla="*/ 466 h 996"/>
                <a:gd name="T48" fmla="*/ 148 w 1695"/>
                <a:gd name="T49" fmla="*/ 467 h 996"/>
                <a:gd name="T50" fmla="*/ 644 w 1695"/>
                <a:gd name="T51" fmla="*/ 663 h 996"/>
                <a:gd name="T52" fmla="*/ 660 w 1695"/>
                <a:gd name="T53" fmla="*/ 665 h 996"/>
                <a:gd name="T54" fmla="*/ 670 w 1695"/>
                <a:gd name="T55" fmla="*/ 658 h 996"/>
                <a:gd name="T56" fmla="*/ 723 w 1695"/>
                <a:gd name="T57" fmla="*/ 631 h 996"/>
                <a:gd name="T58" fmla="*/ 783 w 1695"/>
                <a:gd name="T59" fmla="*/ 621 h 996"/>
                <a:gd name="T60" fmla="*/ 830 w 1695"/>
                <a:gd name="T61" fmla="*/ 628 h 996"/>
                <a:gd name="T62" fmla="*/ 854 w 1695"/>
                <a:gd name="T63" fmla="*/ 636 h 996"/>
                <a:gd name="T64" fmla="*/ 862 w 1695"/>
                <a:gd name="T65" fmla="*/ 637 h 996"/>
                <a:gd name="T66" fmla="*/ 874 w 1695"/>
                <a:gd name="T67" fmla="*/ 630 h 996"/>
                <a:gd name="T68" fmla="*/ 1559 w 1695"/>
                <a:gd name="T69" fmla="*/ 11 h 996"/>
                <a:gd name="T70" fmla="*/ 1598 w 1695"/>
                <a:gd name="T71" fmla="*/ 0 h 9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695" h="996">
                  <a:moveTo>
                    <a:pt x="1598" y="0"/>
                  </a:moveTo>
                  <a:lnTo>
                    <a:pt x="1618" y="1"/>
                  </a:lnTo>
                  <a:lnTo>
                    <a:pt x="1637" y="7"/>
                  </a:lnTo>
                  <a:lnTo>
                    <a:pt x="1655" y="16"/>
                  </a:lnTo>
                  <a:lnTo>
                    <a:pt x="1671" y="30"/>
                  </a:lnTo>
                  <a:lnTo>
                    <a:pt x="1683" y="48"/>
                  </a:lnTo>
                  <a:lnTo>
                    <a:pt x="1692" y="67"/>
                  </a:lnTo>
                  <a:lnTo>
                    <a:pt x="1695" y="86"/>
                  </a:lnTo>
                  <a:lnTo>
                    <a:pt x="1694" y="106"/>
                  </a:lnTo>
                  <a:lnTo>
                    <a:pt x="1689" y="126"/>
                  </a:lnTo>
                  <a:lnTo>
                    <a:pt x="1678" y="144"/>
                  </a:lnTo>
                  <a:lnTo>
                    <a:pt x="1664" y="159"/>
                  </a:lnTo>
                  <a:lnTo>
                    <a:pt x="980" y="781"/>
                  </a:lnTo>
                  <a:lnTo>
                    <a:pt x="974" y="788"/>
                  </a:lnTo>
                  <a:lnTo>
                    <a:pt x="972" y="795"/>
                  </a:lnTo>
                  <a:lnTo>
                    <a:pt x="970" y="803"/>
                  </a:lnTo>
                  <a:lnTo>
                    <a:pt x="970" y="809"/>
                  </a:lnTo>
                  <a:lnTo>
                    <a:pt x="967" y="842"/>
                  </a:lnTo>
                  <a:lnTo>
                    <a:pt x="959" y="875"/>
                  </a:lnTo>
                  <a:lnTo>
                    <a:pt x="945" y="904"/>
                  </a:lnTo>
                  <a:lnTo>
                    <a:pt x="926" y="930"/>
                  </a:lnTo>
                  <a:lnTo>
                    <a:pt x="904" y="953"/>
                  </a:lnTo>
                  <a:lnTo>
                    <a:pt x="878" y="971"/>
                  </a:lnTo>
                  <a:lnTo>
                    <a:pt x="848" y="985"/>
                  </a:lnTo>
                  <a:lnTo>
                    <a:pt x="816" y="993"/>
                  </a:lnTo>
                  <a:lnTo>
                    <a:pt x="783" y="996"/>
                  </a:lnTo>
                  <a:lnTo>
                    <a:pt x="751" y="994"/>
                  </a:lnTo>
                  <a:lnTo>
                    <a:pt x="721" y="986"/>
                  </a:lnTo>
                  <a:lnTo>
                    <a:pt x="693" y="974"/>
                  </a:lnTo>
                  <a:lnTo>
                    <a:pt x="668" y="957"/>
                  </a:lnTo>
                  <a:lnTo>
                    <a:pt x="645" y="937"/>
                  </a:lnTo>
                  <a:lnTo>
                    <a:pt x="641" y="932"/>
                  </a:lnTo>
                  <a:lnTo>
                    <a:pt x="635" y="927"/>
                  </a:lnTo>
                  <a:lnTo>
                    <a:pt x="627" y="922"/>
                  </a:lnTo>
                  <a:lnTo>
                    <a:pt x="75" y="700"/>
                  </a:lnTo>
                  <a:lnTo>
                    <a:pt x="53" y="688"/>
                  </a:lnTo>
                  <a:lnTo>
                    <a:pt x="35" y="672"/>
                  </a:lnTo>
                  <a:lnTo>
                    <a:pt x="19" y="654"/>
                  </a:lnTo>
                  <a:lnTo>
                    <a:pt x="9" y="633"/>
                  </a:lnTo>
                  <a:lnTo>
                    <a:pt x="2" y="610"/>
                  </a:lnTo>
                  <a:lnTo>
                    <a:pt x="0" y="586"/>
                  </a:lnTo>
                  <a:lnTo>
                    <a:pt x="2" y="562"/>
                  </a:lnTo>
                  <a:lnTo>
                    <a:pt x="10" y="538"/>
                  </a:lnTo>
                  <a:lnTo>
                    <a:pt x="22" y="517"/>
                  </a:lnTo>
                  <a:lnTo>
                    <a:pt x="39" y="498"/>
                  </a:lnTo>
                  <a:lnTo>
                    <a:pt x="57" y="484"/>
                  </a:lnTo>
                  <a:lnTo>
                    <a:pt x="78" y="473"/>
                  </a:lnTo>
                  <a:lnTo>
                    <a:pt x="101" y="466"/>
                  </a:lnTo>
                  <a:lnTo>
                    <a:pt x="124" y="464"/>
                  </a:lnTo>
                  <a:lnTo>
                    <a:pt x="148" y="467"/>
                  </a:lnTo>
                  <a:lnTo>
                    <a:pt x="173" y="474"/>
                  </a:lnTo>
                  <a:lnTo>
                    <a:pt x="644" y="663"/>
                  </a:lnTo>
                  <a:lnTo>
                    <a:pt x="652" y="666"/>
                  </a:lnTo>
                  <a:lnTo>
                    <a:pt x="660" y="665"/>
                  </a:lnTo>
                  <a:lnTo>
                    <a:pt x="666" y="662"/>
                  </a:lnTo>
                  <a:lnTo>
                    <a:pt x="670" y="658"/>
                  </a:lnTo>
                  <a:lnTo>
                    <a:pt x="695" y="643"/>
                  </a:lnTo>
                  <a:lnTo>
                    <a:pt x="723" y="631"/>
                  </a:lnTo>
                  <a:lnTo>
                    <a:pt x="752" y="624"/>
                  </a:lnTo>
                  <a:lnTo>
                    <a:pt x="783" y="621"/>
                  </a:lnTo>
                  <a:lnTo>
                    <a:pt x="807" y="623"/>
                  </a:lnTo>
                  <a:lnTo>
                    <a:pt x="830" y="628"/>
                  </a:lnTo>
                  <a:lnTo>
                    <a:pt x="852" y="635"/>
                  </a:lnTo>
                  <a:lnTo>
                    <a:pt x="854" y="636"/>
                  </a:lnTo>
                  <a:lnTo>
                    <a:pt x="858" y="637"/>
                  </a:lnTo>
                  <a:lnTo>
                    <a:pt x="862" y="637"/>
                  </a:lnTo>
                  <a:lnTo>
                    <a:pt x="867" y="635"/>
                  </a:lnTo>
                  <a:lnTo>
                    <a:pt x="874" y="630"/>
                  </a:lnTo>
                  <a:lnTo>
                    <a:pt x="1541" y="24"/>
                  </a:lnTo>
                  <a:lnTo>
                    <a:pt x="1559" y="11"/>
                  </a:lnTo>
                  <a:lnTo>
                    <a:pt x="1578" y="4"/>
                  </a:lnTo>
                  <a:lnTo>
                    <a:pt x="159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65" name="Freeform 371"/>
          <p:cNvSpPr>
            <a:spLocks noEditPoints="1"/>
          </p:cNvSpPr>
          <p:nvPr/>
        </p:nvSpPr>
        <p:spPr bwMode="auto">
          <a:xfrm>
            <a:off x="683877" y="3928420"/>
            <a:ext cx="137115" cy="106917"/>
          </a:xfrm>
          <a:custGeom>
            <a:avLst/>
            <a:gdLst>
              <a:gd name="T0" fmla="*/ 1041 w 3360"/>
              <a:gd name="T1" fmla="*/ 1459 h 2624"/>
              <a:gd name="T2" fmla="*/ 1151 w 3360"/>
              <a:gd name="T3" fmla="*/ 1575 h 2624"/>
              <a:gd name="T4" fmla="*/ 682 w 3360"/>
              <a:gd name="T5" fmla="*/ 1681 h 2624"/>
              <a:gd name="T6" fmla="*/ 3040 w 3360"/>
              <a:gd name="T7" fmla="*/ 2405 h 2624"/>
              <a:gd name="T8" fmla="*/ 2664 w 3360"/>
              <a:gd name="T9" fmla="*/ 1675 h 2624"/>
              <a:gd name="T10" fmla="*/ 2254 w 3360"/>
              <a:gd name="T11" fmla="*/ 1524 h 2624"/>
              <a:gd name="T12" fmla="*/ 2330 w 3360"/>
              <a:gd name="T13" fmla="*/ 1455 h 2624"/>
              <a:gd name="T14" fmla="*/ 2814 w 3360"/>
              <a:gd name="T15" fmla="*/ 1463 h 2624"/>
              <a:gd name="T16" fmla="*/ 3358 w 3360"/>
              <a:gd name="T17" fmla="*/ 2564 h 2624"/>
              <a:gd name="T18" fmla="*/ 3338 w 3360"/>
              <a:gd name="T19" fmla="*/ 2616 h 2624"/>
              <a:gd name="T20" fmla="*/ 38 w 3360"/>
              <a:gd name="T21" fmla="*/ 2622 h 2624"/>
              <a:gd name="T22" fmla="*/ 0 w 3360"/>
              <a:gd name="T23" fmla="*/ 2580 h 2624"/>
              <a:gd name="T24" fmla="*/ 534 w 3360"/>
              <a:gd name="T25" fmla="*/ 1473 h 2624"/>
              <a:gd name="T26" fmla="*/ 1679 w 3360"/>
              <a:gd name="T27" fmla="*/ 359 h 2624"/>
              <a:gd name="T28" fmla="*/ 1491 w 3360"/>
              <a:gd name="T29" fmla="*/ 405 h 2624"/>
              <a:gd name="T30" fmla="*/ 1349 w 3360"/>
              <a:gd name="T31" fmla="*/ 530 h 2624"/>
              <a:gd name="T32" fmla="*/ 1281 w 3360"/>
              <a:gd name="T33" fmla="*/ 709 h 2624"/>
              <a:gd name="T34" fmla="*/ 1304 w 3360"/>
              <a:gd name="T35" fmla="*/ 904 h 2624"/>
              <a:gd name="T36" fmla="*/ 1412 w 3360"/>
              <a:gd name="T37" fmla="*/ 1060 h 2624"/>
              <a:gd name="T38" fmla="*/ 1580 w 3360"/>
              <a:gd name="T39" fmla="*/ 1148 h 2624"/>
              <a:gd name="T40" fmla="*/ 1779 w 3360"/>
              <a:gd name="T41" fmla="*/ 1148 h 2624"/>
              <a:gd name="T42" fmla="*/ 1947 w 3360"/>
              <a:gd name="T43" fmla="*/ 1060 h 2624"/>
              <a:gd name="T44" fmla="*/ 2055 w 3360"/>
              <a:gd name="T45" fmla="*/ 904 h 2624"/>
              <a:gd name="T46" fmla="*/ 2078 w 3360"/>
              <a:gd name="T47" fmla="*/ 709 h 2624"/>
              <a:gd name="T48" fmla="*/ 2010 w 3360"/>
              <a:gd name="T49" fmla="*/ 530 h 2624"/>
              <a:gd name="T50" fmla="*/ 1868 w 3360"/>
              <a:gd name="T51" fmla="*/ 405 h 2624"/>
              <a:gd name="T52" fmla="*/ 1679 w 3360"/>
              <a:gd name="T53" fmla="*/ 359 h 2624"/>
              <a:gd name="T54" fmla="*/ 1880 w 3360"/>
              <a:gd name="T55" fmla="*/ 26 h 2624"/>
              <a:gd name="T56" fmla="*/ 2117 w 3360"/>
              <a:gd name="T57" fmla="*/ 138 h 2624"/>
              <a:gd name="T58" fmla="*/ 2301 w 3360"/>
              <a:gd name="T59" fmla="*/ 321 h 2624"/>
              <a:gd name="T60" fmla="*/ 2413 w 3360"/>
              <a:gd name="T61" fmla="*/ 558 h 2624"/>
              <a:gd name="T62" fmla="*/ 2439 w 3360"/>
              <a:gd name="T63" fmla="*/ 822 h 2624"/>
              <a:gd name="T64" fmla="*/ 2396 w 3360"/>
              <a:gd name="T65" fmla="*/ 1040 h 2624"/>
              <a:gd name="T66" fmla="*/ 2307 w 3360"/>
              <a:gd name="T67" fmla="*/ 1216 h 2624"/>
              <a:gd name="T68" fmla="*/ 2187 w 3360"/>
              <a:gd name="T69" fmla="*/ 1372 h 2624"/>
              <a:gd name="T70" fmla="*/ 2051 w 3360"/>
              <a:gd name="T71" fmla="*/ 1524 h 2624"/>
              <a:gd name="T72" fmla="*/ 1911 w 3360"/>
              <a:gd name="T73" fmla="*/ 1690 h 2624"/>
              <a:gd name="T74" fmla="*/ 1784 w 3360"/>
              <a:gd name="T75" fmla="*/ 1888 h 2624"/>
              <a:gd name="T76" fmla="*/ 1712 w 3360"/>
              <a:gd name="T77" fmla="*/ 2028 h 2624"/>
              <a:gd name="T78" fmla="*/ 1660 w 3360"/>
              <a:gd name="T79" fmla="*/ 2036 h 2624"/>
              <a:gd name="T80" fmla="*/ 1600 w 3360"/>
              <a:gd name="T81" fmla="*/ 1939 h 2624"/>
              <a:gd name="T82" fmla="*/ 1463 w 3360"/>
              <a:gd name="T83" fmla="*/ 1711 h 2624"/>
              <a:gd name="T84" fmla="*/ 1309 w 3360"/>
              <a:gd name="T85" fmla="*/ 1525 h 2624"/>
              <a:gd name="T86" fmla="*/ 1160 w 3360"/>
              <a:gd name="T87" fmla="*/ 1358 h 2624"/>
              <a:gd name="T88" fmla="*/ 1030 w 3360"/>
              <a:gd name="T89" fmla="*/ 1183 h 2624"/>
              <a:gd name="T90" fmla="*/ 944 w 3360"/>
              <a:gd name="T91" fmla="*/ 977 h 2624"/>
              <a:gd name="T92" fmla="*/ 921 w 3360"/>
              <a:gd name="T93" fmla="*/ 722 h 2624"/>
              <a:gd name="T94" fmla="*/ 981 w 3360"/>
              <a:gd name="T95" fmla="*/ 475 h 2624"/>
              <a:gd name="T96" fmla="*/ 1111 w 3360"/>
              <a:gd name="T97" fmla="*/ 262 h 2624"/>
              <a:gd name="T98" fmla="*/ 1301 w 3360"/>
              <a:gd name="T99" fmla="*/ 103 h 2624"/>
              <a:gd name="T100" fmla="*/ 1539 w 3360"/>
              <a:gd name="T101" fmla="*/ 13 h 26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3360" h="2624">
                <a:moveTo>
                  <a:pt x="574" y="1454"/>
                </a:moveTo>
                <a:lnTo>
                  <a:pt x="1018" y="1454"/>
                </a:lnTo>
                <a:lnTo>
                  <a:pt x="1029" y="1455"/>
                </a:lnTo>
                <a:lnTo>
                  <a:pt x="1041" y="1459"/>
                </a:lnTo>
                <a:lnTo>
                  <a:pt x="1051" y="1465"/>
                </a:lnTo>
                <a:lnTo>
                  <a:pt x="1059" y="1473"/>
                </a:lnTo>
                <a:lnTo>
                  <a:pt x="1105" y="1524"/>
                </a:lnTo>
                <a:lnTo>
                  <a:pt x="1151" y="1575"/>
                </a:lnTo>
                <a:lnTo>
                  <a:pt x="1238" y="1673"/>
                </a:lnTo>
                <a:lnTo>
                  <a:pt x="712" y="1673"/>
                </a:lnTo>
                <a:lnTo>
                  <a:pt x="696" y="1675"/>
                </a:lnTo>
                <a:lnTo>
                  <a:pt x="682" y="1681"/>
                </a:lnTo>
                <a:lnTo>
                  <a:pt x="671" y="1691"/>
                </a:lnTo>
                <a:lnTo>
                  <a:pt x="662" y="1703"/>
                </a:lnTo>
                <a:lnTo>
                  <a:pt x="320" y="2405"/>
                </a:lnTo>
                <a:lnTo>
                  <a:pt x="3040" y="2405"/>
                </a:lnTo>
                <a:lnTo>
                  <a:pt x="2698" y="1703"/>
                </a:lnTo>
                <a:lnTo>
                  <a:pt x="2689" y="1691"/>
                </a:lnTo>
                <a:lnTo>
                  <a:pt x="2678" y="1681"/>
                </a:lnTo>
                <a:lnTo>
                  <a:pt x="2664" y="1675"/>
                </a:lnTo>
                <a:lnTo>
                  <a:pt x="2648" y="1673"/>
                </a:lnTo>
                <a:lnTo>
                  <a:pt x="2121" y="1673"/>
                </a:lnTo>
                <a:lnTo>
                  <a:pt x="2208" y="1575"/>
                </a:lnTo>
                <a:lnTo>
                  <a:pt x="2254" y="1524"/>
                </a:lnTo>
                <a:lnTo>
                  <a:pt x="2300" y="1473"/>
                </a:lnTo>
                <a:lnTo>
                  <a:pt x="2308" y="1465"/>
                </a:lnTo>
                <a:lnTo>
                  <a:pt x="2318" y="1459"/>
                </a:lnTo>
                <a:lnTo>
                  <a:pt x="2330" y="1455"/>
                </a:lnTo>
                <a:lnTo>
                  <a:pt x="2341" y="1454"/>
                </a:lnTo>
                <a:lnTo>
                  <a:pt x="2786" y="1454"/>
                </a:lnTo>
                <a:lnTo>
                  <a:pt x="2800" y="1456"/>
                </a:lnTo>
                <a:lnTo>
                  <a:pt x="2814" y="1463"/>
                </a:lnTo>
                <a:lnTo>
                  <a:pt x="2826" y="1473"/>
                </a:lnTo>
                <a:lnTo>
                  <a:pt x="2835" y="1485"/>
                </a:lnTo>
                <a:lnTo>
                  <a:pt x="3352" y="2546"/>
                </a:lnTo>
                <a:lnTo>
                  <a:pt x="3358" y="2564"/>
                </a:lnTo>
                <a:lnTo>
                  <a:pt x="3360" y="2580"/>
                </a:lnTo>
                <a:lnTo>
                  <a:pt x="3357" y="2594"/>
                </a:lnTo>
                <a:lnTo>
                  <a:pt x="3349" y="2607"/>
                </a:lnTo>
                <a:lnTo>
                  <a:pt x="3338" y="2616"/>
                </a:lnTo>
                <a:lnTo>
                  <a:pt x="3322" y="2622"/>
                </a:lnTo>
                <a:lnTo>
                  <a:pt x="3303" y="2624"/>
                </a:lnTo>
                <a:lnTo>
                  <a:pt x="57" y="2624"/>
                </a:lnTo>
                <a:lnTo>
                  <a:pt x="38" y="2622"/>
                </a:lnTo>
                <a:lnTo>
                  <a:pt x="22" y="2616"/>
                </a:lnTo>
                <a:lnTo>
                  <a:pt x="11" y="2607"/>
                </a:lnTo>
                <a:lnTo>
                  <a:pt x="3" y="2594"/>
                </a:lnTo>
                <a:lnTo>
                  <a:pt x="0" y="2580"/>
                </a:lnTo>
                <a:lnTo>
                  <a:pt x="2" y="2564"/>
                </a:lnTo>
                <a:lnTo>
                  <a:pt x="8" y="2546"/>
                </a:lnTo>
                <a:lnTo>
                  <a:pt x="525" y="1485"/>
                </a:lnTo>
                <a:lnTo>
                  <a:pt x="534" y="1473"/>
                </a:lnTo>
                <a:lnTo>
                  <a:pt x="546" y="1463"/>
                </a:lnTo>
                <a:lnTo>
                  <a:pt x="560" y="1456"/>
                </a:lnTo>
                <a:lnTo>
                  <a:pt x="574" y="1454"/>
                </a:lnTo>
                <a:close/>
                <a:moveTo>
                  <a:pt x="1679" y="359"/>
                </a:moveTo>
                <a:lnTo>
                  <a:pt x="1629" y="362"/>
                </a:lnTo>
                <a:lnTo>
                  <a:pt x="1580" y="371"/>
                </a:lnTo>
                <a:lnTo>
                  <a:pt x="1534" y="386"/>
                </a:lnTo>
                <a:lnTo>
                  <a:pt x="1491" y="405"/>
                </a:lnTo>
                <a:lnTo>
                  <a:pt x="1450" y="431"/>
                </a:lnTo>
                <a:lnTo>
                  <a:pt x="1412" y="460"/>
                </a:lnTo>
                <a:lnTo>
                  <a:pt x="1379" y="494"/>
                </a:lnTo>
                <a:lnTo>
                  <a:pt x="1349" y="530"/>
                </a:lnTo>
                <a:lnTo>
                  <a:pt x="1325" y="571"/>
                </a:lnTo>
                <a:lnTo>
                  <a:pt x="1304" y="615"/>
                </a:lnTo>
                <a:lnTo>
                  <a:pt x="1290" y="662"/>
                </a:lnTo>
                <a:lnTo>
                  <a:pt x="1281" y="709"/>
                </a:lnTo>
                <a:lnTo>
                  <a:pt x="1278" y="760"/>
                </a:lnTo>
                <a:lnTo>
                  <a:pt x="1281" y="810"/>
                </a:lnTo>
                <a:lnTo>
                  <a:pt x="1290" y="859"/>
                </a:lnTo>
                <a:lnTo>
                  <a:pt x="1304" y="904"/>
                </a:lnTo>
                <a:lnTo>
                  <a:pt x="1325" y="948"/>
                </a:lnTo>
                <a:lnTo>
                  <a:pt x="1349" y="989"/>
                </a:lnTo>
                <a:lnTo>
                  <a:pt x="1379" y="1026"/>
                </a:lnTo>
                <a:lnTo>
                  <a:pt x="1412" y="1060"/>
                </a:lnTo>
                <a:lnTo>
                  <a:pt x="1450" y="1089"/>
                </a:lnTo>
                <a:lnTo>
                  <a:pt x="1491" y="1114"/>
                </a:lnTo>
                <a:lnTo>
                  <a:pt x="1534" y="1134"/>
                </a:lnTo>
                <a:lnTo>
                  <a:pt x="1580" y="1148"/>
                </a:lnTo>
                <a:lnTo>
                  <a:pt x="1629" y="1158"/>
                </a:lnTo>
                <a:lnTo>
                  <a:pt x="1679" y="1162"/>
                </a:lnTo>
                <a:lnTo>
                  <a:pt x="1730" y="1158"/>
                </a:lnTo>
                <a:lnTo>
                  <a:pt x="1779" y="1148"/>
                </a:lnTo>
                <a:lnTo>
                  <a:pt x="1825" y="1134"/>
                </a:lnTo>
                <a:lnTo>
                  <a:pt x="1868" y="1114"/>
                </a:lnTo>
                <a:lnTo>
                  <a:pt x="1909" y="1089"/>
                </a:lnTo>
                <a:lnTo>
                  <a:pt x="1947" y="1060"/>
                </a:lnTo>
                <a:lnTo>
                  <a:pt x="1980" y="1026"/>
                </a:lnTo>
                <a:lnTo>
                  <a:pt x="2010" y="989"/>
                </a:lnTo>
                <a:lnTo>
                  <a:pt x="2034" y="948"/>
                </a:lnTo>
                <a:lnTo>
                  <a:pt x="2055" y="904"/>
                </a:lnTo>
                <a:lnTo>
                  <a:pt x="2069" y="859"/>
                </a:lnTo>
                <a:lnTo>
                  <a:pt x="2078" y="810"/>
                </a:lnTo>
                <a:lnTo>
                  <a:pt x="2081" y="760"/>
                </a:lnTo>
                <a:lnTo>
                  <a:pt x="2078" y="709"/>
                </a:lnTo>
                <a:lnTo>
                  <a:pt x="2069" y="662"/>
                </a:lnTo>
                <a:lnTo>
                  <a:pt x="2055" y="615"/>
                </a:lnTo>
                <a:lnTo>
                  <a:pt x="2034" y="571"/>
                </a:lnTo>
                <a:lnTo>
                  <a:pt x="2010" y="530"/>
                </a:lnTo>
                <a:lnTo>
                  <a:pt x="1980" y="494"/>
                </a:lnTo>
                <a:lnTo>
                  <a:pt x="1947" y="460"/>
                </a:lnTo>
                <a:lnTo>
                  <a:pt x="1909" y="431"/>
                </a:lnTo>
                <a:lnTo>
                  <a:pt x="1868" y="405"/>
                </a:lnTo>
                <a:lnTo>
                  <a:pt x="1825" y="386"/>
                </a:lnTo>
                <a:lnTo>
                  <a:pt x="1779" y="371"/>
                </a:lnTo>
                <a:lnTo>
                  <a:pt x="1730" y="362"/>
                </a:lnTo>
                <a:lnTo>
                  <a:pt x="1679" y="359"/>
                </a:lnTo>
                <a:close/>
                <a:moveTo>
                  <a:pt x="1676" y="0"/>
                </a:moveTo>
                <a:lnTo>
                  <a:pt x="1746" y="3"/>
                </a:lnTo>
                <a:lnTo>
                  <a:pt x="1813" y="12"/>
                </a:lnTo>
                <a:lnTo>
                  <a:pt x="1880" y="26"/>
                </a:lnTo>
                <a:lnTo>
                  <a:pt x="1943" y="47"/>
                </a:lnTo>
                <a:lnTo>
                  <a:pt x="2004" y="72"/>
                </a:lnTo>
                <a:lnTo>
                  <a:pt x="2062" y="103"/>
                </a:lnTo>
                <a:lnTo>
                  <a:pt x="2117" y="138"/>
                </a:lnTo>
                <a:lnTo>
                  <a:pt x="2169" y="178"/>
                </a:lnTo>
                <a:lnTo>
                  <a:pt x="2217" y="222"/>
                </a:lnTo>
                <a:lnTo>
                  <a:pt x="2260" y="269"/>
                </a:lnTo>
                <a:lnTo>
                  <a:pt x="2301" y="321"/>
                </a:lnTo>
                <a:lnTo>
                  <a:pt x="2336" y="376"/>
                </a:lnTo>
                <a:lnTo>
                  <a:pt x="2367" y="434"/>
                </a:lnTo>
                <a:lnTo>
                  <a:pt x="2393" y="494"/>
                </a:lnTo>
                <a:lnTo>
                  <a:pt x="2413" y="558"/>
                </a:lnTo>
                <a:lnTo>
                  <a:pt x="2428" y="623"/>
                </a:lnTo>
                <a:lnTo>
                  <a:pt x="2438" y="690"/>
                </a:lnTo>
                <a:lnTo>
                  <a:pt x="2441" y="760"/>
                </a:lnTo>
                <a:lnTo>
                  <a:pt x="2439" y="822"/>
                </a:lnTo>
                <a:lnTo>
                  <a:pt x="2433" y="881"/>
                </a:lnTo>
                <a:lnTo>
                  <a:pt x="2423" y="937"/>
                </a:lnTo>
                <a:lnTo>
                  <a:pt x="2411" y="990"/>
                </a:lnTo>
                <a:lnTo>
                  <a:pt x="2396" y="1040"/>
                </a:lnTo>
                <a:lnTo>
                  <a:pt x="2377" y="1086"/>
                </a:lnTo>
                <a:lnTo>
                  <a:pt x="2356" y="1132"/>
                </a:lnTo>
                <a:lnTo>
                  <a:pt x="2333" y="1175"/>
                </a:lnTo>
                <a:lnTo>
                  <a:pt x="2307" y="1216"/>
                </a:lnTo>
                <a:lnTo>
                  <a:pt x="2280" y="1257"/>
                </a:lnTo>
                <a:lnTo>
                  <a:pt x="2250" y="1296"/>
                </a:lnTo>
                <a:lnTo>
                  <a:pt x="2219" y="1334"/>
                </a:lnTo>
                <a:lnTo>
                  <a:pt x="2187" y="1372"/>
                </a:lnTo>
                <a:lnTo>
                  <a:pt x="2153" y="1410"/>
                </a:lnTo>
                <a:lnTo>
                  <a:pt x="2120" y="1447"/>
                </a:lnTo>
                <a:lnTo>
                  <a:pt x="2085" y="1486"/>
                </a:lnTo>
                <a:lnTo>
                  <a:pt x="2051" y="1524"/>
                </a:lnTo>
                <a:lnTo>
                  <a:pt x="2015" y="1564"/>
                </a:lnTo>
                <a:lnTo>
                  <a:pt x="1980" y="1605"/>
                </a:lnTo>
                <a:lnTo>
                  <a:pt x="1946" y="1646"/>
                </a:lnTo>
                <a:lnTo>
                  <a:pt x="1911" y="1690"/>
                </a:lnTo>
                <a:lnTo>
                  <a:pt x="1878" y="1736"/>
                </a:lnTo>
                <a:lnTo>
                  <a:pt x="1845" y="1785"/>
                </a:lnTo>
                <a:lnTo>
                  <a:pt x="1814" y="1835"/>
                </a:lnTo>
                <a:lnTo>
                  <a:pt x="1784" y="1888"/>
                </a:lnTo>
                <a:lnTo>
                  <a:pt x="1756" y="1945"/>
                </a:lnTo>
                <a:lnTo>
                  <a:pt x="1730" y="2005"/>
                </a:lnTo>
                <a:lnTo>
                  <a:pt x="1722" y="2018"/>
                </a:lnTo>
                <a:lnTo>
                  <a:pt x="1712" y="2028"/>
                </a:lnTo>
                <a:lnTo>
                  <a:pt x="1699" y="2036"/>
                </a:lnTo>
                <a:lnTo>
                  <a:pt x="1686" y="2039"/>
                </a:lnTo>
                <a:lnTo>
                  <a:pt x="1673" y="2039"/>
                </a:lnTo>
                <a:lnTo>
                  <a:pt x="1660" y="2036"/>
                </a:lnTo>
                <a:lnTo>
                  <a:pt x="1647" y="2028"/>
                </a:lnTo>
                <a:lnTo>
                  <a:pt x="1636" y="2018"/>
                </a:lnTo>
                <a:lnTo>
                  <a:pt x="1629" y="2005"/>
                </a:lnTo>
                <a:lnTo>
                  <a:pt x="1600" y="1939"/>
                </a:lnTo>
                <a:lnTo>
                  <a:pt x="1568" y="1877"/>
                </a:lnTo>
                <a:lnTo>
                  <a:pt x="1534" y="1818"/>
                </a:lnTo>
                <a:lnTo>
                  <a:pt x="1500" y="1763"/>
                </a:lnTo>
                <a:lnTo>
                  <a:pt x="1463" y="1711"/>
                </a:lnTo>
                <a:lnTo>
                  <a:pt x="1425" y="1662"/>
                </a:lnTo>
                <a:lnTo>
                  <a:pt x="1388" y="1615"/>
                </a:lnTo>
                <a:lnTo>
                  <a:pt x="1349" y="1569"/>
                </a:lnTo>
                <a:lnTo>
                  <a:pt x="1309" y="1525"/>
                </a:lnTo>
                <a:lnTo>
                  <a:pt x="1271" y="1483"/>
                </a:lnTo>
                <a:lnTo>
                  <a:pt x="1233" y="1441"/>
                </a:lnTo>
                <a:lnTo>
                  <a:pt x="1195" y="1399"/>
                </a:lnTo>
                <a:lnTo>
                  <a:pt x="1160" y="1358"/>
                </a:lnTo>
                <a:lnTo>
                  <a:pt x="1124" y="1315"/>
                </a:lnTo>
                <a:lnTo>
                  <a:pt x="1091" y="1272"/>
                </a:lnTo>
                <a:lnTo>
                  <a:pt x="1060" y="1229"/>
                </a:lnTo>
                <a:lnTo>
                  <a:pt x="1030" y="1183"/>
                </a:lnTo>
                <a:lnTo>
                  <a:pt x="1005" y="1135"/>
                </a:lnTo>
                <a:lnTo>
                  <a:pt x="982" y="1085"/>
                </a:lnTo>
                <a:lnTo>
                  <a:pt x="961" y="1033"/>
                </a:lnTo>
                <a:lnTo>
                  <a:pt x="944" y="977"/>
                </a:lnTo>
                <a:lnTo>
                  <a:pt x="932" y="918"/>
                </a:lnTo>
                <a:lnTo>
                  <a:pt x="922" y="852"/>
                </a:lnTo>
                <a:lnTo>
                  <a:pt x="919" y="787"/>
                </a:lnTo>
                <a:lnTo>
                  <a:pt x="921" y="722"/>
                </a:lnTo>
                <a:lnTo>
                  <a:pt x="929" y="658"/>
                </a:lnTo>
                <a:lnTo>
                  <a:pt x="941" y="595"/>
                </a:lnTo>
                <a:lnTo>
                  <a:pt x="958" y="534"/>
                </a:lnTo>
                <a:lnTo>
                  <a:pt x="981" y="475"/>
                </a:lnTo>
                <a:lnTo>
                  <a:pt x="1007" y="418"/>
                </a:lnTo>
                <a:lnTo>
                  <a:pt x="1038" y="363"/>
                </a:lnTo>
                <a:lnTo>
                  <a:pt x="1072" y="311"/>
                </a:lnTo>
                <a:lnTo>
                  <a:pt x="1111" y="262"/>
                </a:lnTo>
                <a:lnTo>
                  <a:pt x="1153" y="216"/>
                </a:lnTo>
                <a:lnTo>
                  <a:pt x="1199" y="175"/>
                </a:lnTo>
                <a:lnTo>
                  <a:pt x="1248" y="136"/>
                </a:lnTo>
                <a:lnTo>
                  <a:pt x="1301" y="103"/>
                </a:lnTo>
                <a:lnTo>
                  <a:pt x="1356" y="72"/>
                </a:lnTo>
                <a:lnTo>
                  <a:pt x="1415" y="48"/>
                </a:lnTo>
                <a:lnTo>
                  <a:pt x="1476" y="27"/>
                </a:lnTo>
                <a:lnTo>
                  <a:pt x="1539" y="13"/>
                </a:lnTo>
                <a:lnTo>
                  <a:pt x="1606" y="4"/>
                </a:lnTo>
                <a:lnTo>
                  <a:pt x="1676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66" name="Group 1067"/>
          <p:cNvGrpSpPr/>
          <p:nvPr/>
        </p:nvGrpSpPr>
        <p:grpSpPr>
          <a:xfrm>
            <a:off x="691201" y="4068965"/>
            <a:ext cx="129791" cy="129791"/>
            <a:chOff x="9093200" y="1905001"/>
            <a:chExt cx="577850" cy="577850"/>
          </a:xfrm>
          <a:solidFill>
            <a:schemeClr val="bg1"/>
          </a:solidFill>
        </p:grpSpPr>
        <p:sp>
          <p:nvSpPr>
            <p:cNvPr id="67" name="Freeform 429"/>
            <p:cNvSpPr>
              <a:spLocks noEditPoints="1"/>
            </p:cNvSpPr>
            <p:nvPr/>
          </p:nvSpPr>
          <p:spPr bwMode="auto">
            <a:xfrm>
              <a:off x="9093200" y="1905001"/>
              <a:ext cx="577850" cy="577850"/>
            </a:xfrm>
            <a:custGeom>
              <a:avLst/>
              <a:gdLst>
                <a:gd name="T0" fmla="*/ 1532 w 3643"/>
                <a:gd name="T1" fmla="*/ 406 h 3643"/>
                <a:gd name="T2" fmla="*/ 1176 w 3643"/>
                <a:gd name="T3" fmla="*/ 530 h 3643"/>
                <a:gd name="T4" fmla="*/ 868 w 3643"/>
                <a:gd name="T5" fmla="*/ 737 h 3643"/>
                <a:gd name="T6" fmla="*/ 624 w 3643"/>
                <a:gd name="T7" fmla="*/ 1015 h 3643"/>
                <a:gd name="T8" fmla="*/ 457 w 3643"/>
                <a:gd name="T9" fmla="*/ 1347 h 3643"/>
                <a:gd name="T10" fmla="*/ 380 w 3643"/>
                <a:gd name="T11" fmla="*/ 1722 h 3643"/>
                <a:gd name="T12" fmla="*/ 407 w 3643"/>
                <a:gd name="T13" fmla="*/ 2111 h 3643"/>
                <a:gd name="T14" fmla="*/ 530 w 3643"/>
                <a:gd name="T15" fmla="*/ 2467 h 3643"/>
                <a:gd name="T16" fmla="*/ 737 w 3643"/>
                <a:gd name="T17" fmla="*/ 2775 h 3643"/>
                <a:gd name="T18" fmla="*/ 1015 w 3643"/>
                <a:gd name="T19" fmla="*/ 3019 h 3643"/>
                <a:gd name="T20" fmla="*/ 1347 w 3643"/>
                <a:gd name="T21" fmla="*/ 3186 h 3643"/>
                <a:gd name="T22" fmla="*/ 1723 w 3643"/>
                <a:gd name="T23" fmla="*/ 3263 h 3643"/>
                <a:gd name="T24" fmla="*/ 2113 w 3643"/>
                <a:gd name="T25" fmla="*/ 3236 h 3643"/>
                <a:gd name="T26" fmla="*/ 2469 w 3643"/>
                <a:gd name="T27" fmla="*/ 3113 h 3643"/>
                <a:gd name="T28" fmla="*/ 2775 w 3643"/>
                <a:gd name="T29" fmla="*/ 2906 h 3643"/>
                <a:gd name="T30" fmla="*/ 3019 w 3643"/>
                <a:gd name="T31" fmla="*/ 2628 h 3643"/>
                <a:gd name="T32" fmla="*/ 3186 w 3643"/>
                <a:gd name="T33" fmla="*/ 2294 h 3643"/>
                <a:gd name="T34" fmla="*/ 3263 w 3643"/>
                <a:gd name="T35" fmla="*/ 1920 h 3643"/>
                <a:gd name="T36" fmla="*/ 3236 w 3643"/>
                <a:gd name="T37" fmla="*/ 1530 h 3643"/>
                <a:gd name="T38" fmla="*/ 3113 w 3643"/>
                <a:gd name="T39" fmla="*/ 1174 h 3643"/>
                <a:gd name="T40" fmla="*/ 2906 w 3643"/>
                <a:gd name="T41" fmla="*/ 868 h 3643"/>
                <a:gd name="T42" fmla="*/ 2628 w 3643"/>
                <a:gd name="T43" fmla="*/ 624 h 3643"/>
                <a:gd name="T44" fmla="*/ 2296 w 3643"/>
                <a:gd name="T45" fmla="*/ 457 h 3643"/>
                <a:gd name="T46" fmla="*/ 1921 w 3643"/>
                <a:gd name="T47" fmla="*/ 380 h 3643"/>
                <a:gd name="T48" fmla="*/ 2042 w 3643"/>
                <a:gd name="T49" fmla="*/ 13 h 3643"/>
                <a:gd name="T50" fmla="*/ 2457 w 3643"/>
                <a:gd name="T51" fmla="*/ 114 h 3643"/>
                <a:gd name="T52" fmla="*/ 2828 w 3643"/>
                <a:gd name="T53" fmla="*/ 304 h 3643"/>
                <a:gd name="T54" fmla="*/ 3145 w 3643"/>
                <a:gd name="T55" fmla="*/ 571 h 3643"/>
                <a:gd name="T56" fmla="*/ 3394 w 3643"/>
                <a:gd name="T57" fmla="*/ 903 h 3643"/>
                <a:gd name="T58" fmla="*/ 3563 w 3643"/>
                <a:gd name="T59" fmla="*/ 1286 h 3643"/>
                <a:gd name="T60" fmla="*/ 3640 w 3643"/>
                <a:gd name="T61" fmla="*/ 1710 h 3643"/>
                <a:gd name="T62" fmla="*/ 3613 w 3643"/>
                <a:gd name="T63" fmla="*/ 2148 h 3643"/>
                <a:gd name="T64" fmla="*/ 3489 w 3643"/>
                <a:gd name="T65" fmla="*/ 2553 h 3643"/>
                <a:gd name="T66" fmla="*/ 3278 w 3643"/>
                <a:gd name="T67" fmla="*/ 2912 h 3643"/>
                <a:gd name="T68" fmla="*/ 2994 w 3643"/>
                <a:gd name="T69" fmla="*/ 3214 h 3643"/>
                <a:gd name="T70" fmla="*/ 2648 w 3643"/>
                <a:gd name="T71" fmla="*/ 3443 h 3643"/>
                <a:gd name="T72" fmla="*/ 2254 w 3643"/>
                <a:gd name="T73" fmla="*/ 3591 h 3643"/>
                <a:gd name="T74" fmla="*/ 1822 w 3643"/>
                <a:gd name="T75" fmla="*/ 3643 h 3643"/>
                <a:gd name="T76" fmla="*/ 1390 w 3643"/>
                <a:gd name="T77" fmla="*/ 3591 h 3643"/>
                <a:gd name="T78" fmla="*/ 995 w 3643"/>
                <a:gd name="T79" fmla="*/ 3443 h 3643"/>
                <a:gd name="T80" fmla="*/ 649 w 3643"/>
                <a:gd name="T81" fmla="*/ 3214 h 3643"/>
                <a:gd name="T82" fmla="*/ 365 w 3643"/>
                <a:gd name="T83" fmla="*/ 2912 h 3643"/>
                <a:gd name="T84" fmla="*/ 154 w 3643"/>
                <a:gd name="T85" fmla="*/ 2553 h 3643"/>
                <a:gd name="T86" fmla="*/ 30 w 3643"/>
                <a:gd name="T87" fmla="*/ 2148 h 3643"/>
                <a:gd name="T88" fmla="*/ 0 w 3643"/>
                <a:gd name="T89" fmla="*/ 1821 h 3643"/>
                <a:gd name="T90" fmla="*/ 52 w 3643"/>
                <a:gd name="T91" fmla="*/ 1389 h 3643"/>
                <a:gd name="T92" fmla="*/ 200 w 3643"/>
                <a:gd name="T93" fmla="*/ 995 h 3643"/>
                <a:gd name="T94" fmla="*/ 429 w 3643"/>
                <a:gd name="T95" fmla="*/ 649 h 3643"/>
                <a:gd name="T96" fmla="*/ 730 w 3643"/>
                <a:gd name="T97" fmla="*/ 364 h 3643"/>
                <a:gd name="T98" fmla="*/ 1089 w 3643"/>
                <a:gd name="T99" fmla="*/ 153 h 3643"/>
                <a:gd name="T100" fmla="*/ 1495 w 3643"/>
                <a:gd name="T101" fmla="*/ 29 h 36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643" h="3643">
                  <a:moveTo>
                    <a:pt x="1822" y="377"/>
                  </a:moveTo>
                  <a:lnTo>
                    <a:pt x="1723" y="380"/>
                  </a:lnTo>
                  <a:lnTo>
                    <a:pt x="1626" y="390"/>
                  </a:lnTo>
                  <a:lnTo>
                    <a:pt x="1532" y="406"/>
                  </a:lnTo>
                  <a:lnTo>
                    <a:pt x="1438" y="428"/>
                  </a:lnTo>
                  <a:lnTo>
                    <a:pt x="1347" y="457"/>
                  </a:lnTo>
                  <a:lnTo>
                    <a:pt x="1260" y="490"/>
                  </a:lnTo>
                  <a:lnTo>
                    <a:pt x="1176" y="530"/>
                  </a:lnTo>
                  <a:lnTo>
                    <a:pt x="1093" y="574"/>
                  </a:lnTo>
                  <a:lnTo>
                    <a:pt x="1015" y="624"/>
                  </a:lnTo>
                  <a:lnTo>
                    <a:pt x="939" y="679"/>
                  </a:lnTo>
                  <a:lnTo>
                    <a:pt x="868" y="737"/>
                  </a:lnTo>
                  <a:lnTo>
                    <a:pt x="801" y="801"/>
                  </a:lnTo>
                  <a:lnTo>
                    <a:pt x="737" y="868"/>
                  </a:lnTo>
                  <a:lnTo>
                    <a:pt x="679" y="939"/>
                  </a:lnTo>
                  <a:lnTo>
                    <a:pt x="624" y="1015"/>
                  </a:lnTo>
                  <a:lnTo>
                    <a:pt x="574" y="1092"/>
                  </a:lnTo>
                  <a:lnTo>
                    <a:pt x="530" y="1174"/>
                  </a:lnTo>
                  <a:lnTo>
                    <a:pt x="491" y="1260"/>
                  </a:lnTo>
                  <a:lnTo>
                    <a:pt x="457" y="1347"/>
                  </a:lnTo>
                  <a:lnTo>
                    <a:pt x="429" y="1437"/>
                  </a:lnTo>
                  <a:lnTo>
                    <a:pt x="407" y="1530"/>
                  </a:lnTo>
                  <a:lnTo>
                    <a:pt x="390" y="1626"/>
                  </a:lnTo>
                  <a:lnTo>
                    <a:pt x="380" y="1722"/>
                  </a:lnTo>
                  <a:lnTo>
                    <a:pt x="377" y="1821"/>
                  </a:lnTo>
                  <a:lnTo>
                    <a:pt x="380" y="1920"/>
                  </a:lnTo>
                  <a:lnTo>
                    <a:pt x="390" y="2017"/>
                  </a:lnTo>
                  <a:lnTo>
                    <a:pt x="407" y="2111"/>
                  </a:lnTo>
                  <a:lnTo>
                    <a:pt x="429" y="2205"/>
                  </a:lnTo>
                  <a:lnTo>
                    <a:pt x="457" y="2294"/>
                  </a:lnTo>
                  <a:lnTo>
                    <a:pt x="491" y="2383"/>
                  </a:lnTo>
                  <a:lnTo>
                    <a:pt x="530" y="2467"/>
                  </a:lnTo>
                  <a:lnTo>
                    <a:pt x="574" y="2550"/>
                  </a:lnTo>
                  <a:lnTo>
                    <a:pt x="624" y="2628"/>
                  </a:lnTo>
                  <a:lnTo>
                    <a:pt x="679" y="2703"/>
                  </a:lnTo>
                  <a:lnTo>
                    <a:pt x="737" y="2775"/>
                  </a:lnTo>
                  <a:lnTo>
                    <a:pt x="801" y="2842"/>
                  </a:lnTo>
                  <a:lnTo>
                    <a:pt x="868" y="2906"/>
                  </a:lnTo>
                  <a:lnTo>
                    <a:pt x="939" y="2964"/>
                  </a:lnTo>
                  <a:lnTo>
                    <a:pt x="1015" y="3019"/>
                  </a:lnTo>
                  <a:lnTo>
                    <a:pt x="1093" y="3068"/>
                  </a:lnTo>
                  <a:lnTo>
                    <a:pt x="1176" y="3113"/>
                  </a:lnTo>
                  <a:lnTo>
                    <a:pt x="1260" y="3152"/>
                  </a:lnTo>
                  <a:lnTo>
                    <a:pt x="1347" y="3186"/>
                  </a:lnTo>
                  <a:lnTo>
                    <a:pt x="1438" y="3214"/>
                  </a:lnTo>
                  <a:lnTo>
                    <a:pt x="1532" y="3236"/>
                  </a:lnTo>
                  <a:lnTo>
                    <a:pt x="1626" y="3253"/>
                  </a:lnTo>
                  <a:lnTo>
                    <a:pt x="1723" y="3263"/>
                  </a:lnTo>
                  <a:lnTo>
                    <a:pt x="1822" y="3266"/>
                  </a:lnTo>
                  <a:lnTo>
                    <a:pt x="1921" y="3263"/>
                  </a:lnTo>
                  <a:lnTo>
                    <a:pt x="2017" y="3253"/>
                  </a:lnTo>
                  <a:lnTo>
                    <a:pt x="2113" y="3236"/>
                  </a:lnTo>
                  <a:lnTo>
                    <a:pt x="2205" y="3214"/>
                  </a:lnTo>
                  <a:lnTo>
                    <a:pt x="2296" y="3186"/>
                  </a:lnTo>
                  <a:lnTo>
                    <a:pt x="2383" y="3152"/>
                  </a:lnTo>
                  <a:lnTo>
                    <a:pt x="2469" y="3113"/>
                  </a:lnTo>
                  <a:lnTo>
                    <a:pt x="2550" y="3068"/>
                  </a:lnTo>
                  <a:lnTo>
                    <a:pt x="2628" y="3019"/>
                  </a:lnTo>
                  <a:lnTo>
                    <a:pt x="2704" y="2964"/>
                  </a:lnTo>
                  <a:lnTo>
                    <a:pt x="2775" y="2906"/>
                  </a:lnTo>
                  <a:lnTo>
                    <a:pt x="2842" y="2842"/>
                  </a:lnTo>
                  <a:lnTo>
                    <a:pt x="2906" y="2775"/>
                  </a:lnTo>
                  <a:lnTo>
                    <a:pt x="2964" y="2703"/>
                  </a:lnTo>
                  <a:lnTo>
                    <a:pt x="3019" y="2628"/>
                  </a:lnTo>
                  <a:lnTo>
                    <a:pt x="3069" y="2550"/>
                  </a:lnTo>
                  <a:lnTo>
                    <a:pt x="3113" y="2467"/>
                  </a:lnTo>
                  <a:lnTo>
                    <a:pt x="3152" y="2383"/>
                  </a:lnTo>
                  <a:lnTo>
                    <a:pt x="3186" y="2294"/>
                  </a:lnTo>
                  <a:lnTo>
                    <a:pt x="3214" y="2205"/>
                  </a:lnTo>
                  <a:lnTo>
                    <a:pt x="3236" y="2111"/>
                  </a:lnTo>
                  <a:lnTo>
                    <a:pt x="3253" y="2017"/>
                  </a:lnTo>
                  <a:lnTo>
                    <a:pt x="3263" y="1920"/>
                  </a:lnTo>
                  <a:lnTo>
                    <a:pt x="3266" y="1821"/>
                  </a:lnTo>
                  <a:lnTo>
                    <a:pt x="3263" y="1722"/>
                  </a:lnTo>
                  <a:lnTo>
                    <a:pt x="3253" y="1626"/>
                  </a:lnTo>
                  <a:lnTo>
                    <a:pt x="3236" y="1530"/>
                  </a:lnTo>
                  <a:lnTo>
                    <a:pt x="3214" y="1437"/>
                  </a:lnTo>
                  <a:lnTo>
                    <a:pt x="3186" y="1347"/>
                  </a:lnTo>
                  <a:lnTo>
                    <a:pt x="3152" y="1260"/>
                  </a:lnTo>
                  <a:lnTo>
                    <a:pt x="3113" y="1174"/>
                  </a:lnTo>
                  <a:lnTo>
                    <a:pt x="3069" y="1092"/>
                  </a:lnTo>
                  <a:lnTo>
                    <a:pt x="3019" y="1015"/>
                  </a:lnTo>
                  <a:lnTo>
                    <a:pt x="2964" y="939"/>
                  </a:lnTo>
                  <a:lnTo>
                    <a:pt x="2906" y="868"/>
                  </a:lnTo>
                  <a:lnTo>
                    <a:pt x="2842" y="801"/>
                  </a:lnTo>
                  <a:lnTo>
                    <a:pt x="2775" y="737"/>
                  </a:lnTo>
                  <a:lnTo>
                    <a:pt x="2704" y="679"/>
                  </a:lnTo>
                  <a:lnTo>
                    <a:pt x="2628" y="624"/>
                  </a:lnTo>
                  <a:lnTo>
                    <a:pt x="2550" y="574"/>
                  </a:lnTo>
                  <a:lnTo>
                    <a:pt x="2469" y="530"/>
                  </a:lnTo>
                  <a:lnTo>
                    <a:pt x="2383" y="490"/>
                  </a:lnTo>
                  <a:lnTo>
                    <a:pt x="2296" y="457"/>
                  </a:lnTo>
                  <a:lnTo>
                    <a:pt x="2205" y="428"/>
                  </a:lnTo>
                  <a:lnTo>
                    <a:pt x="2113" y="406"/>
                  </a:lnTo>
                  <a:lnTo>
                    <a:pt x="2017" y="390"/>
                  </a:lnTo>
                  <a:lnTo>
                    <a:pt x="1921" y="380"/>
                  </a:lnTo>
                  <a:lnTo>
                    <a:pt x="1822" y="377"/>
                  </a:lnTo>
                  <a:close/>
                  <a:moveTo>
                    <a:pt x="1822" y="0"/>
                  </a:moveTo>
                  <a:lnTo>
                    <a:pt x="1932" y="3"/>
                  </a:lnTo>
                  <a:lnTo>
                    <a:pt x="2042" y="13"/>
                  </a:lnTo>
                  <a:lnTo>
                    <a:pt x="2148" y="29"/>
                  </a:lnTo>
                  <a:lnTo>
                    <a:pt x="2254" y="51"/>
                  </a:lnTo>
                  <a:lnTo>
                    <a:pt x="2357" y="80"/>
                  </a:lnTo>
                  <a:lnTo>
                    <a:pt x="2457" y="114"/>
                  </a:lnTo>
                  <a:lnTo>
                    <a:pt x="2554" y="153"/>
                  </a:lnTo>
                  <a:lnTo>
                    <a:pt x="2648" y="198"/>
                  </a:lnTo>
                  <a:lnTo>
                    <a:pt x="2740" y="248"/>
                  </a:lnTo>
                  <a:lnTo>
                    <a:pt x="2828" y="304"/>
                  </a:lnTo>
                  <a:lnTo>
                    <a:pt x="2913" y="364"/>
                  </a:lnTo>
                  <a:lnTo>
                    <a:pt x="2994" y="429"/>
                  </a:lnTo>
                  <a:lnTo>
                    <a:pt x="3072" y="498"/>
                  </a:lnTo>
                  <a:lnTo>
                    <a:pt x="3145" y="571"/>
                  </a:lnTo>
                  <a:lnTo>
                    <a:pt x="3214" y="649"/>
                  </a:lnTo>
                  <a:lnTo>
                    <a:pt x="3278" y="730"/>
                  </a:lnTo>
                  <a:lnTo>
                    <a:pt x="3339" y="814"/>
                  </a:lnTo>
                  <a:lnTo>
                    <a:pt x="3394" y="903"/>
                  </a:lnTo>
                  <a:lnTo>
                    <a:pt x="3445" y="995"/>
                  </a:lnTo>
                  <a:lnTo>
                    <a:pt x="3489" y="1089"/>
                  </a:lnTo>
                  <a:lnTo>
                    <a:pt x="3529" y="1186"/>
                  </a:lnTo>
                  <a:lnTo>
                    <a:pt x="3563" y="1286"/>
                  </a:lnTo>
                  <a:lnTo>
                    <a:pt x="3591" y="1389"/>
                  </a:lnTo>
                  <a:lnTo>
                    <a:pt x="3613" y="1494"/>
                  </a:lnTo>
                  <a:lnTo>
                    <a:pt x="3630" y="1601"/>
                  </a:lnTo>
                  <a:lnTo>
                    <a:pt x="3640" y="1710"/>
                  </a:lnTo>
                  <a:lnTo>
                    <a:pt x="3643" y="1821"/>
                  </a:lnTo>
                  <a:lnTo>
                    <a:pt x="3640" y="1932"/>
                  </a:lnTo>
                  <a:lnTo>
                    <a:pt x="3630" y="2040"/>
                  </a:lnTo>
                  <a:lnTo>
                    <a:pt x="3613" y="2148"/>
                  </a:lnTo>
                  <a:lnTo>
                    <a:pt x="3591" y="2253"/>
                  </a:lnTo>
                  <a:lnTo>
                    <a:pt x="3563" y="2355"/>
                  </a:lnTo>
                  <a:lnTo>
                    <a:pt x="3529" y="2456"/>
                  </a:lnTo>
                  <a:lnTo>
                    <a:pt x="3489" y="2553"/>
                  </a:lnTo>
                  <a:lnTo>
                    <a:pt x="3445" y="2648"/>
                  </a:lnTo>
                  <a:lnTo>
                    <a:pt x="3394" y="2739"/>
                  </a:lnTo>
                  <a:lnTo>
                    <a:pt x="3339" y="2828"/>
                  </a:lnTo>
                  <a:lnTo>
                    <a:pt x="3278" y="2912"/>
                  </a:lnTo>
                  <a:lnTo>
                    <a:pt x="3214" y="2994"/>
                  </a:lnTo>
                  <a:lnTo>
                    <a:pt x="3145" y="3071"/>
                  </a:lnTo>
                  <a:lnTo>
                    <a:pt x="3072" y="3144"/>
                  </a:lnTo>
                  <a:lnTo>
                    <a:pt x="2994" y="3214"/>
                  </a:lnTo>
                  <a:lnTo>
                    <a:pt x="2913" y="3278"/>
                  </a:lnTo>
                  <a:lnTo>
                    <a:pt x="2828" y="3338"/>
                  </a:lnTo>
                  <a:lnTo>
                    <a:pt x="2740" y="3394"/>
                  </a:lnTo>
                  <a:lnTo>
                    <a:pt x="2648" y="3443"/>
                  </a:lnTo>
                  <a:lnTo>
                    <a:pt x="2554" y="3489"/>
                  </a:lnTo>
                  <a:lnTo>
                    <a:pt x="2457" y="3529"/>
                  </a:lnTo>
                  <a:lnTo>
                    <a:pt x="2357" y="3562"/>
                  </a:lnTo>
                  <a:lnTo>
                    <a:pt x="2254" y="3591"/>
                  </a:lnTo>
                  <a:lnTo>
                    <a:pt x="2148" y="3613"/>
                  </a:lnTo>
                  <a:lnTo>
                    <a:pt x="2042" y="3630"/>
                  </a:lnTo>
                  <a:lnTo>
                    <a:pt x="1932" y="3640"/>
                  </a:lnTo>
                  <a:lnTo>
                    <a:pt x="1822" y="3643"/>
                  </a:lnTo>
                  <a:lnTo>
                    <a:pt x="1711" y="3640"/>
                  </a:lnTo>
                  <a:lnTo>
                    <a:pt x="1601" y="3630"/>
                  </a:lnTo>
                  <a:lnTo>
                    <a:pt x="1495" y="3613"/>
                  </a:lnTo>
                  <a:lnTo>
                    <a:pt x="1390" y="3591"/>
                  </a:lnTo>
                  <a:lnTo>
                    <a:pt x="1288" y="3562"/>
                  </a:lnTo>
                  <a:lnTo>
                    <a:pt x="1187" y="3529"/>
                  </a:lnTo>
                  <a:lnTo>
                    <a:pt x="1089" y="3489"/>
                  </a:lnTo>
                  <a:lnTo>
                    <a:pt x="995" y="3443"/>
                  </a:lnTo>
                  <a:lnTo>
                    <a:pt x="903" y="3394"/>
                  </a:lnTo>
                  <a:lnTo>
                    <a:pt x="815" y="3338"/>
                  </a:lnTo>
                  <a:lnTo>
                    <a:pt x="730" y="3278"/>
                  </a:lnTo>
                  <a:lnTo>
                    <a:pt x="649" y="3214"/>
                  </a:lnTo>
                  <a:lnTo>
                    <a:pt x="571" y="3144"/>
                  </a:lnTo>
                  <a:lnTo>
                    <a:pt x="498" y="3071"/>
                  </a:lnTo>
                  <a:lnTo>
                    <a:pt x="429" y="2994"/>
                  </a:lnTo>
                  <a:lnTo>
                    <a:pt x="365" y="2912"/>
                  </a:lnTo>
                  <a:lnTo>
                    <a:pt x="305" y="2828"/>
                  </a:lnTo>
                  <a:lnTo>
                    <a:pt x="249" y="2739"/>
                  </a:lnTo>
                  <a:lnTo>
                    <a:pt x="200" y="2648"/>
                  </a:lnTo>
                  <a:lnTo>
                    <a:pt x="154" y="2553"/>
                  </a:lnTo>
                  <a:lnTo>
                    <a:pt x="114" y="2456"/>
                  </a:lnTo>
                  <a:lnTo>
                    <a:pt x="80" y="2355"/>
                  </a:lnTo>
                  <a:lnTo>
                    <a:pt x="52" y="2253"/>
                  </a:lnTo>
                  <a:lnTo>
                    <a:pt x="30" y="2148"/>
                  </a:lnTo>
                  <a:lnTo>
                    <a:pt x="13" y="2040"/>
                  </a:lnTo>
                  <a:lnTo>
                    <a:pt x="3" y="1932"/>
                  </a:lnTo>
                  <a:lnTo>
                    <a:pt x="0" y="1821"/>
                  </a:lnTo>
                  <a:lnTo>
                    <a:pt x="0" y="1821"/>
                  </a:lnTo>
                  <a:lnTo>
                    <a:pt x="3" y="1710"/>
                  </a:lnTo>
                  <a:lnTo>
                    <a:pt x="13" y="1601"/>
                  </a:lnTo>
                  <a:lnTo>
                    <a:pt x="30" y="1494"/>
                  </a:lnTo>
                  <a:lnTo>
                    <a:pt x="52" y="1389"/>
                  </a:lnTo>
                  <a:lnTo>
                    <a:pt x="80" y="1286"/>
                  </a:lnTo>
                  <a:lnTo>
                    <a:pt x="114" y="1186"/>
                  </a:lnTo>
                  <a:lnTo>
                    <a:pt x="154" y="1089"/>
                  </a:lnTo>
                  <a:lnTo>
                    <a:pt x="200" y="995"/>
                  </a:lnTo>
                  <a:lnTo>
                    <a:pt x="249" y="903"/>
                  </a:lnTo>
                  <a:lnTo>
                    <a:pt x="305" y="814"/>
                  </a:lnTo>
                  <a:lnTo>
                    <a:pt x="365" y="730"/>
                  </a:lnTo>
                  <a:lnTo>
                    <a:pt x="429" y="649"/>
                  </a:lnTo>
                  <a:lnTo>
                    <a:pt x="498" y="571"/>
                  </a:lnTo>
                  <a:lnTo>
                    <a:pt x="571" y="498"/>
                  </a:lnTo>
                  <a:lnTo>
                    <a:pt x="649" y="429"/>
                  </a:lnTo>
                  <a:lnTo>
                    <a:pt x="730" y="364"/>
                  </a:lnTo>
                  <a:lnTo>
                    <a:pt x="815" y="304"/>
                  </a:lnTo>
                  <a:lnTo>
                    <a:pt x="903" y="248"/>
                  </a:lnTo>
                  <a:lnTo>
                    <a:pt x="995" y="198"/>
                  </a:lnTo>
                  <a:lnTo>
                    <a:pt x="1089" y="153"/>
                  </a:lnTo>
                  <a:lnTo>
                    <a:pt x="1187" y="114"/>
                  </a:lnTo>
                  <a:lnTo>
                    <a:pt x="1288" y="80"/>
                  </a:lnTo>
                  <a:lnTo>
                    <a:pt x="1390" y="51"/>
                  </a:lnTo>
                  <a:lnTo>
                    <a:pt x="1495" y="29"/>
                  </a:lnTo>
                  <a:lnTo>
                    <a:pt x="1601" y="13"/>
                  </a:lnTo>
                  <a:lnTo>
                    <a:pt x="1711" y="3"/>
                  </a:lnTo>
                  <a:lnTo>
                    <a:pt x="182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" name="Freeform 430"/>
            <p:cNvSpPr>
              <a:spLocks/>
            </p:cNvSpPr>
            <p:nvPr/>
          </p:nvSpPr>
          <p:spPr bwMode="auto">
            <a:xfrm>
              <a:off x="9290050" y="2016126"/>
              <a:ext cx="184150" cy="355600"/>
            </a:xfrm>
            <a:custGeom>
              <a:avLst/>
              <a:gdLst>
                <a:gd name="T0" fmla="*/ 690 w 1158"/>
                <a:gd name="T1" fmla="*/ 9 h 2235"/>
                <a:gd name="T2" fmla="*/ 720 w 1158"/>
                <a:gd name="T3" fmla="*/ 71 h 2235"/>
                <a:gd name="T4" fmla="*/ 722 w 1158"/>
                <a:gd name="T5" fmla="*/ 193 h 2235"/>
                <a:gd name="T6" fmla="*/ 751 w 1158"/>
                <a:gd name="T7" fmla="*/ 241 h 2235"/>
                <a:gd name="T8" fmla="*/ 876 w 1158"/>
                <a:gd name="T9" fmla="*/ 266 h 2235"/>
                <a:gd name="T10" fmla="*/ 1056 w 1158"/>
                <a:gd name="T11" fmla="*/ 329 h 2235"/>
                <a:gd name="T12" fmla="*/ 1084 w 1158"/>
                <a:gd name="T13" fmla="*/ 385 h 2235"/>
                <a:gd name="T14" fmla="*/ 1018 w 1158"/>
                <a:gd name="T15" fmla="*/ 607 h 2235"/>
                <a:gd name="T16" fmla="*/ 974 w 1158"/>
                <a:gd name="T17" fmla="*/ 638 h 2235"/>
                <a:gd name="T18" fmla="*/ 801 w 1158"/>
                <a:gd name="T19" fmla="*/ 576 h 2235"/>
                <a:gd name="T20" fmla="*/ 559 w 1158"/>
                <a:gd name="T21" fmla="*/ 558 h 2235"/>
                <a:gd name="T22" fmla="*/ 450 w 1158"/>
                <a:gd name="T23" fmla="*/ 606 h 2235"/>
                <a:gd name="T24" fmla="*/ 408 w 1158"/>
                <a:gd name="T25" fmla="*/ 693 h 2235"/>
                <a:gd name="T26" fmla="*/ 444 w 1158"/>
                <a:gd name="T27" fmla="*/ 786 h 2235"/>
                <a:gd name="T28" fmla="*/ 576 w 1158"/>
                <a:gd name="T29" fmla="*/ 874 h 2235"/>
                <a:gd name="T30" fmla="*/ 823 w 1158"/>
                <a:gd name="T31" fmla="*/ 980 h 2235"/>
                <a:gd name="T32" fmla="*/ 1018 w 1158"/>
                <a:gd name="T33" fmla="*/ 1114 h 2235"/>
                <a:gd name="T34" fmla="*/ 1127 w 1158"/>
                <a:gd name="T35" fmla="*/ 1284 h 2235"/>
                <a:gd name="T36" fmla="*/ 1158 w 1158"/>
                <a:gd name="T37" fmla="*/ 1480 h 2235"/>
                <a:gd name="T38" fmla="*/ 1107 w 1158"/>
                <a:gd name="T39" fmla="*/ 1673 h 2235"/>
                <a:gd name="T40" fmla="*/ 971 w 1158"/>
                <a:gd name="T41" fmla="*/ 1839 h 2235"/>
                <a:gd name="T42" fmla="*/ 777 w 1158"/>
                <a:gd name="T43" fmla="*/ 1937 h 2235"/>
                <a:gd name="T44" fmla="*/ 716 w 1158"/>
                <a:gd name="T45" fmla="*/ 1982 h 2235"/>
                <a:gd name="T46" fmla="*/ 710 w 1158"/>
                <a:gd name="T47" fmla="*/ 2168 h 2235"/>
                <a:gd name="T48" fmla="*/ 680 w 1158"/>
                <a:gd name="T49" fmla="*/ 2227 h 2235"/>
                <a:gd name="T50" fmla="*/ 468 w 1158"/>
                <a:gd name="T51" fmla="*/ 2233 h 2235"/>
                <a:gd name="T52" fmla="*/ 424 w 1158"/>
                <a:gd name="T53" fmla="*/ 2185 h 2235"/>
                <a:gd name="T54" fmla="*/ 418 w 1158"/>
                <a:gd name="T55" fmla="*/ 2013 h 2235"/>
                <a:gd name="T56" fmla="*/ 386 w 1158"/>
                <a:gd name="T57" fmla="*/ 1974 h 2235"/>
                <a:gd name="T58" fmla="*/ 229 w 1158"/>
                <a:gd name="T59" fmla="*/ 1943 h 2235"/>
                <a:gd name="T60" fmla="*/ 42 w 1158"/>
                <a:gd name="T61" fmla="*/ 1874 h 2235"/>
                <a:gd name="T62" fmla="*/ 0 w 1158"/>
                <a:gd name="T63" fmla="*/ 1826 h 2235"/>
                <a:gd name="T64" fmla="*/ 31 w 1158"/>
                <a:gd name="T65" fmla="*/ 1684 h 2235"/>
                <a:gd name="T66" fmla="*/ 78 w 1158"/>
                <a:gd name="T67" fmla="*/ 1556 h 2235"/>
                <a:gd name="T68" fmla="*/ 128 w 1158"/>
                <a:gd name="T69" fmla="*/ 1554 h 2235"/>
                <a:gd name="T70" fmla="*/ 327 w 1158"/>
                <a:gd name="T71" fmla="*/ 1632 h 2235"/>
                <a:gd name="T72" fmla="*/ 557 w 1158"/>
                <a:gd name="T73" fmla="*/ 1656 h 2235"/>
                <a:gd name="T74" fmla="*/ 708 w 1158"/>
                <a:gd name="T75" fmla="*/ 1596 h 2235"/>
                <a:gd name="T76" fmla="*/ 759 w 1158"/>
                <a:gd name="T77" fmla="*/ 1503 h 2235"/>
                <a:gd name="T78" fmla="*/ 734 w 1158"/>
                <a:gd name="T79" fmla="*/ 1400 h 2235"/>
                <a:gd name="T80" fmla="*/ 620 w 1158"/>
                <a:gd name="T81" fmla="*/ 1305 h 2235"/>
                <a:gd name="T82" fmla="*/ 388 w 1158"/>
                <a:gd name="T83" fmla="*/ 1207 h 2235"/>
                <a:gd name="T84" fmla="*/ 183 w 1158"/>
                <a:gd name="T85" fmla="*/ 1088 h 2235"/>
                <a:gd name="T86" fmla="*/ 62 w 1158"/>
                <a:gd name="T87" fmla="*/ 949 h 2235"/>
                <a:gd name="T88" fmla="*/ 12 w 1158"/>
                <a:gd name="T89" fmla="*/ 771 h 2235"/>
                <a:gd name="T90" fmla="*/ 45 w 1158"/>
                <a:gd name="T91" fmla="*/ 568 h 2235"/>
                <a:gd name="T92" fmla="*/ 144 w 1158"/>
                <a:gd name="T93" fmla="*/ 412 h 2235"/>
                <a:gd name="T94" fmla="*/ 306 w 1158"/>
                <a:gd name="T95" fmla="*/ 304 h 2235"/>
                <a:gd name="T96" fmla="*/ 415 w 1158"/>
                <a:gd name="T97" fmla="*/ 261 h 2235"/>
                <a:gd name="T98" fmla="*/ 439 w 1158"/>
                <a:gd name="T99" fmla="*/ 215 h 2235"/>
                <a:gd name="T100" fmla="*/ 440 w 1158"/>
                <a:gd name="T101" fmla="*/ 79 h 2235"/>
                <a:gd name="T102" fmla="*/ 462 w 1158"/>
                <a:gd name="T103" fmla="*/ 11 h 2235"/>
                <a:gd name="T104" fmla="*/ 580 w 1158"/>
                <a:gd name="T105" fmla="*/ 0 h 2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158" h="2235">
                  <a:moveTo>
                    <a:pt x="618" y="0"/>
                  </a:moveTo>
                  <a:lnTo>
                    <a:pt x="649" y="1"/>
                  </a:lnTo>
                  <a:lnTo>
                    <a:pt x="672" y="3"/>
                  </a:lnTo>
                  <a:lnTo>
                    <a:pt x="690" y="9"/>
                  </a:lnTo>
                  <a:lnTo>
                    <a:pt x="703" y="17"/>
                  </a:lnTo>
                  <a:lnTo>
                    <a:pt x="711" y="30"/>
                  </a:lnTo>
                  <a:lnTo>
                    <a:pt x="717" y="48"/>
                  </a:lnTo>
                  <a:lnTo>
                    <a:pt x="720" y="71"/>
                  </a:lnTo>
                  <a:lnTo>
                    <a:pt x="721" y="102"/>
                  </a:lnTo>
                  <a:lnTo>
                    <a:pt x="721" y="140"/>
                  </a:lnTo>
                  <a:lnTo>
                    <a:pt x="721" y="170"/>
                  </a:lnTo>
                  <a:lnTo>
                    <a:pt x="722" y="193"/>
                  </a:lnTo>
                  <a:lnTo>
                    <a:pt x="726" y="211"/>
                  </a:lnTo>
                  <a:lnTo>
                    <a:pt x="730" y="224"/>
                  </a:lnTo>
                  <a:lnTo>
                    <a:pt x="739" y="233"/>
                  </a:lnTo>
                  <a:lnTo>
                    <a:pt x="751" y="241"/>
                  </a:lnTo>
                  <a:lnTo>
                    <a:pt x="768" y="246"/>
                  </a:lnTo>
                  <a:lnTo>
                    <a:pt x="791" y="251"/>
                  </a:lnTo>
                  <a:lnTo>
                    <a:pt x="820" y="255"/>
                  </a:lnTo>
                  <a:lnTo>
                    <a:pt x="876" y="266"/>
                  </a:lnTo>
                  <a:lnTo>
                    <a:pt x="932" y="281"/>
                  </a:lnTo>
                  <a:lnTo>
                    <a:pt x="986" y="298"/>
                  </a:lnTo>
                  <a:lnTo>
                    <a:pt x="1038" y="319"/>
                  </a:lnTo>
                  <a:lnTo>
                    <a:pt x="1056" y="329"/>
                  </a:lnTo>
                  <a:lnTo>
                    <a:pt x="1069" y="341"/>
                  </a:lnTo>
                  <a:lnTo>
                    <a:pt x="1078" y="353"/>
                  </a:lnTo>
                  <a:lnTo>
                    <a:pt x="1083" y="368"/>
                  </a:lnTo>
                  <a:lnTo>
                    <a:pt x="1084" y="385"/>
                  </a:lnTo>
                  <a:lnTo>
                    <a:pt x="1080" y="404"/>
                  </a:lnTo>
                  <a:lnTo>
                    <a:pt x="1054" y="495"/>
                  </a:lnTo>
                  <a:lnTo>
                    <a:pt x="1026" y="586"/>
                  </a:lnTo>
                  <a:lnTo>
                    <a:pt x="1018" y="607"/>
                  </a:lnTo>
                  <a:lnTo>
                    <a:pt x="1009" y="622"/>
                  </a:lnTo>
                  <a:lnTo>
                    <a:pt x="999" y="632"/>
                  </a:lnTo>
                  <a:lnTo>
                    <a:pt x="988" y="638"/>
                  </a:lnTo>
                  <a:lnTo>
                    <a:pt x="974" y="638"/>
                  </a:lnTo>
                  <a:lnTo>
                    <a:pt x="956" y="633"/>
                  </a:lnTo>
                  <a:lnTo>
                    <a:pt x="935" y="624"/>
                  </a:lnTo>
                  <a:lnTo>
                    <a:pt x="869" y="596"/>
                  </a:lnTo>
                  <a:lnTo>
                    <a:pt x="801" y="576"/>
                  </a:lnTo>
                  <a:lnTo>
                    <a:pt x="732" y="561"/>
                  </a:lnTo>
                  <a:lnTo>
                    <a:pt x="662" y="555"/>
                  </a:lnTo>
                  <a:lnTo>
                    <a:pt x="590" y="556"/>
                  </a:lnTo>
                  <a:lnTo>
                    <a:pt x="559" y="558"/>
                  </a:lnTo>
                  <a:lnTo>
                    <a:pt x="528" y="565"/>
                  </a:lnTo>
                  <a:lnTo>
                    <a:pt x="498" y="575"/>
                  </a:lnTo>
                  <a:lnTo>
                    <a:pt x="472" y="589"/>
                  </a:lnTo>
                  <a:lnTo>
                    <a:pt x="450" y="606"/>
                  </a:lnTo>
                  <a:lnTo>
                    <a:pt x="433" y="626"/>
                  </a:lnTo>
                  <a:lnTo>
                    <a:pt x="419" y="647"/>
                  </a:lnTo>
                  <a:lnTo>
                    <a:pt x="412" y="669"/>
                  </a:lnTo>
                  <a:lnTo>
                    <a:pt x="408" y="693"/>
                  </a:lnTo>
                  <a:lnTo>
                    <a:pt x="409" y="717"/>
                  </a:lnTo>
                  <a:lnTo>
                    <a:pt x="416" y="741"/>
                  </a:lnTo>
                  <a:lnTo>
                    <a:pt x="427" y="764"/>
                  </a:lnTo>
                  <a:lnTo>
                    <a:pt x="444" y="786"/>
                  </a:lnTo>
                  <a:lnTo>
                    <a:pt x="466" y="807"/>
                  </a:lnTo>
                  <a:lnTo>
                    <a:pt x="500" y="832"/>
                  </a:lnTo>
                  <a:lnTo>
                    <a:pt x="538" y="854"/>
                  </a:lnTo>
                  <a:lnTo>
                    <a:pt x="576" y="874"/>
                  </a:lnTo>
                  <a:lnTo>
                    <a:pt x="616" y="892"/>
                  </a:lnTo>
                  <a:lnTo>
                    <a:pt x="686" y="919"/>
                  </a:lnTo>
                  <a:lnTo>
                    <a:pt x="754" y="949"/>
                  </a:lnTo>
                  <a:lnTo>
                    <a:pt x="823" y="980"/>
                  </a:lnTo>
                  <a:lnTo>
                    <a:pt x="890" y="1015"/>
                  </a:lnTo>
                  <a:lnTo>
                    <a:pt x="937" y="1044"/>
                  </a:lnTo>
                  <a:lnTo>
                    <a:pt x="979" y="1077"/>
                  </a:lnTo>
                  <a:lnTo>
                    <a:pt x="1018" y="1114"/>
                  </a:lnTo>
                  <a:lnTo>
                    <a:pt x="1053" y="1152"/>
                  </a:lnTo>
                  <a:lnTo>
                    <a:pt x="1082" y="1195"/>
                  </a:lnTo>
                  <a:lnTo>
                    <a:pt x="1107" y="1239"/>
                  </a:lnTo>
                  <a:lnTo>
                    <a:pt x="1127" y="1284"/>
                  </a:lnTo>
                  <a:lnTo>
                    <a:pt x="1141" y="1332"/>
                  </a:lnTo>
                  <a:lnTo>
                    <a:pt x="1153" y="1381"/>
                  </a:lnTo>
                  <a:lnTo>
                    <a:pt x="1158" y="1430"/>
                  </a:lnTo>
                  <a:lnTo>
                    <a:pt x="1158" y="1480"/>
                  </a:lnTo>
                  <a:lnTo>
                    <a:pt x="1154" y="1528"/>
                  </a:lnTo>
                  <a:lnTo>
                    <a:pt x="1144" y="1578"/>
                  </a:lnTo>
                  <a:lnTo>
                    <a:pt x="1128" y="1626"/>
                  </a:lnTo>
                  <a:lnTo>
                    <a:pt x="1107" y="1673"/>
                  </a:lnTo>
                  <a:lnTo>
                    <a:pt x="1080" y="1718"/>
                  </a:lnTo>
                  <a:lnTo>
                    <a:pt x="1049" y="1762"/>
                  </a:lnTo>
                  <a:lnTo>
                    <a:pt x="1012" y="1803"/>
                  </a:lnTo>
                  <a:lnTo>
                    <a:pt x="971" y="1839"/>
                  </a:lnTo>
                  <a:lnTo>
                    <a:pt x="926" y="1871"/>
                  </a:lnTo>
                  <a:lnTo>
                    <a:pt x="880" y="1898"/>
                  </a:lnTo>
                  <a:lnTo>
                    <a:pt x="830" y="1920"/>
                  </a:lnTo>
                  <a:lnTo>
                    <a:pt x="777" y="1937"/>
                  </a:lnTo>
                  <a:lnTo>
                    <a:pt x="755" y="1944"/>
                  </a:lnTo>
                  <a:lnTo>
                    <a:pt x="738" y="1954"/>
                  </a:lnTo>
                  <a:lnTo>
                    <a:pt x="724" y="1966"/>
                  </a:lnTo>
                  <a:lnTo>
                    <a:pt x="716" y="1982"/>
                  </a:lnTo>
                  <a:lnTo>
                    <a:pt x="711" y="2001"/>
                  </a:lnTo>
                  <a:lnTo>
                    <a:pt x="710" y="2023"/>
                  </a:lnTo>
                  <a:lnTo>
                    <a:pt x="711" y="2095"/>
                  </a:lnTo>
                  <a:lnTo>
                    <a:pt x="710" y="2168"/>
                  </a:lnTo>
                  <a:lnTo>
                    <a:pt x="708" y="2187"/>
                  </a:lnTo>
                  <a:lnTo>
                    <a:pt x="702" y="2204"/>
                  </a:lnTo>
                  <a:lnTo>
                    <a:pt x="693" y="2217"/>
                  </a:lnTo>
                  <a:lnTo>
                    <a:pt x="680" y="2227"/>
                  </a:lnTo>
                  <a:lnTo>
                    <a:pt x="665" y="2233"/>
                  </a:lnTo>
                  <a:lnTo>
                    <a:pt x="645" y="2235"/>
                  </a:lnTo>
                  <a:lnTo>
                    <a:pt x="489" y="2235"/>
                  </a:lnTo>
                  <a:lnTo>
                    <a:pt x="468" y="2233"/>
                  </a:lnTo>
                  <a:lnTo>
                    <a:pt x="452" y="2226"/>
                  </a:lnTo>
                  <a:lnTo>
                    <a:pt x="438" y="2216"/>
                  </a:lnTo>
                  <a:lnTo>
                    <a:pt x="429" y="2202"/>
                  </a:lnTo>
                  <a:lnTo>
                    <a:pt x="424" y="2185"/>
                  </a:lnTo>
                  <a:lnTo>
                    <a:pt x="422" y="2164"/>
                  </a:lnTo>
                  <a:lnTo>
                    <a:pt x="421" y="2059"/>
                  </a:lnTo>
                  <a:lnTo>
                    <a:pt x="421" y="2033"/>
                  </a:lnTo>
                  <a:lnTo>
                    <a:pt x="418" y="2013"/>
                  </a:lnTo>
                  <a:lnTo>
                    <a:pt x="415" y="1999"/>
                  </a:lnTo>
                  <a:lnTo>
                    <a:pt x="409" y="1988"/>
                  </a:lnTo>
                  <a:lnTo>
                    <a:pt x="399" y="1980"/>
                  </a:lnTo>
                  <a:lnTo>
                    <a:pt x="386" y="1974"/>
                  </a:lnTo>
                  <a:lnTo>
                    <a:pt x="367" y="1971"/>
                  </a:lnTo>
                  <a:lnTo>
                    <a:pt x="343" y="1966"/>
                  </a:lnTo>
                  <a:lnTo>
                    <a:pt x="285" y="1955"/>
                  </a:lnTo>
                  <a:lnTo>
                    <a:pt x="229" y="1943"/>
                  </a:lnTo>
                  <a:lnTo>
                    <a:pt x="173" y="1928"/>
                  </a:lnTo>
                  <a:lnTo>
                    <a:pt x="119" y="1909"/>
                  </a:lnTo>
                  <a:lnTo>
                    <a:pt x="66" y="1887"/>
                  </a:lnTo>
                  <a:lnTo>
                    <a:pt x="42" y="1874"/>
                  </a:lnTo>
                  <a:lnTo>
                    <a:pt x="25" y="1863"/>
                  </a:lnTo>
                  <a:lnTo>
                    <a:pt x="12" y="1852"/>
                  </a:lnTo>
                  <a:lnTo>
                    <a:pt x="4" y="1840"/>
                  </a:lnTo>
                  <a:lnTo>
                    <a:pt x="0" y="1826"/>
                  </a:lnTo>
                  <a:lnTo>
                    <a:pt x="0" y="1809"/>
                  </a:lnTo>
                  <a:lnTo>
                    <a:pt x="2" y="1788"/>
                  </a:lnTo>
                  <a:lnTo>
                    <a:pt x="9" y="1763"/>
                  </a:lnTo>
                  <a:lnTo>
                    <a:pt x="31" y="1684"/>
                  </a:lnTo>
                  <a:lnTo>
                    <a:pt x="55" y="1604"/>
                  </a:lnTo>
                  <a:lnTo>
                    <a:pt x="62" y="1583"/>
                  </a:lnTo>
                  <a:lnTo>
                    <a:pt x="70" y="1567"/>
                  </a:lnTo>
                  <a:lnTo>
                    <a:pt x="78" y="1556"/>
                  </a:lnTo>
                  <a:lnTo>
                    <a:pt x="88" y="1549"/>
                  </a:lnTo>
                  <a:lnTo>
                    <a:pt x="99" y="1547"/>
                  </a:lnTo>
                  <a:lnTo>
                    <a:pt x="112" y="1548"/>
                  </a:lnTo>
                  <a:lnTo>
                    <a:pt x="128" y="1554"/>
                  </a:lnTo>
                  <a:lnTo>
                    <a:pt x="148" y="1564"/>
                  </a:lnTo>
                  <a:lnTo>
                    <a:pt x="206" y="1590"/>
                  </a:lnTo>
                  <a:lnTo>
                    <a:pt x="266" y="1614"/>
                  </a:lnTo>
                  <a:lnTo>
                    <a:pt x="327" y="1632"/>
                  </a:lnTo>
                  <a:lnTo>
                    <a:pt x="391" y="1645"/>
                  </a:lnTo>
                  <a:lnTo>
                    <a:pt x="455" y="1655"/>
                  </a:lnTo>
                  <a:lnTo>
                    <a:pt x="506" y="1659"/>
                  </a:lnTo>
                  <a:lnTo>
                    <a:pt x="557" y="1656"/>
                  </a:lnTo>
                  <a:lnTo>
                    <a:pt x="607" y="1646"/>
                  </a:lnTo>
                  <a:lnTo>
                    <a:pt x="657" y="1629"/>
                  </a:lnTo>
                  <a:lnTo>
                    <a:pt x="684" y="1614"/>
                  </a:lnTo>
                  <a:lnTo>
                    <a:pt x="708" y="1596"/>
                  </a:lnTo>
                  <a:lnTo>
                    <a:pt x="728" y="1575"/>
                  </a:lnTo>
                  <a:lnTo>
                    <a:pt x="742" y="1553"/>
                  </a:lnTo>
                  <a:lnTo>
                    <a:pt x="752" y="1528"/>
                  </a:lnTo>
                  <a:lnTo>
                    <a:pt x="759" y="1503"/>
                  </a:lnTo>
                  <a:lnTo>
                    <a:pt x="760" y="1476"/>
                  </a:lnTo>
                  <a:lnTo>
                    <a:pt x="757" y="1451"/>
                  </a:lnTo>
                  <a:lnTo>
                    <a:pt x="748" y="1424"/>
                  </a:lnTo>
                  <a:lnTo>
                    <a:pt x="734" y="1400"/>
                  </a:lnTo>
                  <a:lnTo>
                    <a:pt x="717" y="1375"/>
                  </a:lnTo>
                  <a:lnTo>
                    <a:pt x="693" y="1353"/>
                  </a:lnTo>
                  <a:lnTo>
                    <a:pt x="658" y="1328"/>
                  </a:lnTo>
                  <a:lnTo>
                    <a:pt x="620" y="1305"/>
                  </a:lnTo>
                  <a:lnTo>
                    <a:pt x="579" y="1285"/>
                  </a:lnTo>
                  <a:lnTo>
                    <a:pt x="516" y="1259"/>
                  </a:lnTo>
                  <a:lnTo>
                    <a:pt x="452" y="1233"/>
                  </a:lnTo>
                  <a:lnTo>
                    <a:pt x="388" y="1207"/>
                  </a:lnTo>
                  <a:lnTo>
                    <a:pt x="325" y="1177"/>
                  </a:lnTo>
                  <a:lnTo>
                    <a:pt x="265" y="1145"/>
                  </a:lnTo>
                  <a:lnTo>
                    <a:pt x="222" y="1117"/>
                  </a:lnTo>
                  <a:lnTo>
                    <a:pt x="183" y="1088"/>
                  </a:lnTo>
                  <a:lnTo>
                    <a:pt x="148" y="1057"/>
                  </a:lnTo>
                  <a:lnTo>
                    <a:pt x="116" y="1024"/>
                  </a:lnTo>
                  <a:lnTo>
                    <a:pt x="87" y="988"/>
                  </a:lnTo>
                  <a:lnTo>
                    <a:pt x="62" y="949"/>
                  </a:lnTo>
                  <a:lnTo>
                    <a:pt x="43" y="909"/>
                  </a:lnTo>
                  <a:lnTo>
                    <a:pt x="28" y="866"/>
                  </a:lnTo>
                  <a:lnTo>
                    <a:pt x="18" y="820"/>
                  </a:lnTo>
                  <a:lnTo>
                    <a:pt x="12" y="771"/>
                  </a:lnTo>
                  <a:lnTo>
                    <a:pt x="13" y="719"/>
                  </a:lnTo>
                  <a:lnTo>
                    <a:pt x="19" y="665"/>
                  </a:lnTo>
                  <a:lnTo>
                    <a:pt x="29" y="614"/>
                  </a:lnTo>
                  <a:lnTo>
                    <a:pt x="45" y="568"/>
                  </a:lnTo>
                  <a:lnTo>
                    <a:pt x="63" y="524"/>
                  </a:lnTo>
                  <a:lnTo>
                    <a:pt x="87" y="484"/>
                  </a:lnTo>
                  <a:lnTo>
                    <a:pt x="113" y="446"/>
                  </a:lnTo>
                  <a:lnTo>
                    <a:pt x="144" y="412"/>
                  </a:lnTo>
                  <a:lnTo>
                    <a:pt x="180" y="380"/>
                  </a:lnTo>
                  <a:lnTo>
                    <a:pt x="219" y="353"/>
                  </a:lnTo>
                  <a:lnTo>
                    <a:pt x="261" y="327"/>
                  </a:lnTo>
                  <a:lnTo>
                    <a:pt x="306" y="304"/>
                  </a:lnTo>
                  <a:lnTo>
                    <a:pt x="356" y="285"/>
                  </a:lnTo>
                  <a:lnTo>
                    <a:pt x="381" y="275"/>
                  </a:lnTo>
                  <a:lnTo>
                    <a:pt x="401" y="267"/>
                  </a:lnTo>
                  <a:lnTo>
                    <a:pt x="415" y="261"/>
                  </a:lnTo>
                  <a:lnTo>
                    <a:pt x="426" y="253"/>
                  </a:lnTo>
                  <a:lnTo>
                    <a:pt x="433" y="243"/>
                  </a:lnTo>
                  <a:lnTo>
                    <a:pt x="437" y="231"/>
                  </a:lnTo>
                  <a:lnTo>
                    <a:pt x="439" y="215"/>
                  </a:lnTo>
                  <a:lnTo>
                    <a:pt x="440" y="194"/>
                  </a:lnTo>
                  <a:lnTo>
                    <a:pt x="440" y="168"/>
                  </a:lnTo>
                  <a:lnTo>
                    <a:pt x="440" y="123"/>
                  </a:lnTo>
                  <a:lnTo>
                    <a:pt x="440" y="79"/>
                  </a:lnTo>
                  <a:lnTo>
                    <a:pt x="443" y="54"/>
                  </a:lnTo>
                  <a:lnTo>
                    <a:pt x="446" y="36"/>
                  </a:lnTo>
                  <a:lnTo>
                    <a:pt x="452" y="21"/>
                  </a:lnTo>
                  <a:lnTo>
                    <a:pt x="462" y="11"/>
                  </a:lnTo>
                  <a:lnTo>
                    <a:pt x="475" y="6"/>
                  </a:lnTo>
                  <a:lnTo>
                    <a:pt x="495" y="2"/>
                  </a:lnTo>
                  <a:lnTo>
                    <a:pt x="519" y="0"/>
                  </a:lnTo>
                  <a:lnTo>
                    <a:pt x="580" y="0"/>
                  </a:lnTo>
                  <a:lnTo>
                    <a:pt x="61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69" name="Скругленный прямоугольник 68"/>
          <p:cNvSpPr/>
          <p:nvPr/>
        </p:nvSpPr>
        <p:spPr>
          <a:xfrm>
            <a:off x="1814473" y="2992548"/>
            <a:ext cx="1080120" cy="1345141"/>
          </a:xfrm>
          <a:prstGeom prst="roundRect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1" name="TextBox 70"/>
          <p:cNvSpPr txBox="1"/>
          <p:nvPr/>
        </p:nvSpPr>
        <p:spPr>
          <a:xfrm>
            <a:off x="1969112" y="4041527"/>
            <a:ext cx="440304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" dirty="0">
                <a:solidFill>
                  <a:schemeClr val="bg1"/>
                </a:solidFill>
                <a:latin typeface="Montserrat" pitchFamily="2" charset="-52"/>
              </a:rPr>
              <a:t>8</a:t>
            </a:r>
            <a:r>
              <a:rPr lang="ru-RU" sz="600" dirty="0" smtClean="0">
                <a:solidFill>
                  <a:schemeClr val="bg1"/>
                </a:solidFill>
                <a:latin typeface="Montserrat" pitchFamily="2" charset="-52"/>
              </a:rPr>
              <a:t>000р</a:t>
            </a:r>
            <a:endParaRPr lang="ru-RU" sz="600" dirty="0">
              <a:solidFill>
                <a:schemeClr val="bg1"/>
              </a:solidFill>
              <a:latin typeface="Montserrat" pitchFamily="2" charset="-52"/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1959454" y="3756757"/>
            <a:ext cx="748923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" dirty="0" smtClean="0">
                <a:solidFill>
                  <a:schemeClr val="bg1"/>
                </a:solidFill>
                <a:latin typeface="Montserrat" pitchFamily="2" charset="-52"/>
              </a:rPr>
              <a:t>2 час 10 минут</a:t>
            </a:r>
            <a:endParaRPr lang="ru-RU" sz="600" dirty="0">
              <a:solidFill>
                <a:schemeClr val="bg1"/>
              </a:solidFill>
              <a:latin typeface="Montserrat" pitchFamily="2" charset="-52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1955395" y="3909259"/>
            <a:ext cx="646331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" dirty="0" err="1" smtClean="0">
                <a:solidFill>
                  <a:schemeClr val="bg1"/>
                </a:solidFill>
                <a:latin typeface="Montserrat" pitchFamily="2" charset="-52"/>
              </a:rPr>
              <a:t>м.Строгино</a:t>
            </a:r>
            <a:endParaRPr lang="ru-RU" sz="600" dirty="0">
              <a:solidFill>
                <a:schemeClr val="bg1"/>
              </a:solidFill>
              <a:latin typeface="Montserrat" pitchFamily="2" charset="-52"/>
            </a:endParaRPr>
          </a:p>
        </p:txBody>
      </p:sp>
      <p:grpSp>
        <p:nvGrpSpPr>
          <p:cNvPr id="74" name="Group 677"/>
          <p:cNvGrpSpPr/>
          <p:nvPr/>
        </p:nvGrpSpPr>
        <p:grpSpPr>
          <a:xfrm>
            <a:off x="1886481" y="3764438"/>
            <a:ext cx="137424" cy="137424"/>
            <a:chOff x="5895975" y="4200525"/>
            <a:chExt cx="436563" cy="436562"/>
          </a:xfrm>
          <a:solidFill>
            <a:schemeClr val="bg1"/>
          </a:solidFill>
        </p:grpSpPr>
        <p:sp>
          <p:nvSpPr>
            <p:cNvPr id="75" name="Freeform 225"/>
            <p:cNvSpPr>
              <a:spLocks noEditPoints="1"/>
            </p:cNvSpPr>
            <p:nvPr/>
          </p:nvSpPr>
          <p:spPr bwMode="auto">
            <a:xfrm>
              <a:off x="5895975" y="4200525"/>
              <a:ext cx="436563" cy="436562"/>
            </a:xfrm>
            <a:custGeom>
              <a:avLst/>
              <a:gdLst>
                <a:gd name="T0" fmla="*/ 1829 w 3301"/>
                <a:gd name="T1" fmla="*/ 351 h 3301"/>
                <a:gd name="T2" fmla="*/ 1766 w 3301"/>
                <a:gd name="T3" fmla="*/ 558 h 3301"/>
                <a:gd name="T4" fmla="*/ 1589 w 3301"/>
                <a:gd name="T5" fmla="*/ 588 h 3301"/>
                <a:gd name="T6" fmla="*/ 1476 w 3301"/>
                <a:gd name="T7" fmla="*/ 453 h 3301"/>
                <a:gd name="T8" fmla="*/ 1469 w 3301"/>
                <a:gd name="T9" fmla="*/ 337 h 3301"/>
                <a:gd name="T10" fmla="*/ 1460 w 3301"/>
                <a:gd name="T11" fmla="*/ 333 h 3301"/>
                <a:gd name="T12" fmla="*/ 1051 w 3301"/>
                <a:gd name="T13" fmla="*/ 459 h 3301"/>
                <a:gd name="T14" fmla="*/ 656 w 3301"/>
                <a:gd name="T15" fmla="*/ 763 h 3301"/>
                <a:gd name="T16" fmla="*/ 400 w 3301"/>
                <a:gd name="T17" fmla="*/ 1195 h 3301"/>
                <a:gd name="T18" fmla="*/ 334 w 3301"/>
                <a:gd name="T19" fmla="*/ 1460 h 3301"/>
                <a:gd name="T20" fmla="*/ 453 w 3301"/>
                <a:gd name="T21" fmla="*/ 1475 h 3301"/>
                <a:gd name="T22" fmla="*/ 588 w 3301"/>
                <a:gd name="T23" fmla="*/ 1589 h 3301"/>
                <a:gd name="T24" fmla="*/ 558 w 3301"/>
                <a:gd name="T25" fmla="*/ 1765 h 3301"/>
                <a:gd name="T26" fmla="*/ 357 w 3301"/>
                <a:gd name="T27" fmla="*/ 1828 h 3301"/>
                <a:gd name="T28" fmla="*/ 335 w 3301"/>
                <a:gd name="T29" fmla="*/ 1849 h 3301"/>
                <a:gd name="T30" fmla="*/ 519 w 3301"/>
                <a:gd name="T31" fmla="*/ 2348 h 3301"/>
                <a:gd name="T32" fmla="*/ 873 w 3301"/>
                <a:gd name="T33" fmla="*/ 2730 h 3301"/>
                <a:gd name="T34" fmla="*/ 1354 w 3301"/>
                <a:gd name="T35" fmla="*/ 2947 h 3301"/>
                <a:gd name="T36" fmla="*/ 1471 w 3301"/>
                <a:gd name="T37" fmla="*/ 2954 h 3301"/>
                <a:gd name="T38" fmla="*/ 1514 w 3301"/>
                <a:gd name="T39" fmla="*/ 2765 h 3301"/>
                <a:gd name="T40" fmla="*/ 1682 w 3301"/>
                <a:gd name="T41" fmla="*/ 2705 h 3301"/>
                <a:gd name="T42" fmla="*/ 1818 w 3301"/>
                <a:gd name="T43" fmla="*/ 2817 h 3301"/>
                <a:gd name="T44" fmla="*/ 1837 w 3301"/>
                <a:gd name="T45" fmla="*/ 2964 h 3301"/>
                <a:gd name="T46" fmla="*/ 2102 w 3301"/>
                <a:gd name="T47" fmla="*/ 2902 h 3301"/>
                <a:gd name="T48" fmla="*/ 2533 w 3301"/>
                <a:gd name="T49" fmla="*/ 2644 h 3301"/>
                <a:gd name="T50" fmla="*/ 2839 w 3301"/>
                <a:gd name="T51" fmla="*/ 2249 h 3301"/>
                <a:gd name="T52" fmla="*/ 2968 w 3301"/>
                <a:gd name="T53" fmla="*/ 1839 h 3301"/>
                <a:gd name="T54" fmla="*/ 2848 w 3301"/>
                <a:gd name="T55" fmla="*/ 1825 h 3301"/>
                <a:gd name="T56" fmla="*/ 2713 w 3301"/>
                <a:gd name="T57" fmla="*/ 1712 h 3301"/>
                <a:gd name="T58" fmla="*/ 2744 w 3301"/>
                <a:gd name="T59" fmla="*/ 1535 h 3301"/>
                <a:gd name="T60" fmla="*/ 2950 w 3301"/>
                <a:gd name="T61" fmla="*/ 1472 h 3301"/>
                <a:gd name="T62" fmla="*/ 2966 w 3301"/>
                <a:gd name="T63" fmla="*/ 1457 h 3301"/>
                <a:gd name="T64" fmla="*/ 2796 w 3301"/>
                <a:gd name="T65" fmla="*/ 971 h 3301"/>
                <a:gd name="T66" fmla="*/ 2464 w 3301"/>
                <a:gd name="T67" fmla="*/ 594 h 3301"/>
                <a:gd name="T68" fmla="*/ 2011 w 3301"/>
                <a:gd name="T69" fmla="*/ 368 h 3301"/>
                <a:gd name="T70" fmla="*/ 1947 w 3301"/>
                <a:gd name="T71" fmla="*/ 26 h 3301"/>
                <a:gd name="T72" fmla="*/ 2484 w 3301"/>
                <a:gd name="T73" fmla="*/ 225 h 3301"/>
                <a:gd name="T74" fmla="*/ 2913 w 3301"/>
                <a:gd name="T75" fmla="*/ 587 h 3301"/>
                <a:gd name="T76" fmla="*/ 3198 w 3301"/>
                <a:gd name="T77" fmla="*/ 1075 h 3301"/>
                <a:gd name="T78" fmla="*/ 3301 w 3301"/>
                <a:gd name="T79" fmla="*/ 1650 h 3301"/>
                <a:gd name="T80" fmla="*/ 3198 w 3301"/>
                <a:gd name="T81" fmla="*/ 2226 h 3301"/>
                <a:gd name="T82" fmla="*/ 2913 w 3301"/>
                <a:gd name="T83" fmla="*/ 2714 h 3301"/>
                <a:gd name="T84" fmla="*/ 2484 w 3301"/>
                <a:gd name="T85" fmla="*/ 3075 h 3301"/>
                <a:gd name="T86" fmla="*/ 1947 w 3301"/>
                <a:gd name="T87" fmla="*/ 3275 h 3301"/>
                <a:gd name="T88" fmla="*/ 1354 w 3301"/>
                <a:gd name="T89" fmla="*/ 3275 h 3301"/>
                <a:gd name="T90" fmla="*/ 818 w 3301"/>
                <a:gd name="T91" fmla="*/ 3075 h 3301"/>
                <a:gd name="T92" fmla="*/ 388 w 3301"/>
                <a:gd name="T93" fmla="*/ 2714 h 3301"/>
                <a:gd name="T94" fmla="*/ 104 w 3301"/>
                <a:gd name="T95" fmla="*/ 2226 h 3301"/>
                <a:gd name="T96" fmla="*/ 0 w 3301"/>
                <a:gd name="T97" fmla="*/ 1650 h 3301"/>
                <a:gd name="T98" fmla="*/ 104 w 3301"/>
                <a:gd name="T99" fmla="*/ 1075 h 3301"/>
                <a:gd name="T100" fmla="*/ 388 w 3301"/>
                <a:gd name="T101" fmla="*/ 587 h 3301"/>
                <a:gd name="T102" fmla="*/ 818 w 3301"/>
                <a:gd name="T103" fmla="*/ 225 h 3301"/>
                <a:gd name="T104" fmla="*/ 1354 w 3301"/>
                <a:gd name="T105" fmla="*/ 26 h 33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3301" h="3301">
                  <a:moveTo>
                    <a:pt x="1838" y="333"/>
                  </a:moveTo>
                  <a:lnTo>
                    <a:pt x="1837" y="333"/>
                  </a:lnTo>
                  <a:lnTo>
                    <a:pt x="1835" y="334"/>
                  </a:lnTo>
                  <a:lnTo>
                    <a:pt x="1832" y="338"/>
                  </a:lnTo>
                  <a:lnTo>
                    <a:pt x="1830" y="343"/>
                  </a:lnTo>
                  <a:lnTo>
                    <a:pt x="1829" y="351"/>
                  </a:lnTo>
                  <a:lnTo>
                    <a:pt x="1829" y="421"/>
                  </a:lnTo>
                  <a:lnTo>
                    <a:pt x="1826" y="453"/>
                  </a:lnTo>
                  <a:lnTo>
                    <a:pt x="1818" y="484"/>
                  </a:lnTo>
                  <a:lnTo>
                    <a:pt x="1804" y="512"/>
                  </a:lnTo>
                  <a:lnTo>
                    <a:pt x="1787" y="536"/>
                  </a:lnTo>
                  <a:lnTo>
                    <a:pt x="1766" y="558"/>
                  </a:lnTo>
                  <a:lnTo>
                    <a:pt x="1741" y="575"/>
                  </a:lnTo>
                  <a:lnTo>
                    <a:pt x="1712" y="588"/>
                  </a:lnTo>
                  <a:lnTo>
                    <a:pt x="1682" y="597"/>
                  </a:lnTo>
                  <a:lnTo>
                    <a:pt x="1651" y="599"/>
                  </a:lnTo>
                  <a:lnTo>
                    <a:pt x="1619" y="597"/>
                  </a:lnTo>
                  <a:lnTo>
                    <a:pt x="1589" y="588"/>
                  </a:lnTo>
                  <a:lnTo>
                    <a:pt x="1560" y="575"/>
                  </a:lnTo>
                  <a:lnTo>
                    <a:pt x="1536" y="558"/>
                  </a:lnTo>
                  <a:lnTo>
                    <a:pt x="1514" y="536"/>
                  </a:lnTo>
                  <a:lnTo>
                    <a:pt x="1497" y="512"/>
                  </a:lnTo>
                  <a:lnTo>
                    <a:pt x="1484" y="484"/>
                  </a:lnTo>
                  <a:lnTo>
                    <a:pt x="1476" y="453"/>
                  </a:lnTo>
                  <a:lnTo>
                    <a:pt x="1473" y="421"/>
                  </a:lnTo>
                  <a:lnTo>
                    <a:pt x="1473" y="350"/>
                  </a:lnTo>
                  <a:lnTo>
                    <a:pt x="1472" y="345"/>
                  </a:lnTo>
                  <a:lnTo>
                    <a:pt x="1472" y="341"/>
                  </a:lnTo>
                  <a:lnTo>
                    <a:pt x="1470" y="339"/>
                  </a:lnTo>
                  <a:lnTo>
                    <a:pt x="1469" y="337"/>
                  </a:lnTo>
                  <a:lnTo>
                    <a:pt x="1467" y="334"/>
                  </a:lnTo>
                  <a:lnTo>
                    <a:pt x="1465" y="334"/>
                  </a:lnTo>
                  <a:lnTo>
                    <a:pt x="1464" y="333"/>
                  </a:lnTo>
                  <a:lnTo>
                    <a:pt x="1462" y="333"/>
                  </a:lnTo>
                  <a:lnTo>
                    <a:pt x="1461" y="333"/>
                  </a:lnTo>
                  <a:lnTo>
                    <a:pt x="1460" y="333"/>
                  </a:lnTo>
                  <a:lnTo>
                    <a:pt x="1460" y="333"/>
                  </a:lnTo>
                  <a:lnTo>
                    <a:pt x="1373" y="349"/>
                  </a:lnTo>
                  <a:lnTo>
                    <a:pt x="1288" y="369"/>
                  </a:lnTo>
                  <a:lnTo>
                    <a:pt x="1207" y="394"/>
                  </a:lnTo>
                  <a:lnTo>
                    <a:pt x="1127" y="424"/>
                  </a:lnTo>
                  <a:lnTo>
                    <a:pt x="1051" y="459"/>
                  </a:lnTo>
                  <a:lnTo>
                    <a:pt x="977" y="499"/>
                  </a:lnTo>
                  <a:lnTo>
                    <a:pt x="906" y="544"/>
                  </a:lnTo>
                  <a:lnTo>
                    <a:pt x="838" y="592"/>
                  </a:lnTo>
                  <a:lnTo>
                    <a:pt x="774" y="645"/>
                  </a:lnTo>
                  <a:lnTo>
                    <a:pt x="713" y="702"/>
                  </a:lnTo>
                  <a:lnTo>
                    <a:pt x="656" y="763"/>
                  </a:lnTo>
                  <a:lnTo>
                    <a:pt x="602" y="827"/>
                  </a:lnTo>
                  <a:lnTo>
                    <a:pt x="553" y="895"/>
                  </a:lnTo>
                  <a:lnTo>
                    <a:pt x="508" y="965"/>
                  </a:lnTo>
                  <a:lnTo>
                    <a:pt x="467" y="1039"/>
                  </a:lnTo>
                  <a:lnTo>
                    <a:pt x="431" y="1115"/>
                  </a:lnTo>
                  <a:lnTo>
                    <a:pt x="400" y="1195"/>
                  </a:lnTo>
                  <a:lnTo>
                    <a:pt x="374" y="1275"/>
                  </a:lnTo>
                  <a:lnTo>
                    <a:pt x="353" y="1360"/>
                  </a:lnTo>
                  <a:lnTo>
                    <a:pt x="336" y="1446"/>
                  </a:lnTo>
                  <a:lnTo>
                    <a:pt x="335" y="1450"/>
                  </a:lnTo>
                  <a:lnTo>
                    <a:pt x="334" y="1455"/>
                  </a:lnTo>
                  <a:lnTo>
                    <a:pt x="334" y="1460"/>
                  </a:lnTo>
                  <a:lnTo>
                    <a:pt x="336" y="1465"/>
                  </a:lnTo>
                  <a:lnTo>
                    <a:pt x="339" y="1469"/>
                  </a:lnTo>
                  <a:lnTo>
                    <a:pt x="347" y="1471"/>
                  </a:lnTo>
                  <a:lnTo>
                    <a:pt x="357" y="1472"/>
                  </a:lnTo>
                  <a:lnTo>
                    <a:pt x="421" y="1472"/>
                  </a:lnTo>
                  <a:lnTo>
                    <a:pt x="453" y="1475"/>
                  </a:lnTo>
                  <a:lnTo>
                    <a:pt x="484" y="1483"/>
                  </a:lnTo>
                  <a:lnTo>
                    <a:pt x="512" y="1497"/>
                  </a:lnTo>
                  <a:lnTo>
                    <a:pt x="536" y="1514"/>
                  </a:lnTo>
                  <a:lnTo>
                    <a:pt x="558" y="1535"/>
                  </a:lnTo>
                  <a:lnTo>
                    <a:pt x="575" y="1560"/>
                  </a:lnTo>
                  <a:lnTo>
                    <a:pt x="588" y="1589"/>
                  </a:lnTo>
                  <a:lnTo>
                    <a:pt x="597" y="1619"/>
                  </a:lnTo>
                  <a:lnTo>
                    <a:pt x="599" y="1650"/>
                  </a:lnTo>
                  <a:lnTo>
                    <a:pt x="597" y="1682"/>
                  </a:lnTo>
                  <a:lnTo>
                    <a:pt x="588" y="1712"/>
                  </a:lnTo>
                  <a:lnTo>
                    <a:pt x="575" y="1741"/>
                  </a:lnTo>
                  <a:lnTo>
                    <a:pt x="558" y="1765"/>
                  </a:lnTo>
                  <a:lnTo>
                    <a:pt x="536" y="1787"/>
                  </a:lnTo>
                  <a:lnTo>
                    <a:pt x="512" y="1804"/>
                  </a:lnTo>
                  <a:lnTo>
                    <a:pt x="484" y="1817"/>
                  </a:lnTo>
                  <a:lnTo>
                    <a:pt x="453" y="1825"/>
                  </a:lnTo>
                  <a:lnTo>
                    <a:pt x="421" y="1828"/>
                  </a:lnTo>
                  <a:lnTo>
                    <a:pt x="357" y="1828"/>
                  </a:lnTo>
                  <a:lnTo>
                    <a:pt x="346" y="1829"/>
                  </a:lnTo>
                  <a:lnTo>
                    <a:pt x="339" y="1832"/>
                  </a:lnTo>
                  <a:lnTo>
                    <a:pt x="335" y="1836"/>
                  </a:lnTo>
                  <a:lnTo>
                    <a:pt x="334" y="1840"/>
                  </a:lnTo>
                  <a:lnTo>
                    <a:pt x="334" y="1845"/>
                  </a:lnTo>
                  <a:lnTo>
                    <a:pt x="335" y="1849"/>
                  </a:lnTo>
                  <a:lnTo>
                    <a:pt x="352" y="1938"/>
                  </a:lnTo>
                  <a:lnTo>
                    <a:pt x="375" y="2026"/>
                  </a:lnTo>
                  <a:lnTo>
                    <a:pt x="402" y="2110"/>
                  </a:lnTo>
                  <a:lnTo>
                    <a:pt x="436" y="2192"/>
                  </a:lnTo>
                  <a:lnTo>
                    <a:pt x="474" y="2271"/>
                  </a:lnTo>
                  <a:lnTo>
                    <a:pt x="519" y="2348"/>
                  </a:lnTo>
                  <a:lnTo>
                    <a:pt x="567" y="2421"/>
                  </a:lnTo>
                  <a:lnTo>
                    <a:pt x="619" y="2490"/>
                  </a:lnTo>
                  <a:lnTo>
                    <a:pt x="677" y="2557"/>
                  </a:lnTo>
                  <a:lnTo>
                    <a:pt x="738" y="2618"/>
                  </a:lnTo>
                  <a:lnTo>
                    <a:pt x="804" y="2675"/>
                  </a:lnTo>
                  <a:lnTo>
                    <a:pt x="873" y="2730"/>
                  </a:lnTo>
                  <a:lnTo>
                    <a:pt x="946" y="2778"/>
                  </a:lnTo>
                  <a:lnTo>
                    <a:pt x="1022" y="2822"/>
                  </a:lnTo>
                  <a:lnTo>
                    <a:pt x="1101" y="2862"/>
                  </a:lnTo>
                  <a:lnTo>
                    <a:pt x="1183" y="2896"/>
                  </a:lnTo>
                  <a:lnTo>
                    <a:pt x="1267" y="2924"/>
                  </a:lnTo>
                  <a:lnTo>
                    <a:pt x="1354" y="2947"/>
                  </a:lnTo>
                  <a:lnTo>
                    <a:pt x="1443" y="2964"/>
                  </a:lnTo>
                  <a:lnTo>
                    <a:pt x="1448" y="2965"/>
                  </a:lnTo>
                  <a:lnTo>
                    <a:pt x="1456" y="2965"/>
                  </a:lnTo>
                  <a:lnTo>
                    <a:pt x="1462" y="2963"/>
                  </a:lnTo>
                  <a:lnTo>
                    <a:pt x="1467" y="2960"/>
                  </a:lnTo>
                  <a:lnTo>
                    <a:pt x="1471" y="2954"/>
                  </a:lnTo>
                  <a:lnTo>
                    <a:pt x="1473" y="2944"/>
                  </a:lnTo>
                  <a:lnTo>
                    <a:pt x="1473" y="2880"/>
                  </a:lnTo>
                  <a:lnTo>
                    <a:pt x="1476" y="2848"/>
                  </a:lnTo>
                  <a:lnTo>
                    <a:pt x="1484" y="2817"/>
                  </a:lnTo>
                  <a:lnTo>
                    <a:pt x="1497" y="2790"/>
                  </a:lnTo>
                  <a:lnTo>
                    <a:pt x="1514" y="2765"/>
                  </a:lnTo>
                  <a:lnTo>
                    <a:pt x="1536" y="2744"/>
                  </a:lnTo>
                  <a:lnTo>
                    <a:pt x="1560" y="2726"/>
                  </a:lnTo>
                  <a:lnTo>
                    <a:pt x="1589" y="2713"/>
                  </a:lnTo>
                  <a:lnTo>
                    <a:pt x="1619" y="2705"/>
                  </a:lnTo>
                  <a:lnTo>
                    <a:pt x="1651" y="2702"/>
                  </a:lnTo>
                  <a:lnTo>
                    <a:pt x="1682" y="2705"/>
                  </a:lnTo>
                  <a:lnTo>
                    <a:pt x="1712" y="2713"/>
                  </a:lnTo>
                  <a:lnTo>
                    <a:pt x="1741" y="2726"/>
                  </a:lnTo>
                  <a:lnTo>
                    <a:pt x="1766" y="2744"/>
                  </a:lnTo>
                  <a:lnTo>
                    <a:pt x="1787" y="2765"/>
                  </a:lnTo>
                  <a:lnTo>
                    <a:pt x="1804" y="2790"/>
                  </a:lnTo>
                  <a:lnTo>
                    <a:pt x="1818" y="2817"/>
                  </a:lnTo>
                  <a:lnTo>
                    <a:pt x="1826" y="2848"/>
                  </a:lnTo>
                  <a:lnTo>
                    <a:pt x="1829" y="2880"/>
                  </a:lnTo>
                  <a:lnTo>
                    <a:pt x="1829" y="2944"/>
                  </a:lnTo>
                  <a:lnTo>
                    <a:pt x="1830" y="2954"/>
                  </a:lnTo>
                  <a:lnTo>
                    <a:pt x="1833" y="2961"/>
                  </a:lnTo>
                  <a:lnTo>
                    <a:pt x="1837" y="2964"/>
                  </a:lnTo>
                  <a:lnTo>
                    <a:pt x="1843" y="2965"/>
                  </a:lnTo>
                  <a:lnTo>
                    <a:pt x="1848" y="2965"/>
                  </a:lnTo>
                  <a:lnTo>
                    <a:pt x="1852" y="2965"/>
                  </a:lnTo>
                  <a:lnTo>
                    <a:pt x="1938" y="2949"/>
                  </a:lnTo>
                  <a:lnTo>
                    <a:pt x="2022" y="2928"/>
                  </a:lnTo>
                  <a:lnTo>
                    <a:pt x="2102" y="2902"/>
                  </a:lnTo>
                  <a:lnTo>
                    <a:pt x="2181" y="2870"/>
                  </a:lnTo>
                  <a:lnTo>
                    <a:pt x="2257" y="2834"/>
                  </a:lnTo>
                  <a:lnTo>
                    <a:pt x="2331" y="2793"/>
                  </a:lnTo>
                  <a:lnTo>
                    <a:pt x="2401" y="2748"/>
                  </a:lnTo>
                  <a:lnTo>
                    <a:pt x="2469" y="2699"/>
                  </a:lnTo>
                  <a:lnTo>
                    <a:pt x="2533" y="2644"/>
                  </a:lnTo>
                  <a:lnTo>
                    <a:pt x="2594" y="2587"/>
                  </a:lnTo>
                  <a:lnTo>
                    <a:pt x="2651" y="2526"/>
                  </a:lnTo>
                  <a:lnTo>
                    <a:pt x="2705" y="2462"/>
                  </a:lnTo>
                  <a:lnTo>
                    <a:pt x="2753" y="2393"/>
                  </a:lnTo>
                  <a:lnTo>
                    <a:pt x="2798" y="2323"/>
                  </a:lnTo>
                  <a:lnTo>
                    <a:pt x="2839" y="2249"/>
                  </a:lnTo>
                  <a:lnTo>
                    <a:pt x="2874" y="2173"/>
                  </a:lnTo>
                  <a:lnTo>
                    <a:pt x="2905" y="2093"/>
                  </a:lnTo>
                  <a:lnTo>
                    <a:pt x="2931" y="2012"/>
                  </a:lnTo>
                  <a:lnTo>
                    <a:pt x="2951" y="1928"/>
                  </a:lnTo>
                  <a:lnTo>
                    <a:pt x="2966" y="1842"/>
                  </a:lnTo>
                  <a:lnTo>
                    <a:pt x="2968" y="1839"/>
                  </a:lnTo>
                  <a:lnTo>
                    <a:pt x="2966" y="1836"/>
                  </a:lnTo>
                  <a:lnTo>
                    <a:pt x="2963" y="1832"/>
                  </a:lnTo>
                  <a:lnTo>
                    <a:pt x="2957" y="1830"/>
                  </a:lnTo>
                  <a:lnTo>
                    <a:pt x="2947" y="1829"/>
                  </a:lnTo>
                  <a:lnTo>
                    <a:pt x="2880" y="1828"/>
                  </a:lnTo>
                  <a:lnTo>
                    <a:pt x="2848" y="1825"/>
                  </a:lnTo>
                  <a:lnTo>
                    <a:pt x="2817" y="1817"/>
                  </a:lnTo>
                  <a:lnTo>
                    <a:pt x="2790" y="1804"/>
                  </a:lnTo>
                  <a:lnTo>
                    <a:pt x="2765" y="1787"/>
                  </a:lnTo>
                  <a:lnTo>
                    <a:pt x="2744" y="1765"/>
                  </a:lnTo>
                  <a:lnTo>
                    <a:pt x="2726" y="1741"/>
                  </a:lnTo>
                  <a:lnTo>
                    <a:pt x="2713" y="1712"/>
                  </a:lnTo>
                  <a:lnTo>
                    <a:pt x="2705" y="1682"/>
                  </a:lnTo>
                  <a:lnTo>
                    <a:pt x="2702" y="1650"/>
                  </a:lnTo>
                  <a:lnTo>
                    <a:pt x="2705" y="1619"/>
                  </a:lnTo>
                  <a:lnTo>
                    <a:pt x="2713" y="1589"/>
                  </a:lnTo>
                  <a:lnTo>
                    <a:pt x="2726" y="1560"/>
                  </a:lnTo>
                  <a:lnTo>
                    <a:pt x="2744" y="1535"/>
                  </a:lnTo>
                  <a:lnTo>
                    <a:pt x="2765" y="1514"/>
                  </a:lnTo>
                  <a:lnTo>
                    <a:pt x="2790" y="1497"/>
                  </a:lnTo>
                  <a:lnTo>
                    <a:pt x="2817" y="1483"/>
                  </a:lnTo>
                  <a:lnTo>
                    <a:pt x="2848" y="1475"/>
                  </a:lnTo>
                  <a:lnTo>
                    <a:pt x="2880" y="1472"/>
                  </a:lnTo>
                  <a:lnTo>
                    <a:pt x="2950" y="1472"/>
                  </a:lnTo>
                  <a:lnTo>
                    <a:pt x="2958" y="1472"/>
                  </a:lnTo>
                  <a:lnTo>
                    <a:pt x="2963" y="1469"/>
                  </a:lnTo>
                  <a:lnTo>
                    <a:pt x="2966" y="1466"/>
                  </a:lnTo>
                  <a:lnTo>
                    <a:pt x="2968" y="1463"/>
                  </a:lnTo>
                  <a:lnTo>
                    <a:pt x="2968" y="1460"/>
                  </a:lnTo>
                  <a:lnTo>
                    <a:pt x="2966" y="1457"/>
                  </a:lnTo>
                  <a:lnTo>
                    <a:pt x="2951" y="1370"/>
                  </a:lnTo>
                  <a:lnTo>
                    <a:pt x="2930" y="1285"/>
                  </a:lnTo>
                  <a:lnTo>
                    <a:pt x="2904" y="1203"/>
                  </a:lnTo>
                  <a:lnTo>
                    <a:pt x="2873" y="1123"/>
                  </a:lnTo>
                  <a:lnTo>
                    <a:pt x="2837" y="1046"/>
                  </a:lnTo>
                  <a:lnTo>
                    <a:pt x="2796" y="971"/>
                  </a:lnTo>
                  <a:lnTo>
                    <a:pt x="2751" y="900"/>
                  </a:lnTo>
                  <a:lnTo>
                    <a:pt x="2702" y="831"/>
                  </a:lnTo>
                  <a:lnTo>
                    <a:pt x="2648" y="767"/>
                  </a:lnTo>
                  <a:lnTo>
                    <a:pt x="2590" y="705"/>
                  </a:lnTo>
                  <a:lnTo>
                    <a:pt x="2529" y="648"/>
                  </a:lnTo>
                  <a:lnTo>
                    <a:pt x="2464" y="594"/>
                  </a:lnTo>
                  <a:lnTo>
                    <a:pt x="2395" y="545"/>
                  </a:lnTo>
                  <a:lnTo>
                    <a:pt x="2325" y="501"/>
                  </a:lnTo>
                  <a:lnTo>
                    <a:pt x="2250" y="460"/>
                  </a:lnTo>
                  <a:lnTo>
                    <a:pt x="2173" y="424"/>
                  </a:lnTo>
                  <a:lnTo>
                    <a:pt x="2092" y="394"/>
                  </a:lnTo>
                  <a:lnTo>
                    <a:pt x="2011" y="368"/>
                  </a:lnTo>
                  <a:lnTo>
                    <a:pt x="1925" y="348"/>
                  </a:lnTo>
                  <a:lnTo>
                    <a:pt x="1838" y="333"/>
                  </a:lnTo>
                  <a:close/>
                  <a:moveTo>
                    <a:pt x="1651" y="0"/>
                  </a:moveTo>
                  <a:lnTo>
                    <a:pt x="1752" y="3"/>
                  </a:lnTo>
                  <a:lnTo>
                    <a:pt x="1850" y="12"/>
                  </a:lnTo>
                  <a:lnTo>
                    <a:pt x="1947" y="26"/>
                  </a:lnTo>
                  <a:lnTo>
                    <a:pt x="2043" y="46"/>
                  </a:lnTo>
                  <a:lnTo>
                    <a:pt x="2135" y="73"/>
                  </a:lnTo>
                  <a:lnTo>
                    <a:pt x="2226" y="103"/>
                  </a:lnTo>
                  <a:lnTo>
                    <a:pt x="2315" y="139"/>
                  </a:lnTo>
                  <a:lnTo>
                    <a:pt x="2400" y="179"/>
                  </a:lnTo>
                  <a:lnTo>
                    <a:pt x="2484" y="225"/>
                  </a:lnTo>
                  <a:lnTo>
                    <a:pt x="2564" y="275"/>
                  </a:lnTo>
                  <a:lnTo>
                    <a:pt x="2640" y="329"/>
                  </a:lnTo>
                  <a:lnTo>
                    <a:pt x="2714" y="388"/>
                  </a:lnTo>
                  <a:lnTo>
                    <a:pt x="2784" y="450"/>
                  </a:lnTo>
                  <a:lnTo>
                    <a:pt x="2851" y="517"/>
                  </a:lnTo>
                  <a:lnTo>
                    <a:pt x="2913" y="587"/>
                  </a:lnTo>
                  <a:lnTo>
                    <a:pt x="2972" y="661"/>
                  </a:lnTo>
                  <a:lnTo>
                    <a:pt x="3026" y="737"/>
                  </a:lnTo>
                  <a:lnTo>
                    <a:pt x="3076" y="817"/>
                  </a:lnTo>
                  <a:lnTo>
                    <a:pt x="3122" y="901"/>
                  </a:lnTo>
                  <a:lnTo>
                    <a:pt x="3162" y="986"/>
                  </a:lnTo>
                  <a:lnTo>
                    <a:pt x="3198" y="1075"/>
                  </a:lnTo>
                  <a:lnTo>
                    <a:pt x="3228" y="1165"/>
                  </a:lnTo>
                  <a:lnTo>
                    <a:pt x="3255" y="1258"/>
                  </a:lnTo>
                  <a:lnTo>
                    <a:pt x="3275" y="1354"/>
                  </a:lnTo>
                  <a:lnTo>
                    <a:pt x="3290" y="1451"/>
                  </a:lnTo>
                  <a:lnTo>
                    <a:pt x="3298" y="1550"/>
                  </a:lnTo>
                  <a:lnTo>
                    <a:pt x="3301" y="1650"/>
                  </a:lnTo>
                  <a:lnTo>
                    <a:pt x="3298" y="1751"/>
                  </a:lnTo>
                  <a:lnTo>
                    <a:pt x="3290" y="1849"/>
                  </a:lnTo>
                  <a:lnTo>
                    <a:pt x="3275" y="1947"/>
                  </a:lnTo>
                  <a:lnTo>
                    <a:pt x="3255" y="2042"/>
                  </a:lnTo>
                  <a:lnTo>
                    <a:pt x="3228" y="2135"/>
                  </a:lnTo>
                  <a:lnTo>
                    <a:pt x="3198" y="2226"/>
                  </a:lnTo>
                  <a:lnTo>
                    <a:pt x="3162" y="2315"/>
                  </a:lnTo>
                  <a:lnTo>
                    <a:pt x="3122" y="2400"/>
                  </a:lnTo>
                  <a:lnTo>
                    <a:pt x="3076" y="2483"/>
                  </a:lnTo>
                  <a:lnTo>
                    <a:pt x="3026" y="2564"/>
                  </a:lnTo>
                  <a:lnTo>
                    <a:pt x="2972" y="2640"/>
                  </a:lnTo>
                  <a:lnTo>
                    <a:pt x="2913" y="2714"/>
                  </a:lnTo>
                  <a:lnTo>
                    <a:pt x="2851" y="2784"/>
                  </a:lnTo>
                  <a:lnTo>
                    <a:pt x="2784" y="2851"/>
                  </a:lnTo>
                  <a:lnTo>
                    <a:pt x="2714" y="2913"/>
                  </a:lnTo>
                  <a:lnTo>
                    <a:pt x="2640" y="2972"/>
                  </a:lnTo>
                  <a:lnTo>
                    <a:pt x="2564" y="3026"/>
                  </a:lnTo>
                  <a:lnTo>
                    <a:pt x="2484" y="3075"/>
                  </a:lnTo>
                  <a:lnTo>
                    <a:pt x="2400" y="3121"/>
                  </a:lnTo>
                  <a:lnTo>
                    <a:pt x="2315" y="3162"/>
                  </a:lnTo>
                  <a:lnTo>
                    <a:pt x="2226" y="3198"/>
                  </a:lnTo>
                  <a:lnTo>
                    <a:pt x="2135" y="3228"/>
                  </a:lnTo>
                  <a:lnTo>
                    <a:pt x="2043" y="3255"/>
                  </a:lnTo>
                  <a:lnTo>
                    <a:pt x="1947" y="3275"/>
                  </a:lnTo>
                  <a:lnTo>
                    <a:pt x="1850" y="3289"/>
                  </a:lnTo>
                  <a:lnTo>
                    <a:pt x="1752" y="3298"/>
                  </a:lnTo>
                  <a:lnTo>
                    <a:pt x="1651" y="3301"/>
                  </a:lnTo>
                  <a:lnTo>
                    <a:pt x="1550" y="3298"/>
                  </a:lnTo>
                  <a:lnTo>
                    <a:pt x="1452" y="3289"/>
                  </a:lnTo>
                  <a:lnTo>
                    <a:pt x="1354" y="3275"/>
                  </a:lnTo>
                  <a:lnTo>
                    <a:pt x="1259" y="3255"/>
                  </a:lnTo>
                  <a:lnTo>
                    <a:pt x="1165" y="3228"/>
                  </a:lnTo>
                  <a:lnTo>
                    <a:pt x="1075" y="3198"/>
                  </a:lnTo>
                  <a:lnTo>
                    <a:pt x="986" y="3162"/>
                  </a:lnTo>
                  <a:lnTo>
                    <a:pt x="901" y="3121"/>
                  </a:lnTo>
                  <a:lnTo>
                    <a:pt x="818" y="3075"/>
                  </a:lnTo>
                  <a:lnTo>
                    <a:pt x="737" y="3026"/>
                  </a:lnTo>
                  <a:lnTo>
                    <a:pt x="661" y="2972"/>
                  </a:lnTo>
                  <a:lnTo>
                    <a:pt x="587" y="2913"/>
                  </a:lnTo>
                  <a:lnTo>
                    <a:pt x="517" y="2851"/>
                  </a:lnTo>
                  <a:lnTo>
                    <a:pt x="450" y="2784"/>
                  </a:lnTo>
                  <a:lnTo>
                    <a:pt x="388" y="2714"/>
                  </a:lnTo>
                  <a:lnTo>
                    <a:pt x="329" y="2640"/>
                  </a:lnTo>
                  <a:lnTo>
                    <a:pt x="275" y="2564"/>
                  </a:lnTo>
                  <a:lnTo>
                    <a:pt x="226" y="2483"/>
                  </a:lnTo>
                  <a:lnTo>
                    <a:pt x="180" y="2400"/>
                  </a:lnTo>
                  <a:lnTo>
                    <a:pt x="139" y="2315"/>
                  </a:lnTo>
                  <a:lnTo>
                    <a:pt x="104" y="2226"/>
                  </a:lnTo>
                  <a:lnTo>
                    <a:pt x="73" y="2135"/>
                  </a:lnTo>
                  <a:lnTo>
                    <a:pt x="46" y="2042"/>
                  </a:lnTo>
                  <a:lnTo>
                    <a:pt x="26" y="1947"/>
                  </a:lnTo>
                  <a:lnTo>
                    <a:pt x="12" y="1849"/>
                  </a:lnTo>
                  <a:lnTo>
                    <a:pt x="3" y="1751"/>
                  </a:lnTo>
                  <a:lnTo>
                    <a:pt x="0" y="1650"/>
                  </a:lnTo>
                  <a:lnTo>
                    <a:pt x="3" y="1550"/>
                  </a:lnTo>
                  <a:lnTo>
                    <a:pt x="12" y="1451"/>
                  </a:lnTo>
                  <a:lnTo>
                    <a:pt x="26" y="1354"/>
                  </a:lnTo>
                  <a:lnTo>
                    <a:pt x="46" y="1258"/>
                  </a:lnTo>
                  <a:lnTo>
                    <a:pt x="73" y="1165"/>
                  </a:lnTo>
                  <a:lnTo>
                    <a:pt x="104" y="1075"/>
                  </a:lnTo>
                  <a:lnTo>
                    <a:pt x="139" y="986"/>
                  </a:lnTo>
                  <a:lnTo>
                    <a:pt x="180" y="901"/>
                  </a:lnTo>
                  <a:lnTo>
                    <a:pt x="226" y="817"/>
                  </a:lnTo>
                  <a:lnTo>
                    <a:pt x="275" y="737"/>
                  </a:lnTo>
                  <a:lnTo>
                    <a:pt x="329" y="661"/>
                  </a:lnTo>
                  <a:lnTo>
                    <a:pt x="388" y="587"/>
                  </a:lnTo>
                  <a:lnTo>
                    <a:pt x="450" y="517"/>
                  </a:lnTo>
                  <a:lnTo>
                    <a:pt x="517" y="450"/>
                  </a:lnTo>
                  <a:lnTo>
                    <a:pt x="587" y="388"/>
                  </a:lnTo>
                  <a:lnTo>
                    <a:pt x="661" y="329"/>
                  </a:lnTo>
                  <a:lnTo>
                    <a:pt x="737" y="275"/>
                  </a:lnTo>
                  <a:lnTo>
                    <a:pt x="818" y="225"/>
                  </a:lnTo>
                  <a:lnTo>
                    <a:pt x="901" y="179"/>
                  </a:lnTo>
                  <a:lnTo>
                    <a:pt x="986" y="139"/>
                  </a:lnTo>
                  <a:lnTo>
                    <a:pt x="1075" y="103"/>
                  </a:lnTo>
                  <a:lnTo>
                    <a:pt x="1165" y="73"/>
                  </a:lnTo>
                  <a:lnTo>
                    <a:pt x="1259" y="46"/>
                  </a:lnTo>
                  <a:lnTo>
                    <a:pt x="1354" y="26"/>
                  </a:lnTo>
                  <a:lnTo>
                    <a:pt x="1452" y="12"/>
                  </a:lnTo>
                  <a:lnTo>
                    <a:pt x="1550" y="3"/>
                  </a:lnTo>
                  <a:lnTo>
                    <a:pt x="165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" name="Freeform 226"/>
            <p:cNvSpPr>
              <a:spLocks/>
            </p:cNvSpPr>
            <p:nvPr/>
          </p:nvSpPr>
          <p:spPr bwMode="auto">
            <a:xfrm>
              <a:off x="6010275" y="4313238"/>
              <a:ext cx="225425" cy="131762"/>
            </a:xfrm>
            <a:custGeom>
              <a:avLst/>
              <a:gdLst>
                <a:gd name="T0" fmla="*/ 1618 w 1695"/>
                <a:gd name="T1" fmla="*/ 1 h 996"/>
                <a:gd name="T2" fmla="*/ 1655 w 1695"/>
                <a:gd name="T3" fmla="*/ 16 h 996"/>
                <a:gd name="T4" fmla="*/ 1683 w 1695"/>
                <a:gd name="T5" fmla="*/ 48 h 996"/>
                <a:gd name="T6" fmla="*/ 1695 w 1695"/>
                <a:gd name="T7" fmla="*/ 86 h 996"/>
                <a:gd name="T8" fmla="*/ 1689 w 1695"/>
                <a:gd name="T9" fmla="*/ 126 h 996"/>
                <a:gd name="T10" fmla="*/ 1664 w 1695"/>
                <a:gd name="T11" fmla="*/ 159 h 996"/>
                <a:gd name="T12" fmla="*/ 974 w 1695"/>
                <a:gd name="T13" fmla="*/ 788 h 996"/>
                <a:gd name="T14" fmla="*/ 970 w 1695"/>
                <a:gd name="T15" fmla="*/ 803 h 996"/>
                <a:gd name="T16" fmla="*/ 967 w 1695"/>
                <a:gd name="T17" fmla="*/ 842 h 996"/>
                <a:gd name="T18" fmla="*/ 945 w 1695"/>
                <a:gd name="T19" fmla="*/ 904 h 996"/>
                <a:gd name="T20" fmla="*/ 904 w 1695"/>
                <a:gd name="T21" fmla="*/ 953 h 996"/>
                <a:gd name="T22" fmla="*/ 848 w 1695"/>
                <a:gd name="T23" fmla="*/ 985 h 996"/>
                <a:gd name="T24" fmla="*/ 783 w 1695"/>
                <a:gd name="T25" fmla="*/ 996 h 996"/>
                <a:gd name="T26" fmla="*/ 721 w 1695"/>
                <a:gd name="T27" fmla="*/ 986 h 996"/>
                <a:gd name="T28" fmla="*/ 668 w 1695"/>
                <a:gd name="T29" fmla="*/ 957 h 996"/>
                <a:gd name="T30" fmla="*/ 641 w 1695"/>
                <a:gd name="T31" fmla="*/ 932 h 996"/>
                <a:gd name="T32" fmla="*/ 627 w 1695"/>
                <a:gd name="T33" fmla="*/ 922 h 996"/>
                <a:gd name="T34" fmla="*/ 53 w 1695"/>
                <a:gd name="T35" fmla="*/ 688 h 996"/>
                <a:gd name="T36" fmla="*/ 19 w 1695"/>
                <a:gd name="T37" fmla="*/ 654 h 996"/>
                <a:gd name="T38" fmla="*/ 2 w 1695"/>
                <a:gd name="T39" fmla="*/ 610 h 996"/>
                <a:gd name="T40" fmla="*/ 2 w 1695"/>
                <a:gd name="T41" fmla="*/ 562 h 996"/>
                <a:gd name="T42" fmla="*/ 22 w 1695"/>
                <a:gd name="T43" fmla="*/ 517 h 996"/>
                <a:gd name="T44" fmla="*/ 57 w 1695"/>
                <a:gd name="T45" fmla="*/ 484 h 996"/>
                <a:gd name="T46" fmla="*/ 101 w 1695"/>
                <a:gd name="T47" fmla="*/ 466 h 996"/>
                <a:gd name="T48" fmla="*/ 148 w 1695"/>
                <a:gd name="T49" fmla="*/ 467 h 996"/>
                <a:gd name="T50" fmla="*/ 644 w 1695"/>
                <a:gd name="T51" fmla="*/ 663 h 996"/>
                <a:gd name="T52" fmla="*/ 660 w 1695"/>
                <a:gd name="T53" fmla="*/ 665 h 996"/>
                <a:gd name="T54" fmla="*/ 670 w 1695"/>
                <a:gd name="T55" fmla="*/ 658 h 996"/>
                <a:gd name="T56" fmla="*/ 723 w 1695"/>
                <a:gd name="T57" fmla="*/ 631 h 996"/>
                <a:gd name="T58" fmla="*/ 783 w 1695"/>
                <a:gd name="T59" fmla="*/ 621 h 996"/>
                <a:gd name="T60" fmla="*/ 830 w 1695"/>
                <a:gd name="T61" fmla="*/ 628 h 996"/>
                <a:gd name="T62" fmla="*/ 854 w 1695"/>
                <a:gd name="T63" fmla="*/ 636 h 996"/>
                <a:gd name="T64" fmla="*/ 862 w 1695"/>
                <a:gd name="T65" fmla="*/ 637 h 996"/>
                <a:gd name="T66" fmla="*/ 874 w 1695"/>
                <a:gd name="T67" fmla="*/ 630 h 996"/>
                <a:gd name="T68" fmla="*/ 1559 w 1695"/>
                <a:gd name="T69" fmla="*/ 11 h 996"/>
                <a:gd name="T70" fmla="*/ 1598 w 1695"/>
                <a:gd name="T71" fmla="*/ 0 h 9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695" h="996">
                  <a:moveTo>
                    <a:pt x="1598" y="0"/>
                  </a:moveTo>
                  <a:lnTo>
                    <a:pt x="1618" y="1"/>
                  </a:lnTo>
                  <a:lnTo>
                    <a:pt x="1637" y="7"/>
                  </a:lnTo>
                  <a:lnTo>
                    <a:pt x="1655" y="16"/>
                  </a:lnTo>
                  <a:lnTo>
                    <a:pt x="1671" y="30"/>
                  </a:lnTo>
                  <a:lnTo>
                    <a:pt x="1683" y="48"/>
                  </a:lnTo>
                  <a:lnTo>
                    <a:pt x="1692" y="67"/>
                  </a:lnTo>
                  <a:lnTo>
                    <a:pt x="1695" y="86"/>
                  </a:lnTo>
                  <a:lnTo>
                    <a:pt x="1694" y="106"/>
                  </a:lnTo>
                  <a:lnTo>
                    <a:pt x="1689" y="126"/>
                  </a:lnTo>
                  <a:lnTo>
                    <a:pt x="1678" y="144"/>
                  </a:lnTo>
                  <a:lnTo>
                    <a:pt x="1664" y="159"/>
                  </a:lnTo>
                  <a:lnTo>
                    <a:pt x="980" y="781"/>
                  </a:lnTo>
                  <a:lnTo>
                    <a:pt x="974" y="788"/>
                  </a:lnTo>
                  <a:lnTo>
                    <a:pt x="972" y="795"/>
                  </a:lnTo>
                  <a:lnTo>
                    <a:pt x="970" y="803"/>
                  </a:lnTo>
                  <a:lnTo>
                    <a:pt x="970" y="809"/>
                  </a:lnTo>
                  <a:lnTo>
                    <a:pt x="967" y="842"/>
                  </a:lnTo>
                  <a:lnTo>
                    <a:pt x="959" y="875"/>
                  </a:lnTo>
                  <a:lnTo>
                    <a:pt x="945" y="904"/>
                  </a:lnTo>
                  <a:lnTo>
                    <a:pt x="926" y="930"/>
                  </a:lnTo>
                  <a:lnTo>
                    <a:pt x="904" y="953"/>
                  </a:lnTo>
                  <a:lnTo>
                    <a:pt x="878" y="971"/>
                  </a:lnTo>
                  <a:lnTo>
                    <a:pt x="848" y="985"/>
                  </a:lnTo>
                  <a:lnTo>
                    <a:pt x="816" y="993"/>
                  </a:lnTo>
                  <a:lnTo>
                    <a:pt x="783" y="996"/>
                  </a:lnTo>
                  <a:lnTo>
                    <a:pt x="751" y="994"/>
                  </a:lnTo>
                  <a:lnTo>
                    <a:pt x="721" y="986"/>
                  </a:lnTo>
                  <a:lnTo>
                    <a:pt x="693" y="974"/>
                  </a:lnTo>
                  <a:lnTo>
                    <a:pt x="668" y="957"/>
                  </a:lnTo>
                  <a:lnTo>
                    <a:pt x="645" y="937"/>
                  </a:lnTo>
                  <a:lnTo>
                    <a:pt x="641" y="932"/>
                  </a:lnTo>
                  <a:lnTo>
                    <a:pt x="635" y="927"/>
                  </a:lnTo>
                  <a:lnTo>
                    <a:pt x="627" y="922"/>
                  </a:lnTo>
                  <a:lnTo>
                    <a:pt x="75" y="700"/>
                  </a:lnTo>
                  <a:lnTo>
                    <a:pt x="53" y="688"/>
                  </a:lnTo>
                  <a:lnTo>
                    <a:pt x="35" y="672"/>
                  </a:lnTo>
                  <a:lnTo>
                    <a:pt x="19" y="654"/>
                  </a:lnTo>
                  <a:lnTo>
                    <a:pt x="9" y="633"/>
                  </a:lnTo>
                  <a:lnTo>
                    <a:pt x="2" y="610"/>
                  </a:lnTo>
                  <a:lnTo>
                    <a:pt x="0" y="586"/>
                  </a:lnTo>
                  <a:lnTo>
                    <a:pt x="2" y="562"/>
                  </a:lnTo>
                  <a:lnTo>
                    <a:pt x="10" y="538"/>
                  </a:lnTo>
                  <a:lnTo>
                    <a:pt x="22" y="517"/>
                  </a:lnTo>
                  <a:lnTo>
                    <a:pt x="39" y="498"/>
                  </a:lnTo>
                  <a:lnTo>
                    <a:pt x="57" y="484"/>
                  </a:lnTo>
                  <a:lnTo>
                    <a:pt x="78" y="473"/>
                  </a:lnTo>
                  <a:lnTo>
                    <a:pt x="101" y="466"/>
                  </a:lnTo>
                  <a:lnTo>
                    <a:pt x="124" y="464"/>
                  </a:lnTo>
                  <a:lnTo>
                    <a:pt x="148" y="467"/>
                  </a:lnTo>
                  <a:lnTo>
                    <a:pt x="173" y="474"/>
                  </a:lnTo>
                  <a:lnTo>
                    <a:pt x="644" y="663"/>
                  </a:lnTo>
                  <a:lnTo>
                    <a:pt x="652" y="666"/>
                  </a:lnTo>
                  <a:lnTo>
                    <a:pt x="660" y="665"/>
                  </a:lnTo>
                  <a:lnTo>
                    <a:pt x="666" y="662"/>
                  </a:lnTo>
                  <a:lnTo>
                    <a:pt x="670" y="658"/>
                  </a:lnTo>
                  <a:lnTo>
                    <a:pt x="695" y="643"/>
                  </a:lnTo>
                  <a:lnTo>
                    <a:pt x="723" y="631"/>
                  </a:lnTo>
                  <a:lnTo>
                    <a:pt x="752" y="624"/>
                  </a:lnTo>
                  <a:lnTo>
                    <a:pt x="783" y="621"/>
                  </a:lnTo>
                  <a:lnTo>
                    <a:pt x="807" y="623"/>
                  </a:lnTo>
                  <a:lnTo>
                    <a:pt x="830" y="628"/>
                  </a:lnTo>
                  <a:lnTo>
                    <a:pt x="852" y="635"/>
                  </a:lnTo>
                  <a:lnTo>
                    <a:pt x="854" y="636"/>
                  </a:lnTo>
                  <a:lnTo>
                    <a:pt x="858" y="637"/>
                  </a:lnTo>
                  <a:lnTo>
                    <a:pt x="862" y="637"/>
                  </a:lnTo>
                  <a:lnTo>
                    <a:pt x="867" y="635"/>
                  </a:lnTo>
                  <a:lnTo>
                    <a:pt x="874" y="630"/>
                  </a:lnTo>
                  <a:lnTo>
                    <a:pt x="1541" y="24"/>
                  </a:lnTo>
                  <a:lnTo>
                    <a:pt x="1559" y="11"/>
                  </a:lnTo>
                  <a:lnTo>
                    <a:pt x="1578" y="4"/>
                  </a:lnTo>
                  <a:lnTo>
                    <a:pt x="159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77" name="Freeform 371"/>
          <p:cNvSpPr>
            <a:spLocks noEditPoints="1"/>
          </p:cNvSpPr>
          <p:nvPr/>
        </p:nvSpPr>
        <p:spPr bwMode="auto">
          <a:xfrm>
            <a:off x="1886790" y="3928420"/>
            <a:ext cx="137115" cy="106917"/>
          </a:xfrm>
          <a:custGeom>
            <a:avLst/>
            <a:gdLst>
              <a:gd name="T0" fmla="*/ 1041 w 3360"/>
              <a:gd name="T1" fmla="*/ 1459 h 2624"/>
              <a:gd name="T2" fmla="*/ 1151 w 3360"/>
              <a:gd name="T3" fmla="*/ 1575 h 2624"/>
              <a:gd name="T4" fmla="*/ 682 w 3360"/>
              <a:gd name="T5" fmla="*/ 1681 h 2624"/>
              <a:gd name="T6" fmla="*/ 3040 w 3360"/>
              <a:gd name="T7" fmla="*/ 2405 h 2624"/>
              <a:gd name="T8" fmla="*/ 2664 w 3360"/>
              <a:gd name="T9" fmla="*/ 1675 h 2624"/>
              <a:gd name="T10" fmla="*/ 2254 w 3360"/>
              <a:gd name="T11" fmla="*/ 1524 h 2624"/>
              <a:gd name="T12" fmla="*/ 2330 w 3360"/>
              <a:gd name="T13" fmla="*/ 1455 h 2624"/>
              <a:gd name="T14" fmla="*/ 2814 w 3360"/>
              <a:gd name="T15" fmla="*/ 1463 h 2624"/>
              <a:gd name="T16" fmla="*/ 3358 w 3360"/>
              <a:gd name="T17" fmla="*/ 2564 h 2624"/>
              <a:gd name="T18" fmla="*/ 3338 w 3360"/>
              <a:gd name="T19" fmla="*/ 2616 h 2624"/>
              <a:gd name="T20" fmla="*/ 38 w 3360"/>
              <a:gd name="T21" fmla="*/ 2622 h 2624"/>
              <a:gd name="T22" fmla="*/ 0 w 3360"/>
              <a:gd name="T23" fmla="*/ 2580 h 2624"/>
              <a:gd name="T24" fmla="*/ 534 w 3360"/>
              <a:gd name="T25" fmla="*/ 1473 h 2624"/>
              <a:gd name="T26" fmla="*/ 1679 w 3360"/>
              <a:gd name="T27" fmla="*/ 359 h 2624"/>
              <a:gd name="T28" fmla="*/ 1491 w 3360"/>
              <a:gd name="T29" fmla="*/ 405 h 2624"/>
              <a:gd name="T30" fmla="*/ 1349 w 3360"/>
              <a:gd name="T31" fmla="*/ 530 h 2624"/>
              <a:gd name="T32" fmla="*/ 1281 w 3360"/>
              <a:gd name="T33" fmla="*/ 709 h 2624"/>
              <a:gd name="T34" fmla="*/ 1304 w 3360"/>
              <a:gd name="T35" fmla="*/ 904 h 2624"/>
              <a:gd name="T36" fmla="*/ 1412 w 3360"/>
              <a:gd name="T37" fmla="*/ 1060 h 2624"/>
              <a:gd name="T38" fmla="*/ 1580 w 3360"/>
              <a:gd name="T39" fmla="*/ 1148 h 2624"/>
              <a:gd name="T40" fmla="*/ 1779 w 3360"/>
              <a:gd name="T41" fmla="*/ 1148 h 2624"/>
              <a:gd name="T42" fmla="*/ 1947 w 3360"/>
              <a:gd name="T43" fmla="*/ 1060 h 2624"/>
              <a:gd name="T44" fmla="*/ 2055 w 3360"/>
              <a:gd name="T45" fmla="*/ 904 h 2624"/>
              <a:gd name="T46" fmla="*/ 2078 w 3360"/>
              <a:gd name="T47" fmla="*/ 709 h 2624"/>
              <a:gd name="T48" fmla="*/ 2010 w 3360"/>
              <a:gd name="T49" fmla="*/ 530 h 2624"/>
              <a:gd name="T50" fmla="*/ 1868 w 3360"/>
              <a:gd name="T51" fmla="*/ 405 h 2624"/>
              <a:gd name="T52" fmla="*/ 1679 w 3360"/>
              <a:gd name="T53" fmla="*/ 359 h 2624"/>
              <a:gd name="T54" fmla="*/ 1880 w 3360"/>
              <a:gd name="T55" fmla="*/ 26 h 2624"/>
              <a:gd name="T56" fmla="*/ 2117 w 3360"/>
              <a:gd name="T57" fmla="*/ 138 h 2624"/>
              <a:gd name="T58" fmla="*/ 2301 w 3360"/>
              <a:gd name="T59" fmla="*/ 321 h 2624"/>
              <a:gd name="T60" fmla="*/ 2413 w 3360"/>
              <a:gd name="T61" fmla="*/ 558 h 2624"/>
              <a:gd name="T62" fmla="*/ 2439 w 3360"/>
              <a:gd name="T63" fmla="*/ 822 h 2624"/>
              <a:gd name="T64" fmla="*/ 2396 w 3360"/>
              <a:gd name="T65" fmla="*/ 1040 h 2624"/>
              <a:gd name="T66" fmla="*/ 2307 w 3360"/>
              <a:gd name="T67" fmla="*/ 1216 h 2624"/>
              <a:gd name="T68" fmla="*/ 2187 w 3360"/>
              <a:gd name="T69" fmla="*/ 1372 h 2624"/>
              <a:gd name="T70" fmla="*/ 2051 w 3360"/>
              <a:gd name="T71" fmla="*/ 1524 h 2624"/>
              <a:gd name="T72" fmla="*/ 1911 w 3360"/>
              <a:gd name="T73" fmla="*/ 1690 h 2624"/>
              <a:gd name="T74" fmla="*/ 1784 w 3360"/>
              <a:gd name="T75" fmla="*/ 1888 h 2624"/>
              <a:gd name="T76" fmla="*/ 1712 w 3360"/>
              <a:gd name="T77" fmla="*/ 2028 h 2624"/>
              <a:gd name="T78" fmla="*/ 1660 w 3360"/>
              <a:gd name="T79" fmla="*/ 2036 h 2624"/>
              <a:gd name="T80" fmla="*/ 1600 w 3360"/>
              <a:gd name="T81" fmla="*/ 1939 h 2624"/>
              <a:gd name="T82" fmla="*/ 1463 w 3360"/>
              <a:gd name="T83" fmla="*/ 1711 h 2624"/>
              <a:gd name="T84" fmla="*/ 1309 w 3360"/>
              <a:gd name="T85" fmla="*/ 1525 h 2624"/>
              <a:gd name="T86" fmla="*/ 1160 w 3360"/>
              <a:gd name="T87" fmla="*/ 1358 h 2624"/>
              <a:gd name="T88" fmla="*/ 1030 w 3360"/>
              <a:gd name="T89" fmla="*/ 1183 h 2624"/>
              <a:gd name="T90" fmla="*/ 944 w 3360"/>
              <a:gd name="T91" fmla="*/ 977 h 2624"/>
              <a:gd name="T92" fmla="*/ 921 w 3360"/>
              <a:gd name="T93" fmla="*/ 722 h 2624"/>
              <a:gd name="T94" fmla="*/ 981 w 3360"/>
              <a:gd name="T95" fmla="*/ 475 h 2624"/>
              <a:gd name="T96" fmla="*/ 1111 w 3360"/>
              <a:gd name="T97" fmla="*/ 262 h 2624"/>
              <a:gd name="T98" fmla="*/ 1301 w 3360"/>
              <a:gd name="T99" fmla="*/ 103 h 2624"/>
              <a:gd name="T100" fmla="*/ 1539 w 3360"/>
              <a:gd name="T101" fmla="*/ 13 h 26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3360" h="2624">
                <a:moveTo>
                  <a:pt x="574" y="1454"/>
                </a:moveTo>
                <a:lnTo>
                  <a:pt x="1018" y="1454"/>
                </a:lnTo>
                <a:lnTo>
                  <a:pt x="1029" y="1455"/>
                </a:lnTo>
                <a:lnTo>
                  <a:pt x="1041" y="1459"/>
                </a:lnTo>
                <a:lnTo>
                  <a:pt x="1051" y="1465"/>
                </a:lnTo>
                <a:lnTo>
                  <a:pt x="1059" y="1473"/>
                </a:lnTo>
                <a:lnTo>
                  <a:pt x="1105" y="1524"/>
                </a:lnTo>
                <a:lnTo>
                  <a:pt x="1151" y="1575"/>
                </a:lnTo>
                <a:lnTo>
                  <a:pt x="1238" y="1673"/>
                </a:lnTo>
                <a:lnTo>
                  <a:pt x="712" y="1673"/>
                </a:lnTo>
                <a:lnTo>
                  <a:pt x="696" y="1675"/>
                </a:lnTo>
                <a:lnTo>
                  <a:pt x="682" y="1681"/>
                </a:lnTo>
                <a:lnTo>
                  <a:pt x="671" y="1691"/>
                </a:lnTo>
                <a:lnTo>
                  <a:pt x="662" y="1703"/>
                </a:lnTo>
                <a:lnTo>
                  <a:pt x="320" y="2405"/>
                </a:lnTo>
                <a:lnTo>
                  <a:pt x="3040" y="2405"/>
                </a:lnTo>
                <a:lnTo>
                  <a:pt x="2698" y="1703"/>
                </a:lnTo>
                <a:lnTo>
                  <a:pt x="2689" y="1691"/>
                </a:lnTo>
                <a:lnTo>
                  <a:pt x="2678" y="1681"/>
                </a:lnTo>
                <a:lnTo>
                  <a:pt x="2664" y="1675"/>
                </a:lnTo>
                <a:lnTo>
                  <a:pt x="2648" y="1673"/>
                </a:lnTo>
                <a:lnTo>
                  <a:pt x="2121" y="1673"/>
                </a:lnTo>
                <a:lnTo>
                  <a:pt x="2208" y="1575"/>
                </a:lnTo>
                <a:lnTo>
                  <a:pt x="2254" y="1524"/>
                </a:lnTo>
                <a:lnTo>
                  <a:pt x="2300" y="1473"/>
                </a:lnTo>
                <a:lnTo>
                  <a:pt x="2308" y="1465"/>
                </a:lnTo>
                <a:lnTo>
                  <a:pt x="2318" y="1459"/>
                </a:lnTo>
                <a:lnTo>
                  <a:pt x="2330" y="1455"/>
                </a:lnTo>
                <a:lnTo>
                  <a:pt x="2341" y="1454"/>
                </a:lnTo>
                <a:lnTo>
                  <a:pt x="2786" y="1454"/>
                </a:lnTo>
                <a:lnTo>
                  <a:pt x="2800" y="1456"/>
                </a:lnTo>
                <a:lnTo>
                  <a:pt x="2814" y="1463"/>
                </a:lnTo>
                <a:lnTo>
                  <a:pt x="2826" y="1473"/>
                </a:lnTo>
                <a:lnTo>
                  <a:pt x="2835" y="1485"/>
                </a:lnTo>
                <a:lnTo>
                  <a:pt x="3352" y="2546"/>
                </a:lnTo>
                <a:lnTo>
                  <a:pt x="3358" y="2564"/>
                </a:lnTo>
                <a:lnTo>
                  <a:pt x="3360" y="2580"/>
                </a:lnTo>
                <a:lnTo>
                  <a:pt x="3357" y="2594"/>
                </a:lnTo>
                <a:lnTo>
                  <a:pt x="3349" y="2607"/>
                </a:lnTo>
                <a:lnTo>
                  <a:pt x="3338" y="2616"/>
                </a:lnTo>
                <a:lnTo>
                  <a:pt x="3322" y="2622"/>
                </a:lnTo>
                <a:lnTo>
                  <a:pt x="3303" y="2624"/>
                </a:lnTo>
                <a:lnTo>
                  <a:pt x="57" y="2624"/>
                </a:lnTo>
                <a:lnTo>
                  <a:pt x="38" y="2622"/>
                </a:lnTo>
                <a:lnTo>
                  <a:pt x="22" y="2616"/>
                </a:lnTo>
                <a:lnTo>
                  <a:pt x="11" y="2607"/>
                </a:lnTo>
                <a:lnTo>
                  <a:pt x="3" y="2594"/>
                </a:lnTo>
                <a:lnTo>
                  <a:pt x="0" y="2580"/>
                </a:lnTo>
                <a:lnTo>
                  <a:pt x="2" y="2564"/>
                </a:lnTo>
                <a:lnTo>
                  <a:pt x="8" y="2546"/>
                </a:lnTo>
                <a:lnTo>
                  <a:pt x="525" y="1485"/>
                </a:lnTo>
                <a:lnTo>
                  <a:pt x="534" y="1473"/>
                </a:lnTo>
                <a:lnTo>
                  <a:pt x="546" y="1463"/>
                </a:lnTo>
                <a:lnTo>
                  <a:pt x="560" y="1456"/>
                </a:lnTo>
                <a:lnTo>
                  <a:pt x="574" y="1454"/>
                </a:lnTo>
                <a:close/>
                <a:moveTo>
                  <a:pt x="1679" y="359"/>
                </a:moveTo>
                <a:lnTo>
                  <a:pt x="1629" y="362"/>
                </a:lnTo>
                <a:lnTo>
                  <a:pt x="1580" y="371"/>
                </a:lnTo>
                <a:lnTo>
                  <a:pt x="1534" y="386"/>
                </a:lnTo>
                <a:lnTo>
                  <a:pt x="1491" y="405"/>
                </a:lnTo>
                <a:lnTo>
                  <a:pt x="1450" y="431"/>
                </a:lnTo>
                <a:lnTo>
                  <a:pt x="1412" y="460"/>
                </a:lnTo>
                <a:lnTo>
                  <a:pt x="1379" y="494"/>
                </a:lnTo>
                <a:lnTo>
                  <a:pt x="1349" y="530"/>
                </a:lnTo>
                <a:lnTo>
                  <a:pt x="1325" y="571"/>
                </a:lnTo>
                <a:lnTo>
                  <a:pt x="1304" y="615"/>
                </a:lnTo>
                <a:lnTo>
                  <a:pt x="1290" y="662"/>
                </a:lnTo>
                <a:lnTo>
                  <a:pt x="1281" y="709"/>
                </a:lnTo>
                <a:lnTo>
                  <a:pt x="1278" y="760"/>
                </a:lnTo>
                <a:lnTo>
                  <a:pt x="1281" y="810"/>
                </a:lnTo>
                <a:lnTo>
                  <a:pt x="1290" y="859"/>
                </a:lnTo>
                <a:lnTo>
                  <a:pt x="1304" y="904"/>
                </a:lnTo>
                <a:lnTo>
                  <a:pt x="1325" y="948"/>
                </a:lnTo>
                <a:lnTo>
                  <a:pt x="1349" y="989"/>
                </a:lnTo>
                <a:lnTo>
                  <a:pt x="1379" y="1026"/>
                </a:lnTo>
                <a:lnTo>
                  <a:pt x="1412" y="1060"/>
                </a:lnTo>
                <a:lnTo>
                  <a:pt x="1450" y="1089"/>
                </a:lnTo>
                <a:lnTo>
                  <a:pt x="1491" y="1114"/>
                </a:lnTo>
                <a:lnTo>
                  <a:pt x="1534" y="1134"/>
                </a:lnTo>
                <a:lnTo>
                  <a:pt x="1580" y="1148"/>
                </a:lnTo>
                <a:lnTo>
                  <a:pt x="1629" y="1158"/>
                </a:lnTo>
                <a:lnTo>
                  <a:pt x="1679" y="1162"/>
                </a:lnTo>
                <a:lnTo>
                  <a:pt x="1730" y="1158"/>
                </a:lnTo>
                <a:lnTo>
                  <a:pt x="1779" y="1148"/>
                </a:lnTo>
                <a:lnTo>
                  <a:pt x="1825" y="1134"/>
                </a:lnTo>
                <a:lnTo>
                  <a:pt x="1868" y="1114"/>
                </a:lnTo>
                <a:lnTo>
                  <a:pt x="1909" y="1089"/>
                </a:lnTo>
                <a:lnTo>
                  <a:pt x="1947" y="1060"/>
                </a:lnTo>
                <a:lnTo>
                  <a:pt x="1980" y="1026"/>
                </a:lnTo>
                <a:lnTo>
                  <a:pt x="2010" y="989"/>
                </a:lnTo>
                <a:lnTo>
                  <a:pt x="2034" y="948"/>
                </a:lnTo>
                <a:lnTo>
                  <a:pt x="2055" y="904"/>
                </a:lnTo>
                <a:lnTo>
                  <a:pt x="2069" y="859"/>
                </a:lnTo>
                <a:lnTo>
                  <a:pt x="2078" y="810"/>
                </a:lnTo>
                <a:lnTo>
                  <a:pt x="2081" y="760"/>
                </a:lnTo>
                <a:lnTo>
                  <a:pt x="2078" y="709"/>
                </a:lnTo>
                <a:lnTo>
                  <a:pt x="2069" y="662"/>
                </a:lnTo>
                <a:lnTo>
                  <a:pt x="2055" y="615"/>
                </a:lnTo>
                <a:lnTo>
                  <a:pt x="2034" y="571"/>
                </a:lnTo>
                <a:lnTo>
                  <a:pt x="2010" y="530"/>
                </a:lnTo>
                <a:lnTo>
                  <a:pt x="1980" y="494"/>
                </a:lnTo>
                <a:lnTo>
                  <a:pt x="1947" y="460"/>
                </a:lnTo>
                <a:lnTo>
                  <a:pt x="1909" y="431"/>
                </a:lnTo>
                <a:lnTo>
                  <a:pt x="1868" y="405"/>
                </a:lnTo>
                <a:lnTo>
                  <a:pt x="1825" y="386"/>
                </a:lnTo>
                <a:lnTo>
                  <a:pt x="1779" y="371"/>
                </a:lnTo>
                <a:lnTo>
                  <a:pt x="1730" y="362"/>
                </a:lnTo>
                <a:lnTo>
                  <a:pt x="1679" y="359"/>
                </a:lnTo>
                <a:close/>
                <a:moveTo>
                  <a:pt x="1676" y="0"/>
                </a:moveTo>
                <a:lnTo>
                  <a:pt x="1746" y="3"/>
                </a:lnTo>
                <a:lnTo>
                  <a:pt x="1813" y="12"/>
                </a:lnTo>
                <a:lnTo>
                  <a:pt x="1880" y="26"/>
                </a:lnTo>
                <a:lnTo>
                  <a:pt x="1943" y="47"/>
                </a:lnTo>
                <a:lnTo>
                  <a:pt x="2004" y="72"/>
                </a:lnTo>
                <a:lnTo>
                  <a:pt x="2062" y="103"/>
                </a:lnTo>
                <a:lnTo>
                  <a:pt x="2117" y="138"/>
                </a:lnTo>
                <a:lnTo>
                  <a:pt x="2169" y="178"/>
                </a:lnTo>
                <a:lnTo>
                  <a:pt x="2217" y="222"/>
                </a:lnTo>
                <a:lnTo>
                  <a:pt x="2260" y="269"/>
                </a:lnTo>
                <a:lnTo>
                  <a:pt x="2301" y="321"/>
                </a:lnTo>
                <a:lnTo>
                  <a:pt x="2336" y="376"/>
                </a:lnTo>
                <a:lnTo>
                  <a:pt x="2367" y="434"/>
                </a:lnTo>
                <a:lnTo>
                  <a:pt x="2393" y="494"/>
                </a:lnTo>
                <a:lnTo>
                  <a:pt x="2413" y="558"/>
                </a:lnTo>
                <a:lnTo>
                  <a:pt x="2428" y="623"/>
                </a:lnTo>
                <a:lnTo>
                  <a:pt x="2438" y="690"/>
                </a:lnTo>
                <a:lnTo>
                  <a:pt x="2441" y="760"/>
                </a:lnTo>
                <a:lnTo>
                  <a:pt x="2439" y="822"/>
                </a:lnTo>
                <a:lnTo>
                  <a:pt x="2433" y="881"/>
                </a:lnTo>
                <a:lnTo>
                  <a:pt x="2423" y="937"/>
                </a:lnTo>
                <a:lnTo>
                  <a:pt x="2411" y="990"/>
                </a:lnTo>
                <a:lnTo>
                  <a:pt x="2396" y="1040"/>
                </a:lnTo>
                <a:lnTo>
                  <a:pt x="2377" y="1086"/>
                </a:lnTo>
                <a:lnTo>
                  <a:pt x="2356" y="1132"/>
                </a:lnTo>
                <a:lnTo>
                  <a:pt x="2333" y="1175"/>
                </a:lnTo>
                <a:lnTo>
                  <a:pt x="2307" y="1216"/>
                </a:lnTo>
                <a:lnTo>
                  <a:pt x="2280" y="1257"/>
                </a:lnTo>
                <a:lnTo>
                  <a:pt x="2250" y="1296"/>
                </a:lnTo>
                <a:lnTo>
                  <a:pt x="2219" y="1334"/>
                </a:lnTo>
                <a:lnTo>
                  <a:pt x="2187" y="1372"/>
                </a:lnTo>
                <a:lnTo>
                  <a:pt x="2153" y="1410"/>
                </a:lnTo>
                <a:lnTo>
                  <a:pt x="2120" y="1447"/>
                </a:lnTo>
                <a:lnTo>
                  <a:pt x="2085" y="1486"/>
                </a:lnTo>
                <a:lnTo>
                  <a:pt x="2051" y="1524"/>
                </a:lnTo>
                <a:lnTo>
                  <a:pt x="2015" y="1564"/>
                </a:lnTo>
                <a:lnTo>
                  <a:pt x="1980" y="1605"/>
                </a:lnTo>
                <a:lnTo>
                  <a:pt x="1946" y="1646"/>
                </a:lnTo>
                <a:lnTo>
                  <a:pt x="1911" y="1690"/>
                </a:lnTo>
                <a:lnTo>
                  <a:pt x="1878" y="1736"/>
                </a:lnTo>
                <a:lnTo>
                  <a:pt x="1845" y="1785"/>
                </a:lnTo>
                <a:lnTo>
                  <a:pt x="1814" y="1835"/>
                </a:lnTo>
                <a:lnTo>
                  <a:pt x="1784" y="1888"/>
                </a:lnTo>
                <a:lnTo>
                  <a:pt x="1756" y="1945"/>
                </a:lnTo>
                <a:lnTo>
                  <a:pt x="1730" y="2005"/>
                </a:lnTo>
                <a:lnTo>
                  <a:pt x="1722" y="2018"/>
                </a:lnTo>
                <a:lnTo>
                  <a:pt x="1712" y="2028"/>
                </a:lnTo>
                <a:lnTo>
                  <a:pt x="1699" y="2036"/>
                </a:lnTo>
                <a:lnTo>
                  <a:pt x="1686" y="2039"/>
                </a:lnTo>
                <a:lnTo>
                  <a:pt x="1673" y="2039"/>
                </a:lnTo>
                <a:lnTo>
                  <a:pt x="1660" y="2036"/>
                </a:lnTo>
                <a:lnTo>
                  <a:pt x="1647" y="2028"/>
                </a:lnTo>
                <a:lnTo>
                  <a:pt x="1636" y="2018"/>
                </a:lnTo>
                <a:lnTo>
                  <a:pt x="1629" y="2005"/>
                </a:lnTo>
                <a:lnTo>
                  <a:pt x="1600" y="1939"/>
                </a:lnTo>
                <a:lnTo>
                  <a:pt x="1568" y="1877"/>
                </a:lnTo>
                <a:lnTo>
                  <a:pt x="1534" y="1818"/>
                </a:lnTo>
                <a:lnTo>
                  <a:pt x="1500" y="1763"/>
                </a:lnTo>
                <a:lnTo>
                  <a:pt x="1463" y="1711"/>
                </a:lnTo>
                <a:lnTo>
                  <a:pt x="1425" y="1662"/>
                </a:lnTo>
                <a:lnTo>
                  <a:pt x="1388" y="1615"/>
                </a:lnTo>
                <a:lnTo>
                  <a:pt x="1349" y="1569"/>
                </a:lnTo>
                <a:lnTo>
                  <a:pt x="1309" y="1525"/>
                </a:lnTo>
                <a:lnTo>
                  <a:pt x="1271" y="1483"/>
                </a:lnTo>
                <a:lnTo>
                  <a:pt x="1233" y="1441"/>
                </a:lnTo>
                <a:lnTo>
                  <a:pt x="1195" y="1399"/>
                </a:lnTo>
                <a:lnTo>
                  <a:pt x="1160" y="1358"/>
                </a:lnTo>
                <a:lnTo>
                  <a:pt x="1124" y="1315"/>
                </a:lnTo>
                <a:lnTo>
                  <a:pt x="1091" y="1272"/>
                </a:lnTo>
                <a:lnTo>
                  <a:pt x="1060" y="1229"/>
                </a:lnTo>
                <a:lnTo>
                  <a:pt x="1030" y="1183"/>
                </a:lnTo>
                <a:lnTo>
                  <a:pt x="1005" y="1135"/>
                </a:lnTo>
                <a:lnTo>
                  <a:pt x="982" y="1085"/>
                </a:lnTo>
                <a:lnTo>
                  <a:pt x="961" y="1033"/>
                </a:lnTo>
                <a:lnTo>
                  <a:pt x="944" y="977"/>
                </a:lnTo>
                <a:lnTo>
                  <a:pt x="932" y="918"/>
                </a:lnTo>
                <a:lnTo>
                  <a:pt x="922" y="852"/>
                </a:lnTo>
                <a:lnTo>
                  <a:pt x="919" y="787"/>
                </a:lnTo>
                <a:lnTo>
                  <a:pt x="921" y="722"/>
                </a:lnTo>
                <a:lnTo>
                  <a:pt x="929" y="658"/>
                </a:lnTo>
                <a:lnTo>
                  <a:pt x="941" y="595"/>
                </a:lnTo>
                <a:lnTo>
                  <a:pt x="958" y="534"/>
                </a:lnTo>
                <a:lnTo>
                  <a:pt x="981" y="475"/>
                </a:lnTo>
                <a:lnTo>
                  <a:pt x="1007" y="418"/>
                </a:lnTo>
                <a:lnTo>
                  <a:pt x="1038" y="363"/>
                </a:lnTo>
                <a:lnTo>
                  <a:pt x="1072" y="311"/>
                </a:lnTo>
                <a:lnTo>
                  <a:pt x="1111" y="262"/>
                </a:lnTo>
                <a:lnTo>
                  <a:pt x="1153" y="216"/>
                </a:lnTo>
                <a:lnTo>
                  <a:pt x="1199" y="175"/>
                </a:lnTo>
                <a:lnTo>
                  <a:pt x="1248" y="136"/>
                </a:lnTo>
                <a:lnTo>
                  <a:pt x="1301" y="103"/>
                </a:lnTo>
                <a:lnTo>
                  <a:pt x="1356" y="72"/>
                </a:lnTo>
                <a:lnTo>
                  <a:pt x="1415" y="48"/>
                </a:lnTo>
                <a:lnTo>
                  <a:pt x="1476" y="27"/>
                </a:lnTo>
                <a:lnTo>
                  <a:pt x="1539" y="13"/>
                </a:lnTo>
                <a:lnTo>
                  <a:pt x="1606" y="4"/>
                </a:lnTo>
                <a:lnTo>
                  <a:pt x="1676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78" name="Group 1067"/>
          <p:cNvGrpSpPr/>
          <p:nvPr/>
        </p:nvGrpSpPr>
        <p:grpSpPr>
          <a:xfrm>
            <a:off x="1894114" y="4068965"/>
            <a:ext cx="129791" cy="129791"/>
            <a:chOff x="9093200" y="1905001"/>
            <a:chExt cx="577850" cy="577850"/>
          </a:xfrm>
          <a:solidFill>
            <a:schemeClr val="bg1"/>
          </a:solidFill>
        </p:grpSpPr>
        <p:sp>
          <p:nvSpPr>
            <p:cNvPr id="79" name="Freeform 429"/>
            <p:cNvSpPr>
              <a:spLocks noEditPoints="1"/>
            </p:cNvSpPr>
            <p:nvPr/>
          </p:nvSpPr>
          <p:spPr bwMode="auto">
            <a:xfrm>
              <a:off x="9093200" y="1905001"/>
              <a:ext cx="577850" cy="577850"/>
            </a:xfrm>
            <a:custGeom>
              <a:avLst/>
              <a:gdLst>
                <a:gd name="T0" fmla="*/ 1532 w 3643"/>
                <a:gd name="T1" fmla="*/ 406 h 3643"/>
                <a:gd name="T2" fmla="*/ 1176 w 3643"/>
                <a:gd name="T3" fmla="*/ 530 h 3643"/>
                <a:gd name="T4" fmla="*/ 868 w 3643"/>
                <a:gd name="T5" fmla="*/ 737 h 3643"/>
                <a:gd name="T6" fmla="*/ 624 w 3643"/>
                <a:gd name="T7" fmla="*/ 1015 h 3643"/>
                <a:gd name="T8" fmla="*/ 457 w 3643"/>
                <a:gd name="T9" fmla="*/ 1347 h 3643"/>
                <a:gd name="T10" fmla="*/ 380 w 3643"/>
                <a:gd name="T11" fmla="*/ 1722 h 3643"/>
                <a:gd name="T12" fmla="*/ 407 w 3643"/>
                <a:gd name="T13" fmla="*/ 2111 h 3643"/>
                <a:gd name="T14" fmla="*/ 530 w 3643"/>
                <a:gd name="T15" fmla="*/ 2467 h 3643"/>
                <a:gd name="T16" fmla="*/ 737 w 3643"/>
                <a:gd name="T17" fmla="*/ 2775 h 3643"/>
                <a:gd name="T18" fmla="*/ 1015 w 3643"/>
                <a:gd name="T19" fmla="*/ 3019 h 3643"/>
                <a:gd name="T20" fmla="*/ 1347 w 3643"/>
                <a:gd name="T21" fmla="*/ 3186 h 3643"/>
                <a:gd name="T22" fmla="*/ 1723 w 3643"/>
                <a:gd name="T23" fmla="*/ 3263 h 3643"/>
                <a:gd name="T24" fmla="*/ 2113 w 3643"/>
                <a:gd name="T25" fmla="*/ 3236 h 3643"/>
                <a:gd name="T26" fmla="*/ 2469 w 3643"/>
                <a:gd name="T27" fmla="*/ 3113 h 3643"/>
                <a:gd name="T28" fmla="*/ 2775 w 3643"/>
                <a:gd name="T29" fmla="*/ 2906 h 3643"/>
                <a:gd name="T30" fmla="*/ 3019 w 3643"/>
                <a:gd name="T31" fmla="*/ 2628 h 3643"/>
                <a:gd name="T32" fmla="*/ 3186 w 3643"/>
                <a:gd name="T33" fmla="*/ 2294 h 3643"/>
                <a:gd name="T34" fmla="*/ 3263 w 3643"/>
                <a:gd name="T35" fmla="*/ 1920 h 3643"/>
                <a:gd name="T36" fmla="*/ 3236 w 3643"/>
                <a:gd name="T37" fmla="*/ 1530 h 3643"/>
                <a:gd name="T38" fmla="*/ 3113 w 3643"/>
                <a:gd name="T39" fmla="*/ 1174 h 3643"/>
                <a:gd name="T40" fmla="*/ 2906 w 3643"/>
                <a:gd name="T41" fmla="*/ 868 h 3643"/>
                <a:gd name="T42" fmla="*/ 2628 w 3643"/>
                <a:gd name="T43" fmla="*/ 624 h 3643"/>
                <a:gd name="T44" fmla="*/ 2296 w 3643"/>
                <a:gd name="T45" fmla="*/ 457 h 3643"/>
                <a:gd name="T46" fmla="*/ 1921 w 3643"/>
                <a:gd name="T47" fmla="*/ 380 h 3643"/>
                <a:gd name="T48" fmla="*/ 2042 w 3643"/>
                <a:gd name="T49" fmla="*/ 13 h 3643"/>
                <a:gd name="T50" fmla="*/ 2457 w 3643"/>
                <a:gd name="T51" fmla="*/ 114 h 3643"/>
                <a:gd name="T52" fmla="*/ 2828 w 3643"/>
                <a:gd name="T53" fmla="*/ 304 h 3643"/>
                <a:gd name="T54" fmla="*/ 3145 w 3643"/>
                <a:gd name="T55" fmla="*/ 571 h 3643"/>
                <a:gd name="T56" fmla="*/ 3394 w 3643"/>
                <a:gd name="T57" fmla="*/ 903 h 3643"/>
                <a:gd name="T58" fmla="*/ 3563 w 3643"/>
                <a:gd name="T59" fmla="*/ 1286 h 3643"/>
                <a:gd name="T60" fmla="*/ 3640 w 3643"/>
                <a:gd name="T61" fmla="*/ 1710 h 3643"/>
                <a:gd name="T62" fmla="*/ 3613 w 3643"/>
                <a:gd name="T63" fmla="*/ 2148 h 3643"/>
                <a:gd name="T64" fmla="*/ 3489 w 3643"/>
                <a:gd name="T65" fmla="*/ 2553 h 3643"/>
                <a:gd name="T66" fmla="*/ 3278 w 3643"/>
                <a:gd name="T67" fmla="*/ 2912 h 3643"/>
                <a:gd name="T68" fmla="*/ 2994 w 3643"/>
                <a:gd name="T69" fmla="*/ 3214 h 3643"/>
                <a:gd name="T70" fmla="*/ 2648 w 3643"/>
                <a:gd name="T71" fmla="*/ 3443 h 3643"/>
                <a:gd name="T72" fmla="*/ 2254 w 3643"/>
                <a:gd name="T73" fmla="*/ 3591 h 3643"/>
                <a:gd name="T74" fmla="*/ 1822 w 3643"/>
                <a:gd name="T75" fmla="*/ 3643 h 3643"/>
                <a:gd name="T76" fmla="*/ 1390 w 3643"/>
                <a:gd name="T77" fmla="*/ 3591 h 3643"/>
                <a:gd name="T78" fmla="*/ 995 w 3643"/>
                <a:gd name="T79" fmla="*/ 3443 h 3643"/>
                <a:gd name="T80" fmla="*/ 649 w 3643"/>
                <a:gd name="T81" fmla="*/ 3214 h 3643"/>
                <a:gd name="T82" fmla="*/ 365 w 3643"/>
                <a:gd name="T83" fmla="*/ 2912 h 3643"/>
                <a:gd name="T84" fmla="*/ 154 w 3643"/>
                <a:gd name="T85" fmla="*/ 2553 h 3643"/>
                <a:gd name="T86" fmla="*/ 30 w 3643"/>
                <a:gd name="T87" fmla="*/ 2148 h 3643"/>
                <a:gd name="T88" fmla="*/ 0 w 3643"/>
                <a:gd name="T89" fmla="*/ 1821 h 3643"/>
                <a:gd name="T90" fmla="*/ 52 w 3643"/>
                <a:gd name="T91" fmla="*/ 1389 h 3643"/>
                <a:gd name="T92" fmla="*/ 200 w 3643"/>
                <a:gd name="T93" fmla="*/ 995 h 3643"/>
                <a:gd name="T94" fmla="*/ 429 w 3643"/>
                <a:gd name="T95" fmla="*/ 649 h 3643"/>
                <a:gd name="T96" fmla="*/ 730 w 3643"/>
                <a:gd name="T97" fmla="*/ 364 h 3643"/>
                <a:gd name="T98" fmla="*/ 1089 w 3643"/>
                <a:gd name="T99" fmla="*/ 153 h 3643"/>
                <a:gd name="T100" fmla="*/ 1495 w 3643"/>
                <a:gd name="T101" fmla="*/ 29 h 36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643" h="3643">
                  <a:moveTo>
                    <a:pt x="1822" y="377"/>
                  </a:moveTo>
                  <a:lnTo>
                    <a:pt x="1723" y="380"/>
                  </a:lnTo>
                  <a:lnTo>
                    <a:pt x="1626" y="390"/>
                  </a:lnTo>
                  <a:lnTo>
                    <a:pt x="1532" y="406"/>
                  </a:lnTo>
                  <a:lnTo>
                    <a:pt x="1438" y="428"/>
                  </a:lnTo>
                  <a:lnTo>
                    <a:pt x="1347" y="457"/>
                  </a:lnTo>
                  <a:lnTo>
                    <a:pt x="1260" y="490"/>
                  </a:lnTo>
                  <a:lnTo>
                    <a:pt x="1176" y="530"/>
                  </a:lnTo>
                  <a:lnTo>
                    <a:pt x="1093" y="574"/>
                  </a:lnTo>
                  <a:lnTo>
                    <a:pt x="1015" y="624"/>
                  </a:lnTo>
                  <a:lnTo>
                    <a:pt x="939" y="679"/>
                  </a:lnTo>
                  <a:lnTo>
                    <a:pt x="868" y="737"/>
                  </a:lnTo>
                  <a:lnTo>
                    <a:pt x="801" y="801"/>
                  </a:lnTo>
                  <a:lnTo>
                    <a:pt x="737" y="868"/>
                  </a:lnTo>
                  <a:lnTo>
                    <a:pt x="679" y="939"/>
                  </a:lnTo>
                  <a:lnTo>
                    <a:pt x="624" y="1015"/>
                  </a:lnTo>
                  <a:lnTo>
                    <a:pt x="574" y="1092"/>
                  </a:lnTo>
                  <a:lnTo>
                    <a:pt x="530" y="1174"/>
                  </a:lnTo>
                  <a:lnTo>
                    <a:pt x="491" y="1260"/>
                  </a:lnTo>
                  <a:lnTo>
                    <a:pt x="457" y="1347"/>
                  </a:lnTo>
                  <a:lnTo>
                    <a:pt x="429" y="1437"/>
                  </a:lnTo>
                  <a:lnTo>
                    <a:pt x="407" y="1530"/>
                  </a:lnTo>
                  <a:lnTo>
                    <a:pt x="390" y="1626"/>
                  </a:lnTo>
                  <a:lnTo>
                    <a:pt x="380" y="1722"/>
                  </a:lnTo>
                  <a:lnTo>
                    <a:pt x="377" y="1821"/>
                  </a:lnTo>
                  <a:lnTo>
                    <a:pt x="380" y="1920"/>
                  </a:lnTo>
                  <a:lnTo>
                    <a:pt x="390" y="2017"/>
                  </a:lnTo>
                  <a:lnTo>
                    <a:pt x="407" y="2111"/>
                  </a:lnTo>
                  <a:lnTo>
                    <a:pt x="429" y="2205"/>
                  </a:lnTo>
                  <a:lnTo>
                    <a:pt x="457" y="2294"/>
                  </a:lnTo>
                  <a:lnTo>
                    <a:pt x="491" y="2383"/>
                  </a:lnTo>
                  <a:lnTo>
                    <a:pt x="530" y="2467"/>
                  </a:lnTo>
                  <a:lnTo>
                    <a:pt x="574" y="2550"/>
                  </a:lnTo>
                  <a:lnTo>
                    <a:pt x="624" y="2628"/>
                  </a:lnTo>
                  <a:lnTo>
                    <a:pt x="679" y="2703"/>
                  </a:lnTo>
                  <a:lnTo>
                    <a:pt x="737" y="2775"/>
                  </a:lnTo>
                  <a:lnTo>
                    <a:pt x="801" y="2842"/>
                  </a:lnTo>
                  <a:lnTo>
                    <a:pt x="868" y="2906"/>
                  </a:lnTo>
                  <a:lnTo>
                    <a:pt x="939" y="2964"/>
                  </a:lnTo>
                  <a:lnTo>
                    <a:pt x="1015" y="3019"/>
                  </a:lnTo>
                  <a:lnTo>
                    <a:pt x="1093" y="3068"/>
                  </a:lnTo>
                  <a:lnTo>
                    <a:pt x="1176" y="3113"/>
                  </a:lnTo>
                  <a:lnTo>
                    <a:pt x="1260" y="3152"/>
                  </a:lnTo>
                  <a:lnTo>
                    <a:pt x="1347" y="3186"/>
                  </a:lnTo>
                  <a:lnTo>
                    <a:pt x="1438" y="3214"/>
                  </a:lnTo>
                  <a:lnTo>
                    <a:pt x="1532" y="3236"/>
                  </a:lnTo>
                  <a:lnTo>
                    <a:pt x="1626" y="3253"/>
                  </a:lnTo>
                  <a:lnTo>
                    <a:pt x="1723" y="3263"/>
                  </a:lnTo>
                  <a:lnTo>
                    <a:pt x="1822" y="3266"/>
                  </a:lnTo>
                  <a:lnTo>
                    <a:pt x="1921" y="3263"/>
                  </a:lnTo>
                  <a:lnTo>
                    <a:pt x="2017" y="3253"/>
                  </a:lnTo>
                  <a:lnTo>
                    <a:pt x="2113" y="3236"/>
                  </a:lnTo>
                  <a:lnTo>
                    <a:pt x="2205" y="3214"/>
                  </a:lnTo>
                  <a:lnTo>
                    <a:pt x="2296" y="3186"/>
                  </a:lnTo>
                  <a:lnTo>
                    <a:pt x="2383" y="3152"/>
                  </a:lnTo>
                  <a:lnTo>
                    <a:pt x="2469" y="3113"/>
                  </a:lnTo>
                  <a:lnTo>
                    <a:pt x="2550" y="3068"/>
                  </a:lnTo>
                  <a:lnTo>
                    <a:pt x="2628" y="3019"/>
                  </a:lnTo>
                  <a:lnTo>
                    <a:pt x="2704" y="2964"/>
                  </a:lnTo>
                  <a:lnTo>
                    <a:pt x="2775" y="2906"/>
                  </a:lnTo>
                  <a:lnTo>
                    <a:pt x="2842" y="2842"/>
                  </a:lnTo>
                  <a:lnTo>
                    <a:pt x="2906" y="2775"/>
                  </a:lnTo>
                  <a:lnTo>
                    <a:pt x="2964" y="2703"/>
                  </a:lnTo>
                  <a:lnTo>
                    <a:pt x="3019" y="2628"/>
                  </a:lnTo>
                  <a:lnTo>
                    <a:pt x="3069" y="2550"/>
                  </a:lnTo>
                  <a:lnTo>
                    <a:pt x="3113" y="2467"/>
                  </a:lnTo>
                  <a:lnTo>
                    <a:pt x="3152" y="2383"/>
                  </a:lnTo>
                  <a:lnTo>
                    <a:pt x="3186" y="2294"/>
                  </a:lnTo>
                  <a:lnTo>
                    <a:pt x="3214" y="2205"/>
                  </a:lnTo>
                  <a:lnTo>
                    <a:pt x="3236" y="2111"/>
                  </a:lnTo>
                  <a:lnTo>
                    <a:pt x="3253" y="2017"/>
                  </a:lnTo>
                  <a:lnTo>
                    <a:pt x="3263" y="1920"/>
                  </a:lnTo>
                  <a:lnTo>
                    <a:pt x="3266" y="1821"/>
                  </a:lnTo>
                  <a:lnTo>
                    <a:pt x="3263" y="1722"/>
                  </a:lnTo>
                  <a:lnTo>
                    <a:pt x="3253" y="1626"/>
                  </a:lnTo>
                  <a:lnTo>
                    <a:pt x="3236" y="1530"/>
                  </a:lnTo>
                  <a:lnTo>
                    <a:pt x="3214" y="1437"/>
                  </a:lnTo>
                  <a:lnTo>
                    <a:pt x="3186" y="1347"/>
                  </a:lnTo>
                  <a:lnTo>
                    <a:pt x="3152" y="1260"/>
                  </a:lnTo>
                  <a:lnTo>
                    <a:pt x="3113" y="1174"/>
                  </a:lnTo>
                  <a:lnTo>
                    <a:pt x="3069" y="1092"/>
                  </a:lnTo>
                  <a:lnTo>
                    <a:pt x="3019" y="1015"/>
                  </a:lnTo>
                  <a:lnTo>
                    <a:pt x="2964" y="939"/>
                  </a:lnTo>
                  <a:lnTo>
                    <a:pt x="2906" y="868"/>
                  </a:lnTo>
                  <a:lnTo>
                    <a:pt x="2842" y="801"/>
                  </a:lnTo>
                  <a:lnTo>
                    <a:pt x="2775" y="737"/>
                  </a:lnTo>
                  <a:lnTo>
                    <a:pt x="2704" y="679"/>
                  </a:lnTo>
                  <a:lnTo>
                    <a:pt x="2628" y="624"/>
                  </a:lnTo>
                  <a:lnTo>
                    <a:pt x="2550" y="574"/>
                  </a:lnTo>
                  <a:lnTo>
                    <a:pt x="2469" y="530"/>
                  </a:lnTo>
                  <a:lnTo>
                    <a:pt x="2383" y="490"/>
                  </a:lnTo>
                  <a:lnTo>
                    <a:pt x="2296" y="457"/>
                  </a:lnTo>
                  <a:lnTo>
                    <a:pt x="2205" y="428"/>
                  </a:lnTo>
                  <a:lnTo>
                    <a:pt x="2113" y="406"/>
                  </a:lnTo>
                  <a:lnTo>
                    <a:pt x="2017" y="390"/>
                  </a:lnTo>
                  <a:lnTo>
                    <a:pt x="1921" y="380"/>
                  </a:lnTo>
                  <a:lnTo>
                    <a:pt x="1822" y="377"/>
                  </a:lnTo>
                  <a:close/>
                  <a:moveTo>
                    <a:pt x="1822" y="0"/>
                  </a:moveTo>
                  <a:lnTo>
                    <a:pt x="1932" y="3"/>
                  </a:lnTo>
                  <a:lnTo>
                    <a:pt x="2042" y="13"/>
                  </a:lnTo>
                  <a:lnTo>
                    <a:pt x="2148" y="29"/>
                  </a:lnTo>
                  <a:lnTo>
                    <a:pt x="2254" y="51"/>
                  </a:lnTo>
                  <a:lnTo>
                    <a:pt x="2357" y="80"/>
                  </a:lnTo>
                  <a:lnTo>
                    <a:pt x="2457" y="114"/>
                  </a:lnTo>
                  <a:lnTo>
                    <a:pt x="2554" y="153"/>
                  </a:lnTo>
                  <a:lnTo>
                    <a:pt x="2648" y="198"/>
                  </a:lnTo>
                  <a:lnTo>
                    <a:pt x="2740" y="248"/>
                  </a:lnTo>
                  <a:lnTo>
                    <a:pt x="2828" y="304"/>
                  </a:lnTo>
                  <a:lnTo>
                    <a:pt x="2913" y="364"/>
                  </a:lnTo>
                  <a:lnTo>
                    <a:pt x="2994" y="429"/>
                  </a:lnTo>
                  <a:lnTo>
                    <a:pt x="3072" y="498"/>
                  </a:lnTo>
                  <a:lnTo>
                    <a:pt x="3145" y="571"/>
                  </a:lnTo>
                  <a:lnTo>
                    <a:pt x="3214" y="649"/>
                  </a:lnTo>
                  <a:lnTo>
                    <a:pt x="3278" y="730"/>
                  </a:lnTo>
                  <a:lnTo>
                    <a:pt x="3339" y="814"/>
                  </a:lnTo>
                  <a:lnTo>
                    <a:pt x="3394" y="903"/>
                  </a:lnTo>
                  <a:lnTo>
                    <a:pt x="3445" y="995"/>
                  </a:lnTo>
                  <a:lnTo>
                    <a:pt x="3489" y="1089"/>
                  </a:lnTo>
                  <a:lnTo>
                    <a:pt x="3529" y="1186"/>
                  </a:lnTo>
                  <a:lnTo>
                    <a:pt x="3563" y="1286"/>
                  </a:lnTo>
                  <a:lnTo>
                    <a:pt x="3591" y="1389"/>
                  </a:lnTo>
                  <a:lnTo>
                    <a:pt x="3613" y="1494"/>
                  </a:lnTo>
                  <a:lnTo>
                    <a:pt x="3630" y="1601"/>
                  </a:lnTo>
                  <a:lnTo>
                    <a:pt x="3640" y="1710"/>
                  </a:lnTo>
                  <a:lnTo>
                    <a:pt x="3643" y="1821"/>
                  </a:lnTo>
                  <a:lnTo>
                    <a:pt x="3640" y="1932"/>
                  </a:lnTo>
                  <a:lnTo>
                    <a:pt x="3630" y="2040"/>
                  </a:lnTo>
                  <a:lnTo>
                    <a:pt x="3613" y="2148"/>
                  </a:lnTo>
                  <a:lnTo>
                    <a:pt x="3591" y="2253"/>
                  </a:lnTo>
                  <a:lnTo>
                    <a:pt x="3563" y="2355"/>
                  </a:lnTo>
                  <a:lnTo>
                    <a:pt x="3529" y="2456"/>
                  </a:lnTo>
                  <a:lnTo>
                    <a:pt x="3489" y="2553"/>
                  </a:lnTo>
                  <a:lnTo>
                    <a:pt x="3445" y="2648"/>
                  </a:lnTo>
                  <a:lnTo>
                    <a:pt x="3394" y="2739"/>
                  </a:lnTo>
                  <a:lnTo>
                    <a:pt x="3339" y="2828"/>
                  </a:lnTo>
                  <a:lnTo>
                    <a:pt x="3278" y="2912"/>
                  </a:lnTo>
                  <a:lnTo>
                    <a:pt x="3214" y="2994"/>
                  </a:lnTo>
                  <a:lnTo>
                    <a:pt x="3145" y="3071"/>
                  </a:lnTo>
                  <a:lnTo>
                    <a:pt x="3072" y="3144"/>
                  </a:lnTo>
                  <a:lnTo>
                    <a:pt x="2994" y="3214"/>
                  </a:lnTo>
                  <a:lnTo>
                    <a:pt x="2913" y="3278"/>
                  </a:lnTo>
                  <a:lnTo>
                    <a:pt x="2828" y="3338"/>
                  </a:lnTo>
                  <a:lnTo>
                    <a:pt x="2740" y="3394"/>
                  </a:lnTo>
                  <a:lnTo>
                    <a:pt x="2648" y="3443"/>
                  </a:lnTo>
                  <a:lnTo>
                    <a:pt x="2554" y="3489"/>
                  </a:lnTo>
                  <a:lnTo>
                    <a:pt x="2457" y="3529"/>
                  </a:lnTo>
                  <a:lnTo>
                    <a:pt x="2357" y="3562"/>
                  </a:lnTo>
                  <a:lnTo>
                    <a:pt x="2254" y="3591"/>
                  </a:lnTo>
                  <a:lnTo>
                    <a:pt x="2148" y="3613"/>
                  </a:lnTo>
                  <a:lnTo>
                    <a:pt x="2042" y="3630"/>
                  </a:lnTo>
                  <a:lnTo>
                    <a:pt x="1932" y="3640"/>
                  </a:lnTo>
                  <a:lnTo>
                    <a:pt x="1822" y="3643"/>
                  </a:lnTo>
                  <a:lnTo>
                    <a:pt x="1711" y="3640"/>
                  </a:lnTo>
                  <a:lnTo>
                    <a:pt x="1601" y="3630"/>
                  </a:lnTo>
                  <a:lnTo>
                    <a:pt x="1495" y="3613"/>
                  </a:lnTo>
                  <a:lnTo>
                    <a:pt x="1390" y="3591"/>
                  </a:lnTo>
                  <a:lnTo>
                    <a:pt x="1288" y="3562"/>
                  </a:lnTo>
                  <a:lnTo>
                    <a:pt x="1187" y="3529"/>
                  </a:lnTo>
                  <a:lnTo>
                    <a:pt x="1089" y="3489"/>
                  </a:lnTo>
                  <a:lnTo>
                    <a:pt x="995" y="3443"/>
                  </a:lnTo>
                  <a:lnTo>
                    <a:pt x="903" y="3394"/>
                  </a:lnTo>
                  <a:lnTo>
                    <a:pt x="815" y="3338"/>
                  </a:lnTo>
                  <a:lnTo>
                    <a:pt x="730" y="3278"/>
                  </a:lnTo>
                  <a:lnTo>
                    <a:pt x="649" y="3214"/>
                  </a:lnTo>
                  <a:lnTo>
                    <a:pt x="571" y="3144"/>
                  </a:lnTo>
                  <a:lnTo>
                    <a:pt x="498" y="3071"/>
                  </a:lnTo>
                  <a:lnTo>
                    <a:pt x="429" y="2994"/>
                  </a:lnTo>
                  <a:lnTo>
                    <a:pt x="365" y="2912"/>
                  </a:lnTo>
                  <a:lnTo>
                    <a:pt x="305" y="2828"/>
                  </a:lnTo>
                  <a:lnTo>
                    <a:pt x="249" y="2739"/>
                  </a:lnTo>
                  <a:lnTo>
                    <a:pt x="200" y="2648"/>
                  </a:lnTo>
                  <a:lnTo>
                    <a:pt x="154" y="2553"/>
                  </a:lnTo>
                  <a:lnTo>
                    <a:pt x="114" y="2456"/>
                  </a:lnTo>
                  <a:lnTo>
                    <a:pt x="80" y="2355"/>
                  </a:lnTo>
                  <a:lnTo>
                    <a:pt x="52" y="2253"/>
                  </a:lnTo>
                  <a:lnTo>
                    <a:pt x="30" y="2148"/>
                  </a:lnTo>
                  <a:lnTo>
                    <a:pt x="13" y="2040"/>
                  </a:lnTo>
                  <a:lnTo>
                    <a:pt x="3" y="1932"/>
                  </a:lnTo>
                  <a:lnTo>
                    <a:pt x="0" y="1821"/>
                  </a:lnTo>
                  <a:lnTo>
                    <a:pt x="0" y="1821"/>
                  </a:lnTo>
                  <a:lnTo>
                    <a:pt x="3" y="1710"/>
                  </a:lnTo>
                  <a:lnTo>
                    <a:pt x="13" y="1601"/>
                  </a:lnTo>
                  <a:lnTo>
                    <a:pt x="30" y="1494"/>
                  </a:lnTo>
                  <a:lnTo>
                    <a:pt x="52" y="1389"/>
                  </a:lnTo>
                  <a:lnTo>
                    <a:pt x="80" y="1286"/>
                  </a:lnTo>
                  <a:lnTo>
                    <a:pt x="114" y="1186"/>
                  </a:lnTo>
                  <a:lnTo>
                    <a:pt x="154" y="1089"/>
                  </a:lnTo>
                  <a:lnTo>
                    <a:pt x="200" y="995"/>
                  </a:lnTo>
                  <a:lnTo>
                    <a:pt x="249" y="903"/>
                  </a:lnTo>
                  <a:lnTo>
                    <a:pt x="305" y="814"/>
                  </a:lnTo>
                  <a:lnTo>
                    <a:pt x="365" y="730"/>
                  </a:lnTo>
                  <a:lnTo>
                    <a:pt x="429" y="649"/>
                  </a:lnTo>
                  <a:lnTo>
                    <a:pt x="498" y="571"/>
                  </a:lnTo>
                  <a:lnTo>
                    <a:pt x="571" y="498"/>
                  </a:lnTo>
                  <a:lnTo>
                    <a:pt x="649" y="429"/>
                  </a:lnTo>
                  <a:lnTo>
                    <a:pt x="730" y="364"/>
                  </a:lnTo>
                  <a:lnTo>
                    <a:pt x="815" y="304"/>
                  </a:lnTo>
                  <a:lnTo>
                    <a:pt x="903" y="248"/>
                  </a:lnTo>
                  <a:lnTo>
                    <a:pt x="995" y="198"/>
                  </a:lnTo>
                  <a:lnTo>
                    <a:pt x="1089" y="153"/>
                  </a:lnTo>
                  <a:lnTo>
                    <a:pt x="1187" y="114"/>
                  </a:lnTo>
                  <a:lnTo>
                    <a:pt x="1288" y="80"/>
                  </a:lnTo>
                  <a:lnTo>
                    <a:pt x="1390" y="51"/>
                  </a:lnTo>
                  <a:lnTo>
                    <a:pt x="1495" y="29"/>
                  </a:lnTo>
                  <a:lnTo>
                    <a:pt x="1601" y="13"/>
                  </a:lnTo>
                  <a:lnTo>
                    <a:pt x="1711" y="3"/>
                  </a:lnTo>
                  <a:lnTo>
                    <a:pt x="182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0" name="Freeform 430"/>
            <p:cNvSpPr>
              <a:spLocks/>
            </p:cNvSpPr>
            <p:nvPr/>
          </p:nvSpPr>
          <p:spPr bwMode="auto">
            <a:xfrm>
              <a:off x="9290050" y="2016126"/>
              <a:ext cx="184150" cy="355600"/>
            </a:xfrm>
            <a:custGeom>
              <a:avLst/>
              <a:gdLst>
                <a:gd name="T0" fmla="*/ 690 w 1158"/>
                <a:gd name="T1" fmla="*/ 9 h 2235"/>
                <a:gd name="T2" fmla="*/ 720 w 1158"/>
                <a:gd name="T3" fmla="*/ 71 h 2235"/>
                <a:gd name="T4" fmla="*/ 722 w 1158"/>
                <a:gd name="T5" fmla="*/ 193 h 2235"/>
                <a:gd name="T6" fmla="*/ 751 w 1158"/>
                <a:gd name="T7" fmla="*/ 241 h 2235"/>
                <a:gd name="T8" fmla="*/ 876 w 1158"/>
                <a:gd name="T9" fmla="*/ 266 h 2235"/>
                <a:gd name="T10" fmla="*/ 1056 w 1158"/>
                <a:gd name="T11" fmla="*/ 329 h 2235"/>
                <a:gd name="T12" fmla="*/ 1084 w 1158"/>
                <a:gd name="T13" fmla="*/ 385 h 2235"/>
                <a:gd name="T14" fmla="*/ 1018 w 1158"/>
                <a:gd name="T15" fmla="*/ 607 h 2235"/>
                <a:gd name="T16" fmla="*/ 974 w 1158"/>
                <a:gd name="T17" fmla="*/ 638 h 2235"/>
                <a:gd name="T18" fmla="*/ 801 w 1158"/>
                <a:gd name="T19" fmla="*/ 576 h 2235"/>
                <a:gd name="T20" fmla="*/ 559 w 1158"/>
                <a:gd name="T21" fmla="*/ 558 h 2235"/>
                <a:gd name="T22" fmla="*/ 450 w 1158"/>
                <a:gd name="T23" fmla="*/ 606 h 2235"/>
                <a:gd name="T24" fmla="*/ 408 w 1158"/>
                <a:gd name="T25" fmla="*/ 693 h 2235"/>
                <a:gd name="T26" fmla="*/ 444 w 1158"/>
                <a:gd name="T27" fmla="*/ 786 h 2235"/>
                <a:gd name="T28" fmla="*/ 576 w 1158"/>
                <a:gd name="T29" fmla="*/ 874 h 2235"/>
                <a:gd name="T30" fmla="*/ 823 w 1158"/>
                <a:gd name="T31" fmla="*/ 980 h 2235"/>
                <a:gd name="T32" fmla="*/ 1018 w 1158"/>
                <a:gd name="T33" fmla="*/ 1114 h 2235"/>
                <a:gd name="T34" fmla="*/ 1127 w 1158"/>
                <a:gd name="T35" fmla="*/ 1284 h 2235"/>
                <a:gd name="T36" fmla="*/ 1158 w 1158"/>
                <a:gd name="T37" fmla="*/ 1480 h 2235"/>
                <a:gd name="T38" fmla="*/ 1107 w 1158"/>
                <a:gd name="T39" fmla="*/ 1673 h 2235"/>
                <a:gd name="T40" fmla="*/ 971 w 1158"/>
                <a:gd name="T41" fmla="*/ 1839 h 2235"/>
                <a:gd name="T42" fmla="*/ 777 w 1158"/>
                <a:gd name="T43" fmla="*/ 1937 h 2235"/>
                <a:gd name="T44" fmla="*/ 716 w 1158"/>
                <a:gd name="T45" fmla="*/ 1982 h 2235"/>
                <a:gd name="T46" fmla="*/ 710 w 1158"/>
                <a:gd name="T47" fmla="*/ 2168 h 2235"/>
                <a:gd name="T48" fmla="*/ 680 w 1158"/>
                <a:gd name="T49" fmla="*/ 2227 h 2235"/>
                <a:gd name="T50" fmla="*/ 468 w 1158"/>
                <a:gd name="T51" fmla="*/ 2233 h 2235"/>
                <a:gd name="T52" fmla="*/ 424 w 1158"/>
                <a:gd name="T53" fmla="*/ 2185 h 2235"/>
                <a:gd name="T54" fmla="*/ 418 w 1158"/>
                <a:gd name="T55" fmla="*/ 2013 h 2235"/>
                <a:gd name="T56" fmla="*/ 386 w 1158"/>
                <a:gd name="T57" fmla="*/ 1974 h 2235"/>
                <a:gd name="T58" fmla="*/ 229 w 1158"/>
                <a:gd name="T59" fmla="*/ 1943 h 2235"/>
                <a:gd name="T60" fmla="*/ 42 w 1158"/>
                <a:gd name="T61" fmla="*/ 1874 h 2235"/>
                <a:gd name="T62" fmla="*/ 0 w 1158"/>
                <a:gd name="T63" fmla="*/ 1826 h 2235"/>
                <a:gd name="T64" fmla="*/ 31 w 1158"/>
                <a:gd name="T65" fmla="*/ 1684 h 2235"/>
                <a:gd name="T66" fmla="*/ 78 w 1158"/>
                <a:gd name="T67" fmla="*/ 1556 h 2235"/>
                <a:gd name="T68" fmla="*/ 128 w 1158"/>
                <a:gd name="T69" fmla="*/ 1554 h 2235"/>
                <a:gd name="T70" fmla="*/ 327 w 1158"/>
                <a:gd name="T71" fmla="*/ 1632 h 2235"/>
                <a:gd name="T72" fmla="*/ 557 w 1158"/>
                <a:gd name="T73" fmla="*/ 1656 h 2235"/>
                <a:gd name="T74" fmla="*/ 708 w 1158"/>
                <a:gd name="T75" fmla="*/ 1596 h 2235"/>
                <a:gd name="T76" fmla="*/ 759 w 1158"/>
                <a:gd name="T77" fmla="*/ 1503 h 2235"/>
                <a:gd name="T78" fmla="*/ 734 w 1158"/>
                <a:gd name="T79" fmla="*/ 1400 h 2235"/>
                <a:gd name="T80" fmla="*/ 620 w 1158"/>
                <a:gd name="T81" fmla="*/ 1305 h 2235"/>
                <a:gd name="T82" fmla="*/ 388 w 1158"/>
                <a:gd name="T83" fmla="*/ 1207 h 2235"/>
                <a:gd name="T84" fmla="*/ 183 w 1158"/>
                <a:gd name="T85" fmla="*/ 1088 h 2235"/>
                <a:gd name="T86" fmla="*/ 62 w 1158"/>
                <a:gd name="T87" fmla="*/ 949 h 2235"/>
                <a:gd name="T88" fmla="*/ 12 w 1158"/>
                <a:gd name="T89" fmla="*/ 771 h 2235"/>
                <a:gd name="T90" fmla="*/ 45 w 1158"/>
                <a:gd name="T91" fmla="*/ 568 h 2235"/>
                <a:gd name="T92" fmla="*/ 144 w 1158"/>
                <a:gd name="T93" fmla="*/ 412 h 2235"/>
                <a:gd name="T94" fmla="*/ 306 w 1158"/>
                <a:gd name="T95" fmla="*/ 304 h 2235"/>
                <a:gd name="T96" fmla="*/ 415 w 1158"/>
                <a:gd name="T97" fmla="*/ 261 h 2235"/>
                <a:gd name="T98" fmla="*/ 439 w 1158"/>
                <a:gd name="T99" fmla="*/ 215 h 2235"/>
                <a:gd name="T100" fmla="*/ 440 w 1158"/>
                <a:gd name="T101" fmla="*/ 79 h 2235"/>
                <a:gd name="T102" fmla="*/ 462 w 1158"/>
                <a:gd name="T103" fmla="*/ 11 h 2235"/>
                <a:gd name="T104" fmla="*/ 580 w 1158"/>
                <a:gd name="T105" fmla="*/ 0 h 2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158" h="2235">
                  <a:moveTo>
                    <a:pt x="618" y="0"/>
                  </a:moveTo>
                  <a:lnTo>
                    <a:pt x="649" y="1"/>
                  </a:lnTo>
                  <a:lnTo>
                    <a:pt x="672" y="3"/>
                  </a:lnTo>
                  <a:lnTo>
                    <a:pt x="690" y="9"/>
                  </a:lnTo>
                  <a:lnTo>
                    <a:pt x="703" y="17"/>
                  </a:lnTo>
                  <a:lnTo>
                    <a:pt x="711" y="30"/>
                  </a:lnTo>
                  <a:lnTo>
                    <a:pt x="717" y="48"/>
                  </a:lnTo>
                  <a:lnTo>
                    <a:pt x="720" y="71"/>
                  </a:lnTo>
                  <a:lnTo>
                    <a:pt x="721" y="102"/>
                  </a:lnTo>
                  <a:lnTo>
                    <a:pt x="721" y="140"/>
                  </a:lnTo>
                  <a:lnTo>
                    <a:pt x="721" y="170"/>
                  </a:lnTo>
                  <a:lnTo>
                    <a:pt x="722" y="193"/>
                  </a:lnTo>
                  <a:lnTo>
                    <a:pt x="726" y="211"/>
                  </a:lnTo>
                  <a:lnTo>
                    <a:pt x="730" y="224"/>
                  </a:lnTo>
                  <a:lnTo>
                    <a:pt x="739" y="233"/>
                  </a:lnTo>
                  <a:lnTo>
                    <a:pt x="751" y="241"/>
                  </a:lnTo>
                  <a:lnTo>
                    <a:pt x="768" y="246"/>
                  </a:lnTo>
                  <a:lnTo>
                    <a:pt x="791" y="251"/>
                  </a:lnTo>
                  <a:lnTo>
                    <a:pt x="820" y="255"/>
                  </a:lnTo>
                  <a:lnTo>
                    <a:pt x="876" y="266"/>
                  </a:lnTo>
                  <a:lnTo>
                    <a:pt x="932" y="281"/>
                  </a:lnTo>
                  <a:lnTo>
                    <a:pt x="986" y="298"/>
                  </a:lnTo>
                  <a:lnTo>
                    <a:pt x="1038" y="319"/>
                  </a:lnTo>
                  <a:lnTo>
                    <a:pt x="1056" y="329"/>
                  </a:lnTo>
                  <a:lnTo>
                    <a:pt x="1069" y="341"/>
                  </a:lnTo>
                  <a:lnTo>
                    <a:pt x="1078" y="353"/>
                  </a:lnTo>
                  <a:lnTo>
                    <a:pt x="1083" y="368"/>
                  </a:lnTo>
                  <a:lnTo>
                    <a:pt x="1084" y="385"/>
                  </a:lnTo>
                  <a:lnTo>
                    <a:pt x="1080" y="404"/>
                  </a:lnTo>
                  <a:lnTo>
                    <a:pt x="1054" y="495"/>
                  </a:lnTo>
                  <a:lnTo>
                    <a:pt x="1026" y="586"/>
                  </a:lnTo>
                  <a:lnTo>
                    <a:pt x="1018" y="607"/>
                  </a:lnTo>
                  <a:lnTo>
                    <a:pt x="1009" y="622"/>
                  </a:lnTo>
                  <a:lnTo>
                    <a:pt x="999" y="632"/>
                  </a:lnTo>
                  <a:lnTo>
                    <a:pt x="988" y="638"/>
                  </a:lnTo>
                  <a:lnTo>
                    <a:pt x="974" y="638"/>
                  </a:lnTo>
                  <a:lnTo>
                    <a:pt x="956" y="633"/>
                  </a:lnTo>
                  <a:lnTo>
                    <a:pt x="935" y="624"/>
                  </a:lnTo>
                  <a:lnTo>
                    <a:pt x="869" y="596"/>
                  </a:lnTo>
                  <a:lnTo>
                    <a:pt x="801" y="576"/>
                  </a:lnTo>
                  <a:lnTo>
                    <a:pt x="732" y="561"/>
                  </a:lnTo>
                  <a:lnTo>
                    <a:pt x="662" y="555"/>
                  </a:lnTo>
                  <a:lnTo>
                    <a:pt x="590" y="556"/>
                  </a:lnTo>
                  <a:lnTo>
                    <a:pt x="559" y="558"/>
                  </a:lnTo>
                  <a:lnTo>
                    <a:pt x="528" y="565"/>
                  </a:lnTo>
                  <a:lnTo>
                    <a:pt x="498" y="575"/>
                  </a:lnTo>
                  <a:lnTo>
                    <a:pt x="472" y="589"/>
                  </a:lnTo>
                  <a:lnTo>
                    <a:pt x="450" y="606"/>
                  </a:lnTo>
                  <a:lnTo>
                    <a:pt x="433" y="626"/>
                  </a:lnTo>
                  <a:lnTo>
                    <a:pt x="419" y="647"/>
                  </a:lnTo>
                  <a:lnTo>
                    <a:pt x="412" y="669"/>
                  </a:lnTo>
                  <a:lnTo>
                    <a:pt x="408" y="693"/>
                  </a:lnTo>
                  <a:lnTo>
                    <a:pt x="409" y="717"/>
                  </a:lnTo>
                  <a:lnTo>
                    <a:pt x="416" y="741"/>
                  </a:lnTo>
                  <a:lnTo>
                    <a:pt x="427" y="764"/>
                  </a:lnTo>
                  <a:lnTo>
                    <a:pt x="444" y="786"/>
                  </a:lnTo>
                  <a:lnTo>
                    <a:pt x="466" y="807"/>
                  </a:lnTo>
                  <a:lnTo>
                    <a:pt x="500" y="832"/>
                  </a:lnTo>
                  <a:lnTo>
                    <a:pt x="538" y="854"/>
                  </a:lnTo>
                  <a:lnTo>
                    <a:pt x="576" y="874"/>
                  </a:lnTo>
                  <a:lnTo>
                    <a:pt x="616" y="892"/>
                  </a:lnTo>
                  <a:lnTo>
                    <a:pt x="686" y="919"/>
                  </a:lnTo>
                  <a:lnTo>
                    <a:pt x="754" y="949"/>
                  </a:lnTo>
                  <a:lnTo>
                    <a:pt x="823" y="980"/>
                  </a:lnTo>
                  <a:lnTo>
                    <a:pt x="890" y="1015"/>
                  </a:lnTo>
                  <a:lnTo>
                    <a:pt x="937" y="1044"/>
                  </a:lnTo>
                  <a:lnTo>
                    <a:pt x="979" y="1077"/>
                  </a:lnTo>
                  <a:lnTo>
                    <a:pt x="1018" y="1114"/>
                  </a:lnTo>
                  <a:lnTo>
                    <a:pt x="1053" y="1152"/>
                  </a:lnTo>
                  <a:lnTo>
                    <a:pt x="1082" y="1195"/>
                  </a:lnTo>
                  <a:lnTo>
                    <a:pt x="1107" y="1239"/>
                  </a:lnTo>
                  <a:lnTo>
                    <a:pt x="1127" y="1284"/>
                  </a:lnTo>
                  <a:lnTo>
                    <a:pt x="1141" y="1332"/>
                  </a:lnTo>
                  <a:lnTo>
                    <a:pt x="1153" y="1381"/>
                  </a:lnTo>
                  <a:lnTo>
                    <a:pt x="1158" y="1430"/>
                  </a:lnTo>
                  <a:lnTo>
                    <a:pt x="1158" y="1480"/>
                  </a:lnTo>
                  <a:lnTo>
                    <a:pt x="1154" y="1528"/>
                  </a:lnTo>
                  <a:lnTo>
                    <a:pt x="1144" y="1578"/>
                  </a:lnTo>
                  <a:lnTo>
                    <a:pt x="1128" y="1626"/>
                  </a:lnTo>
                  <a:lnTo>
                    <a:pt x="1107" y="1673"/>
                  </a:lnTo>
                  <a:lnTo>
                    <a:pt x="1080" y="1718"/>
                  </a:lnTo>
                  <a:lnTo>
                    <a:pt x="1049" y="1762"/>
                  </a:lnTo>
                  <a:lnTo>
                    <a:pt x="1012" y="1803"/>
                  </a:lnTo>
                  <a:lnTo>
                    <a:pt x="971" y="1839"/>
                  </a:lnTo>
                  <a:lnTo>
                    <a:pt x="926" y="1871"/>
                  </a:lnTo>
                  <a:lnTo>
                    <a:pt x="880" y="1898"/>
                  </a:lnTo>
                  <a:lnTo>
                    <a:pt x="830" y="1920"/>
                  </a:lnTo>
                  <a:lnTo>
                    <a:pt x="777" y="1937"/>
                  </a:lnTo>
                  <a:lnTo>
                    <a:pt x="755" y="1944"/>
                  </a:lnTo>
                  <a:lnTo>
                    <a:pt x="738" y="1954"/>
                  </a:lnTo>
                  <a:lnTo>
                    <a:pt x="724" y="1966"/>
                  </a:lnTo>
                  <a:lnTo>
                    <a:pt x="716" y="1982"/>
                  </a:lnTo>
                  <a:lnTo>
                    <a:pt x="711" y="2001"/>
                  </a:lnTo>
                  <a:lnTo>
                    <a:pt x="710" y="2023"/>
                  </a:lnTo>
                  <a:lnTo>
                    <a:pt x="711" y="2095"/>
                  </a:lnTo>
                  <a:lnTo>
                    <a:pt x="710" y="2168"/>
                  </a:lnTo>
                  <a:lnTo>
                    <a:pt x="708" y="2187"/>
                  </a:lnTo>
                  <a:lnTo>
                    <a:pt x="702" y="2204"/>
                  </a:lnTo>
                  <a:lnTo>
                    <a:pt x="693" y="2217"/>
                  </a:lnTo>
                  <a:lnTo>
                    <a:pt x="680" y="2227"/>
                  </a:lnTo>
                  <a:lnTo>
                    <a:pt x="665" y="2233"/>
                  </a:lnTo>
                  <a:lnTo>
                    <a:pt x="645" y="2235"/>
                  </a:lnTo>
                  <a:lnTo>
                    <a:pt x="489" y="2235"/>
                  </a:lnTo>
                  <a:lnTo>
                    <a:pt x="468" y="2233"/>
                  </a:lnTo>
                  <a:lnTo>
                    <a:pt x="452" y="2226"/>
                  </a:lnTo>
                  <a:lnTo>
                    <a:pt x="438" y="2216"/>
                  </a:lnTo>
                  <a:lnTo>
                    <a:pt x="429" y="2202"/>
                  </a:lnTo>
                  <a:lnTo>
                    <a:pt x="424" y="2185"/>
                  </a:lnTo>
                  <a:lnTo>
                    <a:pt x="422" y="2164"/>
                  </a:lnTo>
                  <a:lnTo>
                    <a:pt x="421" y="2059"/>
                  </a:lnTo>
                  <a:lnTo>
                    <a:pt x="421" y="2033"/>
                  </a:lnTo>
                  <a:lnTo>
                    <a:pt x="418" y="2013"/>
                  </a:lnTo>
                  <a:lnTo>
                    <a:pt x="415" y="1999"/>
                  </a:lnTo>
                  <a:lnTo>
                    <a:pt x="409" y="1988"/>
                  </a:lnTo>
                  <a:lnTo>
                    <a:pt x="399" y="1980"/>
                  </a:lnTo>
                  <a:lnTo>
                    <a:pt x="386" y="1974"/>
                  </a:lnTo>
                  <a:lnTo>
                    <a:pt x="367" y="1971"/>
                  </a:lnTo>
                  <a:lnTo>
                    <a:pt x="343" y="1966"/>
                  </a:lnTo>
                  <a:lnTo>
                    <a:pt x="285" y="1955"/>
                  </a:lnTo>
                  <a:lnTo>
                    <a:pt x="229" y="1943"/>
                  </a:lnTo>
                  <a:lnTo>
                    <a:pt x="173" y="1928"/>
                  </a:lnTo>
                  <a:lnTo>
                    <a:pt x="119" y="1909"/>
                  </a:lnTo>
                  <a:lnTo>
                    <a:pt x="66" y="1887"/>
                  </a:lnTo>
                  <a:lnTo>
                    <a:pt x="42" y="1874"/>
                  </a:lnTo>
                  <a:lnTo>
                    <a:pt x="25" y="1863"/>
                  </a:lnTo>
                  <a:lnTo>
                    <a:pt x="12" y="1852"/>
                  </a:lnTo>
                  <a:lnTo>
                    <a:pt x="4" y="1840"/>
                  </a:lnTo>
                  <a:lnTo>
                    <a:pt x="0" y="1826"/>
                  </a:lnTo>
                  <a:lnTo>
                    <a:pt x="0" y="1809"/>
                  </a:lnTo>
                  <a:lnTo>
                    <a:pt x="2" y="1788"/>
                  </a:lnTo>
                  <a:lnTo>
                    <a:pt x="9" y="1763"/>
                  </a:lnTo>
                  <a:lnTo>
                    <a:pt x="31" y="1684"/>
                  </a:lnTo>
                  <a:lnTo>
                    <a:pt x="55" y="1604"/>
                  </a:lnTo>
                  <a:lnTo>
                    <a:pt x="62" y="1583"/>
                  </a:lnTo>
                  <a:lnTo>
                    <a:pt x="70" y="1567"/>
                  </a:lnTo>
                  <a:lnTo>
                    <a:pt x="78" y="1556"/>
                  </a:lnTo>
                  <a:lnTo>
                    <a:pt x="88" y="1549"/>
                  </a:lnTo>
                  <a:lnTo>
                    <a:pt x="99" y="1547"/>
                  </a:lnTo>
                  <a:lnTo>
                    <a:pt x="112" y="1548"/>
                  </a:lnTo>
                  <a:lnTo>
                    <a:pt x="128" y="1554"/>
                  </a:lnTo>
                  <a:lnTo>
                    <a:pt x="148" y="1564"/>
                  </a:lnTo>
                  <a:lnTo>
                    <a:pt x="206" y="1590"/>
                  </a:lnTo>
                  <a:lnTo>
                    <a:pt x="266" y="1614"/>
                  </a:lnTo>
                  <a:lnTo>
                    <a:pt x="327" y="1632"/>
                  </a:lnTo>
                  <a:lnTo>
                    <a:pt x="391" y="1645"/>
                  </a:lnTo>
                  <a:lnTo>
                    <a:pt x="455" y="1655"/>
                  </a:lnTo>
                  <a:lnTo>
                    <a:pt x="506" y="1659"/>
                  </a:lnTo>
                  <a:lnTo>
                    <a:pt x="557" y="1656"/>
                  </a:lnTo>
                  <a:lnTo>
                    <a:pt x="607" y="1646"/>
                  </a:lnTo>
                  <a:lnTo>
                    <a:pt x="657" y="1629"/>
                  </a:lnTo>
                  <a:lnTo>
                    <a:pt x="684" y="1614"/>
                  </a:lnTo>
                  <a:lnTo>
                    <a:pt x="708" y="1596"/>
                  </a:lnTo>
                  <a:lnTo>
                    <a:pt x="728" y="1575"/>
                  </a:lnTo>
                  <a:lnTo>
                    <a:pt x="742" y="1553"/>
                  </a:lnTo>
                  <a:lnTo>
                    <a:pt x="752" y="1528"/>
                  </a:lnTo>
                  <a:lnTo>
                    <a:pt x="759" y="1503"/>
                  </a:lnTo>
                  <a:lnTo>
                    <a:pt x="760" y="1476"/>
                  </a:lnTo>
                  <a:lnTo>
                    <a:pt x="757" y="1451"/>
                  </a:lnTo>
                  <a:lnTo>
                    <a:pt x="748" y="1424"/>
                  </a:lnTo>
                  <a:lnTo>
                    <a:pt x="734" y="1400"/>
                  </a:lnTo>
                  <a:lnTo>
                    <a:pt x="717" y="1375"/>
                  </a:lnTo>
                  <a:lnTo>
                    <a:pt x="693" y="1353"/>
                  </a:lnTo>
                  <a:lnTo>
                    <a:pt x="658" y="1328"/>
                  </a:lnTo>
                  <a:lnTo>
                    <a:pt x="620" y="1305"/>
                  </a:lnTo>
                  <a:lnTo>
                    <a:pt x="579" y="1285"/>
                  </a:lnTo>
                  <a:lnTo>
                    <a:pt x="516" y="1259"/>
                  </a:lnTo>
                  <a:lnTo>
                    <a:pt x="452" y="1233"/>
                  </a:lnTo>
                  <a:lnTo>
                    <a:pt x="388" y="1207"/>
                  </a:lnTo>
                  <a:lnTo>
                    <a:pt x="325" y="1177"/>
                  </a:lnTo>
                  <a:lnTo>
                    <a:pt x="265" y="1145"/>
                  </a:lnTo>
                  <a:lnTo>
                    <a:pt x="222" y="1117"/>
                  </a:lnTo>
                  <a:lnTo>
                    <a:pt x="183" y="1088"/>
                  </a:lnTo>
                  <a:lnTo>
                    <a:pt x="148" y="1057"/>
                  </a:lnTo>
                  <a:lnTo>
                    <a:pt x="116" y="1024"/>
                  </a:lnTo>
                  <a:lnTo>
                    <a:pt x="87" y="988"/>
                  </a:lnTo>
                  <a:lnTo>
                    <a:pt x="62" y="949"/>
                  </a:lnTo>
                  <a:lnTo>
                    <a:pt x="43" y="909"/>
                  </a:lnTo>
                  <a:lnTo>
                    <a:pt x="28" y="866"/>
                  </a:lnTo>
                  <a:lnTo>
                    <a:pt x="18" y="820"/>
                  </a:lnTo>
                  <a:lnTo>
                    <a:pt x="12" y="771"/>
                  </a:lnTo>
                  <a:lnTo>
                    <a:pt x="13" y="719"/>
                  </a:lnTo>
                  <a:lnTo>
                    <a:pt x="19" y="665"/>
                  </a:lnTo>
                  <a:lnTo>
                    <a:pt x="29" y="614"/>
                  </a:lnTo>
                  <a:lnTo>
                    <a:pt x="45" y="568"/>
                  </a:lnTo>
                  <a:lnTo>
                    <a:pt x="63" y="524"/>
                  </a:lnTo>
                  <a:lnTo>
                    <a:pt x="87" y="484"/>
                  </a:lnTo>
                  <a:lnTo>
                    <a:pt x="113" y="446"/>
                  </a:lnTo>
                  <a:lnTo>
                    <a:pt x="144" y="412"/>
                  </a:lnTo>
                  <a:lnTo>
                    <a:pt x="180" y="380"/>
                  </a:lnTo>
                  <a:lnTo>
                    <a:pt x="219" y="353"/>
                  </a:lnTo>
                  <a:lnTo>
                    <a:pt x="261" y="327"/>
                  </a:lnTo>
                  <a:lnTo>
                    <a:pt x="306" y="304"/>
                  </a:lnTo>
                  <a:lnTo>
                    <a:pt x="356" y="285"/>
                  </a:lnTo>
                  <a:lnTo>
                    <a:pt x="381" y="275"/>
                  </a:lnTo>
                  <a:lnTo>
                    <a:pt x="401" y="267"/>
                  </a:lnTo>
                  <a:lnTo>
                    <a:pt x="415" y="261"/>
                  </a:lnTo>
                  <a:lnTo>
                    <a:pt x="426" y="253"/>
                  </a:lnTo>
                  <a:lnTo>
                    <a:pt x="433" y="243"/>
                  </a:lnTo>
                  <a:lnTo>
                    <a:pt x="437" y="231"/>
                  </a:lnTo>
                  <a:lnTo>
                    <a:pt x="439" y="215"/>
                  </a:lnTo>
                  <a:lnTo>
                    <a:pt x="440" y="194"/>
                  </a:lnTo>
                  <a:lnTo>
                    <a:pt x="440" y="168"/>
                  </a:lnTo>
                  <a:lnTo>
                    <a:pt x="440" y="123"/>
                  </a:lnTo>
                  <a:lnTo>
                    <a:pt x="440" y="79"/>
                  </a:lnTo>
                  <a:lnTo>
                    <a:pt x="443" y="54"/>
                  </a:lnTo>
                  <a:lnTo>
                    <a:pt x="446" y="36"/>
                  </a:lnTo>
                  <a:lnTo>
                    <a:pt x="452" y="21"/>
                  </a:lnTo>
                  <a:lnTo>
                    <a:pt x="462" y="11"/>
                  </a:lnTo>
                  <a:lnTo>
                    <a:pt x="475" y="6"/>
                  </a:lnTo>
                  <a:lnTo>
                    <a:pt x="495" y="2"/>
                  </a:lnTo>
                  <a:lnTo>
                    <a:pt x="519" y="0"/>
                  </a:lnTo>
                  <a:lnTo>
                    <a:pt x="580" y="0"/>
                  </a:lnTo>
                  <a:lnTo>
                    <a:pt x="61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81" name="Скругленный прямоугольник 80"/>
          <p:cNvSpPr/>
          <p:nvPr/>
        </p:nvSpPr>
        <p:spPr>
          <a:xfrm>
            <a:off x="3024591" y="2992548"/>
            <a:ext cx="1080120" cy="1345141"/>
          </a:xfrm>
          <a:prstGeom prst="roundRect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3" name="TextBox 82"/>
          <p:cNvSpPr txBox="1"/>
          <p:nvPr/>
        </p:nvSpPr>
        <p:spPr>
          <a:xfrm>
            <a:off x="3179230" y="4041527"/>
            <a:ext cx="440304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" dirty="0" smtClean="0">
                <a:solidFill>
                  <a:schemeClr val="bg1"/>
                </a:solidFill>
                <a:latin typeface="Montserrat" pitchFamily="2" charset="-52"/>
              </a:rPr>
              <a:t>5000р</a:t>
            </a:r>
            <a:endParaRPr lang="ru-RU" sz="600" dirty="0">
              <a:solidFill>
                <a:schemeClr val="bg1"/>
              </a:solidFill>
              <a:latin typeface="Montserrat" pitchFamily="2" charset="-52"/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3169572" y="3756757"/>
            <a:ext cx="758541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" dirty="0">
                <a:solidFill>
                  <a:schemeClr val="bg1"/>
                </a:solidFill>
                <a:latin typeface="Montserrat" pitchFamily="2" charset="-52"/>
              </a:rPr>
              <a:t>2</a:t>
            </a:r>
            <a:r>
              <a:rPr lang="ru-RU" sz="600" dirty="0" smtClean="0">
                <a:solidFill>
                  <a:schemeClr val="bg1"/>
                </a:solidFill>
                <a:latin typeface="Montserrat" pitchFamily="2" charset="-52"/>
              </a:rPr>
              <a:t> часа 5 минут</a:t>
            </a:r>
            <a:endParaRPr lang="ru-RU" sz="600" dirty="0">
              <a:solidFill>
                <a:schemeClr val="bg1"/>
              </a:solidFill>
              <a:latin typeface="Montserrat" pitchFamily="2" charset="-52"/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3165513" y="3909259"/>
            <a:ext cx="753732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" dirty="0" err="1" smtClean="0">
                <a:solidFill>
                  <a:schemeClr val="bg1"/>
                </a:solidFill>
                <a:latin typeface="Montserrat" pitchFamily="2" charset="-52"/>
              </a:rPr>
              <a:t>м.Сокольники</a:t>
            </a:r>
            <a:endParaRPr lang="ru-RU" sz="600" dirty="0">
              <a:solidFill>
                <a:schemeClr val="bg1"/>
              </a:solidFill>
              <a:latin typeface="Montserrat" pitchFamily="2" charset="-52"/>
            </a:endParaRPr>
          </a:p>
        </p:txBody>
      </p:sp>
      <p:grpSp>
        <p:nvGrpSpPr>
          <p:cNvPr id="86" name="Group 677"/>
          <p:cNvGrpSpPr/>
          <p:nvPr/>
        </p:nvGrpSpPr>
        <p:grpSpPr>
          <a:xfrm>
            <a:off x="3096599" y="3764438"/>
            <a:ext cx="137424" cy="137424"/>
            <a:chOff x="5895975" y="4200525"/>
            <a:chExt cx="436563" cy="436562"/>
          </a:xfrm>
          <a:solidFill>
            <a:schemeClr val="bg1"/>
          </a:solidFill>
        </p:grpSpPr>
        <p:sp>
          <p:nvSpPr>
            <p:cNvPr id="87" name="Freeform 225"/>
            <p:cNvSpPr>
              <a:spLocks noEditPoints="1"/>
            </p:cNvSpPr>
            <p:nvPr/>
          </p:nvSpPr>
          <p:spPr bwMode="auto">
            <a:xfrm>
              <a:off x="5895975" y="4200525"/>
              <a:ext cx="436563" cy="436562"/>
            </a:xfrm>
            <a:custGeom>
              <a:avLst/>
              <a:gdLst>
                <a:gd name="T0" fmla="*/ 1829 w 3301"/>
                <a:gd name="T1" fmla="*/ 351 h 3301"/>
                <a:gd name="T2" fmla="*/ 1766 w 3301"/>
                <a:gd name="T3" fmla="*/ 558 h 3301"/>
                <a:gd name="T4" fmla="*/ 1589 w 3301"/>
                <a:gd name="T5" fmla="*/ 588 h 3301"/>
                <a:gd name="T6" fmla="*/ 1476 w 3301"/>
                <a:gd name="T7" fmla="*/ 453 h 3301"/>
                <a:gd name="T8" fmla="*/ 1469 w 3301"/>
                <a:gd name="T9" fmla="*/ 337 h 3301"/>
                <a:gd name="T10" fmla="*/ 1460 w 3301"/>
                <a:gd name="T11" fmla="*/ 333 h 3301"/>
                <a:gd name="T12" fmla="*/ 1051 w 3301"/>
                <a:gd name="T13" fmla="*/ 459 h 3301"/>
                <a:gd name="T14" fmla="*/ 656 w 3301"/>
                <a:gd name="T15" fmla="*/ 763 h 3301"/>
                <a:gd name="T16" fmla="*/ 400 w 3301"/>
                <a:gd name="T17" fmla="*/ 1195 h 3301"/>
                <a:gd name="T18" fmla="*/ 334 w 3301"/>
                <a:gd name="T19" fmla="*/ 1460 h 3301"/>
                <a:gd name="T20" fmla="*/ 453 w 3301"/>
                <a:gd name="T21" fmla="*/ 1475 h 3301"/>
                <a:gd name="T22" fmla="*/ 588 w 3301"/>
                <a:gd name="T23" fmla="*/ 1589 h 3301"/>
                <a:gd name="T24" fmla="*/ 558 w 3301"/>
                <a:gd name="T25" fmla="*/ 1765 h 3301"/>
                <a:gd name="T26" fmla="*/ 357 w 3301"/>
                <a:gd name="T27" fmla="*/ 1828 h 3301"/>
                <a:gd name="T28" fmla="*/ 335 w 3301"/>
                <a:gd name="T29" fmla="*/ 1849 h 3301"/>
                <a:gd name="T30" fmla="*/ 519 w 3301"/>
                <a:gd name="T31" fmla="*/ 2348 h 3301"/>
                <a:gd name="T32" fmla="*/ 873 w 3301"/>
                <a:gd name="T33" fmla="*/ 2730 h 3301"/>
                <a:gd name="T34" fmla="*/ 1354 w 3301"/>
                <a:gd name="T35" fmla="*/ 2947 h 3301"/>
                <a:gd name="T36" fmla="*/ 1471 w 3301"/>
                <a:gd name="T37" fmla="*/ 2954 h 3301"/>
                <a:gd name="T38" fmla="*/ 1514 w 3301"/>
                <a:gd name="T39" fmla="*/ 2765 h 3301"/>
                <a:gd name="T40" fmla="*/ 1682 w 3301"/>
                <a:gd name="T41" fmla="*/ 2705 h 3301"/>
                <a:gd name="T42" fmla="*/ 1818 w 3301"/>
                <a:gd name="T43" fmla="*/ 2817 h 3301"/>
                <a:gd name="T44" fmla="*/ 1837 w 3301"/>
                <a:gd name="T45" fmla="*/ 2964 h 3301"/>
                <a:gd name="T46" fmla="*/ 2102 w 3301"/>
                <a:gd name="T47" fmla="*/ 2902 h 3301"/>
                <a:gd name="T48" fmla="*/ 2533 w 3301"/>
                <a:gd name="T49" fmla="*/ 2644 h 3301"/>
                <a:gd name="T50" fmla="*/ 2839 w 3301"/>
                <a:gd name="T51" fmla="*/ 2249 h 3301"/>
                <a:gd name="T52" fmla="*/ 2968 w 3301"/>
                <a:gd name="T53" fmla="*/ 1839 h 3301"/>
                <a:gd name="T54" fmla="*/ 2848 w 3301"/>
                <a:gd name="T55" fmla="*/ 1825 h 3301"/>
                <a:gd name="T56" fmla="*/ 2713 w 3301"/>
                <a:gd name="T57" fmla="*/ 1712 h 3301"/>
                <a:gd name="T58" fmla="*/ 2744 w 3301"/>
                <a:gd name="T59" fmla="*/ 1535 h 3301"/>
                <a:gd name="T60" fmla="*/ 2950 w 3301"/>
                <a:gd name="T61" fmla="*/ 1472 h 3301"/>
                <a:gd name="T62" fmla="*/ 2966 w 3301"/>
                <a:gd name="T63" fmla="*/ 1457 h 3301"/>
                <a:gd name="T64" fmla="*/ 2796 w 3301"/>
                <a:gd name="T65" fmla="*/ 971 h 3301"/>
                <a:gd name="T66" fmla="*/ 2464 w 3301"/>
                <a:gd name="T67" fmla="*/ 594 h 3301"/>
                <a:gd name="T68" fmla="*/ 2011 w 3301"/>
                <a:gd name="T69" fmla="*/ 368 h 3301"/>
                <a:gd name="T70" fmla="*/ 1947 w 3301"/>
                <a:gd name="T71" fmla="*/ 26 h 3301"/>
                <a:gd name="T72" fmla="*/ 2484 w 3301"/>
                <a:gd name="T73" fmla="*/ 225 h 3301"/>
                <a:gd name="T74" fmla="*/ 2913 w 3301"/>
                <a:gd name="T75" fmla="*/ 587 h 3301"/>
                <a:gd name="T76" fmla="*/ 3198 w 3301"/>
                <a:gd name="T77" fmla="*/ 1075 h 3301"/>
                <a:gd name="T78" fmla="*/ 3301 w 3301"/>
                <a:gd name="T79" fmla="*/ 1650 h 3301"/>
                <a:gd name="T80" fmla="*/ 3198 w 3301"/>
                <a:gd name="T81" fmla="*/ 2226 h 3301"/>
                <a:gd name="T82" fmla="*/ 2913 w 3301"/>
                <a:gd name="T83" fmla="*/ 2714 h 3301"/>
                <a:gd name="T84" fmla="*/ 2484 w 3301"/>
                <a:gd name="T85" fmla="*/ 3075 h 3301"/>
                <a:gd name="T86" fmla="*/ 1947 w 3301"/>
                <a:gd name="T87" fmla="*/ 3275 h 3301"/>
                <a:gd name="T88" fmla="*/ 1354 w 3301"/>
                <a:gd name="T89" fmla="*/ 3275 h 3301"/>
                <a:gd name="T90" fmla="*/ 818 w 3301"/>
                <a:gd name="T91" fmla="*/ 3075 h 3301"/>
                <a:gd name="T92" fmla="*/ 388 w 3301"/>
                <a:gd name="T93" fmla="*/ 2714 h 3301"/>
                <a:gd name="T94" fmla="*/ 104 w 3301"/>
                <a:gd name="T95" fmla="*/ 2226 h 3301"/>
                <a:gd name="T96" fmla="*/ 0 w 3301"/>
                <a:gd name="T97" fmla="*/ 1650 h 3301"/>
                <a:gd name="T98" fmla="*/ 104 w 3301"/>
                <a:gd name="T99" fmla="*/ 1075 h 3301"/>
                <a:gd name="T100" fmla="*/ 388 w 3301"/>
                <a:gd name="T101" fmla="*/ 587 h 3301"/>
                <a:gd name="T102" fmla="*/ 818 w 3301"/>
                <a:gd name="T103" fmla="*/ 225 h 3301"/>
                <a:gd name="T104" fmla="*/ 1354 w 3301"/>
                <a:gd name="T105" fmla="*/ 26 h 33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3301" h="3301">
                  <a:moveTo>
                    <a:pt x="1838" y="333"/>
                  </a:moveTo>
                  <a:lnTo>
                    <a:pt x="1837" y="333"/>
                  </a:lnTo>
                  <a:lnTo>
                    <a:pt x="1835" y="334"/>
                  </a:lnTo>
                  <a:lnTo>
                    <a:pt x="1832" y="338"/>
                  </a:lnTo>
                  <a:lnTo>
                    <a:pt x="1830" y="343"/>
                  </a:lnTo>
                  <a:lnTo>
                    <a:pt x="1829" y="351"/>
                  </a:lnTo>
                  <a:lnTo>
                    <a:pt x="1829" y="421"/>
                  </a:lnTo>
                  <a:lnTo>
                    <a:pt x="1826" y="453"/>
                  </a:lnTo>
                  <a:lnTo>
                    <a:pt x="1818" y="484"/>
                  </a:lnTo>
                  <a:lnTo>
                    <a:pt x="1804" y="512"/>
                  </a:lnTo>
                  <a:lnTo>
                    <a:pt x="1787" y="536"/>
                  </a:lnTo>
                  <a:lnTo>
                    <a:pt x="1766" y="558"/>
                  </a:lnTo>
                  <a:lnTo>
                    <a:pt x="1741" y="575"/>
                  </a:lnTo>
                  <a:lnTo>
                    <a:pt x="1712" y="588"/>
                  </a:lnTo>
                  <a:lnTo>
                    <a:pt x="1682" y="597"/>
                  </a:lnTo>
                  <a:lnTo>
                    <a:pt x="1651" y="599"/>
                  </a:lnTo>
                  <a:lnTo>
                    <a:pt x="1619" y="597"/>
                  </a:lnTo>
                  <a:lnTo>
                    <a:pt x="1589" y="588"/>
                  </a:lnTo>
                  <a:lnTo>
                    <a:pt x="1560" y="575"/>
                  </a:lnTo>
                  <a:lnTo>
                    <a:pt x="1536" y="558"/>
                  </a:lnTo>
                  <a:lnTo>
                    <a:pt x="1514" y="536"/>
                  </a:lnTo>
                  <a:lnTo>
                    <a:pt x="1497" y="512"/>
                  </a:lnTo>
                  <a:lnTo>
                    <a:pt x="1484" y="484"/>
                  </a:lnTo>
                  <a:lnTo>
                    <a:pt x="1476" y="453"/>
                  </a:lnTo>
                  <a:lnTo>
                    <a:pt x="1473" y="421"/>
                  </a:lnTo>
                  <a:lnTo>
                    <a:pt x="1473" y="350"/>
                  </a:lnTo>
                  <a:lnTo>
                    <a:pt x="1472" y="345"/>
                  </a:lnTo>
                  <a:lnTo>
                    <a:pt x="1472" y="341"/>
                  </a:lnTo>
                  <a:lnTo>
                    <a:pt x="1470" y="339"/>
                  </a:lnTo>
                  <a:lnTo>
                    <a:pt x="1469" y="337"/>
                  </a:lnTo>
                  <a:lnTo>
                    <a:pt x="1467" y="334"/>
                  </a:lnTo>
                  <a:lnTo>
                    <a:pt x="1465" y="334"/>
                  </a:lnTo>
                  <a:lnTo>
                    <a:pt x="1464" y="333"/>
                  </a:lnTo>
                  <a:lnTo>
                    <a:pt x="1462" y="333"/>
                  </a:lnTo>
                  <a:lnTo>
                    <a:pt x="1461" y="333"/>
                  </a:lnTo>
                  <a:lnTo>
                    <a:pt x="1460" y="333"/>
                  </a:lnTo>
                  <a:lnTo>
                    <a:pt x="1460" y="333"/>
                  </a:lnTo>
                  <a:lnTo>
                    <a:pt x="1373" y="349"/>
                  </a:lnTo>
                  <a:lnTo>
                    <a:pt x="1288" y="369"/>
                  </a:lnTo>
                  <a:lnTo>
                    <a:pt x="1207" y="394"/>
                  </a:lnTo>
                  <a:lnTo>
                    <a:pt x="1127" y="424"/>
                  </a:lnTo>
                  <a:lnTo>
                    <a:pt x="1051" y="459"/>
                  </a:lnTo>
                  <a:lnTo>
                    <a:pt x="977" y="499"/>
                  </a:lnTo>
                  <a:lnTo>
                    <a:pt x="906" y="544"/>
                  </a:lnTo>
                  <a:lnTo>
                    <a:pt x="838" y="592"/>
                  </a:lnTo>
                  <a:lnTo>
                    <a:pt x="774" y="645"/>
                  </a:lnTo>
                  <a:lnTo>
                    <a:pt x="713" y="702"/>
                  </a:lnTo>
                  <a:lnTo>
                    <a:pt x="656" y="763"/>
                  </a:lnTo>
                  <a:lnTo>
                    <a:pt x="602" y="827"/>
                  </a:lnTo>
                  <a:lnTo>
                    <a:pt x="553" y="895"/>
                  </a:lnTo>
                  <a:lnTo>
                    <a:pt x="508" y="965"/>
                  </a:lnTo>
                  <a:lnTo>
                    <a:pt x="467" y="1039"/>
                  </a:lnTo>
                  <a:lnTo>
                    <a:pt x="431" y="1115"/>
                  </a:lnTo>
                  <a:lnTo>
                    <a:pt x="400" y="1195"/>
                  </a:lnTo>
                  <a:lnTo>
                    <a:pt x="374" y="1275"/>
                  </a:lnTo>
                  <a:lnTo>
                    <a:pt x="353" y="1360"/>
                  </a:lnTo>
                  <a:lnTo>
                    <a:pt x="336" y="1446"/>
                  </a:lnTo>
                  <a:lnTo>
                    <a:pt x="335" y="1450"/>
                  </a:lnTo>
                  <a:lnTo>
                    <a:pt x="334" y="1455"/>
                  </a:lnTo>
                  <a:lnTo>
                    <a:pt x="334" y="1460"/>
                  </a:lnTo>
                  <a:lnTo>
                    <a:pt x="336" y="1465"/>
                  </a:lnTo>
                  <a:lnTo>
                    <a:pt x="339" y="1469"/>
                  </a:lnTo>
                  <a:lnTo>
                    <a:pt x="347" y="1471"/>
                  </a:lnTo>
                  <a:lnTo>
                    <a:pt x="357" y="1472"/>
                  </a:lnTo>
                  <a:lnTo>
                    <a:pt x="421" y="1472"/>
                  </a:lnTo>
                  <a:lnTo>
                    <a:pt x="453" y="1475"/>
                  </a:lnTo>
                  <a:lnTo>
                    <a:pt x="484" y="1483"/>
                  </a:lnTo>
                  <a:lnTo>
                    <a:pt x="512" y="1497"/>
                  </a:lnTo>
                  <a:lnTo>
                    <a:pt x="536" y="1514"/>
                  </a:lnTo>
                  <a:lnTo>
                    <a:pt x="558" y="1535"/>
                  </a:lnTo>
                  <a:lnTo>
                    <a:pt x="575" y="1560"/>
                  </a:lnTo>
                  <a:lnTo>
                    <a:pt x="588" y="1589"/>
                  </a:lnTo>
                  <a:lnTo>
                    <a:pt x="597" y="1619"/>
                  </a:lnTo>
                  <a:lnTo>
                    <a:pt x="599" y="1650"/>
                  </a:lnTo>
                  <a:lnTo>
                    <a:pt x="597" y="1682"/>
                  </a:lnTo>
                  <a:lnTo>
                    <a:pt x="588" y="1712"/>
                  </a:lnTo>
                  <a:lnTo>
                    <a:pt x="575" y="1741"/>
                  </a:lnTo>
                  <a:lnTo>
                    <a:pt x="558" y="1765"/>
                  </a:lnTo>
                  <a:lnTo>
                    <a:pt x="536" y="1787"/>
                  </a:lnTo>
                  <a:lnTo>
                    <a:pt x="512" y="1804"/>
                  </a:lnTo>
                  <a:lnTo>
                    <a:pt x="484" y="1817"/>
                  </a:lnTo>
                  <a:lnTo>
                    <a:pt x="453" y="1825"/>
                  </a:lnTo>
                  <a:lnTo>
                    <a:pt x="421" y="1828"/>
                  </a:lnTo>
                  <a:lnTo>
                    <a:pt x="357" y="1828"/>
                  </a:lnTo>
                  <a:lnTo>
                    <a:pt x="346" y="1829"/>
                  </a:lnTo>
                  <a:lnTo>
                    <a:pt x="339" y="1832"/>
                  </a:lnTo>
                  <a:lnTo>
                    <a:pt x="335" y="1836"/>
                  </a:lnTo>
                  <a:lnTo>
                    <a:pt x="334" y="1840"/>
                  </a:lnTo>
                  <a:lnTo>
                    <a:pt x="334" y="1845"/>
                  </a:lnTo>
                  <a:lnTo>
                    <a:pt x="335" y="1849"/>
                  </a:lnTo>
                  <a:lnTo>
                    <a:pt x="352" y="1938"/>
                  </a:lnTo>
                  <a:lnTo>
                    <a:pt x="375" y="2026"/>
                  </a:lnTo>
                  <a:lnTo>
                    <a:pt x="402" y="2110"/>
                  </a:lnTo>
                  <a:lnTo>
                    <a:pt x="436" y="2192"/>
                  </a:lnTo>
                  <a:lnTo>
                    <a:pt x="474" y="2271"/>
                  </a:lnTo>
                  <a:lnTo>
                    <a:pt x="519" y="2348"/>
                  </a:lnTo>
                  <a:lnTo>
                    <a:pt x="567" y="2421"/>
                  </a:lnTo>
                  <a:lnTo>
                    <a:pt x="619" y="2490"/>
                  </a:lnTo>
                  <a:lnTo>
                    <a:pt x="677" y="2557"/>
                  </a:lnTo>
                  <a:lnTo>
                    <a:pt x="738" y="2618"/>
                  </a:lnTo>
                  <a:lnTo>
                    <a:pt x="804" y="2675"/>
                  </a:lnTo>
                  <a:lnTo>
                    <a:pt x="873" y="2730"/>
                  </a:lnTo>
                  <a:lnTo>
                    <a:pt x="946" y="2778"/>
                  </a:lnTo>
                  <a:lnTo>
                    <a:pt x="1022" y="2822"/>
                  </a:lnTo>
                  <a:lnTo>
                    <a:pt x="1101" y="2862"/>
                  </a:lnTo>
                  <a:lnTo>
                    <a:pt x="1183" y="2896"/>
                  </a:lnTo>
                  <a:lnTo>
                    <a:pt x="1267" y="2924"/>
                  </a:lnTo>
                  <a:lnTo>
                    <a:pt x="1354" y="2947"/>
                  </a:lnTo>
                  <a:lnTo>
                    <a:pt x="1443" y="2964"/>
                  </a:lnTo>
                  <a:lnTo>
                    <a:pt x="1448" y="2965"/>
                  </a:lnTo>
                  <a:lnTo>
                    <a:pt x="1456" y="2965"/>
                  </a:lnTo>
                  <a:lnTo>
                    <a:pt x="1462" y="2963"/>
                  </a:lnTo>
                  <a:lnTo>
                    <a:pt x="1467" y="2960"/>
                  </a:lnTo>
                  <a:lnTo>
                    <a:pt x="1471" y="2954"/>
                  </a:lnTo>
                  <a:lnTo>
                    <a:pt x="1473" y="2944"/>
                  </a:lnTo>
                  <a:lnTo>
                    <a:pt x="1473" y="2880"/>
                  </a:lnTo>
                  <a:lnTo>
                    <a:pt x="1476" y="2848"/>
                  </a:lnTo>
                  <a:lnTo>
                    <a:pt x="1484" y="2817"/>
                  </a:lnTo>
                  <a:lnTo>
                    <a:pt x="1497" y="2790"/>
                  </a:lnTo>
                  <a:lnTo>
                    <a:pt x="1514" y="2765"/>
                  </a:lnTo>
                  <a:lnTo>
                    <a:pt x="1536" y="2744"/>
                  </a:lnTo>
                  <a:lnTo>
                    <a:pt x="1560" y="2726"/>
                  </a:lnTo>
                  <a:lnTo>
                    <a:pt x="1589" y="2713"/>
                  </a:lnTo>
                  <a:lnTo>
                    <a:pt x="1619" y="2705"/>
                  </a:lnTo>
                  <a:lnTo>
                    <a:pt x="1651" y="2702"/>
                  </a:lnTo>
                  <a:lnTo>
                    <a:pt x="1682" y="2705"/>
                  </a:lnTo>
                  <a:lnTo>
                    <a:pt x="1712" y="2713"/>
                  </a:lnTo>
                  <a:lnTo>
                    <a:pt x="1741" y="2726"/>
                  </a:lnTo>
                  <a:lnTo>
                    <a:pt x="1766" y="2744"/>
                  </a:lnTo>
                  <a:lnTo>
                    <a:pt x="1787" y="2765"/>
                  </a:lnTo>
                  <a:lnTo>
                    <a:pt x="1804" y="2790"/>
                  </a:lnTo>
                  <a:lnTo>
                    <a:pt x="1818" y="2817"/>
                  </a:lnTo>
                  <a:lnTo>
                    <a:pt x="1826" y="2848"/>
                  </a:lnTo>
                  <a:lnTo>
                    <a:pt x="1829" y="2880"/>
                  </a:lnTo>
                  <a:lnTo>
                    <a:pt x="1829" y="2944"/>
                  </a:lnTo>
                  <a:lnTo>
                    <a:pt x="1830" y="2954"/>
                  </a:lnTo>
                  <a:lnTo>
                    <a:pt x="1833" y="2961"/>
                  </a:lnTo>
                  <a:lnTo>
                    <a:pt x="1837" y="2964"/>
                  </a:lnTo>
                  <a:lnTo>
                    <a:pt x="1843" y="2965"/>
                  </a:lnTo>
                  <a:lnTo>
                    <a:pt x="1848" y="2965"/>
                  </a:lnTo>
                  <a:lnTo>
                    <a:pt x="1852" y="2965"/>
                  </a:lnTo>
                  <a:lnTo>
                    <a:pt x="1938" y="2949"/>
                  </a:lnTo>
                  <a:lnTo>
                    <a:pt x="2022" y="2928"/>
                  </a:lnTo>
                  <a:lnTo>
                    <a:pt x="2102" y="2902"/>
                  </a:lnTo>
                  <a:lnTo>
                    <a:pt x="2181" y="2870"/>
                  </a:lnTo>
                  <a:lnTo>
                    <a:pt x="2257" y="2834"/>
                  </a:lnTo>
                  <a:lnTo>
                    <a:pt x="2331" y="2793"/>
                  </a:lnTo>
                  <a:lnTo>
                    <a:pt x="2401" y="2748"/>
                  </a:lnTo>
                  <a:lnTo>
                    <a:pt x="2469" y="2699"/>
                  </a:lnTo>
                  <a:lnTo>
                    <a:pt x="2533" y="2644"/>
                  </a:lnTo>
                  <a:lnTo>
                    <a:pt x="2594" y="2587"/>
                  </a:lnTo>
                  <a:lnTo>
                    <a:pt x="2651" y="2526"/>
                  </a:lnTo>
                  <a:lnTo>
                    <a:pt x="2705" y="2462"/>
                  </a:lnTo>
                  <a:lnTo>
                    <a:pt x="2753" y="2393"/>
                  </a:lnTo>
                  <a:lnTo>
                    <a:pt x="2798" y="2323"/>
                  </a:lnTo>
                  <a:lnTo>
                    <a:pt x="2839" y="2249"/>
                  </a:lnTo>
                  <a:lnTo>
                    <a:pt x="2874" y="2173"/>
                  </a:lnTo>
                  <a:lnTo>
                    <a:pt x="2905" y="2093"/>
                  </a:lnTo>
                  <a:lnTo>
                    <a:pt x="2931" y="2012"/>
                  </a:lnTo>
                  <a:lnTo>
                    <a:pt x="2951" y="1928"/>
                  </a:lnTo>
                  <a:lnTo>
                    <a:pt x="2966" y="1842"/>
                  </a:lnTo>
                  <a:lnTo>
                    <a:pt x="2968" y="1839"/>
                  </a:lnTo>
                  <a:lnTo>
                    <a:pt x="2966" y="1836"/>
                  </a:lnTo>
                  <a:lnTo>
                    <a:pt x="2963" y="1832"/>
                  </a:lnTo>
                  <a:lnTo>
                    <a:pt x="2957" y="1830"/>
                  </a:lnTo>
                  <a:lnTo>
                    <a:pt x="2947" y="1829"/>
                  </a:lnTo>
                  <a:lnTo>
                    <a:pt x="2880" y="1828"/>
                  </a:lnTo>
                  <a:lnTo>
                    <a:pt x="2848" y="1825"/>
                  </a:lnTo>
                  <a:lnTo>
                    <a:pt x="2817" y="1817"/>
                  </a:lnTo>
                  <a:lnTo>
                    <a:pt x="2790" y="1804"/>
                  </a:lnTo>
                  <a:lnTo>
                    <a:pt x="2765" y="1787"/>
                  </a:lnTo>
                  <a:lnTo>
                    <a:pt x="2744" y="1765"/>
                  </a:lnTo>
                  <a:lnTo>
                    <a:pt x="2726" y="1741"/>
                  </a:lnTo>
                  <a:lnTo>
                    <a:pt x="2713" y="1712"/>
                  </a:lnTo>
                  <a:lnTo>
                    <a:pt x="2705" y="1682"/>
                  </a:lnTo>
                  <a:lnTo>
                    <a:pt x="2702" y="1650"/>
                  </a:lnTo>
                  <a:lnTo>
                    <a:pt x="2705" y="1619"/>
                  </a:lnTo>
                  <a:lnTo>
                    <a:pt x="2713" y="1589"/>
                  </a:lnTo>
                  <a:lnTo>
                    <a:pt x="2726" y="1560"/>
                  </a:lnTo>
                  <a:lnTo>
                    <a:pt x="2744" y="1535"/>
                  </a:lnTo>
                  <a:lnTo>
                    <a:pt x="2765" y="1514"/>
                  </a:lnTo>
                  <a:lnTo>
                    <a:pt x="2790" y="1497"/>
                  </a:lnTo>
                  <a:lnTo>
                    <a:pt x="2817" y="1483"/>
                  </a:lnTo>
                  <a:lnTo>
                    <a:pt x="2848" y="1475"/>
                  </a:lnTo>
                  <a:lnTo>
                    <a:pt x="2880" y="1472"/>
                  </a:lnTo>
                  <a:lnTo>
                    <a:pt x="2950" y="1472"/>
                  </a:lnTo>
                  <a:lnTo>
                    <a:pt x="2958" y="1472"/>
                  </a:lnTo>
                  <a:lnTo>
                    <a:pt x="2963" y="1469"/>
                  </a:lnTo>
                  <a:lnTo>
                    <a:pt x="2966" y="1466"/>
                  </a:lnTo>
                  <a:lnTo>
                    <a:pt x="2968" y="1463"/>
                  </a:lnTo>
                  <a:lnTo>
                    <a:pt x="2968" y="1460"/>
                  </a:lnTo>
                  <a:lnTo>
                    <a:pt x="2966" y="1457"/>
                  </a:lnTo>
                  <a:lnTo>
                    <a:pt x="2951" y="1370"/>
                  </a:lnTo>
                  <a:lnTo>
                    <a:pt x="2930" y="1285"/>
                  </a:lnTo>
                  <a:lnTo>
                    <a:pt x="2904" y="1203"/>
                  </a:lnTo>
                  <a:lnTo>
                    <a:pt x="2873" y="1123"/>
                  </a:lnTo>
                  <a:lnTo>
                    <a:pt x="2837" y="1046"/>
                  </a:lnTo>
                  <a:lnTo>
                    <a:pt x="2796" y="971"/>
                  </a:lnTo>
                  <a:lnTo>
                    <a:pt x="2751" y="900"/>
                  </a:lnTo>
                  <a:lnTo>
                    <a:pt x="2702" y="831"/>
                  </a:lnTo>
                  <a:lnTo>
                    <a:pt x="2648" y="767"/>
                  </a:lnTo>
                  <a:lnTo>
                    <a:pt x="2590" y="705"/>
                  </a:lnTo>
                  <a:lnTo>
                    <a:pt x="2529" y="648"/>
                  </a:lnTo>
                  <a:lnTo>
                    <a:pt x="2464" y="594"/>
                  </a:lnTo>
                  <a:lnTo>
                    <a:pt x="2395" y="545"/>
                  </a:lnTo>
                  <a:lnTo>
                    <a:pt x="2325" y="501"/>
                  </a:lnTo>
                  <a:lnTo>
                    <a:pt x="2250" y="460"/>
                  </a:lnTo>
                  <a:lnTo>
                    <a:pt x="2173" y="424"/>
                  </a:lnTo>
                  <a:lnTo>
                    <a:pt x="2092" y="394"/>
                  </a:lnTo>
                  <a:lnTo>
                    <a:pt x="2011" y="368"/>
                  </a:lnTo>
                  <a:lnTo>
                    <a:pt x="1925" y="348"/>
                  </a:lnTo>
                  <a:lnTo>
                    <a:pt x="1838" y="333"/>
                  </a:lnTo>
                  <a:close/>
                  <a:moveTo>
                    <a:pt x="1651" y="0"/>
                  </a:moveTo>
                  <a:lnTo>
                    <a:pt x="1752" y="3"/>
                  </a:lnTo>
                  <a:lnTo>
                    <a:pt x="1850" y="12"/>
                  </a:lnTo>
                  <a:lnTo>
                    <a:pt x="1947" y="26"/>
                  </a:lnTo>
                  <a:lnTo>
                    <a:pt x="2043" y="46"/>
                  </a:lnTo>
                  <a:lnTo>
                    <a:pt x="2135" y="73"/>
                  </a:lnTo>
                  <a:lnTo>
                    <a:pt x="2226" y="103"/>
                  </a:lnTo>
                  <a:lnTo>
                    <a:pt x="2315" y="139"/>
                  </a:lnTo>
                  <a:lnTo>
                    <a:pt x="2400" y="179"/>
                  </a:lnTo>
                  <a:lnTo>
                    <a:pt x="2484" y="225"/>
                  </a:lnTo>
                  <a:lnTo>
                    <a:pt x="2564" y="275"/>
                  </a:lnTo>
                  <a:lnTo>
                    <a:pt x="2640" y="329"/>
                  </a:lnTo>
                  <a:lnTo>
                    <a:pt x="2714" y="388"/>
                  </a:lnTo>
                  <a:lnTo>
                    <a:pt x="2784" y="450"/>
                  </a:lnTo>
                  <a:lnTo>
                    <a:pt x="2851" y="517"/>
                  </a:lnTo>
                  <a:lnTo>
                    <a:pt x="2913" y="587"/>
                  </a:lnTo>
                  <a:lnTo>
                    <a:pt x="2972" y="661"/>
                  </a:lnTo>
                  <a:lnTo>
                    <a:pt x="3026" y="737"/>
                  </a:lnTo>
                  <a:lnTo>
                    <a:pt x="3076" y="817"/>
                  </a:lnTo>
                  <a:lnTo>
                    <a:pt x="3122" y="901"/>
                  </a:lnTo>
                  <a:lnTo>
                    <a:pt x="3162" y="986"/>
                  </a:lnTo>
                  <a:lnTo>
                    <a:pt x="3198" y="1075"/>
                  </a:lnTo>
                  <a:lnTo>
                    <a:pt x="3228" y="1165"/>
                  </a:lnTo>
                  <a:lnTo>
                    <a:pt x="3255" y="1258"/>
                  </a:lnTo>
                  <a:lnTo>
                    <a:pt x="3275" y="1354"/>
                  </a:lnTo>
                  <a:lnTo>
                    <a:pt x="3290" y="1451"/>
                  </a:lnTo>
                  <a:lnTo>
                    <a:pt x="3298" y="1550"/>
                  </a:lnTo>
                  <a:lnTo>
                    <a:pt x="3301" y="1650"/>
                  </a:lnTo>
                  <a:lnTo>
                    <a:pt x="3298" y="1751"/>
                  </a:lnTo>
                  <a:lnTo>
                    <a:pt x="3290" y="1849"/>
                  </a:lnTo>
                  <a:lnTo>
                    <a:pt x="3275" y="1947"/>
                  </a:lnTo>
                  <a:lnTo>
                    <a:pt x="3255" y="2042"/>
                  </a:lnTo>
                  <a:lnTo>
                    <a:pt x="3228" y="2135"/>
                  </a:lnTo>
                  <a:lnTo>
                    <a:pt x="3198" y="2226"/>
                  </a:lnTo>
                  <a:lnTo>
                    <a:pt x="3162" y="2315"/>
                  </a:lnTo>
                  <a:lnTo>
                    <a:pt x="3122" y="2400"/>
                  </a:lnTo>
                  <a:lnTo>
                    <a:pt x="3076" y="2483"/>
                  </a:lnTo>
                  <a:lnTo>
                    <a:pt x="3026" y="2564"/>
                  </a:lnTo>
                  <a:lnTo>
                    <a:pt x="2972" y="2640"/>
                  </a:lnTo>
                  <a:lnTo>
                    <a:pt x="2913" y="2714"/>
                  </a:lnTo>
                  <a:lnTo>
                    <a:pt x="2851" y="2784"/>
                  </a:lnTo>
                  <a:lnTo>
                    <a:pt x="2784" y="2851"/>
                  </a:lnTo>
                  <a:lnTo>
                    <a:pt x="2714" y="2913"/>
                  </a:lnTo>
                  <a:lnTo>
                    <a:pt x="2640" y="2972"/>
                  </a:lnTo>
                  <a:lnTo>
                    <a:pt x="2564" y="3026"/>
                  </a:lnTo>
                  <a:lnTo>
                    <a:pt x="2484" y="3075"/>
                  </a:lnTo>
                  <a:lnTo>
                    <a:pt x="2400" y="3121"/>
                  </a:lnTo>
                  <a:lnTo>
                    <a:pt x="2315" y="3162"/>
                  </a:lnTo>
                  <a:lnTo>
                    <a:pt x="2226" y="3198"/>
                  </a:lnTo>
                  <a:lnTo>
                    <a:pt x="2135" y="3228"/>
                  </a:lnTo>
                  <a:lnTo>
                    <a:pt x="2043" y="3255"/>
                  </a:lnTo>
                  <a:lnTo>
                    <a:pt x="1947" y="3275"/>
                  </a:lnTo>
                  <a:lnTo>
                    <a:pt x="1850" y="3289"/>
                  </a:lnTo>
                  <a:lnTo>
                    <a:pt x="1752" y="3298"/>
                  </a:lnTo>
                  <a:lnTo>
                    <a:pt x="1651" y="3301"/>
                  </a:lnTo>
                  <a:lnTo>
                    <a:pt x="1550" y="3298"/>
                  </a:lnTo>
                  <a:lnTo>
                    <a:pt x="1452" y="3289"/>
                  </a:lnTo>
                  <a:lnTo>
                    <a:pt x="1354" y="3275"/>
                  </a:lnTo>
                  <a:lnTo>
                    <a:pt x="1259" y="3255"/>
                  </a:lnTo>
                  <a:lnTo>
                    <a:pt x="1165" y="3228"/>
                  </a:lnTo>
                  <a:lnTo>
                    <a:pt x="1075" y="3198"/>
                  </a:lnTo>
                  <a:lnTo>
                    <a:pt x="986" y="3162"/>
                  </a:lnTo>
                  <a:lnTo>
                    <a:pt x="901" y="3121"/>
                  </a:lnTo>
                  <a:lnTo>
                    <a:pt x="818" y="3075"/>
                  </a:lnTo>
                  <a:lnTo>
                    <a:pt x="737" y="3026"/>
                  </a:lnTo>
                  <a:lnTo>
                    <a:pt x="661" y="2972"/>
                  </a:lnTo>
                  <a:lnTo>
                    <a:pt x="587" y="2913"/>
                  </a:lnTo>
                  <a:lnTo>
                    <a:pt x="517" y="2851"/>
                  </a:lnTo>
                  <a:lnTo>
                    <a:pt x="450" y="2784"/>
                  </a:lnTo>
                  <a:lnTo>
                    <a:pt x="388" y="2714"/>
                  </a:lnTo>
                  <a:lnTo>
                    <a:pt x="329" y="2640"/>
                  </a:lnTo>
                  <a:lnTo>
                    <a:pt x="275" y="2564"/>
                  </a:lnTo>
                  <a:lnTo>
                    <a:pt x="226" y="2483"/>
                  </a:lnTo>
                  <a:lnTo>
                    <a:pt x="180" y="2400"/>
                  </a:lnTo>
                  <a:lnTo>
                    <a:pt x="139" y="2315"/>
                  </a:lnTo>
                  <a:lnTo>
                    <a:pt x="104" y="2226"/>
                  </a:lnTo>
                  <a:lnTo>
                    <a:pt x="73" y="2135"/>
                  </a:lnTo>
                  <a:lnTo>
                    <a:pt x="46" y="2042"/>
                  </a:lnTo>
                  <a:lnTo>
                    <a:pt x="26" y="1947"/>
                  </a:lnTo>
                  <a:lnTo>
                    <a:pt x="12" y="1849"/>
                  </a:lnTo>
                  <a:lnTo>
                    <a:pt x="3" y="1751"/>
                  </a:lnTo>
                  <a:lnTo>
                    <a:pt x="0" y="1650"/>
                  </a:lnTo>
                  <a:lnTo>
                    <a:pt x="3" y="1550"/>
                  </a:lnTo>
                  <a:lnTo>
                    <a:pt x="12" y="1451"/>
                  </a:lnTo>
                  <a:lnTo>
                    <a:pt x="26" y="1354"/>
                  </a:lnTo>
                  <a:lnTo>
                    <a:pt x="46" y="1258"/>
                  </a:lnTo>
                  <a:lnTo>
                    <a:pt x="73" y="1165"/>
                  </a:lnTo>
                  <a:lnTo>
                    <a:pt x="104" y="1075"/>
                  </a:lnTo>
                  <a:lnTo>
                    <a:pt x="139" y="986"/>
                  </a:lnTo>
                  <a:lnTo>
                    <a:pt x="180" y="901"/>
                  </a:lnTo>
                  <a:lnTo>
                    <a:pt x="226" y="817"/>
                  </a:lnTo>
                  <a:lnTo>
                    <a:pt x="275" y="737"/>
                  </a:lnTo>
                  <a:lnTo>
                    <a:pt x="329" y="661"/>
                  </a:lnTo>
                  <a:lnTo>
                    <a:pt x="388" y="587"/>
                  </a:lnTo>
                  <a:lnTo>
                    <a:pt x="450" y="517"/>
                  </a:lnTo>
                  <a:lnTo>
                    <a:pt x="517" y="450"/>
                  </a:lnTo>
                  <a:lnTo>
                    <a:pt x="587" y="388"/>
                  </a:lnTo>
                  <a:lnTo>
                    <a:pt x="661" y="329"/>
                  </a:lnTo>
                  <a:lnTo>
                    <a:pt x="737" y="275"/>
                  </a:lnTo>
                  <a:lnTo>
                    <a:pt x="818" y="225"/>
                  </a:lnTo>
                  <a:lnTo>
                    <a:pt x="901" y="179"/>
                  </a:lnTo>
                  <a:lnTo>
                    <a:pt x="986" y="139"/>
                  </a:lnTo>
                  <a:lnTo>
                    <a:pt x="1075" y="103"/>
                  </a:lnTo>
                  <a:lnTo>
                    <a:pt x="1165" y="73"/>
                  </a:lnTo>
                  <a:lnTo>
                    <a:pt x="1259" y="46"/>
                  </a:lnTo>
                  <a:lnTo>
                    <a:pt x="1354" y="26"/>
                  </a:lnTo>
                  <a:lnTo>
                    <a:pt x="1452" y="12"/>
                  </a:lnTo>
                  <a:lnTo>
                    <a:pt x="1550" y="3"/>
                  </a:lnTo>
                  <a:lnTo>
                    <a:pt x="165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" name="Freeform 226"/>
            <p:cNvSpPr>
              <a:spLocks/>
            </p:cNvSpPr>
            <p:nvPr/>
          </p:nvSpPr>
          <p:spPr bwMode="auto">
            <a:xfrm>
              <a:off x="6010275" y="4313238"/>
              <a:ext cx="225425" cy="131762"/>
            </a:xfrm>
            <a:custGeom>
              <a:avLst/>
              <a:gdLst>
                <a:gd name="T0" fmla="*/ 1618 w 1695"/>
                <a:gd name="T1" fmla="*/ 1 h 996"/>
                <a:gd name="T2" fmla="*/ 1655 w 1695"/>
                <a:gd name="T3" fmla="*/ 16 h 996"/>
                <a:gd name="T4" fmla="*/ 1683 w 1695"/>
                <a:gd name="T5" fmla="*/ 48 h 996"/>
                <a:gd name="T6" fmla="*/ 1695 w 1695"/>
                <a:gd name="T7" fmla="*/ 86 h 996"/>
                <a:gd name="T8" fmla="*/ 1689 w 1695"/>
                <a:gd name="T9" fmla="*/ 126 h 996"/>
                <a:gd name="T10" fmla="*/ 1664 w 1695"/>
                <a:gd name="T11" fmla="*/ 159 h 996"/>
                <a:gd name="T12" fmla="*/ 974 w 1695"/>
                <a:gd name="T13" fmla="*/ 788 h 996"/>
                <a:gd name="T14" fmla="*/ 970 w 1695"/>
                <a:gd name="T15" fmla="*/ 803 h 996"/>
                <a:gd name="T16" fmla="*/ 967 w 1695"/>
                <a:gd name="T17" fmla="*/ 842 h 996"/>
                <a:gd name="T18" fmla="*/ 945 w 1695"/>
                <a:gd name="T19" fmla="*/ 904 h 996"/>
                <a:gd name="T20" fmla="*/ 904 w 1695"/>
                <a:gd name="T21" fmla="*/ 953 h 996"/>
                <a:gd name="T22" fmla="*/ 848 w 1695"/>
                <a:gd name="T23" fmla="*/ 985 h 996"/>
                <a:gd name="T24" fmla="*/ 783 w 1695"/>
                <a:gd name="T25" fmla="*/ 996 h 996"/>
                <a:gd name="T26" fmla="*/ 721 w 1695"/>
                <a:gd name="T27" fmla="*/ 986 h 996"/>
                <a:gd name="T28" fmla="*/ 668 w 1695"/>
                <a:gd name="T29" fmla="*/ 957 h 996"/>
                <a:gd name="T30" fmla="*/ 641 w 1695"/>
                <a:gd name="T31" fmla="*/ 932 h 996"/>
                <a:gd name="T32" fmla="*/ 627 w 1695"/>
                <a:gd name="T33" fmla="*/ 922 h 996"/>
                <a:gd name="T34" fmla="*/ 53 w 1695"/>
                <a:gd name="T35" fmla="*/ 688 h 996"/>
                <a:gd name="T36" fmla="*/ 19 w 1695"/>
                <a:gd name="T37" fmla="*/ 654 h 996"/>
                <a:gd name="T38" fmla="*/ 2 w 1695"/>
                <a:gd name="T39" fmla="*/ 610 h 996"/>
                <a:gd name="T40" fmla="*/ 2 w 1695"/>
                <a:gd name="T41" fmla="*/ 562 h 996"/>
                <a:gd name="T42" fmla="*/ 22 w 1695"/>
                <a:gd name="T43" fmla="*/ 517 h 996"/>
                <a:gd name="T44" fmla="*/ 57 w 1695"/>
                <a:gd name="T45" fmla="*/ 484 h 996"/>
                <a:gd name="T46" fmla="*/ 101 w 1695"/>
                <a:gd name="T47" fmla="*/ 466 h 996"/>
                <a:gd name="T48" fmla="*/ 148 w 1695"/>
                <a:gd name="T49" fmla="*/ 467 h 996"/>
                <a:gd name="T50" fmla="*/ 644 w 1695"/>
                <a:gd name="T51" fmla="*/ 663 h 996"/>
                <a:gd name="T52" fmla="*/ 660 w 1695"/>
                <a:gd name="T53" fmla="*/ 665 h 996"/>
                <a:gd name="T54" fmla="*/ 670 w 1695"/>
                <a:gd name="T55" fmla="*/ 658 h 996"/>
                <a:gd name="T56" fmla="*/ 723 w 1695"/>
                <a:gd name="T57" fmla="*/ 631 h 996"/>
                <a:gd name="T58" fmla="*/ 783 w 1695"/>
                <a:gd name="T59" fmla="*/ 621 h 996"/>
                <a:gd name="T60" fmla="*/ 830 w 1695"/>
                <a:gd name="T61" fmla="*/ 628 h 996"/>
                <a:gd name="T62" fmla="*/ 854 w 1695"/>
                <a:gd name="T63" fmla="*/ 636 h 996"/>
                <a:gd name="T64" fmla="*/ 862 w 1695"/>
                <a:gd name="T65" fmla="*/ 637 h 996"/>
                <a:gd name="T66" fmla="*/ 874 w 1695"/>
                <a:gd name="T67" fmla="*/ 630 h 996"/>
                <a:gd name="T68" fmla="*/ 1559 w 1695"/>
                <a:gd name="T69" fmla="*/ 11 h 996"/>
                <a:gd name="T70" fmla="*/ 1598 w 1695"/>
                <a:gd name="T71" fmla="*/ 0 h 9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695" h="996">
                  <a:moveTo>
                    <a:pt x="1598" y="0"/>
                  </a:moveTo>
                  <a:lnTo>
                    <a:pt x="1618" y="1"/>
                  </a:lnTo>
                  <a:lnTo>
                    <a:pt x="1637" y="7"/>
                  </a:lnTo>
                  <a:lnTo>
                    <a:pt x="1655" y="16"/>
                  </a:lnTo>
                  <a:lnTo>
                    <a:pt x="1671" y="30"/>
                  </a:lnTo>
                  <a:lnTo>
                    <a:pt x="1683" y="48"/>
                  </a:lnTo>
                  <a:lnTo>
                    <a:pt x="1692" y="67"/>
                  </a:lnTo>
                  <a:lnTo>
                    <a:pt x="1695" y="86"/>
                  </a:lnTo>
                  <a:lnTo>
                    <a:pt x="1694" y="106"/>
                  </a:lnTo>
                  <a:lnTo>
                    <a:pt x="1689" y="126"/>
                  </a:lnTo>
                  <a:lnTo>
                    <a:pt x="1678" y="144"/>
                  </a:lnTo>
                  <a:lnTo>
                    <a:pt x="1664" y="159"/>
                  </a:lnTo>
                  <a:lnTo>
                    <a:pt x="980" y="781"/>
                  </a:lnTo>
                  <a:lnTo>
                    <a:pt x="974" y="788"/>
                  </a:lnTo>
                  <a:lnTo>
                    <a:pt x="972" y="795"/>
                  </a:lnTo>
                  <a:lnTo>
                    <a:pt x="970" y="803"/>
                  </a:lnTo>
                  <a:lnTo>
                    <a:pt x="970" y="809"/>
                  </a:lnTo>
                  <a:lnTo>
                    <a:pt x="967" y="842"/>
                  </a:lnTo>
                  <a:lnTo>
                    <a:pt x="959" y="875"/>
                  </a:lnTo>
                  <a:lnTo>
                    <a:pt x="945" y="904"/>
                  </a:lnTo>
                  <a:lnTo>
                    <a:pt x="926" y="930"/>
                  </a:lnTo>
                  <a:lnTo>
                    <a:pt x="904" y="953"/>
                  </a:lnTo>
                  <a:lnTo>
                    <a:pt x="878" y="971"/>
                  </a:lnTo>
                  <a:lnTo>
                    <a:pt x="848" y="985"/>
                  </a:lnTo>
                  <a:lnTo>
                    <a:pt x="816" y="993"/>
                  </a:lnTo>
                  <a:lnTo>
                    <a:pt x="783" y="996"/>
                  </a:lnTo>
                  <a:lnTo>
                    <a:pt x="751" y="994"/>
                  </a:lnTo>
                  <a:lnTo>
                    <a:pt x="721" y="986"/>
                  </a:lnTo>
                  <a:lnTo>
                    <a:pt x="693" y="974"/>
                  </a:lnTo>
                  <a:lnTo>
                    <a:pt x="668" y="957"/>
                  </a:lnTo>
                  <a:lnTo>
                    <a:pt x="645" y="937"/>
                  </a:lnTo>
                  <a:lnTo>
                    <a:pt x="641" y="932"/>
                  </a:lnTo>
                  <a:lnTo>
                    <a:pt x="635" y="927"/>
                  </a:lnTo>
                  <a:lnTo>
                    <a:pt x="627" y="922"/>
                  </a:lnTo>
                  <a:lnTo>
                    <a:pt x="75" y="700"/>
                  </a:lnTo>
                  <a:lnTo>
                    <a:pt x="53" y="688"/>
                  </a:lnTo>
                  <a:lnTo>
                    <a:pt x="35" y="672"/>
                  </a:lnTo>
                  <a:lnTo>
                    <a:pt x="19" y="654"/>
                  </a:lnTo>
                  <a:lnTo>
                    <a:pt x="9" y="633"/>
                  </a:lnTo>
                  <a:lnTo>
                    <a:pt x="2" y="610"/>
                  </a:lnTo>
                  <a:lnTo>
                    <a:pt x="0" y="586"/>
                  </a:lnTo>
                  <a:lnTo>
                    <a:pt x="2" y="562"/>
                  </a:lnTo>
                  <a:lnTo>
                    <a:pt x="10" y="538"/>
                  </a:lnTo>
                  <a:lnTo>
                    <a:pt x="22" y="517"/>
                  </a:lnTo>
                  <a:lnTo>
                    <a:pt x="39" y="498"/>
                  </a:lnTo>
                  <a:lnTo>
                    <a:pt x="57" y="484"/>
                  </a:lnTo>
                  <a:lnTo>
                    <a:pt x="78" y="473"/>
                  </a:lnTo>
                  <a:lnTo>
                    <a:pt x="101" y="466"/>
                  </a:lnTo>
                  <a:lnTo>
                    <a:pt x="124" y="464"/>
                  </a:lnTo>
                  <a:lnTo>
                    <a:pt x="148" y="467"/>
                  </a:lnTo>
                  <a:lnTo>
                    <a:pt x="173" y="474"/>
                  </a:lnTo>
                  <a:lnTo>
                    <a:pt x="644" y="663"/>
                  </a:lnTo>
                  <a:lnTo>
                    <a:pt x="652" y="666"/>
                  </a:lnTo>
                  <a:lnTo>
                    <a:pt x="660" y="665"/>
                  </a:lnTo>
                  <a:lnTo>
                    <a:pt x="666" y="662"/>
                  </a:lnTo>
                  <a:lnTo>
                    <a:pt x="670" y="658"/>
                  </a:lnTo>
                  <a:lnTo>
                    <a:pt x="695" y="643"/>
                  </a:lnTo>
                  <a:lnTo>
                    <a:pt x="723" y="631"/>
                  </a:lnTo>
                  <a:lnTo>
                    <a:pt x="752" y="624"/>
                  </a:lnTo>
                  <a:lnTo>
                    <a:pt x="783" y="621"/>
                  </a:lnTo>
                  <a:lnTo>
                    <a:pt x="807" y="623"/>
                  </a:lnTo>
                  <a:lnTo>
                    <a:pt x="830" y="628"/>
                  </a:lnTo>
                  <a:lnTo>
                    <a:pt x="852" y="635"/>
                  </a:lnTo>
                  <a:lnTo>
                    <a:pt x="854" y="636"/>
                  </a:lnTo>
                  <a:lnTo>
                    <a:pt x="858" y="637"/>
                  </a:lnTo>
                  <a:lnTo>
                    <a:pt x="862" y="637"/>
                  </a:lnTo>
                  <a:lnTo>
                    <a:pt x="867" y="635"/>
                  </a:lnTo>
                  <a:lnTo>
                    <a:pt x="874" y="630"/>
                  </a:lnTo>
                  <a:lnTo>
                    <a:pt x="1541" y="24"/>
                  </a:lnTo>
                  <a:lnTo>
                    <a:pt x="1559" y="11"/>
                  </a:lnTo>
                  <a:lnTo>
                    <a:pt x="1578" y="4"/>
                  </a:lnTo>
                  <a:lnTo>
                    <a:pt x="159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89" name="Freeform 371"/>
          <p:cNvSpPr>
            <a:spLocks noEditPoints="1"/>
          </p:cNvSpPr>
          <p:nvPr/>
        </p:nvSpPr>
        <p:spPr bwMode="auto">
          <a:xfrm>
            <a:off x="3096908" y="3928420"/>
            <a:ext cx="137115" cy="106917"/>
          </a:xfrm>
          <a:custGeom>
            <a:avLst/>
            <a:gdLst>
              <a:gd name="T0" fmla="*/ 1041 w 3360"/>
              <a:gd name="T1" fmla="*/ 1459 h 2624"/>
              <a:gd name="T2" fmla="*/ 1151 w 3360"/>
              <a:gd name="T3" fmla="*/ 1575 h 2624"/>
              <a:gd name="T4" fmla="*/ 682 w 3360"/>
              <a:gd name="T5" fmla="*/ 1681 h 2624"/>
              <a:gd name="T6" fmla="*/ 3040 w 3360"/>
              <a:gd name="T7" fmla="*/ 2405 h 2624"/>
              <a:gd name="T8" fmla="*/ 2664 w 3360"/>
              <a:gd name="T9" fmla="*/ 1675 h 2624"/>
              <a:gd name="T10" fmla="*/ 2254 w 3360"/>
              <a:gd name="T11" fmla="*/ 1524 h 2624"/>
              <a:gd name="T12" fmla="*/ 2330 w 3360"/>
              <a:gd name="T13" fmla="*/ 1455 h 2624"/>
              <a:gd name="T14" fmla="*/ 2814 w 3360"/>
              <a:gd name="T15" fmla="*/ 1463 h 2624"/>
              <a:gd name="T16" fmla="*/ 3358 w 3360"/>
              <a:gd name="T17" fmla="*/ 2564 h 2624"/>
              <a:gd name="T18" fmla="*/ 3338 w 3360"/>
              <a:gd name="T19" fmla="*/ 2616 h 2624"/>
              <a:gd name="T20" fmla="*/ 38 w 3360"/>
              <a:gd name="T21" fmla="*/ 2622 h 2624"/>
              <a:gd name="T22" fmla="*/ 0 w 3360"/>
              <a:gd name="T23" fmla="*/ 2580 h 2624"/>
              <a:gd name="T24" fmla="*/ 534 w 3360"/>
              <a:gd name="T25" fmla="*/ 1473 h 2624"/>
              <a:gd name="T26" fmla="*/ 1679 w 3360"/>
              <a:gd name="T27" fmla="*/ 359 h 2624"/>
              <a:gd name="T28" fmla="*/ 1491 w 3360"/>
              <a:gd name="T29" fmla="*/ 405 h 2624"/>
              <a:gd name="T30" fmla="*/ 1349 w 3360"/>
              <a:gd name="T31" fmla="*/ 530 h 2624"/>
              <a:gd name="T32" fmla="*/ 1281 w 3360"/>
              <a:gd name="T33" fmla="*/ 709 h 2624"/>
              <a:gd name="T34" fmla="*/ 1304 w 3360"/>
              <a:gd name="T35" fmla="*/ 904 h 2624"/>
              <a:gd name="T36" fmla="*/ 1412 w 3360"/>
              <a:gd name="T37" fmla="*/ 1060 h 2624"/>
              <a:gd name="T38" fmla="*/ 1580 w 3360"/>
              <a:gd name="T39" fmla="*/ 1148 h 2624"/>
              <a:gd name="T40" fmla="*/ 1779 w 3360"/>
              <a:gd name="T41" fmla="*/ 1148 h 2624"/>
              <a:gd name="T42" fmla="*/ 1947 w 3360"/>
              <a:gd name="T43" fmla="*/ 1060 h 2624"/>
              <a:gd name="T44" fmla="*/ 2055 w 3360"/>
              <a:gd name="T45" fmla="*/ 904 h 2624"/>
              <a:gd name="T46" fmla="*/ 2078 w 3360"/>
              <a:gd name="T47" fmla="*/ 709 h 2624"/>
              <a:gd name="T48" fmla="*/ 2010 w 3360"/>
              <a:gd name="T49" fmla="*/ 530 h 2624"/>
              <a:gd name="T50" fmla="*/ 1868 w 3360"/>
              <a:gd name="T51" fmla="*/ 405 h 2624"/>
              <a:gd name="T52" fmla="*/ 1679 w 3360"/>
              <a:gd name="T53" fmla="*/ 359 h 2624"/>
              <a:gd name="T54" fmla="*/ 1880 w 3360"/>
              <a:gd name="T55" fmla="*/ 26 h 2624"/>
              <a:gd name="T56" fmla="*/ 2117 w 3360"/>
              <a:gd name="T57" fmla="*/ 138 h 2624"/>
              <a:gd name="T58" fmla="*/ 2301 w 3360"/>
              <a:gd name="T59" fmla="*/ 321 h 2624"/>
              <a:gd name="T60" fmla="*/ 2413 w 3360"/>
              <a:gd name="T61" fmla="*/ 558 h 2624"/>
              <a:gd name="T62" fmla="*/ 2439 w 3360"/>
              <a:gd name="T63" fmla="*/ 822 h 2624"/>
              <a:gd name="T64" fmla="*/ 2396 w 3360"/>
              <a:gd name="T65" fmla="*/ 1040 h 2624"/>
              <a:gd name="T66" fmla="*/ 2307 w 3360"/>
              <a:gd name="T67" fmla="*/ 1216 h 2624"/>
              <a:gd name="T68" fmla="*/ 2187 w 3360"/>
              <a:gd name="T69" fmla="*/ 1372 h 2624"/>
              <a:gd name="T70" fmla="*/ 2051 w 3360"/>
              <a:gd name="T71" fmla="*/ 1524 h 2624"/>
              <a:gd name="T72" fmla="*/ 1911 w 3360"/>
              <a:gd name="T73" fmla="*/ 1690 h 2624"/>
              <a:gd name="T74" fmla="*/ 1784 w 3360"/>
              <a:gd name="T75" fmla="*/ 1888 h 2624"/>
              <a:gd name="T76" fmla="*/ 1712 w 3360"/>
              <a:gd name="T77" fmla="*/ 2028 h 2624"/>
              <a:gd name="T78" fmla="*/ 1660 w 3360"/>
              <a:gd name="T79" fmla="*/ 2036 h 2624"/>
              <a:gd name="T80" fmla="*/ 1600 w 3360"/>
              <a:gd name="T81" fmla="*/ 1939 h 2624"/>
              <a:gd name="T82" fmla="*/ 1463 w 3360"/>
              <a:gd name="T83" fmla="*/ 1711 h 2624"/>
              <a:gd name="T84" fmla="*/ 1309 w 3360"/>
              <a:gd name="T85" fmla="*/ 1525 h 2624"/>
              <a:gd name="T86" fmla="*/ 1160 w 3360"/>
              <a:gd name="T87" fmla="*/ 1358 h 2624"/>
              <a:gd name="T88" fmla="*/ 1030 w 3360"/>
              <a:gd name="T89" fmla="*/ 1183 h 2624"/>
              <a:gd name="T90" fmla="*/ 944 w 3360"/>
              <a:gd name="T91" fmla="*/ 977 h 2624"/>
              <a:gd name="T92" fmla="*/ 921 w 3360"/>
              <a:gd name="T93" fmla="*/ 722 h 2624"/>
              <a:gd name="T94" fmla="*/ 981 w 3360"/>
              <a:gd name="T95" fmla="*/ 475 h 2624"/>
              <a:gd name="T96" fmla="*/ 1111 w 3360"/>
              <a:gd name="T97" fmla="*/ 262 h 2624"/>
              <a:gd name="T98" fmla="*/ 1301 w 3360"/>
              <a:gd name="T99" fmla="*/ 103 h 2624"/>
              <a:gd name="T100" fmla="*/ 1539 w 3360"/>
              <a:gd name="T101" fmla="*/ 13 h 26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3360" h="2624">
                <a:moveTo>
                  <a:pt x="574" y="1454"/>
                </a:moveTo>
                <a:lnTo>
                  <a:pt x="1018" y="1454"/>
                </a:lnTo>
                <a:lnTo>
                  <a:pt x="1029" y="1455"/>
                </a:lnTo>
                <a:lnTo>
                  <a:pt x="1041" y="1459"/>
                </a:lnTo>
                <a:lnTo>
                  <a:pt x="1051" y="1465"/>
                </a:lnTo>
                <a:lnTo>
                  <a:pt x="1059" y="1473"/>
                </a:lnTo>
                <a:lnTo>
                  <a:pt x="1105" y="1524"/>
                </a:lnTo>
                <a:lnTo>
                  <a:pt x="1151" y="1575"/>
                </a:lnTo>
                <a:lnTo>
                  <a:pt x="1238" y="1673"/>
                </a:lnTo>
                <a:lnTo>
                  <a:pt x="712" y="1673"/>
                </a:lnTo>
                <a:lnTo>
                  <a:pt x="696" y="1675"/>
                </a:lnTo>
                <a:lnTo>
                  <a:pt x="682" y="1681"/>
                </a:lnTo>
                <a:lnTo>
                  <a:pt x="671" y="1691"/>
                </a:lnTo>
                <a:lnTo>
                  <a:pt x="662" y="1703"/>
                </a:lnTo>
                <a:lnTo>
                  <a:pt x="320" y="2405"/>
                </a:lnTo>
                <a:lnTo>
                  <a:pt x="3040" y="2405"/>
                </a:lnTo>
                <a:lnTo>
                  <a:pt x="2698" y="1703"/>
                </a:lnTo>
                <a:lnTo>
                  <a:pt x="2689" y="1691"/>
                </a:lnTo>
                <a:lnTo>
                  <a:pt x="2678" y="1681"/>
                </a:lnTo>
                <a:lnTo>
                  <a:pt x="2664" y="1675"/>
                </a:lnTo>
                <a:lnTo>
                  <a:pt x="2648" y="1673"/>
                </a:lnTo>
                <a:lnTo>
                  <a:pt x="2121" y="1673"/>
                </a:lnTo>
                <a:lnTo>
                  <a:pt x="2208" y="1575"/>
                </a:lnTo>
                <a:lnTo>
                  <a:pt x="2254" y="1524"/>
                </a:lnTo>
                <a:lnTo>
                  <a:pt x="2300" y="1473"/>
                </a:lnTo>
                <a:lnTo>
                  <a:pt x="2308" y="1465"/>
                </a:lnTo>
                <a:lnTo>
                  <a:pt x="2318" y="1459"/>
                </a:lnTo>
                <a:lnTo>
                  <a:pt x="2330" y="1455"/>
                </a:lnTo>
                <a:lnTo>
                  <a:pt x="2341" y="1454"/>
                </a:lnTo>
                <a:lnTo>
                  <a:pt x="2786" y="1454"/>
                </a:lnTo>
                <a:lnTo>
                  <a:pt x="2800" y="1456"/>
                </a:lnTo>
                <a:lnTo>
                  <a:pt x="2814" y="1463"/>
                </a:lnTo>
                <a:lnTo>
                  <a:pt x="2826" y="1473"/>
                </a:lnTo>
                <a:lnTo>
                  <a:pt x="2835" y="1485"/>
                </a:lnTo>
                <a:lnTo>
                  <a:pt x="3352" y="2546"/>
                </a:lnTo>
                <a:lnTo>
                  <a:pt x="3358" y="2564"/>
                </a:lnTo>
                <a:lnTo>
                  <a:pt x="3360" y="2580"/>
                </a:lnTo>
                <a:lnTo>
                  <a:pt x="3357" y="2594"/>
                </a:lnTo>
                <a:lnTo>
                  <a:pt x="3349" y="2607"/>
                </a:lnTo>
                <a:lnTo>
                  <a:pt x="3338" y="2616"/>
                </a:lnTo>
                <a:lnTo>
                  <a:pt x="3322" y="2622"/>
                </a:lnTo>
                <a:lnTo>
                  <a:pt x="3303" y="2624"/>
                </a:lnTo>
                <a:lnTo>
                  <a:pt x="57" y="2624"/>
                </a:lnTo>
                <a:lnTo>
                  <a:pt x="38" y="2622"/>
                </a:lnTo>
                <a:lnTo>
                  <a:pt x="22" y="2616"/>
                </a:lnTo>
                <a:lnTo>
                  <a:pt x="11" y="2607"/>
                </a:lnTo>
                <a:lnTo>
                  <a:pt x="3" y="2594"/>
                </a:lnTo>
                <a:lnTo>
                  <a:pt x="0" y="2580"/>
                </a:lnTo>
                <a:lnTo>
                  <a:pt x="2" y="2564"/>
                </a:lnTo>
                <a:lnTo>
                  <a:pt x="8" y="2546"/>
                </a:lnTo>
                <a:lnTo>
                  <a:pt x="525" y="1485"/>
                </a:lnTo>
                <a:lnTo>
                  <a:pt x="534" y="1473"/>
                </a:lnTo>
                <a:lnTo>
                  <a:pt x="546" y="1463"/>
                </a:lnTo>
                <a:lnTo>
                  <a:pt x="560" y="1456"/>
                </a:lnTo>
                <a:lnTo>
                  <a:pt x="574" y="1454"/>
                </a:lnTo>
                <a:close/>
                <a:moveTo>
                  <a:pt x="1679" y="359"/>
                </a:moveTo>
                <a:lnTo>
                  <a:pt x="1629" y="362"/>
                </a:lnTo>
                <a:lnTo>
                  <a:pt x="1580" y="371"/>
                </a:lnTo>
                <a:lnTo>
                  <a:pt x="1534" y="386"/>
                </a:lnTo>
                <a:lnTo>
                  <a:pt x="1491" y="405"/>
                </a:lnTo>
                <a:lnTo>
                  <a:pt x="1450" y="431"/>
                </a:lnTo>
                <a:lnTo>
                  <a:pt x="1412" y="460"/>
                </a:lnTo>
                <a:lnTo>
                  <a:pt x="1379" y="494"/>
                </a:lnTo>
                <a:lnTo>
                  <a:pt x="1349" y="530"/>
                </a:lnTo>
                <a:lnTo>
                  <a:pt x="1325" y="571"/>
                </a:lnTo>
                <a:lnTo>
                  <a:pt x="1304" y="615"/>
                </a:lnTo>
                <a:lnTo>
                  <a:pt x="1290" y="662"/>
                </a:lnTo>
                <a:lnTo>
                  <a:pt x="1281" y="709"/>
                </a:lnTo>
                <a:lnTo>
                  <a:pt x="1278" y="760"/>
                </a:lnTo>
                <a:lnTo>
                  <a:pt x="1281" y="810"/>
                </a:lnTo>
                <a:lnTo>
                  <a:pt x="1290" y="859"/>
                </a:lnTo>
                <a:lnTo>
                  <a:pt x="1304" y="904"/>
                </a:lnTo>
                <a:lnTo>
                  <a:pt x="1325" y="948"/>
                </a:lnTo>
                <a:lnTo>
                  <a:pt x="1349" y="989"/>
                </a:lnTo>
                <a:lnTo>
                  <a:pt x="1379" y="1026"/>
                </a:lnTo>
                <a:lnTo>
                  <a:pt x="1412" y="1060"/>
                </a:lnTo>
                <a:lnTo>
                  <a:pt x="1450" y="1089"/>
                </a:lnTo>
                <a:lnTo>
                  <a:pt x="1491" y="1114"/>
                </a:lnTo>
                <a:lnTo>
                  <a:pt x="1534" y="1134"/>
                </a:lnTo>
                <a:lnTo>
                  <a:pt x="1580" y="1148"/>
                </a:lnTo>
                <a:lnTo>
                  <a:pt x="1629" y="1158"/>
                </a:lnTo>
                <a:lnTo>
                  <a:pt x="1679" y="1162"/>
                </a:lnTo>
                <a:lnTo>
                  <a:pt x="1730" y="1158"/>
                </a:lnTo>
                <a:lnTo>
                  <a:pt x="1779" y="1148"/>
                </a:lnTo>
                <a:lnTo>
                  <a:pt x="1825" y="1134"/>
                </a:lnTo>
                <a:lnTo>
                  <a:pt x="1868" y="1114"/>
                </a:lnTo>
                <a:lnTo>
                  <a:pt x="1909" y="1089"/>
                </a:lnTo>
                <a:lnTo>
                  <a:pt x="1947" y="1060"/>
                </a:lnTo>
                <a:lnTo>
                  <a:pt x="1980" y="1026"/>
                </a:lnTo>
                <a:lnTo>
                  <a:pt x="2010" y="989"/>
                </a:lnTo>
                <a:lnTo>
                  <a:pt x="2034" y="948"/>
                </a:lnTo>
                <a:lnTo>
                  <a:pt x="2055" y="904"/>
                </a:lnTo>
                <a:lnTo>
                  <a:pt x="2069" y="859"/>
                </a:lnTo>
                <a:lnTo>
                  <a:pt x="2078" y="810"/>
                </a:lnTo>
                <a:lnTo>
                  <a:pt x="2081" y="760"/>
                </a:lnTo>
                <a:lnTo>
                  <a:pt x="2078" y="709"/>
                </a:lnTo>
                <a:lnTo>
                  <a:pt x="2069" y="662"/>
                </a:lnTo>
                <a:lnTo>
                  <a:pt x="2055" y="615"/>
                </a:lnTo>
                <a:lnTo>
                  <a:pt x="2034" y="571"/>
                </a:lnTo>
                <a:lnTo>
                  <a:pt x="2010" y="530"/>
                </a:lnTo>
                <a:lnTo>
                  <a:pt x="1980" y="494"/>
                </a:lnTo>
                <a:lnTo>
                  <a:pt x="1947" y="460"/>
                </a:lnTo>
                <a:lnTo>
                  <a:pt x="1909" y="431"/>
                </a:lnTo>
                <a:lnTo>
                  <a:pt x="1868" y="405"/>
                </a:lnTo>
                <a:lnTo>
                  <a:pt x="1825" y="386"/>
                </a:lnTo>
                <a:lnTo>
                  <a:pt x="1779" y="371"/>
                </a:lnTo>
                <a:lnTo>
                  <a:pt x="1730" y="362"/>
                </a:lnTo>
                <a:lnTo>
                  <a:pt x="1679" y="359"/>
                </a:lnTo>
                <a:close/>
                <a:moveTo>
                  <a:pt x="1676" y="0"/>
                </a:moveTo>
                <a:lnTo>
                  <a:pt x="1746" y="3"/>
                </a:lnTo>
                <a:lnTo>
                  <a:pt x="1813" y="12"/>
                </a:lnTo>
                <a:lnTo>
                  <a:pt x="1880" y="26"/>
                </a:lnTo>
                <a:lnTo>
                  <a:pt x="1943" y="47"/>
                </a:lnTo>
                <a:lnTo>
                  <a:pt x="2004" y="72"/>
                </a:lnTo>
                <a:lnTo>
                  <a:pt x="2062" y="103"/>
                </a:lnTo>
                <a:lnTo>
                  <a:pt x="2117" y="138"/>
                </a:lnTo>
                <a:lnTo>
                  <a:pt x="2169" y="178"/>
                </a:lnTo>
                <a:lnTo>
                  <a:pt x="2217" y="222"/>
                </a:lnTo>
                <a:lnTo>
                  <a:pt x="2260" y="269"/>
                </a:lnTo>
                <a:lnTo>
                  <a:pt x="2301" y="321"/>
                </a:lnTo>
                <a:lnTo>
                  <a:pt x="2336" y="376"/>
                </a:lnTo>
                <a:lnTo>
                  <a:pt x="2367" y="434"/>
                </a:lnTo>
                <a:lnTo>
                  <a:pt x="2393" y="494"/>
                </a:lnTo>
                <a:lnTo>
                  <a:pt x="2413" y="558"/>
                </a:lnTo>
                <a:lnTo>
                  <a:pt x="2428" y="623"/>
                </a:lnTo>
                <a:lnTo>
                  <a:pt x="2438" y="690"/>
                </a:lnTo>
                <a:lnTo>
                  <a:pt x="2441" y="760"/>
                </a:lnTo>
                <a:lnTo>
                  <a:pt x="2439" y="822"/>
                </a:lnTo>
                <a:lnTo>
                  <a:pt x="2433" y="881"/>
                </a:lnTo>
                <a:lnTo>
                  <a:pt x="2423" y="937"/>
                </a:lnTo>
                <a:lnTo>
                  <a:pt x="2411" y="990"/>
                </a:lnTo>
                <a:lnTo>
                  <a:pt x="2396" y="1040"/>
                </a:lnTo>
                <a:lnTo>
                  <a:pt x="2377" y="1086"/>
                </a:lnTo>
                <a:lnTo>
                  <a:pt x="2356" y="1132"/>
                </a:lnTo>
                <a:lnTo>
                  <a:pt x="2333" y="1175"/>
                </a:lnTo>
                <a:lnTo>
                  <a:pt x="2307" y="1216"/>
                </a:lnTo>
                <a:lnTo>
                  <a:pt x="2280" y="1257"/>
                </a:lnTo>
                <a:lnTo>
                  <a:pt x="2250" y="1296"/>
                </a:lnTo>
                <a:lnTo>
                  <a:pt x="2219" y="1334"/>
                </a:lnTo>
                <a:lnTo>
                  <a:pt x="2187" y="1372"/>
                </a:lnTo>
                <a:lnTo>
                  <a:pt x="2153" y="1410"/>
                </a:lnTo>
                <a:lnTo>
                  <a:pt x="2120" y="1447"/>
                </a:lnTo>
                <a:lnTo>
                  <a:pt x="2085" y="1486"/>
                </a:lnTo>
                <a:lnTo>
                  <a:pt x="2051" y="1524"/>
                </a:lnTo>
                <a:lnTo>
                  <a:pt x="2015" y="1564"/>
                </a:lnTo>
                <a:lnTo>
                  <a:pt x="1980" y="1605"/>
                </a:lnTo>
                <a:lnTo>
                  <a:pt x="1946" y="1646"/>
                </a:lnTo>
                <a:lnTo>
                  <a:pt x="1911" y="1690"/>
                </a:lnTo>
                <a:lnTo>
                  <a:pt x="1878" y="1736"/>
                </a:lnTo>
                <a:lnTo>
                  <a:pt x="1845" y="1785"/>
                </a:lnTo>
                <a:lnTo>
                  <a:pt x="1814" y="1835"/>
                </a:lnTo>
                <a:lnTo>
                  <a:pt x="1784" y="1888"/>
                </a:lnTo>
                <a:lnTo>
                  <a:pt x="1756" y="1945"/>
                </a:lnTo>
                <a:lnTo>
                  <a:pt x="1730" y="2005"/>
                </a:lnTo>
                <a:lnTo>
                  <a:pt x="1722" y="2018"/>
                </a:lnTo>
                <a:lnTo>
                  <a:pt x="1712" y="2028"/>
                </a:lnTo>
                <a:lnTo>
                  <a:pt x="1699" y="2036"/>
                </a:lnTo>
                <a:lnTo>
                  <a:pt x="1686" y="2039"/>
                </a:lnTo>
                <a:lnTo>
                  <a:pt x="1673" y="2039"/>
                </a:lnTo>
                <a:lnTo>
                  <a:pt x="1660" y="2036"/>
                </a:lnTo>
                <a:lnTo>
                  <a:pt x="1647" y="2028"/>
                </a:lnTo>
                <a:lnTo>
                  <a:pt x="1636" y="2018"/>
                </a:lnTo>
                <a:lnTo>
                  <a:pt x="1629" y="2005"/>
                </a:lnTo>
                <a:lnTo>
                  <a:pt x="1600" y="1939"/>
                </a:lnTo>
                <a:lnTo>
                  <a:pt x="1568" y="1877"/>
                </a:lnTo>
                <a:lnTo>
                  <a:pt x="1534" y="1818"/>
                </a:lnTo>
                <a:lnTo>
                  <a:pt x="1500" y="1763"/>
                </a:lnTo>
                <a:lnTo>
                  <a:pt x="1463" y="1711"/>
                </a:lnTo>
                <a:lnTo>
                  <a:pt x="1425" y="1662"/>
                </a:lnTo>
                <a:lnTo>
                  <a:pt x="1388" y="1615"/>
                </a:lnTo>
                <a:lnTo>
                  <a:pt x="1349" y="1569"/>
                </a:lnTo>
                <a:lnTo>
                  <a:pt x="1309" y="1525"/>
                </a:lnTo>
                <a:lnTo>
                  <a:pt x="1271" y="1483"/>
                </a:lnTo>
                <a:lnTo>
                  <a:pt x="1233" y="1441"/>
                </a:lnTo>
                <a:lnTo>
                  <a:pt x="1195" y="1399"/>
                </a:lnTo>
                <a:lnTo>
                  <a:pt x="1160" y="1358"/>
                </a:lnTo>
                <a:lnTo>
                  <a:pt x="1124" y="1315"/>
                </a:lnTo>
                <a:lnTo>
                  <a:pt x="1091" y="1272"/>
                </a:lnTo>
                <a:lnTo>
                  <a:pt x="1060" y="1229"/>
                </a:lnTo>
                <a:lnTo>
                  <a:pt x="1030" y="1183"/>
                </a:lnTo>
                <a:lnTo>
                  <a:pt x="1005" y="1135"/>
                </a:lnTo>
                <a:lnTo>
                  <a:pt x="982" y="1085"/>
                </a:lnTo>
                <a:lnTo>
                  <a:pt x="961" y="1033"/>
                </a:lnTo>
                <a:lnTo>
                  <a:pt x="944" y="977"/>
                </a:lnTo>
                <a:lnTo>
                  <a:pt x="932" y="918"/>
                </a:lnTo>
                <a:lnTo>
                  <a:pt x="922" y="852"/>
                </a:lnTo>
                <a:lnTo>
                  <a:pt x="919" y="787"/>
                </a:lnTo>
                <a:lnTo>
                  <a:pt x="921" y="722"/>
                </a:lnTo>
                <a:lnTo>
                  <a:pt x="929" y="658"/>
                </a:lnTo>
                <a:lnTo>
                  <a:pt x="941" y="595"/>
                </a:lnTo>
                <a:lnTo>
                  <a:pt x="958" y="534"/>
                </a:lnTo>
                <a:lnTo>
                  <a:pt x="981" y="475"/>
                </a:lnTo>
                <a:lnTo>
                  <a:pt x="1007" y="418"/>
                </a:lnTo>
                <a:lnTo>
                  <a:pt x="1038" y="363"/>
                </a:lnTo>
                <a:lnTo>
                  <a:pt x="1072" y="311"/>
                </a:lnTo>
                <a:lnTo>
                  <a:pt x="1111" y="262"/>
                </a:lnTo>
                <a:lnTo>
                  <a:pt x="1153" y="216"/>
                </a:lnTo>
                <a:lnTo>
                  <a:pt x="1199" y="175"/>
                </a:lnTo>
                <a:lnTo>
                  <a:pt x="1248" y="136"/>
                </a:lnTo>
                <a:lnTo>
                  <a:pt x="1301" y="103"/>
                </a:lnTo>
                <a:lnTo>
                  <a:pt x="1356" y="72"/>
                </a:lnTo>
                <a:lnTo>
                  <a:pt x="1415" y="48"/>
                </a:lnTo>
                <a:lnTo>
                  <a:pt x="1476" y="27"/>
                </a:lnTo>
                <a:lnTo>
                  <a:pt x="1539" y="13"/>
                </a:lnTo>
                <a:lnTo>
                  <a:pt x="1606" y="4"/>
                </a:lnTo>
                <a:lnTo>
                  <a:pt x="1676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90" name="Group 1067"/>
          <p:cNvGrpSpPr/>
          <p:nvPr/>
        </p:nvGrpSpPr>
        <p:grpSpPr>
          <a:xfrm>
            <a:off x="3104232" y="4068965"/>
            <a:ext cx="129791" cy="129791"/>
            <a:chOff x="9093200" y="1905001"/>
            <a:chExt cx="577850" cy="577850"/>
          </a:xfrm>
          <a:solidFill>
            <a:schemeClr val="bg1"/>
          </a:solidFill>
        </p:grpSpPr>
        <p:sp>
          <p:nvSpPr>
            <p:cNvPr id="91" name="Freeform 429"/>
            <p:cNvSpPr>
              <a:spLocks noEditPoints="1"/>
            </p:cNvSpPr>
            <p:nvPr/>
          </p:nvSpPr>
          <p:spPr bwMode="auto">
            <a:xfrm>
              <a:off x="9093200" y="1905001"/>
              <a:ext cx="577850" cy="577850"/>
            </a:xfrm>
            <a:custGeom>
              <a:avLst/>
              <a:gdLst>
                <a:gd name="T0" fmla="*/ 1532 w 3643"/>
                <a:gd name="T1" fmla="*/ 406 h 3643"/>
                <a:gd name="T2" fmla="*/ 1176 w 3643"/>
                <a:gd name="T3" fmla="*/ 530 h 3643"/>
                <a:gd name="T4" fmla="*/ 868 w 3643"/>
                <a:gd name="T5" fmla="*/ 737 h 3643"/>
                <a:gd name="T6" fmla="*/ 624 w 3643"/>
                <a:gd name="T7" fmla="*/ 1015 h 3643"/>
                <a:gd name="T8" fmla="*/ 457 w 3643"/>
                <a:gd name="T9" fmla="*/ 1347 h 3643"/>
                <a:gd name="T10" fmla="*/ 380 w 3643"/>
                <a:gd name="T11" fmla="*/ 1722 h 3643"/>
                <a:gd name="T12" fmla="*/ 407 w 3643"/>
                <a:gd name="T13" fmla="*/ 2111 h 3643"/>
                <a:gd name="T14" fmla="*/ 530 w 3643"/>
                <a:gd name="T15" fmla="*/ 2467 h 3643"/>
                <a:gd name="T16" fmla="*/ 737 w 3643"/>
                <a:gd name="T17" fmla="*/ 2775 h 3643"/>
                <a:gd name="T18" fmla="*/ 1015 w 3643"/>
                <a:gd name="T19" fmla="*/ 3019 h 3643"/>
                <a:gd name="T20" fmla="*/ 1347 w 3643"/>
                <a:gd name="T21" fmla="*/ 3186 h 3643"/>
                <a:gd name="T22" fmla="*/ 1723 w 3643"/>
                <a:gd name="T23" fmla="*/ 3263 h 3643"/>
                <a:gd name="T24" fmla="*/ 2113 w 3643"/>
                <a:gd name="T25" fmla="*/ 3236 h 3643"/>
                <a:gd name="T26" fmla="*/ 2469 w 3643"/>
                <a:gd name="T27" fmla="*/ 3113 h 3643"/>
                <a:gd name="T28" fmla="*/ 2775 w 3643"/>
                <a:gd name="T29" fmla="*/ 2906 h 3643"/>
                <a:gd name="T30" fmla="*/ 3019 w 3643"/>
                <a:gd name="T31" fmla="*/ 2628 h 3643"/>
                <a:gd name="T32" fmla="*/ 3186 w 3643"/>
                <a:gd name="T33" fmla="*/ 2294 h 3643"/>
                <a:gd name="T34" fmla="*/ 3263 w 3643"/>
                <a:gd name="T35" fmla="*/ 1920 h 3643"/>
                <a:gd name="T36" fmla="*/ 3236 w 3643"/>
                <a:gd name="T37" fmla="*/ 1530 h 3643"/>
                <a:gd name="T38" fmla="*/ 3113 w 3643"/>
                <a:gd name="T39" fmla="*/ 1174 h 3643"/>
                <a:gd name="T40" fmla="*/ 2906 w 3643"/>
                <a:gd name="T41" fmla="*/ 868 h 3643"/>
                <a:gd name="T42" fmla="*/ 2628 w 3643"/>
                <a:gd name="T43" fmla="*/ 624 h 3643"/>
                <a:gd name="T44" fmla="*/ 2296 w 3643"/>
                <a:gd name="T45" fmla="*/ 457 h 3643"/>
                <a:gd name="T46" fmla="*/ 1921 w 3643"/>
                <a:gd name="T47" fmla="*/ 380 h 3643"/>
                <a:gd name="T48" fmla="*/ 2042 w 3643"/>
                <a:gd name="T49" fmla="*/ 13 h 3643"/>
                <a:gd name="T50" fmla="*/ 2457 w 3643"/>
                <a:gd name="T51" fmla="*/ 114 h 3643"/>
                <a:gd name="T52" fmla="*/ 2828 w 3643"/>
                <a:gd name="T53" fmla="*/ 304 h 3643"/>
                <a:gd name="T54" fmla="*/ 3145 w 3643"/>
                <a:gd name="T55" fmla="*/ 571 h 3643"/>
                <a:gd name="T56" fmla="*/ 3394 w 3643"/>
                <a:gd name="T57" fmla="*/ 903 h 3643"/>
                <a:gd name="T58" fmla="*/ 3563 w 3643"/>
                <a:gd name="T59" fmla="*/ 1286 h 3643"/>
                <a:gd name="T60" fmla="*/ 3640 w 3643"/>
                <a:gd name="T61" fmla="*/ 1710 h 3643"/>
                <a:gd name="T62" fmla="*/ 3613 w 3643"/>
                <a:gd name="T63" fmla="*/ 2148 h 3643"/>
                <a:gd name="T64" fmla="*/ 3489 w 3643"/>
                <a:gd name="T65" fmla="*/ 2553 h 3643"/>
                <a:gd name="T66" fmla="*/ 3278 w 3643"/>
                <a:gd name="T67" fmla="*/ 2912 h 3643"/>
                <a:gd name="T68" fmla="*/ 2994 w 3643"/>
                <a:gd name="T69" fmla="*/ 3214 h 3643"/>
                <a:gd name="T70" fmla="*/ 2648 w 3643"/>
                <a:gd name="T71" fmla="*/ 3443 h 3643"/>
                <a:gd name="T72" fmla="*/ 2254 w 3643"/>
                <a:gd name="T73" fmla="*/ 3591 h 3643"/>
                <a:gd name="T74" fmla="*/ 1822 w 3643"/>
                <a:gd name="T75" fmla="*/ 3643 h 3643"/>
                <a:gd name="T76" fmla="*/ 1390 w 3643"/>
                <a:gd name="T77" fmla="*/ 3591 h 3643"/>
                <a:gd name="T78" fmla="*/ 995 w 3643"/>
                <a:gd name="T79" fmla="*/ 3443 h 3643"/>
                <a:gd name="T80" fmla="*/ 649 w 3643"/>
                <a:gd name="T81" fmla="*/ 3214 h 3643"/>
                <a:gd name="T82" fmla="*/ 365 w 3643"/>
                <a:gd name="T83" fmla="*/ 2912 h 3643"/>
                <a:gd name="T84" fmla="*/ 154 w 3643"/>
                <a:gd name="T85" fmla="*/ 2553 h 3643"/>
                <a:gd name="T86" fmla="*/ 30 w 3643"/>
                <a:gd name="T87" fmla="*/ 2148 h 3643"/>
                <a:gd name="T88" fmla="*/ 0 w 3643"/>
                <a:gd name="T89" fmla="*/ 1821 h 3643"/>
                <a:gd name="T90" fmla="*/ 52 w 3643"/>
                <a:gd name="T91" fmla="*/ 1389 h 3643"/>
                <a:gd name="T92" fmla="*/ 200 w 3643"/>
                <a:gd name="T93" fmla="*/ 995 h 3643"/>
                <a:gd name="T94" fmla="*/ 429 w 3643"/>
                <a:gd name="T95" fmla="*/ 649 h 3643"/>
                <a:gd name="T96" fmla="*/ 730 w 3643"/>
                <a:gd name="T97" fmla="*/ 364 h 3643"/>
                <a:gd name="T98" fmla="*/ 1089 w 3643"/>
                <a:gd name="T99" fmla="*/ 153 h 3643"/>
                <a:gd name="T100" fmla="*/ 1495 w 3643"/>
                <a:gd name="T101" fmla="*/ 29 h 36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643" h="3643">
                  <a:moveTo>
                    <a:pt x="1822" y="377"/>
                  </a:moveTo>
                  <a:lnTo>
                    <a:pt x="1723" y="380"/>
                  </a:lnTo>
                  <a:lnTo>
                    <a:pt x="1626" y="390"/>
                  </a:lnTo>
                  <a:lnTo>
                    <a:pt x="1532" y="406"/>
                  </a:lnTo>
                  <a:lnTo>
                    <a:pt x="1438" y="428"/>
                  </a:lnTo>
                  <a:lnTo>
                    <a:pt x="1347" y="457"/>
                  </a:lnTo>
                  <a:lnTo>
                    <a:pt x="1260" y="490"/>
                  </a:lnTo>
                  <a:lnTo>
                    <a:pt x="1176" y="530"/>
                  </a:lnTo>
                  <a:lnTo>
                    <a:pt x="1093" y="574"/>
                  </a:lnTo>
                  <a:lnTo>
                    <a:pt x="1015" y="624"/>
                  </a:lnTo>
                  <a:lnTo>
                    <a:pt x="939" y="679"/>
                  </a:lnTo>
                  <a:lnTo>
                    <a:pt x="868" y="737"/>
                  </a:lnTo>
                  <a:lnTo>
                    <a:pt x="801" y="801"/>
                  </a:lnTo>
                  <a:lnTo>
                    <a:pt x="737" y="868"/>
                  </a:lnTo>
                  <a:lnTo>
                    <a:pt x="679" y="939"/>
                  </a:lnTo>
                  <a:lnTo>
                    <a:pt x="624" y="1015"/>
                  </a:lnTo>
                  <a:lnTo>
                    <a:pt x="574" y="1092"/>
                  </a:lnTo>
                  <a:lnTo>
                    <a:pt x="530" y="1174"/>
                  </a:lnTo>
                  <a:lnTo>
                    <a:pt x="491" y="1260"/>
                  </a:lnTo>
                  <a:lnTo>
                    <a:pt x="457" y="1347"/>
                  </a:lnTo>
                  <a:lnTo>
                    <a:pt x="429" y="1437"/>
                  </a:lnTo>
                  <a:lnTo>
                    <a:pt x="407" y="1530"/>
                  </a:lnTo>
                  <a:lnTo>
                    <a:pt x="390" y="1626"/>
                  </a:lnTo>
                  <a:lnTo>
                    <a:pt x="380" y="1722"/>
                  </a:lnTo>
                  <a:lnTo>
                    <a:pt x="377" y="1821"/>
                  </a:lnTo>
                  <a:lnTo>
                    <a:pt x="380" y="1920"/>
                  </a:lnTo>
                  <a:lnTo>
                    <a:pt x="390" y="2017"/>
                  </a:lnTo>
                  <a:lnTo>
                    <a:pt x="407" y="2111"/>
                  </a:lnTo>
                  <a:lnTo>
                    <a:pt x="429" y="2205"/>
                  </a:lnTo>
                  <a:lnTo>
                    <a:pt x="457" y="2294"/>
                  </a:lnTo>
                  <a:lnTo>
                    <a:pt x="491" y="2383"/>
                  </a:lnTo>
                  <a:lnTo>
                    <a:pt x="530" y="2467"/>
                  </a:lnTo>
                  <a:lnTo>
                    <a:pt x="574" y="2550"/>
                  </a:lnTo>
                  <a:lnTo>
                    <a:pt x="624" y="2628"/>
                  </a:lnTo>
                  <a:lnTo>
                    <a:pt x="679" y="2703"/>
                  </a:lnTo>
                  <a:lnTo>
                    <a:pt x="737" y="2775"/>
                  </a:lnTo>
                  <a:lnTo>
                    <a:pt x="801" y="2842"/>
                  </a:lnTo>
                  <a:lnTo>
                    <a:pt x="868" y="2906"/>
                  </a:lnTo>
                  <a:lnTo>
                    <a:pt x="939" y="2964"/>
                  </a:lnTo>
                  <a:lnTo>
                    <a:pt x="1015" y="3019"/>
                  </a:lnTo>
                  <a:lnTo>
                    <a:pt x="1093" y="3068"/>
                  </a:lnTo>
                  <a:lnTo>
                    <a:pt x="1176" y="3113"/>
                  </a:lnTo>
                  <a:lnTo>
                    <a:pt x="1260" y="3152"/>
                  </a:lnTo>
                  <a:lnTo>
                    <a:pt x="1347" y="3186"/>
                  </a:lnTo>
                  <a:lnTo>
                    <a:pt x="1438" y="3214"/>
                  </a:lnTo>
                  <a:lnTo>
                    <a:pt x="1532" y="3236"/>
                  </a:lnTo>
                  <a:lnTo>
                    <a:pt x="1626" y="3253"/>
                  </a:lnTo>
                  <a:lnTo>
                    <a:pt x="1723" y="3263"/>
                  </a:lnTo>
                  <a:lnTo>
                    <a:pt x="1822" y="3266"/>
                  </a:lnTo>
                  <a:lnTo>
                    <a:pt x="1921" y="3263"/>
                  </a:lnTo>
                  <a:lnTo>
                    <a:pt x="2017" y="3253"/>
                  </a:lnTo>
                  <a:lnTo>
                    <a:pt x="2113" y="3236"/>
                  </a:lnTo>
                  <a:lnTo>
                    <a:pt x="2205" y="3214"/>
                  </a:lnTo>
                  <a:lnTo>
                    <a:pt x="2296" y="3186"/>
                  </a:lnTo>
                  <a:lnTo>
                    <a:pt x="2383" y="3152"/>
                  </a:lnTo>
                  <a:lnTo>
                    <a:pt x="2469" y="3113"/>
                  </a:lnTo>
                  <a:lnTo>
                    <a:pt x="2550" y="3068"/>
                  </a:lnTo>
                  <a:lnTo>
                    <a:pt x="2628" y="3019"/>
                  </a:lnTo>
                  <a:lnTo>
                    <a:pt x="2704" y="2964"/>
                  </a:lnTo>
                  <a:lnTo>
                    <a:pt x="2775" y="2906"/>
                  </a:lnTo>
                  <a:lnTo>
                    <a:pt x="2842" y="2842"/>
                  </a:lnTo>
                  <a:lnTo>
                    <a:pt x="2906" y="2775"/>
                  </a:lnTo>
                  <a:lnTo>
                    <a:pt x="2964" y="2703"/>
                  </a:lnTo>
                  <a:lnTo>
                    <a:pt x="3019" y="2628"/>
                  </a:lnTo>
                  <a:lnTo>
                    <a:pt x="3069" y="2550"/>
                  </a:lnTo>
                  <a:lnTo>
                    <a:pt x="3113" y="2467"/>
                  </a:lnTo>
                  <a:lnTo>
                    <a:pt x="3152" y="2383"/>
                  </a:lnTo>
                  <a:lnTo>
                    <a:pt x="3186" y="2294"/>
                  </a:lnTo>
                  <a:lnTo>
                    <a:pt x="3214" y="2205"/>
                  </a:lnTo>
                  <a:lnTo>
                    <a:pt x="3236" y="2111"/>
                  </a:lnTo>
                  <a:lnTo>
                    <a:pt x="3253" y="2017"/>
                  </a:lnTo>
                  <a:lnTo>
                    <a:pt x="3263" y="1920"/>
                  </a:lnTo>
                  <a:lnTo>
                    <a:pt x="3266" y="1821"/>
                  </a:lnTo>
                  <a:lnTo>
                    <a:pt x="3263" y="1722"/>
                  </a:lnTo>
                  <a:lnTo>
                    <a:pt x="3253" y="1626"/>
                  </a:lnTo>
                  <a:lnTo>
                    <a:pt x="3236" y="1530"/>
                  </a:lnTo>
                  <a:lnTo>
                    <a:pt x="3214" y="1437"/>
                  </a:lnTo>
                  <a:lnTo>
                    <a:pt x="3186" y="1347"/>
                  </a:lnTo>
                  <a:lnTo>
                    <a:pt x="3152" y="1260"/>
                  </a:lnTo>
                  <a:lnTo>
                    <a:pt x="3113" y="1174"/>
                  </a:lnTo>
                  <a:lnTo>
                    <a:pt x="3069" y="1092"/>
                  </a:lnTo>
                  <a:lnTo>
                    <a:pt x="3019" y="1015"/>
                  </a:lnTo>
                  <a:lnTo>
                    <a:pt x="2964" y="939"/>
                  </a:lnTo>
                  <a:lnTo>
                    <a:pt x="2906" y="868"/>
                  </a:lnTo>
                  <a:lnTo>
                    <a:pt x="2842" y="801"/>
                  </a:lnTo>
                  <a:lnTo>
                    <a:pt x="2775" y="737"/>
                  </a:lnTo>
                  <a:lnTo>
                    <a:pt x="2704" y="679"/>
                  </a:lnTo>
                  <a:lnTo>
                    <a:pt x="2628" y="624"/>
                  </a:lnTo>
                  <a:lnTo>
                    <a:pt x="2550" y="574"/>
                  </a:lnTo>
                  <a:lnTo>
                    <a:pt x="2469" y="530"/>
                  </a:lnTo>
                  <a:lnTo>
                    <a:pt x="2383" y="490"/>
                  </a:lnTo>
                  <a:lnTo>
                    <a:pt x="2296" y="457"/>
                  </a:lnTo>
                  <a:lnTo>
                    <a:pt x="2205" y="428"/>
                  </a:lnTo>
                  <a:lnTo>
                    <a:pt x="2113" y="406"/>
                  </a:lnTo>
                  <a:lnTo>
                    <a:pt x="2017" y="390"/>
                  </a:lnTo>
                  <a:lnTo>
                    <a:pt x="1921" y="380"/>
                  </a:lnTo>
                  <a:lnTo>
                    <a:pt x="1822" y="377"/>
                  </a:lnTo>
                  <a:close/>
                  <a:moveTo>
                    <a:pt x="1822" y="0"/>
                  </a:moveTo>
                  <a:lnTo>
                    <a:pt x="1932" y="3"/>
                  </a:lnTo>
                  <a:lnTo>
                    <a:pt x="2042" y="13"/>
                  </a:lnTo>
                  <a:lnTo>
                    <a:pt x="2148" y="29"/>
                  </a:lnTo>
                  <a:lnTo>
                    <a:pt x="2254" y="51"/>
                  </a:lnTo>
                  <a:lnTo>
                    <a:pt x="2357" y="80"/>
                  </a:lnTo>
                  <a:lnTo>
                    <a:pt x="2457" y="114"/>
                  </a:lnTo>
                  <a:lnTo>
                    <a:pt x="2554" y="153"/>
                  </a:lnTo>
                  <a:lnTo>
                    <a:pt x="2648" y="198"/>
                  </a:lnTo>
                  <a:lnTo>
                    <a:pt x="2740" y="248"/>
                  </a:lnTo>
                  <a:lnTo>
                    <a:pt x="2828" y="304"/>
                  </a:lnTo>
                  <a:lnTo>
                    <a:pt x="2913" y="364"/>
                  </a:lnTo>
                  <a:lnTo>
                    <a:pt x="2994" y="429"/>
                  </a:lnTo>
                  <a:lnTo>
                    <a:pt x="3072" y="498"/>
                  </a:lnTo>
                  <a:lnTo>
                    <a:pt x="3145" y="571"/>
                  </a:lnTo>
                  <a:lnTo>
                    <a:pt x="3214" y="649"/>
                  </a:lnTo>
                  <a:lnTo>
                    <a:pt x="3278" y="730"/>
                  </a:lnTo>
                  <a:lnTo>
                    <a:pt x="3339" y="814"/>
                  </a:lnTo>
                  <a:lnTo>
                    <a:pt x="3394" y="903"/>
                  </a:lnTo>
                  <a:lnTo>
                    <a:pt x="3445" y="995"/>
                  </a:lnTo>
                  <a:lnTo>
                    <a:pt x="3489" y="1089"/>
                  </a:lnTo>
                  <a:lnTo>
                    <a:pt x="3529" y="1186"/>
                  </a:lnTo>
                  <a:lnTo>
                    <a:pt x="3563" y="1286"/>
                  </a:lnTo>
                  <a:lnTo>
                    <a:pt x="3591" y="1389"/>
                  </a:lnTo>
                  <a:lnTo>
                    <a:pt x="3613" y="1494"/>
                  </a:lnTo>
                  <a:lnTo>
                    <a:pt x="3630" y="1601"/>
                  </a:lnTo>
                  <a:lnTo>
                    <a:pt x="3640" y="1710"/>
                  </a:lnTo>
                  <a:lnTo>
                    <a:pt x="3643" y="1821"/>
                  </a:lnTo>
                  <a:lnTo>
                    <a:pt x="3640" y="1932"/>
                  </a:lnTo>
                  <a:lnTo>
                    <a:pt x="3630" y="2040"/>
                  </a:lnTo>
                  <a:lnTo>
                    <a:pt x="3613" y="2148"/>
                  </a:lnTo>
                  <a:lnTo>
                    <a:pt x="3591" y="2253"/>
                  </a:lnTo>
                  <a:lnTo>
                    <a:pt x="3563" y="2355"/>
                  </a:lnTo>
                  <a:lnTo>
                    <a:pt x="3529" y="2456"/>
                  </a:lnTo>
                  <a:lnTo>
                    <a:pt x="3489" y="2553"/>
                  </a:lnTo>
                  <a:lnTo>
                    <a:pt x="3445" y="2648"/>
                  </a:lnTo>
                  <a:lnTo>
                    <a:pt x="3394" y="2739"/>
                  </a:lnTo>
                  <a:lnTo>
                    <a:pt x="3339" y="2828"/>
                  </a:lnTo>
                  <a:lnTo>
                    <a:pt x="3278" y="2912"/>
                  </a:lnTo>
                  <a:lnTo>
                    <a:pt x="3214" y="2994"/>
                  </a:lnTo>
                  <a:lnTo>
                    <a:pt x="3145" y="3071"/>
                  </a:lnTo>
                  <a:lnTo>
                    <a:pt x="3072" y="3144"/>
                  </a:lnTo>
                  <a:lnTo>
                    <a:pt x="2994" y="3214"/>
                  </a:lnTo>
                  <a:lnTo>
                    <a:pt x="2913" y="3278"/>
                  </a:lnTo>
                  <a:lnTo>
                    <a:pt x="2828" y="3338"/>
                  </a:lnTo>
                  <a:lnTo>
                    <a:pt x="2740" y="3394"/>
                  </a:lnTo>
                  <a:lnTo>
                    <a:pt x="2648" y="3443"/>
                  </a:lnTo>
                  <a:lnTo>
                    <a:pt x="2554" y="3489"/>
                  </a:lnTo>
                  <a:lnTo>
                    <a:pt x="2457" y="3529"/>
                  </a:lnTo>
                  <a:lnTo>
                    <a:pt x="2357" y="3562"/>
                  </a:lnTo>
                  <a:lnTo>
                    <a:pt x="2254" y="3591"/>
                  </a:lnTo>
                  <a:lnTo>
                    <a:pt x="2148" y="3613"/>
                  </a:lnTo>
                  <a:lnTo>
                    <a:pt x="2042" y="3630"/>
                  </a:lnTo>
                  <a:lnTo>
                    <a:pt x="1932" y="3640"/>
                  </a:lnTo>
                  <a:lnTo>
                    <a:pt x="1822" y="3643"/>
                  </a:lnTo>
                  <a:lnTo>
                    <a:pt x="1711" y="3640"/>
                  </a:lnTo>
                  <a:lnTo>
                    <a:pt x="1601" y="3630"/>
                  </a:lnTo>
                  <a:lnTo>
                    <a:pt x="1495" y="3613"/>
                  </a:lnTo>
                  <a:lnTo>
                    <a:pt x="1390" y="3591"/>
                  </a:lnTo>
                  <a:lnTo>
                    <a:pt x="1288" y="3562"/>
                  </a:lnTo>
                  <a:lnTo>
                    <a:pt x="1187" y="3529"/>
                  </a:lnTo>
                  <a:lnTo>
                    <a:pt x="1089" y="3489"/>
                  </a:lnTo>
                  <a:lnTo>
                    <a:pt x="995" y="3443"/>
                  </a:lnTo>
                  <a:lnTo>
                    <a:pt x="903" y="3394"/>
                  </a:lnTo>
                  <a:lnTo>
                    <a:pt x="815" y="3338"/>
                  </a:lnTo>
                  <a:lnTo>
                    <a:pt x="730" y="3278"/>
                  </a:lnTo>
                  <a:lnTo>
                    <a:pt x="649" y="3214"/>
                  </a:lnTo>
                  <a:lnTo>
                    <a:pt x="571" y="3144"/>
                  </a:lnTo>
                  <a:lnTo>
                    <a:pt x="498" y="3071"/>
                  </a:lnTo>
                  <a:lnTo>
                    <a:pt x="429" y="2994"/>
                  </a:lnTo>
                  <a:lnTo>
                    <a:pt x="365" y="2912"/>
                  </a:lnTo>
                  <a:lnTo>
                    <a:pt x="305" y="2828"/>
                  </a:lnTo>
                  <a:lnTo>
                    <a:pt x="249" y="2739"/>
                  </a:lnTo>
                  <a:lnTo>
                    <a:pt x="200" y="2648"/>
                  </a:lnTo>
                  <a:lnTo>
                    <a:pt x="154" y="2553"/>
                  </a:lnTo>
                  <a:lnTo>
                    <a:pt x="114" y="2456"/>
                  </a:lnTo>
                  <a:lnTo>
                    <a:pt x="80" y="2355"/>
                  </a:lnTo>
                  <a:lnTo>
                    <a:pt x="52" y="2253"/>
                  </a:lnTo>
                  <a:lnTo>
                    <a:pt x="30" y="2148"/>
                  </a:lnTo>
                  <a:lnTo>
                    <a:pt x="13" y="2040"/>
                  </a:lnTo>
                  <a:lnTo>
                    <a:pt x="3" y="1932"/>
                  </a:lnTo>
                  <a:lnTo>
                    <a:pt x="0" y="1821"/>
                  </a:lnTo>
                  <a:lnTo>
                    <a:pt x="0" y="1821"/>
                  </a:lnTo>
                  <a:lnTo>
                    <a:pt x="3" y="1710"/>
                  </a:lnTo>
                  <a:lnTo>
                    <a:pt x="13" y="1601"/>
                  </a:lnTo>
                  <a:lnTo>
                    <a:pt x="30" y="1494"/>
                  </a:lnTo>
                  <a:lnTo>
                    <a:pt x="52" y="1389"/>
                  </a:lnTo>
                  <a:lnTo>
                    <a:pt x="80" y="1286"/>
                  </a:lnTo>
                  <a:lnTo>
                    <a:pt x="114" y="1186"/>
                  </a:lnTo>
                  <a:lnTo>
                    <a:pt x="154" y="1089"/>
                  </a:lnTo>
                  <a:lnTo>
                    <a:pt x="200" y="995"/>
                  </a:lnTo>
                  <a:lnTo>
                    <a:pt x="249" y="903"/>
                  </a:lnTo>
                  <a:lnTo>
                    <a:pt x="305" y="814"/>
                  </a:lnTo>
                  <a:lnTo>
                    <a:pt x="365" y="730"/>
                  </a:lnTo>
                  <a:lnTo>
                    <a:pt x="429" y="649"/>
                  </a:lnTo>
                  <a:lnTo>
                    <a:pt x="498" y="571"/>
                  </a:lnTo>
                  <a:lnTo>
                    <a:pt x="571" y="498"/>
                  </a:lnTo>
                  <a:lnTo>
                    <a:pt x="649" y="429"/>
                  </a:lnTo>
                  <a:lnTo>
                    <a:pt x="730" y="364"/>
                  </a:lnTo>
                  <a:lnTo>
                    <a:pt x="815" y="304"/>
                  </a:lnTo>
                  <a:lnTo>
                    <a:pt x="903" y="248"/>
                  </a:lnTo>
                  <a:lnTo>
                    <a:pt x="995" y="198"/>
                  </a:lnTo>
                  <a:lnTo>
                    <a:pt x="1089" y="153"/>
                  </a:lnTo>
                  <a:lnTo>
                    <a:pt x="1187" y="114"/>
                  </a:lnTo>
                  <a:lnTo>
                    <a:pt x="1288" y="80"/>
                  </a:lnTo>
                  <a:lnTo>
                    <a:pt x="1390" y="51"/>
                  </a:lnTo>
                  <a:lnTo>
                    <a:pt x="1495" y="29"/>
                  </a:lnTo>
                  <a:lnTo>
                    <a:pt x="1601" y="13"/>
                  </a:lnTo>
                  <a:lnTo>
                    <a:pt x="1711" y="3"/>
                  </a:lnTo>
                  <a:lnTo>
                    <a:pt x="182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" name="Freeform 430"/>
            <p:cNvSpPr>
              <a:spLocks/>
            </p:cNvSpPr>
            <p:nvPr/>
          </p:nvSpPr>
          <p:spPr bwMode="auto">
            <a:xfrm>
              <a:off x="9290050" y="2016126"/>
              <a:ext cx="184150" cy="355600"/>
            </a:xfrm>
            <a:custGeom>
              <a:avLst/>
              <a:gdLst>
                <a:gd name="T0" fmla="*/ 690 w 1158"/>
                <a:gd name="T1" fmla="*/ 9 h 2235"/>
                <a:gd name="T2" fmla="*/ 720 w 1158"/>
                <a:gd name="T3" fmla="*/ 71 h 2235"/>
                <a:gd name="T4" fmla="*/ 722 w 1158"/>
                <a:gd name="T5" fmla="*/ 193 h 2235"/>
                <a:gd name="T6" fmla="*/ 751 w 1158"/>
                <a:gd name="T7" fmla="*/ 241 h 2235"/>
                <a:gd name="T8" fmla="*/ 876 w 1158"/>
                <a:gd name="T9" fmla="*/ 266 h 2235"/>
                <a:gd name="T10" fmla="*/ 1056 w 1158"/>
                <a:gd name="T11" fmla="*/ 329 h 2235"/>
                <a:gd name="T12" fmla="*/ 1084 w 1158"/>
                <a:gd name="T13" fmla="*/ 385 h 2235"/>
                <a:gd name="T14" fmla="*/ 1018 w 1158"/>
                <a:gd name="T15" fmla="*/ 607 h 2235"/>
                <a:gd name="T16" fmla="*/ 974 w 1158"/>
                <a:gd name="T17" fmla="*/ 638 h 2235"/>
                <a:gd name="T18" fmla="*/ 801 w 1158"/>
                <a:gd name="T19" fmla="*/ 576 h 2235"/>
                <a:gd name="T20" fmla="*/ 559 w 1158"/>
                <a:gd name="T21" fmla="*/ 558 h 2235"/>
                <a:gd name="T22" fmla="*/ 450 w 1158"/>
                <a:gd name="T23" fmla="*/ 606 h 2235"/>
                <a:gd name="T24" fmla="*/ 408 w 1158"/>
                <a:gd name="T25" fmla="*/ 693 h 2235"/>
                <a:gd name="T26" fmla="*/ 444 w 1158"/>
                <a:gd name="T27" fmla="*/ 786 h 2235"/>
                <a:gd name="T28" fmla="*/ 576 w 1158"/>
                <a:gd name="T29" fmla="*/ 874 h 2235"/>
                <a:gd name="T30" fmla="*/ 823 w 1158"/>
                <a:gd name="T31" fmla="*/ 980 h 2235"/>
                <a:gd name="T32" fmla="*/ 1018 w 1158"/>
                <a:gd name="T33" fmla="*/ 1114 h 2235"/>
                <a:gd name="T34" fmla="*/ 1127 w 1158"/>
                <a:gd name="T35" fmla="*/ 1284 h 2235"/>
                <a:gd name="T36" fmla="*/ 1158 w 1158"/>
                <a:gd name="T37" fmla="*/ 1480 h 2235"/>
                <a:gd name="T38" fmla="*/ 1107 w 1158"/>
                <a:gd name="T39" fmla="*/ 1673 h 2235"/>
                <a:gd name="T40" fmla="*/ 971 w 1158"/>
                <a:gd name="T41" fmla="*/ 1839 h 2235"/>
                <a:gd name="T42" fmla="*/ 777 w 1158"/>
                <a:gd name="T43" fmla="*/ 1937 h 2235"/>
                <a:gd name="T44" fmla="*/ 716 w 1158"/>
                <a:gd name="T45" fmla="*/ 1982 h 2235"/>
                <a:gd name="T46" fmla="*/ 710 w 1158"/>
                <a:gd name="T47" fmla="*/ 2168 h 2235"/>
                <a:gd name="T48" fmla="*/ 680 w 1158"/>
                <a:gd name="T49" fmla="*/ 2227 h 2235"/>
                <a:gd name="T50" fmla="*/ 468 w 1158"/>
                <a:gd name="T51" fmla="*/ 2233 h 2235"/>
                <a:gd name="T52" fmla="*/ 424 w 1158"/>
                <a:gd name="T53" fmla="*/ 2185 h 2235"/>
                <a:gd name="T54" fmla="*/ 418 w 1158"/>
                <a:gd name="T55" fmla="*/ 2013 h 2235"/>
                <a:gd name="T56" fmla="*/ 386 w 1158"/>
                <a:gd name="T57" fmla="*/ 1974 h 2235"/>
                <a:gd name="T58" fmla="*/ 229 w 1158"/>
                <a:gd name="T59" fmla="*/ 1943 h 2235"/>
                <a:gd name="T60" fmla="*/ 42 w 1158"/>
                <a:gd name="T61" fmla="*/ 1874 h 2235"/>
                <a:gd name="T62" fmla="*/ 0 w 1158"/>
                <a:gd name="T63" fmla="*/ 1826 h 2235"/>
                <a:gd name="T64" fmla="*/ 31 w 1158"/>
                <a:gd name="T65" fmla="*/ 1684 h 2235"/>
                <a:gd name="T66" fmla="*/ 78 w 1158"/>
                <a:gd name="T67" fmla="*/ 1556 h 2235"/>
                <a:gd name="T68" fmla="*/ 128 w 1158"/>
                <a:gd name="T69" fmla="*/ 1554 h 2235"/>
                <a:gd name="T70" fmla="*/ 327 w 1158"/>
                <a:gd name="T71" fmla="*/ 1632 h 2235"/>
                <a:gd name="T72" fmla="*/ 557 w 1158"/>
                <a:gd name="T73" fmla="*/ 1656 h 2235"/>
                <a:gd name="T74" fmla="*/ 708 w 1158"/>
                <a:gd name="T75" fmla="*/ 1596 h 2235"/>
                <a:gd name="T76" fmla="*/ 759 w 1158"/>
                <a:gd name="T77" fmla="*/ 1503 h 2235"/>
                <a:gd name="T78" fmla="*/ 734 w 1158"/>
                <a:gd name="T79" fmla="*/ 1400 h 2235"/>
                <a:gd name="T80" fmla="*/ 620 w 1158"/>
                <a:gd name="T81" fmla="*/ 1305 h 2235"/>
                <a:gd name="T82" fmla="*/ 388 w 1158"/>
                <a:gd name="T83" fmla="*/ 1207 h 2235"/>
                <a:gd name="T84" fmla="*/ 183 w 1158"/>
                <a:gd name="T85" fmla="*/ 1088 h 2235"/>
                <a:gd name="T86" fmla="*/ 62 w 1158"/>
                <a:gd name="T87" fmla="*/ 949 h 2235"/>
                <a:gd name="T88" fmla="*/ 12 w 1158"/>
                <a:gd name="T89" fmla="*/ 771 h 2235"/>
                <a:gd name="T90" fmla="*/ 45 w 1158"/>
                <a:gd name="T91" fmla="*/ 568 h 2235"/>
                <a:gd name="T92" fmla="*/ 144 w 1158"/>
                <a:gd name="T93" fmla="*/ 412 h 2235"/>
                <a:gd name="T94" fmla="*/ 306 w 1158"/>
                <a:gd name="T95" fmla="*/ 304 h 2235"/>
                <a:gd name="T96" fmla="*/ 415 w 1158"/>
                <a:gd name="T97" fmla="*/ 261 h 2235"/>
                <a:gd name="T98" fmla="*/ 439 w 1158"/>
                <a:gd name="T99" fmla="*/ 215 h 2235"/>
                <a:gd name="T100" fmla="*/ 440 w 1158"/>
                <a:gd name="T101" fmla="*/ 79 h 2235"/>
                <a:gd name="T102" fmla="*/ 462 w 1158"/>
                <a:gd name="T103" fmla="*/ 11 h 2235"/>
                <a:gd name="T104" fmla="*/ 580 w 1158"/>
                <a:gd name="T105" fmla="*/ 0 h 2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158" h="2235">
                  <a:moveTo>
                    <a:pt x="618" y="0"/>
                  </a:moveTo>
                  <a:lnTo>
                    <a:pt x="649" y="1"/>
                  </a:lnTo>
                  <a:lnTo>
                    <a:pt x="672" y="3"/>
                  </a:lnTo>
                  <a:lnTo>
                    <a:pt x="690" y="9"/>
                  </a:lnTo>
                  <a:lnTo>
                    <a:pt x="703" y="17"/>
                  </a:lnTo>
                  <a:lnTo>
                    <a:pt x="711" y="30"/>
                  </a:lnTo>
                  <a:lnTo>
                    <a:pt x="717" y="48"/>
                  </a:lnTo>
                  <a:lnTo>
                    <a:pt x="720" y="71"/>
                  </a:lnTo>
                  <a:lnTo>
                    <a:pt x="721" y="102"/>
                  </a:lnTo>
                  <a:lnTo>
                    <a:pt x="721" y="140"/>
                  </a:lnTo>
                  <a:lnTo>
                    <a:pt x="721" y="170"/>
                  </a:lnTo>
                  <a:lnTo>
                    <a:pt x="722" y="193"/>
                  </a:lnTo>
                  <a:lnTo>
                    <a:pt x="726" y="211"/>
                  </a:lnTo>
                  <a:lnTo>
                    <a:pt x="730" y="224"/>
                  </a:lnTo>
                  <a:lnTo>
                    <a:pt x="739" y="233"/>
                  </a:lnTo>
                  <a:lnTo>
                    <a:pt x="751" y="241"/>
                  </a:lnTo>
                  <a:lnTo>
                    <a:pt x="768" y="246"/>
                  </a:lnTo>
                  <a:lnTo>
                    <a:pt x="791" y="251"/>
                  </a:lnTo>
                  <a:lnTo>
                    <a:pt x="820" y="255"/>
                  </a:lnTo>
                  <a:lnTo>
                    <a:pt x="876" y="266"/>
                  </a:lnTo>
                  <a:lnTo>
                    <a:pt x="932" y="281"/>
                  </a:lnTo>
                  <a:lnTo>
                    <a:pt x="986" y="298"/>
                  </a:lnTo>
                  <a:lnTo>
                    <a:pt x="1038" y="319"/>
                  </a:lnTo>
                  <a:lnTo>
                    <a:pt x="1056" y="329"/>
                  </a:lnTo>
                  <a:lnTo>
                    <a:pt x="1069" y="341"/>
                  </a:lnTo>
                  <a:lnTo>
                    <a:pt x="1078" y="353"/>
                  </a:lnTo>
                  <a:lnTo>
                    <a:pt x="1083" y="368"/>
                  </a:lnTo>
                  <a:lnTo>
                    <a:pt x="1084" y="385"/>
                  </a:lnTo>
                  <a:lnTo>
                    <a:pt x="1080" y="404"/>
                  </a:lnTo>
                  <a:lnTo>
                    <a:pt x="1054" y="495"/>
                  </a:lnTo>
                  <a:lnTo>
                    <a:pt x="1026" y="586"/>
                  </a:lnTo>
                  <a:lnTo>
                    <a:pt x="1018" y="607"/>
                  </a:lnTo>
                  <a:lnTo>
                    <a:pt x="1009" y="622"/>
                  </a:lnTo>
                  <a:lnTo>
                    <a:pt x="999" y="632"/>
                  </a:lnTo>
                  <a:lnTo>
                    <a:pt x="988" y="638"/>
                  </a:lnTo>
                  <a:lnTo>
                    <a:pt x="974" y="638"/>
                  </a:lnTo>
                  <a:lnTo>
                    <a:pt x="956" y="633"/>
                  </a:lnTo>
                  <a:lnTo>
                    <a:pt x="935" y="624"/>
                  </a:lnTo>
                  <a:lnTo>
                    <a:pt x="869" y="596"/>
                  </a:lnTo>
                  <a:lnTo>
                    <a:pt x="801" y="576"/>
                  </a:lnTo>
                  <a:lnTo>
                    <a:pt x="732" y="561"/>
                  </a:lnTo>
                  <a:lnTo>
                    <a:pt x="662" y="555"/>
                  </a:lnTo>
                  <a:lnTo>
                    <a:pt x="590" y="556"/>
                  </a:lnTo>
                  <a:lnTo>
                    <a:pt x="559" y="558"/>
                  </a:lnTo>
                  <a:lnTo>
                    <a:pt x="528" y="565"/>
                  </a:lnTo>
                  <a:lnTo>
                    <a:pt x="498" y="575"/>
                  </a:lnTo>
                  <a:lnTo>
                    <a:pt x="472" y="589"/>
                  </a:lnTo>
                  <a:lnTo>
                    <a:pt x="450" y="606"/>
                  </a:lnTo>
                  <a:lnTo>
                    <a:pt x="433" y="626"/>
                  </a:lnTo>
                  <a:lnTo>
                    <a:pt x="419" y="647"/>
                  </a:lnTo>
                  <a:lnTo>
                    <a:pt x="412" y="669"/>
                  </a:lnTo>
                  <a:lnTo>
                    <a:pt x="408" y="693"/>
                  </a:lnTo>
                  <a:lnTo>
                    <a:pt x="409" y="717"/>
                  </a:lnTo>
                  <a:lnTo>
                    <a:pt x="416" y="741"/>
                  </a:lnTo>
                  <a:lnTo>
                    <a:pt x="427" y="764"/>
                  </a:lnTo>
                  <a:lnTo>
                    <a:pt x="444" y="786"/>
                  </a:lnTo>
                  <a:lnTo>
                    <a:pt x="466" y="807"/>
                  </a:lnTo>
                  <a:lnTo>
                    <a:pt x="500" y="832"/>
                  </a:lnTo>
                  <a:lnTo>
                    <a:pt x="538" y="854"/>
                  </a:lnTo>
                  <a:lnTo>
                    <a:pt x="576" y="874"/>
                  </a:lnTo>
                  <a:lnTo>
                    <a:pt x="616" y="892"/>
                  </a:lnTo>
                  <a:lnTo>
                    <a:pt x="686" y="919"/>
                  </a:lnTo>
                  <a:lnTo>
                    <a:pt x="754" y="949"/>
                  </a:lnTo>
                  <a:lnTo>
                    <a:pt x="823" y="980"/>
                  </a:lnTo>
                  <a:lnTo>
                    <a:pt x="890" y="1015"/>
                  </a:lnTo>
                  <a:lnTo>
                    <a:pt x="937" y="1044"/>
                  </a:lnTo>
                  <a:lnTo>
                    <a:pt x="979" y="1077"/>
                  </a:lnTo>
                  <a:lnTo>
                    <a:pt x="1018" y="1114"/>
                  </a:lnTo>
                  <a:lnTo>
                    <a:pt x="1053" y="1152"/>
                  </a:lnTo>
                  <a:lnTo>
                    <a:pt x="1082" y="1195"/>
                  </a:lnTo>
                  <a:lnTo>
                    <a:pt x="1107" y="1239"/>
                  </a:lnTo>
                  <a:lnTo>
                    <a:pt x="1127" y="1284"/>
                  </a:lnTo>
                  <a:lnTo>
                    <a:pt x="1141" y="1332"/>
                  </a:lnTo>
                  <a:lnTo>
                    <a:pt x="1153" y="1381"/>
                  </a:lnTo>
                  <a:lnTo>
                    <a:pt x="1158" y="1430"/>
                  </a:lnTo>
                  <a:lnTo>
                    <a:pt x="1158" y="1480"/>
                  </a:lnTo>
                  <a:lnTo>
                    <a:pt x="1154" y="1528"/>
                  </a:lnTo>
                  <a:lnTo>
                    <a:pt x="1144" y="1578"/>
                  </a:lnTo>
                  <a:lnTo>
                    <a:pt x="1128" y="1626"/>
                  </a:lnTo>
                  <a:lnTo>
                    <a:pt x="1107" y="1673"/>
                  </a:lnTo>
                  <a:lnTo>
                    <a:pt x="1080" y="1718"/>
                  </a:lnTo>
                  <a:lnTo>
                    <a:pt x="1049" y="1762"/>
                  </a:lnTo>
                  <a:lnTo>
                    <a:pt x="1012" y="1803"/>
                  </a:lnTo>
                  <a:lnTo>
                    <a:pt x="971" y="1839"/>
                  </a:lnTo>
                  <a:lnTo>
                    <a:pt x="926" y="1871"/>
                  </a:lnTo>
                  <a:lnTo>
                    <a:pt x="880" y="1898"/>
                  </a:lnTo>
                  <a:lnTo>
                    <a:pt x="830" y="1920"/>
                  </a:lnTo>
                  <a:lnTo>
                    <a:pt x="777" y="1937"/>
                  </a:lnTo>
                  <a:lnTo>
                    <a:pt x="755" y="1944"/>
                  </a:lnTo>
                  <a:lnTo>
                    <a:pt x="738" y="1954"/>
                  </a:lnTo>
                  <a:lnTo>
                    <a:pt x="724" y="1966"/>
                  </a:lnTo>
                  <a:lnTo>
                    <a:pt x="716" y="1982"/>
                  </a:lnTo>
                  <a:lnTo>
                    <a:pt x="711" y="2001"/>
                  </a:lnTo>
                  <a:lnTo>
                    <a:pt x="710" y="2023"/>
                  </a:lnTo>
                  <a:lnTo>
                    <a:pt x="711" y="2095"/>
                  </a:lnTo>
                  <a:lnTo>
                    <a:pt x="710" y="2168"/>
                  </a:lnTo>
                  <a:lnTo>
                    <a:pt x="708" y="2187"/>
                  </a:lnTo>
                  <a:lnTo>
                    <a:pt x="702" y="2204"/>
                  </a:lnTo>
                  <a:lnTo>
                    <a:pt x="693" y="2217"/>
                  </a:lnTo>
                  <a:lnTo>
                    <a:pt x="680" y="2227"/>
                  </a:lnTo>
                  <a:lnTo>
                    <a:pt x="665" y="2233"/>
                  </a:lnTo>
                  <a:lnTo>
                    <a:pt x="645" y="2235"/>
                  </a:lnTo>
                  <a:lnTo>
                    <a:pt x="489" y="2235"/>
                  </a:lnTo>
                  <a:lnTo>
                    <a:pt x="468" y="2233"/>
                  </a:lnTo>
                  <a:lnTo>
                    <a:pt x="452" y="2226"/>
                  </a:lnTo>
                  <a:lnTo>
                    <a:pt x="438" y="2216"/>
                  </a:lnTo>
                  <a:lnTo>
                    <a:pt x="429" y="2202"/>
                  </a:lnTo>
                  <a:lnTo>
                    <a:pt x="424" y="2185"/>
                  </a:lnTo>
                  <a:lnTo>
                    <a:pt x="422" y="2164"/>
                  </a:lnTo>
                  <a:lnTo>
                    <a:pt x="421" y="2059"/>
                  </a:lnTo>
                  <a:lnTo>
                    <a:pt x="421" y="2033"/>
                  </a:lnTo>
                  <a:lnTo>
                    <a:pt x="418" y="2013"/>
                  </a:lnTo>
                  <a:lnTo>
                    <a:pt x="415" y="1999"/>
                  </a:lnTo>
                  <a:lnTo>
                    <a:pt x="409" y="1988"/>
                  </a:lnTo>
                  <a:lnTo>
                    <a:pt x="399" y="1980"/>
                  </a:lnTo>
                  <a:lnTo>
                    <a:pt x="386" y="1974"/>
                  </a:lnTo>
                  <a:lnTo>
                    <a:pt x="367" y="1971"/>
                  </a:lnTo>
                  <a:lnTo>
                    <a:pt x="343" y="1966"/>
                  </a:lnTo>
                  <a:lnTo>
                    <a:pt x="285" y="1955"/>
                  </a:lnTo>
                  <a:lnTo>
                    <a:pt x="229" y="1943"/>
                  </a:lnTo>
                  <a:lnTo>
                    <a:pt x="173" y="1928"/>
                  </a:lnTo>
                  <a:lnTo>
                    <a:pt x="119" y="1909"/>
                  </a:lnTo>
                  <a:lnTo>
                    <a:pt x="66" y="1887"/>
                  </a:lnTo>
                  <a:lnTo>
                    <a:pt x="42" y="1874"/>
                  </a:lnTo>
                  <a:lnTo>
                    <a:pt x="25" y="1863"/>
                  </a:lnTo>
                  <a:lnTo>
                    <a:pt x="12" y="1852"/>
                  </a:lnTo>
                  <a:lnTo>
                    <a:pt x="4" y="1840"/>
                  </a:lnTo>
                  <a:lnTo>
                    <a:pt x="0" y="1826"/>
                  </a:lnTo>
                  <a:lnTo>
                    <a:pt x="0" y="1809"/>
                  </a:lnTo>
                  <a:lnTo>
                    <a:pt x="2" y="1788"/>
                  </a:lnTo>
                  <a:lnTo>
                    <a:pt x="9" y="1763"/>
                  </a:lnTo>
                  <a:lnTo>
                    <a:pt x="31" y="1684"/>
                  </a:lnTo>
                  <a:lnTo>
                    <a:pt x="55" y="1604"/>
                  </a:lnTo>
                  <a:lnTo>
                    <a:pt x="62" y="1583"/>
                  </a:lnTo>
                  <a:lnTo>
                    <a:pt x="70" y="1567"/>
                  </a:lnTo>
                  <a:lnTo>
                    <a:pt x="78" y="1556"/>
                  </a:lnTo>
                  <a:lnTo>
                    <a:pt x="88" y="1549"/>
                  </a:lnTo>
                  <a:lnTo>
                    <a:pt x="99" y="1547"/>
                  </a:lnTo>
                  <a:lnTo>
                    <a:pt x="112" y="1548"/>
                  </a:lnTo>
                  <a:lnTo>
                    <a:pt x="128" y="1554"/>
                  </a:lnTo>
                  <a:lnTo>
                    <a:pt x="148" y="1564"/>
                  </a:lnTo>
                  <a:lnTo>
                    <a:pt x="206" y="1590"/>
                  </a:lnTo>
                  <a:lnTo>
                    <a:pt x="266" y="1614"/>
                  </a:lnTo>
                  <a:lnTo>
                    <a:pt x="327" y="1632"/>
                  </a:lnTo>
                  <a:lnTo>
                    <a:pt x="391" y="1645"/>
                  </a:lnTo>
                  <a:lnTo>
                    <a:pt x="455" y="1655"/>
                  </a:lnTo>
                  <a:lnTo>
                    <a:pt x="506" y="1659"/>
                  </a:lnTo>
                  <a:lnTo>
                    <a:pt x="557" y="1656"/>
                  </a:lnTo>
                  <a:lnTo>
                    <a:pt x="607" y="1646"/>
                  </a:lnTo>
                  <a:lnTo>
                    <a:pt x="657" y="1629"/>
                  </a:lnTo>
                  <a:lnTo>
                    <a:pt x="684" y="1614"/>
                  </a:lnTo>
                  <a:lnTo>
                    <a:pt x="708" y="1596"/>
                  </a:lnTo>
                  <a:lnTo>
                    <a:pt x="728" y="1575"/>
                  </a:lnTo>
                  <a:lnTo>
                    <a:pt x="742" y="1553"/>
                  </a:lnTo>
                  <a:lnTo>
                    <a:pt x="752" y="1528"/>
                  </a:lnTo>
                  <a:lnTo>
                    <a:pt x="759" y="1503"/>
                  </a:lnTo>
                  <a:lnTo>
                    <a:pt x="760" y="1476"/>
                  </a:lnTo>
                  <a:lnTo>
                    <a:pt x="757" y="1451"/>
                  </a:lnTo>
                  <a:lnTo>
                    <a:pt x="748" y="1424"/>
                  </a:lnTo>
                  <a:lnTo>
                    <a:pt x="734" y="1400"/>
                  </a:lnTo>
                  <a:lnTo>
                    <a:pt x="717" y="1375"/>
                  </a:lnTo>
                  <a:lnTo>
                    <a:pt x="693" y="1353"/>
                  </a:lnTo>
                  <a:lnTo>
                    <a:pt x="658" y="1328"/>
                  </a:lnTo>
                  <a:lnTo>
                    <a:pt x="620" y="1305"/>
                  </a:lnTo>
                  <a:lnTo>
                    <a:pt x="579" y="1285"/>
                  </a:lnTo>
                  <a:lnTo>
                    <a:pt x="516" y="1259"/>
                  </a:lnTo>
                  <a:lnTo>
                    <a:pt x="452" y="1233"/>
                  </a:lnTo>
                  <a:lnTo>
                    <a:pt x="388" y="1207"/>
                  </a:lnTo>
                  <a:lnTo>
                    <a:pt x="325" y="1177"/>
                  </a:lnTo>
                  <a:lnTo>
                    <a:pt x="265" y="1145"/>
                  </a:lnTo>
                  <a:lnTo>
                    <a:pt x="222" y="1117"/>
                  </a:lnTo>
                  <a:lnTo>
                    <a:pt x="183" y="1088"/>
                  </a:lnTo>
                  <a:lnTo>
                    <a:pt x="148" y="1057"/>
                  </a:lnTo>
                  <a:lnTo>
                    <a:pt x="116" y="1024"/>
                  </a:lnTo>
                  <a:lnTo>
                    <a:pt x="87" y="988"/>
                  </a:lnTo>
                  <a:lnTo>
                    <a:pt x="62" y="949"/>
                  </a:lnTo>
                  <a:lnTo>
                    <a:pt x="43" y="909"/>
                  </a:lnTo>
                  <a:lnTo>
                    <a:pt x="28" y="866"/>
                  </a:lnTo>
                  <a:lnTo>
                    <a:pt x="18" y="820"/>
                  </a:lnTo>
                  <a:lnTo>
                    <a:pt x="12" y="771"/>
                  </a:lnTo>
                  <a:lnTo>
                    <a:pt x="13" y="719"/>
                  </a:lnTo>
                  <a:lnTo>
                    <a:pt x="19" y="665"/>
                  </a:lnTo>
                  <a:lnTo>
                    <a:pt x="29" y="614"/>
                  </a:lnTo>
                  <a:lnTo>
                    <a:pt x="45" y="568"/>
                  </a:lnTo>
                  <a:lnTo>
                    <a:pt x="63" y="524"/>
                  </a:lnTo>
                  <a:lnTo>
                    <a:pt x="87" y="484"/>
                  </a:lnTo>
                  <a:lnTo>
                    <a:pt x="113" y="446"/>
                  </a:lnTo>
                  <a:lnTo>
                    <a:pt x="144" y="412"/>
                  </a:lnTo>
                  <a:lnTo>
                    <a:pt x="180" y="380"/>
                  </a:lnTo>
                  <a:lnTo>
                    <a:pt x="219" y="353"/>
                  </a:lnTo>
                  <a:lnTo>
                    <a:pt x="261" y="327"/>
                  </a:lnTo>
                  <a:lnTo>
                    <a:pt x="306" y="304"/>
                  </a:lnTo>
                  <a:lnTo>
                    <a:pt x="356" y="285"/>
                  </a:lnTo>
                  <a:lnTo>
                    <a:pt x="381" y="275"/>
                  </a:lnTo>
                  <a:lnTo>
                    <a:pt x="401" y="267"/>
                  </a:lnTo>
                  <a:lnTo>
                    <a:pt x="415" y="261"/>
                  </a:lnTo>
                  <a:lnTo>
                    <a:pt x="426" y="253"/>
                  </a:lnTo>
                  <a:lnTo>
                    <a:pt x="433" y="243"/>
                  </a:lnTo>
                  <a:lnTo>
                    <a:pt x="437" y="231"/>
                  </a:lnTo>
                  <a:lnTo>
                    <a:pt x="439" y="215"/>
                  </a:lnTo>
                  <a:lnTo>
                    <a:pt x="440" y="194"/>
                  </a:lnTo>
                  <a:lnTo>
                    <a:pt x="440" y="168"/>
                  </a:lnTo>
                  <a:lnTo>
                    <a:pt x="440" y="123"/>
                  </a:lnTo>
                  <a:lnTo>
                    <a:pt x="440" y="79"/>
                  </a:lnTo>
                  <a:lnTo>
                    <a:pt x="443" y="54"/>
                  </a:lnTo>
                  <a:lnTo>
                    <a:pt x="446" y="36"/>
                  </a:lnTo>
                  <a:lnTo>
                    <a:pt x="452" y="21"/>
                  </a:lnTo>
                  <a:lnTo>
                    <a:pt x="462" y="11"/>
                  </a:lnTo>
                  <a:lnTo>
                    <a:pt x="475" y="6"/>
                  </a:lnTo>
                  <a:lnTo>
                    <a:pt x="495" y="2"/>
                  </a:lnTo>
                  <a:lnTo>
                    <a:pt x="519" y="0"/>
                  </a:lnTo>
                  <a:lnTo>
                    <a:pt x="580" y="0"/>
                  </a:lnTo>
                  <a:lnTo>
                    <a:pt x="61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93" name="Скругленный прямоугольник 92"/>
          <p:cNvSpPr/>
          <p:nvPr/>
        </p:nvSpPr>
        <p:spPr>
          <a:xfrm>
            <a:off x="3024591" y="1514640"/>
            <a:ext cx="1080120" cy="1345141"/>
          </a:xfrm>
          <a:prstGeom prst="roundRect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5" name="TextBox 94"/>
          <p:cNvSpPr txBox="1"/>
          <p:nvPr/>
        </p:nvSpPr>
        <p:spPr>
          <a:xfrm>
            <a:off x="3179230" y="2563619"/>
            <a:ext cx="440304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" dirty="0">
                <a:solidFill>
                  <a:schemeClr val="bg1"/>
                </a:solidFill>
                <a:latin typeface="Montserrat" pitchFamily="2" charset="-52"/>
              </a:rPr>
              <a:t>8</a:t>
            </a:r>
            <a:r>
              <a:rPr lang="ru-RU" sz="600" dirty="0" smtClean="0">
                <a:solidFill>
                  <a:schemeClr val="bg1"/>
                </a:solidFill>
                <a:latin typeface="Montserrat" pitchFamily="2" charset="-52"/>
              </a:rPr>
              <a:t>000р</a:t>
            </a:r>
            <a:endParaRPr lang="ru-RU" sz="600" dirty="0">
              <a:solidFill>
                <a:schemeClr val="bg1"/>
              </a:solidFill>
              <a:latin typeface="Montserrat" pitchFamily="2" charset="-52"/>
            </a:endParaRPr>
          </a:p>
        </p:txBody>
      </p:sp>
      <p:sp>
        <p:nvSpPr>
          <p:cNvPr id="96" name="TextBox 95"/>
          <p:cNvSpPr txBox="1"/>
          <p:nvPr/>
        </p:nvSpPr>
        <p:spPr>
          <a:xfrm>
            <a:off x="3169572" y="2278849"/>
            <a:ext cx="748923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" dirty="0" smtClean="0">
                <a:solidFill>
                  <a:schemeClr val="bg1"/>
                </a:solidFill>
                <a:latin typeface="Montserrat" pitchFamily="2" charset="-52"/>
              </a:rPr>
              <a:t>1 час 50 минут</a:t>
            </a:r>
            <a:endParaRPr lang="ru-RU" sz="600" dirty="0">
              <a:solidFill>
                <a:schemeClr val="bg1"/>
              </a:solidFill>
              <a:latin typeface="Montserrat" pitchFamily="2" charset="-52"/>
            </a:endParaRPr>
          </a:p>
        </p:txBody>
      </p:sp>
      <p:sp>
        <p:nvSpPr>
          <p:cNvPr id="97" name="TextBox 96"/>
          <p:cNvSpPr txBox="1"/>
          <p:nvPr/>
        </p:nvSpPr>
        <p:spPr>
          <a:xfrm>
            <a:off x="3165513" y="2431351"/>
            <a:ext cx="591829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" dirty="0" err="1" smtClean="0">
                <a:solidFill>
                  <a:schemeClr val="bg1"/>
                </a:solidFill>
                <a:latin typeface="Montserrat" pitchFamily="2" charset="-52"/>
              </a:rPr>
              <a:t>м.Курская</a:t>
            </a:r>
            <a:endParaRPr lang="ru-RU" sz="600" dirty="0">
              <a:solidFill>
                <a:schemeClr val="bg1"/>
              </a:solidFill>
              <a:latin typeface="Montserrat" pitchFamily="2" charset="-52"/>
            </a:endParaRPr>
          </a:p>
        </p:txBody>
      </p:sp>
      <p:grpSp>
        <p:nvGrpSpPr>
          <p:cNvPr id="98" name="Group 677"/>
          <p:cNvGrpSpPr/>
          <p:nvPr/>
        </p:nvGrpSpPr>
        <p:grpSpPr>
          <a:xfrm>
            <a:off x="3096599" y="2286530"/>
            <a:ext cx="137424" cy="137424"/>
            <a:chOff x="5895975" y="4200525"/>
            <a:chExt cx="436563" cy="436562"/>
          </a:xfrm>
          <a:solidFill>
            <a:schemeClr val="bg1"/>
          </a:solidFill>
        </p:grpSpPr>
        <p:sp>
          <p:nvSpPr>
            <p:cNvPr id="99" name="Freeform 225"/>
            <p:cNvSpPr>
              <a:spLocks noEditPoints="1"/>
            </p:cNvSpPr>
            <p:nvPr/>
          </p:nvSpPr>
          <p:spPr bwMode="auto">
            <a:xfrm>
              <a:off x="5895975" y="4200525"/>
              <a:ext cx="436563" cy="436562"/>
            </a:xfrm>
            <a:custGeom>
              <a:avLst/>
              <a:gdLst>
                <a:gd name="T0" fmla="*/ 1829 w 3301"/>
                <a:gd name="T1" fmla="*/ 351 h 3301"/>
                <a:gd name="T2" fmla="*/ 1766 w 3301"/>
                <a:gd name="T3" fmla="*/ 558 h 3301"/>
                <a:gd name="T4" fmla="*/ 1589 w 3301"/>
                <a:gd name="T5" fmla="*/ 588 h 3301"/>
                <a:gd name="T6" fmla="*/ 1476 w 3301"/>
                <a:gd name="T7" fmla="*/ 453 h 3301"/>
                <a:gd name="T8" fmla="*/ 1469 w 3301"/>
                <a:gd name="T9" fmla="*/ 337 h 3301"/>
                <a:gd name="T10" fmla="*/ 1460 w 3301"/>
                <a:gd name="T11" fmla="*/ 333 h 3301"/>
                <a:gd name="T12" fmla="*/ 1051 w 3301"/>
                <a:gd name="T13" fmla="*/ 459 h 3301"/>
                <a:gd name="T14" fmla="*/ 656 w 3301"/>
                <a:gd name="T15" fmla="*/ 763 h 3301"/>
                <a:gd name="T16" fmla="*/ 400 w 3301"/>
                <a:gd name="T17" fmla="*/ 1195 h 3301"/>
                <a:gd name="T18" fmla="*/ 334 w 3301"/>
                <a:gd name="T19" fmla="*/ 1460 h 3301"/>
                <a:gd name="T20" fmla="*/ 453 w 3301"/>
                <a:gd name="T21" fmla="*/ 1475 h 3301"/>
                <a:gd name="T22" fmla="*/ 588 w 3301"/>
                <a:gd name="T23" fmla="*/ 1589 h 3301"/>
                <a:gd name="T24" fmla="*/ 558 w 3301"/>
                <a:gd name="T25" fmla="*/ 1765 h 3301"/>
                <a:gd name="T26" fmla="*/ 357 w 3301"/>
                <a:gd name="T27" fmla="*/ 1828 h 3301"/>
                <a:gd name="T28" fmla="*/ 335 w 3301"/>
                <a:gd name="T29" fmla="*/ 1849 h 3301"/>
                <a:gd name="T30" fmla="*/ 519 w 3301"/>
                <a:gd name="T31" fmla="*/ 2348 h 3301"/>
                <a:gd name="T32" fmla="*/ 873 w 3301"/>
                <a:gd name="T33" fmla="*/ 2730 h 3301"/>
                <a:gd name="T34" fmla="*/ 1354 w 3301"/>
                <a:gd name="T35" fmla="*/ 2947 h 3301"/>
                <a:gd name="T36" fmla="*/ 1471 w 3301"/>
                <a:gd name="T37" fmla="*/ 2954 h 3301"/>
                <a:gd name="T38" fmla="*/ 1514 w 3301"/>
                <a:gd name="T39" fmla="*/ 2765 h 3301"/>
                <a:gd name="T40" fmla="*/ 1682 w 3301"/>
                <a:gd name="T41" fmla="*/ 2705 h 3301"/>
                <a:gd name="T42" fmla="*/ 1818 w 3301"/>
                <a:gd name="T43" fmla="*/ 2817 h 3301"/>
                <a:gd name="T44" fmla="*/ 1837 w 3301"/>
                <a:gd name="T45" fmla="*/ 2964 h 3301"/>
                <a:gd name="T46" fmla="*/ 2102 w 3301"/>
                <a:gd name="T47" fmla="*/ 2902 h 3301"/>
                <a:gd name="T48" fmla="*/ 2533 w 3301"/>
                <a:gd name="T49" fmla="*/ 2644 h 3301"/>
                <a:gd name="T50" fmla="*/ 2839 w 3301"/>
                <a:gd name="T51" fmla="*/ 2249 h 3301"/>
                <a:gd name="T52" fmla="*/ 2968 w 3301"/>
                <a:gd name="T53" fmla="*/ 1839 h 3301"/>
                <a:gd name="T54" fmla="*/ 2848 w 3301"/>
                <a:gd name="T55" fmla="*/ 1825 h 3301"/>
                <a:gd name="T56" fmla="*/ 2713 w 3301"/>
                <a:gd name="T57" fmla="*/ 1712 h 3301"/>
                <a:gd name="T58" fmla="*/ 2744 w 3301"/>
                <a:gd name="T59" fmla="*/ 1535 h 3301"/>
                <a:gd name="T60" fmla="*/ 2950 w 3301"/>
                <a:gd name="T61" fmla="*/ 1472 h 3301"/>
                <a:gd name="T62" fmla="*/ 2966 w 3301"/>
                <a:gd name="T63" fmla="*/ 1457 h 3301"/>
                <a:gd name="T64" fmla="*/ 2796 w 3301"/>
                <a:gd name="T65" fmla="*/ 971 h 3301"/>
                <a:gd name="T66" fmla="*/ 2464 w 3301"/>
                <a:gd name="T67" fmla="*/ 594 h 3301"/>
                <a:gd name="T68" fmla="*/ 2011 w 3301"/>
                <a:gd name="T69" fmla="*/ 368 h 3301"/>
                <a:gd name="T70" fmla="*/ 1947 w 3301"/>
                <a:gd name="T71" fmla="*/ 26 h 3301"/>
                <a:gd name="T72" fmla="*/ 2484 w 3301"/>
                <a:gd name="T73" fmla="*/ 225 h 3301"/>
                <a:gd name="T74" fmla="*/ 2913 w 3301"/>
                <a:gd name="T75" fmla="*/ 587 h 3301"/>
                <a:gd name="T76" fmla="*/ 3198 w 3301"/>
                <a:gd name="T77" fmla="*/ 1075 h 3301"/>
                <a:gd name="T78" fmla="*/ 3301 w 3301"/>
                <a:gd name="T79" fmla="*/ 1650 h 3301"/>
                <a:gd name="T80" fmla="*/ 3198 w 3301"/>
                <a:gd name="T81" fmla="*/ 2226 h 3301"/>
                <a:gd name="T82" fmla="*/ 2913 w 3301"/>
                <a:gd name="T83" fmla="*/ 2714 h 3301"/>
                <a:gd name="T84" fmla="*/ 2484 w 3301"/>
                <a:gd name="T85" fmla="*/ 3075 h 3301"/>
                <a:gd name="T86" fmla="*/ 1947 w 3301"/>
                <a:gd name="T87" fmla="*/ 3275 h 3301"/>
                <a:gd name="T88" fmla="*/ 1354 w 3301"/>
                <a:gd name="T89" fmla="*/ 3275 h 3301"/>
                <a:gd name="T90" fmla="*/ 818 w 3301"/>
                <a:gd name="T91" fmla="*/ 3075 h 3301"/>
                <a:gd name="T92" fmla="*/ 388 w 3301"/>
                <a:gd name="T93" fmla="*/ 2714 h 3301"/>
                <a:gd name="T94" fmla="*/ 104 w 3301"/>
                <a:gd name="T95" fmla="*/ 2226 h 3301"/>
                <a:gd name="T96" fmla="*/ 0 w 3301"/>
                <a:gd name="T97" fmla="*/ 1650 h 3301"/>
                <a:gd name="T98" fmla="*/ 104 w 3301"/>
                <a:gd name="T99" fmla="*/ 1075 h 3301"/>
                <a:gd name="T100" fmla="*/ 388 w 3301"/>
                <a:gd name="T101" fmla="*/ 587 h 3301"/>
                <a:gd name="T102" fmla="*/ 818 w 3301"/>
                <a:gd name="T103" fmla="*/ 225 h 3301"/>
                <a:gd name="T104" fmla="*/ 1354 w 3301"/>
                <a:gd name="T105" fmla="*/ 26 h 33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3301" h="3301">
                  <a:moveTo>
                    <a:pt x="1838" y="333"/>
                  </a:moveTo>
                  <a:lnTo>
                    <a:pt x="1837" y="333"/>
                  </a:lnTo>
                  <a:lnTo>
                    <a:pt x="1835" y="334"/>
                  </a:lnTo>
                  <a:lnTo>
                    <a:pt x="1832" y="338"/>
                  </a:lnTo>
                  <a:lnTo>
                    <a:pt x="1830" y="343"/>
                  </a:lnTo>
                  <a:lnTo>
                    <a:pt x="1829" y="351"/>
                  </a:lnTo>
                  <a:lnTo>
                    <a:pt x="1829" y="421"/>
                  </a:lnTo>
                  <a:lnTo>
                    <a:pt x="1826" y="453"/>
                  </a:lnTo>
                  <a:lnTo>
                    <a:pt x="1818" y="484"/>
                  </a:lnTo>
                  <a:lnTo>
                    <a:pt x="1804" y="512"/>
                  </a:lnTo>
                  <a:lnTo>
                    <a:pt x="1787" y="536"/>
                  </a:lnTo>
                  <a:lnTo>
                    <a:pt x="1766" y="558"/>
                  </a:lnTo>
                  <a:lnTo>
                    <a:pt x="1741" y="575"/>
                  </a:lnTo>
                  <a:lnTo>
                    <a:pt x="1712" y="588"/>
                  </a:lnTo>
                  <a:lnTo>
                    <a:pt x="1682" y="597"/>
                  </a:lnTo>
                  <a:lnTo>
                    <a:pt x="1651" y="599"/>
                  </a:lnTo>
                  <a:lnTo>
                    <a:pt x="1619" y="597"/>
                  </a:lnTo>
                  <a:lnTo>
                    <a:pt x="1589" y="588"/>
                  </a:lnTo>
                  <a:lnTo>
                    <a:pt x="1560" y="575"/>
                  </a:lnTo>
                  <a:lnTo>
                    <a:pt x="1536" y="558"/>
                  </a:lnTo>
                  <a:lnTo>
                    <a:pt x="1514" y="536"/>
                  </a:lnTo>
                  <a:lnTo>
                    <a:pt x="1497" y="512"/>
                  </a:lnTo>
                  <a:lnTo>
                    <a:pt x="1484" y="484"/>
                  </a:lnTo>
                  <a:lnTo>
                    <a:pt x="1476" y="453"/>
                  </a:lnTo>
                  <a:lnTo>
                    <a:pt x="1473" y="421"/>
                  </a:lnTo>
                  <a:lnTo>
                    <a:pt x="1473" y="350"/>
                  </a:lnTo>
                  <a:lnTo>
                    <a:pt x="1472" y="345"/>
                  </a:lnTo>
                  <a:lnTo>
                    <a:pt x="1472" y="341"/>
                  </a:lnTo>
                  <a:lnTo>
                    <a:pt x="1470" y="339"/>
                  </a:lnTo>
                  <a:lnTo>
                    <a:pt x="1469" y="337"/>
                  </a:lnTo>
                  <a:lnTo>
                    <a:pt x="1467" y="334"/>
                  </a:lnTo>
                  <a:lnTo>
                    <a:pt x="1465" y="334"/>
                  </a:lnTo>
                  <a:lnTo>
                    <a:pt x="1464" y="333"/>
                  </a:lnTo>
                  <a:lnTo>
                    <a:pt x="1462" y="333"/>
                  </a:lnTo>
                  <a:lnTo>
                    <a:pt x="1461" y="333"/>
                  </a:lnTo>
                  <a:lnTo>
                    <a:pt x="1460" y="333"/>
                  </a:lnTo>
                  <a:lnTo>
                    <a:pt x="1460" y="333"/>
                  </a:lnTo>
                  <a:lnTo>
                    <a:pt x="1373" y="349"/>
                  </a:lnTo>
                  <a:lnTo>
                    <a:pt x="1288" y="369"/>
                  </a:lnTo>
                  <a:lnTo>
                    <a:pt x="1207" y="394"/>
                  </a:lnTo>
                  <a:lnTo>
                    <a:pt x="1127" y="424"/>
                  </a:lnTo>
                  <a:lnTo>
                    <a:pt x="1051" y="459"/>
                  </a:lnTo>
                  <a:lnTo>
                    <a:pt x="977" y="499"/>
                  </a:lnTo>
                  <a:lnTo>
                    <a:pt x="906" y="544"/>
                  </a:lnTo>
                  <a:lnTo>
                    <a:pt x="838" y="592"/>
                  </a:lnTo>
                  <a:lnTo>
                    <a:pt x="774" y="645"/>
                  </a:lnTo>
                  <a:lnTo>
                    <a:pt x="713" y="702"/>
                  </a:lnTo>
                  <a:lnTo>
                    <a:pt x="656" y="763"/>
                  </a:lnTo>
                  <a:lnTo>
                    <a:pt x="602" y="827"/>
                  </a:lnTo>
                  <a:lnTo>
                    <a:pt x="553" y="895"/>
                  </a:lnTo>
                  <a:lnTo>
                    <a:pt x="508" y="965"/>
                  </a:lnTo>
                  <a:lnTo>
                    <a:pt x="467" y="1039"/>
                  </a:lnTo>
                  <a:lnTo>
                    <a:pt x="431" y="1115"/>
                  </a:lnTo>
                  <a:lnTo>
                    <a:pt x="400" y="1195"/>
                  </a:lnTo>
                  <a:lnTo>
                    <a:pt x="374" y="1275"/>
                  </a:lnTo>
                  <a:lnTo>
                    <a:pt x="353" y="1360"/>
                  </a:lnTo>
                  <a:lnTo>
                    <a:pt x="336" y="1446"/>
                  </a:lnTo>
                  <a:lnTo>
                    <a:pt x="335" y="1450"/>
                  </a:lnTo>
                  <a:lnTo>
                    <a:pt x="334" y="1455"/>
                  </a:lnTo>
                  <a:lnTo>
                    <a:pt x="334" y="1460"/>
                  </a:lnTo>
                  <a:lnTo>
                    <a:pt x="336" y="1465"/>
                  </a:lnTo>
                  <a:lnTo>
                    <a:pt x="339" y="1469"/>
                  </a:lnTo>
                  <a:lnTo>
                    <a:pt x="347" y="1471"/>
                  </a:lnTo>
                  <a:lnTo>
                    <a:pt x="357" y="1472"/>
                  </a:lnTo>
                  <a:lnTo>
                    <a:pt x="421" y="1472"/>
                  </a:lnTo>
                  <a:lnTo>
                    <a:pt x="453" y="1475"/>
                  </a:lnTo>
                  <a:lnTo>
                    <a:pt x="484" y="1483"/>
                  </a:lnTo>
                  <a:lnTo>
                    <a:pt x="512" y="1497"/>
                  </a:lnTo>
                  <a:lnTo>
                    <a:pt x="536" y="1514"/>
                  </a:lnTo>
                  <a:lnTo>
                    <a:pt x="558" y="1535"/>
                  </a:lnTo>
                  <a:lnTo>
                    <a:pt x="575" y="1560"/>
                  </a:lnTo>
                  <a:lnTo>
                    <a:pt x="588" y="1589"/>
                  </a:lnTo>
                  <a:lnTo>
                    <a:pt x="597" y="1619"/>
                  </a:lnTo>
                  <a:lnTo>
                    <a:pt x="599" y="1650"/>
                  </a:lnTo>
                  <a:lnTo>
                    <a:pt x="597" y="1682"/>
                  </a:lnTo>
                  <a:lnTo>
                    <a:pt x="588" y="1712"/>
                  </a:lnTo>
                  <a:lnTo>
                    <a:pt x="575" y="1741"/>
                  </a:lnTo>
                  <a:lnTo>
                    <a:pt x="558" y="1765"/>
                  </a:lnTo>
                  <a:lnTo>
                    <a:pt x="536" y="1787"/>
                  </a:lnTo>
                  <a:lnTo>
                    <a:pt x="512" y="1804"/>
                  </a:lnTo>
                  <a:lnTo>
                    <a:pt x="484" y="1817"/>
                  </a:lnTo>
                  <a:lnTo>
                    <a:pt x="453" y="1825"/>
                  </a:lnTo>
                  <a:lnTo>
                    <a:pt x="421" y="1828"/>
                  </a:lnTo>
                  <a:lnTo>
                    <a:pt x="357" y="1828"/>
                  </a:lnTo>
                  <a:lnTo>
                    <a:pt x="346" y="1829"/>
                  </a:lnTo>
                  <a:lnTo>
                    <a:pt x="339" y="1832"/>
                  </a:lnTo>
                  <a:lnTo>
                    <a:pt x="335" y="1836"/>
                  </a:lnTo>
                  <a:lnTo>
                    <a:pt x="334" y="1840"/>
                  </a:lnTo>
                  <a:lnTo>
                    <a:pt x="334" y="1845"/>
                  </a:lnTo>
                  <a:lnTo>
                    <a:pt x="335" y="1849"/>
                  </a:lnTo>
                  <a:lnTo>
                    <a:pt x="352" y="1938"/>
                  </a:lnTo>
                  <a:lnTo>
                    <a:pt x="375" y="2026"/>
                  </a:lnTo>
                  <a:lnTo>
                    <a:pt x="402" y="2110"/>
                  </a:lnTo>
                  <a:lnTo>
                    <a:pt x="436" y="2192"/>
                  </a:lnTo>
                  <a:lnTo>
                    <a:pt x="474" y="2271"/>
                  </a:lnTo>
                  <a:lnTo>
                    <a:pt x="519" y="2348"/>
                  </a:lnTo>
                  <a:lnTo>
                    <a:pt x="567" y="2421"/>
                  </a:lnTo>
                  <a:lnTo>
                    <a:pt x="619" y="2490"/>
                  </a:lnTo>
                  <a:lnTo>
                    <a:pt x="677" y="2557"/>
                  </a:lnTo>
                  <a:lnTo>
                    <a:pt x="738" y="2618"/>
                  </a:lnTo>
                  <a:lnTo>
                    <a:pt x="804" y="2675"/>
                  </a:lnTo>
                  <a:lnTo>
                    <a:pt x="873" y="2730"/>
                  </a:lnTo>
                  <a:lnTo>
                    <a:pt x="946" y="2778"/>
                  </a:lnTo>
                  <a:lnTo>
                    <a:pt x="1022" y="2822"/>
                  </a:lnTo>
                  <a:lnTo>
                    <a:pt x="1101" y="2862"/>
                  </a:lnTo>
                  <a:lnTo>
                    <a:pt x="1183" y="2896"/>
                  </a:lnTo>
                  <a:lnTo>
                    <a:pt x="1267" y="2924"/>
                  </a:lnTo>
                  <a:lnTo>
                    <a:pt x="1354" y="2947"/>
                  </a:lnTo>
                  <a:lnTo>
                    <a:pt x="1443" y="2964"/>
                  </a:lnTo>
                  <a:lnTo>
                    <a:pt x="1448" y="2965"/>
                  </a:lnTo>
                  <a:lnTo>
                    <a:pt x="1456" y="2965"/>
                  </a:lnTo>
                  <a:lnTo>
                    <a:pt x="1462" y="2963"/>
                  </a:lnTo>
                  <a:lnTo>
                    <a:pt x="1467" y="2960"/>
                  </a:lnTo>
                  <a:lnTo>
                    <a:pt x="1471" y="2954"/>
                  </a:lnTo>
                  <a:lnTo>
                    <a:pt x="1473" y="2944"/>
                  </a:lnTo>
                  <a:lnTo>
                    <a:pt x="1473" y="2880"/>
                  </a:lnTo>
                  <a:lnTo>
                    <a:pt x="1476" y="2848"/>
                  </a:lnTo>
                  <a:lnTo>
                    <a:pt x="1484" y="2817"/>
                  </a:lnTo>
                  <a:lnTo>
                    <a:pt x="1497" y="2790"/>
                  </a:lnTo>
                  <a:lnTo>
                    <a:pt x="1514" y="2765"/>
                  </a:lnTo>
                  <a:lnTo>
                    <a:pt x="1536" y="2744"/>
                  </a:lnTo>
                  <a:lnTo>
                    <a:pt x="1560" y="2726"/>
                  </a:lnTo>
                  <a:lnTo>
                    <a:pt x="1589" y="2713"/>
                  </a:lnTo>
                  <a:lnTo>
                    <a:pt x="1619" y="2705"/>
                  </a:lnTo>
                  <a:lnTo>
                    <a:pt x="1651" y="2702"/>
                  </a:lnTo>
                  <a:lnTo>
                    <a:pt x="1682" y="2705"/>
                  </a:lnTo>
                  <a:lnTo>
                    <a:pt x="1712" y="2713"/>
                  </a:lnTo>
                  <a:lnTo>
                    <a:pt x="1741" y="2726"/>
                  </a:lnTo>
                  <a:lnTo>
                    <a:pt x="1766" y="2744"/>
                  </a:lnTo>
                  <a:lnTo>
                    <a:pt x="1787" y="2765"/>
                  </a:lnTo>
                  <a:lnTo>
                    <a:pt x="1804" y="2790"/>
                  </a:lnTo>
                  <a:lnTo>
                    <a:pt x="1818" y="2817"/>
                  </a:lnTo>
                  <a:lnTo>
                    <a:pt x="1826" y="2848"/>
                  </a:lnTo>
                  <a:lnTo>
                    <a:pt x="1829" y="2880"/>
                  </a:lnTo>
                  <a:lnTo>
                    <a:pt x="1829" y="2944"/>
                  </a:lnTo>
                  <a:lnTo>
                    <a:pt x="1830" y="2954"/>
                  </a:lnTo>
                  <a:lnTo>
                    <a:pt x="1833" y="2961"/>
                  </a:lnTo>
                  <a:lnTo>
                    <a:pt x="1837" y="2964"/>
                  </a:lnTo>
                  <a:lnTo>
                    <a:pt x="1843" y="2965"/>
                  </a:lnTo>
                  <a:lnTo>
                    <a:pt x="1848" y="2965"/>
                  </a:lnTo>
                  <a:lnTo>
                    <a:pt x="1852" y="2965"/>
                  </a:lnTo>
                  <a:lnTo>
                    <a:pt x="1938" y="2949"/>
                  </a:lnTo>
                  <a:lnTo>
                    <a:pt x="2022" y="2928"/>
                  </a:lnTo>
                  <a:lnTo>
                    <a:pt x="2102" y="2902"/>
                  </a:lnTo>
                  <a:lnTo>
                    <a:pt x="2181" y="2870"/>
                  </a:lnTo>
                  <a:lnTo>
                    <a:pt x="2257" y="2834"/>
                  </a:lnTo>
                  <a:lnTo>
                    <a:pt x="2331" y="2793"/>
                  </a:lnTo>
                  <a:lnTo>
                    <a:pt x="2401" y="2748"/>
                  </a:lnTo>
                  <a:lnTo>
                    <a:pt x="2469" y="2699"/>
                  </a:lnTo>
                  <a:lnTo>
                    <a:pt x="2533" y="2644"/>
                  </a:lnTo>
                  <a:lnTo>
                    <a:pt x="2594" y="2587"/>
                  </a:lnTo>
                  <a:lnTo>
                    <a:pt x="2651" y="2526"/>
                  </a:lnTo>
                  <a:lnTo>
                    <a:pt x="2705" y="2462"/>
                  </a:lnTo>
                  <a:lnTo>
                    <a:pt x="2753" y="2393"/>
                  </a:lnTo>
                  <a:lnTo>
                    <a:pt x="2798" y="2323"/>
                  </a:lnTo>
                  <a:lnTo>
                    <a:pt x="2839" y="2249"/>
                  </a:lnTo>
                  <a:lnTo>
                    <a:pt x="2874" y="2173"/>
                  </a:lnTo>
                  <a:lnTo>
                    <a:pt x="2905" y="2093"/>
                  </a:lnTo>
                  <a:lnTo>
                    <a:pt x="2931" y="2012"/>
                  </a:lnTo>
                  <a:lnTo>
                    <a:pt x="2951" y="1928"/>
                  </a:lnTo>
                  <a:lnTo>
                    <a:pt x="2966" y="1842"/>
                  </a:lnTo>
                  <a:lnTo>
                    <a:pt x="2968" y="1839"/>
                  </a:lnTo>
                  <a:lnTo>
                    <a:pt x="2966" y="1836"/>
                  </a:lnTo>
                  <a:lnTo>
                    <a:pt x="2963" y="1832"/>
                  </a:lnTo>
                  <a:lnTo>
                    <a:pt x="2957" y="1830"/>
                  </a:lnTo>
                  <a:lnTo>
                    <a:pt x="2947" y="1829"/>
                  </a:lnTo>
                  <a:lnTo>
                    <a:pt x="2880" y="1828"/>
                  </a:lnTo>
                  <a:lnTo>
                    <a:pt x="2848" y="1825"/>
                  </a:lnTo>
                  <a:lnTo>
                    <a:pt x="2817" y="1817"/>
                  </a:lnTo>
                  <a:lnTo>
                    <a:pt x="2790" y="1804"/>
                  </a:lnTo>
                  <a:lnTo>
                    <a:pt x="2765" y="1787"/>
                  </a:lnTo>
                  <a:lnTo>
                    <a:pt x="2744" y="1765"/>
                  </a:lnTo>
                  <a:lnTo>
                    <a:pt x="2726" y="1741"/>
                  </a:lnTo>
                  <a:lnTo>
                    <a:pt x="2713" y="1712"/>
                  </a:lnTo>
                  <a:lnTo>
                    <a:pt x="2705" y="1682"/>
                  </a:lnTo>
                  <a:lnTo>
                    <a:pt x="2702" y="1650"/>
                  </a:lnTo>
                  <a:lnTo>
                    <a:pt x="2705" y="1619"/>
                  </a:lnTo>
                  <a:lnTo>
                    <a:pt x="2713" y="1589"/>
                  </a:lnTo>
                  <a:lnTo>
                    <a:pt x="2726" y="1560"/>
                  </a:lnTo>
                  <a:lnTo>
                    <a:pt x="2744" y="1535"/>
                  </a:lnTo>
                  <a:lnTo>
                    <a:pt x="2765" y="1514"/>
                  </a:lnTo>
                  <a:lnTo>
                    <a:pt x="2790" y="1497"/>
                  </a:lnTo>
                  <a:lnTo>
                    <a:pt x="2817" y="1483"/>
                  </a:lnTo>
                  <a:lnTo>
                    <a:pt x="2848" y="1475"/>
                  </a:lnTo>
                  <a:lnTo>
                    <a:pt x="2880" y="1472"/>
                  </a:lnTo>
                  <a:lnTo>
                    <a:pt x="2950" y="1472"/>
                  </a:lnTo>
                  <a:lnTo>
                    <a:pt x="2958" y="1472"/>
                  </a:lnTo>
                  <a:lnTo>
                    <a:pt x="2963" y="1469"/>
                  </a:lnTo>
                  <a:lnTo>
                    <a:pt x="2966" y="1466"/>
                  </a:lnTo>
                  <a:lnTo>
                    <a:pt x="2968" y="1463"/>
                  </a:lnTo>
                  <a:lnTo>
                    <a:pt x="2968" y="1460"/>
                  </a:lnTo>
                  <a:lnTo>
                    <a:pt x="2966" y="1457"/>
                  </a:lnTo>
                  <a:lnTo>
                    <a:pt x="2951" y="1370"/>
                  </a:lnTo>
                  <a:lnTo>
                    <a:pt x="2930" y="1285"/>
                  </a:lnTo>
                  <a:lnTo>
                    <a:pt x="2904" y="1203"/>
                  </a:lnTo>
                  <a:lnTo>
                    <a:pt x="2873" y="1123"/>
                  </a:lnTo>
                  <a:lnTo>
                    <a:pt x="2837" y="1046"/>
                  </a:lnTo>
                  <a:lnTo>
                    <a:pt x="2796" y="971"/>
                  </a:lnTo>
                  <a:lnTo>
                    <a:pt x="2751" y="900"/>
                  </a:lnTo>
                  <a:lnTo>
                    <a:pt x="2702" y="831"/>
                  </a:lnTo>
                  <a:lnTo>
                    <a:pt x="2648" y="767"/>
                  </a:lnTo>
                  <a:lnTo>
                    <a:pt x="2590" y="705"/>
                  </a:lnTo>
                  <a:lnTo>
                    <a:pt x="2529" y="648"/>
                  </a:lnTo>
                  <a:lnTo>
                    <a:pt x="2464" y="594"/>
                  </a:lnTo>
                  <a:lnTo>
                    <a:pt x="2395" y="545"/>
                  </a:lnTo>
                  <a:lnTo>
                    <a:pt x="2325" y="501"/>
                  </a:lnTo>
                  <a:lnTo>
                    <a:pt x="2250" y="460"/>
                  </a:lnTo>
                  <a:lnTo>
                    <a:pt x="2173" y="424"/>
                  </a:lnTo>
                  <a:lnTo>
                    <a:pt x="2092" y="394"/>
                  </a:lnTo>
                  <a:lnTo>
                    <a:pt x="2011" y="368"/>
                  </a:lnTo>
                  <a:lnTo>
                    <a:pt x="1925" y="348"/>
                  </a:lnTo>
                  <a:lnTo>
                    <a:pt x="1838" y="333"/>
                  </a:lnTo>
                  <a:close/>
                  <a:moveTo>
                    <a:pt x="1651" y="0"/>
                  </a:moveTo>
                  <a:lnTo>
                    <a:pt x="1752" y="3"/>
                  </a:lnTo>
                  <a:lnTo>
                    <a:pt x="1850" y="12"/>
                  </a:lnTo>
                  <a:lnTo>
                    <a:pt x="1947" y="26"/>
                  </a:lnTo>
                  <a:lnTo>
                    <a:pt x="2043" y="46"/>
                  </a:lnTo>
                  <a:lnTo>
                    <a:pt x="2135" y="73"/>
                  </a:lnTo>
                  <a:lnTo>
                    <a:pt x="2226" y="103"/>
                  </a:lnTo>
                  <a:lnTo>
                    <a:pt x="2315" y="139"/>
                  </a:lnTo>
                  <a:lnTo>
                    <a:pt x="2400" y="179"/>
                  </a:lnTo>
                  <a:lnTo>
                    <a:pt x="2484" y="225"/>
                  </a:lnTo>
                  <a:lnTo>
                    <a:pt x="2564" y="275"/>
                  </a:lnTo>
                  <a:lnTo>
                    <a:pt x="2640" y="329"/>
                  </a:lnTo>
                  <a:lnTo>
                    <a:pt x="2714" y="388"/>
                  </a:lnTo>
                  <a:lnTo>
                    <a:pt x="2784" y="450"/>
                  </a:lnTo>
                  <a:lnTo>
                    <a:pt x="2851" y="517"/>
                  </a:lnTo>
                  <a:lnTo>
                    <a:pt x="2913" y="587"/>
                  </a:lnTo>
                  <a:lnTo>
                    <a:pt x="2972" y="661"/>
                  </a:lnTo>
                  <a:lnTo>
                    <a:pt x="3026" y="737"/>
                  </a:lnTo>
                  <a:lnTo>
                    <a:pt x="3076" y="817"/>
                  </a:lnTo>
                  <a:lnTo>
                    <a:pt x="3122" y="901"/>
                  </a:lnTo>
                  <a:lnTo>
                    <a:pt x="3162" y="986"/>
                  </a:lnTo>
                  <a:lnTo>
                    <a:pt x="3198" y="1075"/>
                  </a:lnTo>
                  <a:lnTo>
                    <a:pt x="3228" y="1165"/>
                  </a:lnTo>
                  <a:lnTo>
                    <a:pt x="3255" y="1258"/>
                  </a:lnTo>
                  <a:lnTo>
                    <a:pt x="3275" y="1354"/>
                  </a:lnTo>
                  <a:lnTo>
                    <a:pt x="3290" y="1451"/>
                  </a:lnTo>
                  <a:lnTo>
                    <a:pt x="3298" y="1550"/>
                  </a:lnTo>
                  <a:lnTo>
                    <a:pt x="3301" y="1650"/>
                  </a:lnTo>
                  <a:lnTo>
                    <a:pt x="3298" y="1751"/>
                  </a:lnTo>
                  <a:lnTo>
                    <a:pt x="3290" y="1849"/>
                  </a:lnTo>
                  <a:lnTo>
                    <a:pt x="3275" y="1947"/>
                  </a:lnTo>
                  <a:lnTo>
                    <a:pt x="3255" y="2042"/>
                  </a:lnTo>
                  <a:lnTo>
                    <a:pt x="3228" y="2135"/>
                  </a:lnTo>
                  <a:lnTo>
                    <a:pt x="3198" y="2226"/>
                  </a:lnTo>
                  <a:lnTo>
                    <a:pt x="3162" y="2315"/>
                  </a:lnTo>
                  <a:lnTo>
                    <a:pt x="3122" y="2400"/>
                  </a:lnTo>
                  <a:lnTo>
                    <a:pt x="3076" y="2483"/>
                  </a:lnTo>
                  <a:lnTo>
                    <a:pt x="3026" y="2564"/>
                  </a:lnTo>
                  <a:lnTo>
                    <a:pt x="2972" y="2640"/>
                  </a:lnTo>
                  <a:lnTo>
                    <a:pt x="2913" y="2714"/>
                  </a:lnTo>
                  <a:lnTo>
                    <a:pt x="2851" y="2784"/>
                  </a:lnTo>
                  <a:lnTo>
                    <a:pt x="2784" y="2851"/>
                  </a:lnTo>
                  <a:lnTo>
                    <a:pt x="2714" y="2913"/>
                  </a:lnTo>
                  <a:lnTo>
                    <a:pt x="2640" y="2972"/>
                  </a:lnTo>
                  <a:lnTo>
                    <a:pt x="2564" y="3026"/>
                  </a:lnTo>
                  <a:lnTo>
                    <a:pt x="2484" y="3075"/>
                  </a:lnTo>
                  <a:lnTo>
                    <a:pt x="2400" y="3121"/>
                  </a:lnTo>
                  <a:lnTo>
                    <a:pt x="2315" y="3162"/>
                  </a:lnTo>
                  <a:lnTo>
                    <a:pt x="2226" y="3198"/>
                  </a:lnTo>
                  <a:lnTo>
                    <a:pt x="2135" y="3228"/>
                  </a:lnTo>
                  <a:lnTo>
                    <a:pt x="2043" y="3255"/>
                  </a:lnTo>
                  <a:lnTo>
                    <a:pt x="1947" y="3275"/>
                  </a:lnTo>
                  <a:lnTo>
                    <a:pt x="1850" y="3289"/>
                  </a:lnTo>
                  <a:lnTo>
                    <a:pt x="1752" y="3298"/>
                  </a:lnTo>
                  <a:lnTo>
                    <a:pt x="1651" y="3301"/>
                  </a:lnTo>
                  <a:lnTo>
                    <a:pt x="1550" y="3298"/>
                  </a:lnTo>
                  <a:lnTo>
                    <a:pt x="1452" y="3289"/>
                  </a:lnTo>
                  <a:lnTo>
                    <a:pt x="1354" y="3275"/>
                  </a:lnTo>
                  <a:lnTo>
                    <a:pt x="1259" y="3255"/>
                  </a:lnTo>
                  <a:lnTo>
                    <a:pt x="1165" y="3228"/>
                  </a:lnTo>
                  <a:lnTo>
                    <a:pt x="1075" y="3198"/>
                  </a:lnTo>
                  <a:lnTo>
                    <a:pt x="986" y="3162"/>
                  </a:lnTo>
                  <a:lnTo>
                    <a:pt x="901" y="3121"/>
                  </a:lnTo>
                  <a:lnTo>
                    <a:pt x="818" y="3075"/>
                  </a:lnTo>
                  <a:lnTo>
                    <a:pt x="737" y="3026"/>
                  </a:lnTo>
                  <a:lnTo>
                    <a:pt x="661" y="2972"/>
                  </a:lnTo>
                  <a:lnTo>
                    <a:pt x="587" y="2913"/>
                  </a:lnTo>
                  <a:lnTo>
                    <a:pt x="517" y="2851"/>
                  </a:lnTo>
                  <a:lnTo>
                    <a:pt x="450" y="2784"/>
                  </a:lnTo>
                  <a:lnTo>
                    <a:pt x="388" y="2714"/>
                  </a:lnTo>
                  <a:lnTo>
                    <a:pt x="329" y="2640"/>
                  </a:lnTo>
                  <a:lnTo>
                    <a:pt x="275" y="2564"/>
                  </a:lnTo>
                  <a:lnTo>
                    <a:pt x="226" y="2483"/>
                  </a:lnTo>
                  <a:lnTo>
                    <a:pt x="180" y="2400"/>
                  </a:lnTo>
                  <a:lnTo>
                    <a:pt x="139" y="2315"/>
                  </a:lnTo>
                  <a:lnTo>
                    <a:pt x="104" y="2226"/>
                  </a:lnTo>
                  <a:lnTo>
                    <a:pt x="73" y="2135"/>
                  </a:lnTo>
                  <a:lnTo>
                    <a:pt x="46" y="2042"/>
                  </a:lnTo>
                  <a:lnTo>
                    <a:pt x="26" y="1947"/>
                  </a:lnTo>
                  <a:lnTo>
                    <a:pt x="12" y="1849"/>
                  </a:lnTo>
                  <a:lnTo>
                    <a:pt x="3" y="1751"/>
                  </a:lnTo>
                  <a:lnTo>
                    <a:pt x="0" y="1650"/>
                  </a:lnTo>
                  <a:lnTo>
                    <a:pt x="3" y="1550"/>
                  </a:lnTo>
                  <a:lnTo>
                    <a:pt x="12" y="1451"/>
                  </a:lnTo>
                  <a:lnTo>
                    <a:pt x="26" y="1354"/>
                  </a:lnTo>
                  <a:lnTo>
                    <a:pt x="46" y="1258"/>
                  </a:lnTo>
                  <a:lnTo>
                    <a:pt x="73" y="1165"/>
                  </a:lnTo>
                  <a:lnTo>
                    <a:pt x="104" y="1075"/>
                  </a:lnTo>
                  <a:lnTo>
                    <a:pt x="139" y="986"/>
                  </a:lnTo>
                  <a:lnTo>
                    <a:pt x="180" y="901"/>
                  </a:lnTo>
                  <a:lnTo>
                    <a:pt x="226" y="817"/>
                  </a:lnTo>
                  <a:lnTo>
                    <a:pt x="275" y="737"/>
                  </a:lnTo>
                  <a:lnTo>
                    <a:pt x="329" y="661"/>
                  </a:lnTo>
                  <a:lnTo>
                    <a:pt x="388" y="587"/>
                  </a:lnTo>
                  <a:lnTo>
                    <a:pt x="450" y="517"/>
                  </a:lnTo>
                  <a:lnTo>
                    <a:pt x="517" y="450"/>
                  </a:lnTo>
                  <a:lnTo>
                    <a:pt x="587" y="388"/>
                  </a:lnTo>
                  <a:lnTo>
                    <a:pt x="661" y="329"/>
                  </a:lnTo>
                  <a:lnTo>
                    <a:pt x="737" y="275"/>
                  </a:lnTo>
                  <a:lnTo>
                    <a:pt x="818" y="225"/>
                  </a:lnTo>
                  <a:lnTo>
                    <a:pt x="901" y="179"/>
                  </a:lnTo>
                  <a:lnTo>
                    <a:pt x="986" y="139"/>
                  </a:lnTo>
                  <a:lnTo>
                    <a:pt x="1075" y="103"/>
                  </a:lnTo>
                  <a:lnTo>
                    <a:pt x="1165" y="73"/>
                  </a:lnTo>
                  <a:lnTo>
                    <a:pt x="1259" y="46"/>
                  </a:lnTo>
                  <a:lnTo>
                    <a:pt x="1354" y="26"/>
                  </a:lnTo>
                  <a:lnTo>
                    <a:pt x="1452" y="12"/>
                  </a:lnTo>
                  <a:lnTo>
                    <a:pt x="1550" y="3"/>
                  </a:lnTo>
                  <a:lnTo>
                    <a:pt x="165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0" name="Freeform 226"/>
            <p:cNvSpPr>
              <a:spLocks/>
            </p:cNvSpPr>
            <p:nvPr/>
          </p:nvSpPr>
          <p:spPr bwMode="auto">
            <a:xfrm>
              <a:off x="6010275" y="4313238"/>
              <a:ext cx="225425" cy="131762"/>
            </a:xfrm>
            <a:custGeom>
              <a:avLst/>
              <a:gdLst>
                <a:gd name="T0" fmla="*/ 1618 w 1695"/>
                <a:gd name="T1" fmla="*/ 1 h 996"/>
                <a:gd name="T2" fmla="*/ 1655 w 1695"/>
                <a:gd name="T3" fmla="*/ 16 h 996"/>
                <a:gd name="T4" fmla="*/ 1683 w 1695"/>
                <a:gd name="T5" fmla="*/ 48 h 996"/>
                <a:gd name="T6" fmla="*/ 1695 w 1695"/>
                <a:gd name="T7" fmla="*/ 86 h 996"/>
                <a:gd name="T8" fmla="*/ 1689 w 1695"/>
                <a:gd name="T9" fmla="*/ 126 h 996"/>
                <a:gd name="T10" fmla="*/ 1664 w 1695"/>
                <a:gd name="T11" fmla="*/ 159 h 996"/>
                <a:gd name="T12" fmla="*/ 974 w 1695"/>
                <a:gd name="T13" fmla="*/ 788 h 996"/>
                <a:gd name="T14" fmla="*/ 970 w 1695"/>
                <a:gd name="T15" fmla="*/ 803 h 996"/>
                <a:gd name="T16" fmla="*/ 967 w 1695"/>
                <a:gd name="T17" fmla="*/ 842 h 996"/>
                <a:gd name="T18" fmla="*/ 945 w 1695"/>
                <a:gd name="T19" fmla="*/ 904 h 996"/>
                <a:gd name="T20" fmla="*/ 904 w 1695"/>
                <a:gd name="T21" fmla="*/ 953 h 996"/>
                <a:gd name="T22" fmla="*/ 848 w 1695"/>
                <a:gd name="T23" fmla="*/ 985 h 996"/>
                <a:gd name="T24" fmla="*/ 783 w 1695"/>
                <a:gd name="T25" fmla="*/ 996 h 996"/>
                <a:gd name="T26" fmla="*/ 721 w 1695"/>
                <a:gd name="T27" fmla="*/ 986 h 996"/>
                <a:gd name="T28" fmla="*/ 668 w 1695"/>
                <a:gd name="T29" fmla="*/ 957 h 996"/>
                <a:gd name="T30" fmla="*/ 641 w 1695"/>
                <a:gd name="T31" fmla="*/ 932 h 996"/>
                <a:gd name="T32" fmla="*/ 627 w 1695"/>
                <a:gd name="T33" fmla="*/ 922 h 996"/>
                <a:gd name="T34" fmla="*/ 53 w 1695"/>
                <a:gd name="T35" fmla="*/ 688 h 996"/>
                <a:gd name="T36" fmla="*/ 19 w 1695"/>
                <a:gd name="T37" fmla="*/ 654 h 996"/>
                <a:gd name="T38" fmla="*/ 2 w 1695"/>
                <a:gd name="T39" fmla="*/ 610 h 996"/>
                <a:gd name="T40" fmla="*/ 2 w 1695"/>
                <a:gd name="T41" fmla="*/ 562 h 996"/>
                <a:gd name="T42" fmla="*/ 22 w 1695"/>
                <a:gd name="T43" fmla="*/ 517 h 996"/>
                <a:gd name="T44" fmla="*/ 57 w 1695"/>
                <a:gd name="T45" fmla="*/ 484 h 996"/>
                <a:gd name="T46" fmla="*/ 101 w 1695"/>
                <a:gd name="T47" fmla="*/ 466 h 996"/>
                <a:gd name="T48" fmla="*/ 148 w 1695"/>
                <a:gd name="T49" fmla="*/ 467 h 996"/>
                <a:gd name="T50" fmla="*/ 644 w 1695"/>
                <a:gd name="T51" fmla="*/ 663 h 996"/>
                <a:gd name="T52" fmla="*/ 660 w 1695"/>
                <a:gd name="T53" fmla="*/ 665 h 996"/>
                <a:gd name="T54" fmla="*/ 670 w 1695"/>
                <a:gd name="T55" fmla="*/ 658 h 996"/>
                <a:gd name="T56" fmla="*/ 723 w 1695"/>
                <a:gd name="T57" fmla="*/ 631 h 996"/>
                <a:gd name="T58" fmla="*/ 783 w 1695"/>
                <a:gd name="T59" fmla="*/ 621 h 996"/>
                <a:gd name="T60" fmla="*/ 830 w 1695"/>
                <a:gd name="T61" fmla="*/ 628 h 996"/>
                <a:gd name="T62" fmla="*/ 854 w 1695"/>
                <a:gd name="T63" fmla="*/ 636 h 996"/>
                <a:gd name="T64" fmla="*/ 862 w 1695"/>
                <a:gd name="T65" fmla="*/ 637 h 996"/>
                <a:gd name="T66" fmla="*/ 874 w 1695"/>
                <a:gd name="T67" fmla="*/ 630 h 996"/>
                <a:gd name="T68" fmla="*/ 1559 w 1695"/>
                <a:gd name="T69" fmla="*/ 11 h 996"/>
                <a:gd name="T70" fmla="*/ 1598 w 1695"/>
                <a:gd name="T71" fmla="*/ 0 h 9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695" h="996">
                  <a:moveTo>
                    <a:pt x="1598" y="0"/>
                  </a:moveTo>
                  <a:lnTo>
                    <a:pt x="1618" y="1"/>
                  </a:lnTo>
                  <a:lnTo>
                    <a:pt x="1637" y="7"/>
                  </a:lnTo>
                  <a:lnTo>
                    <a:pt x="1655" y="16"/>
                  </a:lnTo>
                  <a:lnTo>
                    <a:pt x="1671" y="30"/>
                  </a:lnTo>
                  <a:lnTo>
                    <a:pt x="1683" y="48"/>
                  </a:lnTo>
                  <a:lnTo>
                    <a:pt x="1692" y="67"/>
                  </a:lnTo>
                  <a:lnTo>
                    <a:pt x="1695" y="86"/>
                  </a:lnTo>
                  <a:lnTo>
                    <a:pt x="1694" y="106"/>
                  </a:lnTo>
                  <a:lnTo>
                    <a:pt x="1689" y="126"/>
                  </a:lnTo>
                  <a:lnTo>
                    <a:pt x="1678" y="144"/>
                  </a:lnTo>
                  <a:lnTo>
                    <a:pt x="1664" y="159"/>
                  </a:lnTo>
                  <a:lnTo>
                    <a:pt x="980" y="781"/>
                  </a:lnTo>
                  <a:lnTo>
                    <a:pt x="974" y="788"/>
                  </a:lnTo>
                  <a:lnTo>
                    <a:pt x="972" y="795"/>
                  </a:lnTo>
                  <a:lnTo>
                    <a:pt x="970" y="803"/>
                  </a:lnTo>
                  <a:lnTo>
                    <a:pt x="970" y="809"/>
                  </a:lnTo>
                  <a:lnTo>
                    <a:pt x="967" y="842"/>
                  </a:lnTo>
                  <a:lnTo>
                    <a:pt x="959" y="875"/>
                  </a:lnTo>
                  <a:lnTo>
                    <a:pt x="945" y="904"/>
                  </a:lnTo>
                  <a:lnTo>
                    <a:pt x="926" y="930"/>
                  </a:lnTo>
                  <a:lnTo>
                    <a:pt x="904" y="953"/>
                  </a:lnTo>
                  <a:lnTo>
                    <a:pt x="878" y="971"/>
                  </a:lnTo>
                  <a:lnTo>
                    <a:pt x="848" y="985"/>
                  </a:lnTo>
                  <a:lnTo>
                    <a:pt x="816" y="993"/>
                  </a:lnTo>
                  <a:lnTo>
                    <a:pt x="783" y="996"/>
                  </a:lnTo>
                  <a:lnTo>
                    <a:pt x="751" y="994"/>
                  </a:lnTo>
                  <a:lnTo>
                    <a:pt x="721" y="986"/>
                  </a:lnTo>
                  <a:lnTo>
                    <a:pt x="693" y="974"/>
                  </a:lnTo>
                  <a:lnTo>
                    <a:pt x="668" y="957"/>
                  </a:lnTo>
                  <a:lnTo>
                    <a:pt x="645" y="937"/>
                  </a:lnTo>
                  <a:lnTo>
                    <a:pt x="641" y="932"/>
                  </a:lnTo>
                  <a:lnTo>
                    <a:pt x="635" y="927"/>
                  </a:lnTo>
                  <a:lnTo>
                    <a:pt x="627" y="922"/>
                  </a:lnTo>
                  <a:lnTo>
                    <a:pt x="75" y="700"/>
                  </a:lnTo>
                  <a:lnTo>
                    <a:pt x="53" y="688"/>
                  </a:lnTo>
                  <a:lnTo>
                    <a:pt x="35" y="672"/>
                  </a:lnTo>
                  <a:lnTo>
                    <a:pt x="19" y="654"/>
                  </a:lnTo>
                  <a:lnTo>
                    <a:pt x="9" y="633"/>
                  </a:lnTo>
                  <a:lnTo>
                    <a:pt x="2" y="610"/>
                  </a:lnTo>
                  <a:lnTo>
                    <a:pt x="0" y="586"/>
                  </a:lnTo>
                  <a:lnTo>
                    <a:pt x="2" y="562"/>
                  </a:lnTo>
                  <a:lnTo>
                    <a:pt x="10" y="538"/>
                  </a:lnTo>
                  <a:lnTo>
                    <a:pt x="22" y="517"/>
                  </a:lnTo>
                  <a:lnTo>
                    <a:pt x="39" y="498"/>
                  </a:lnTo>
                  <a:lnTo>
                    <a:pt x="57" y="484"/>
                  </a:lnTo>
                  <a:lnTo>
                    <a:pt x="78" y="473"/>
                  </a:lnTo>
                  <a:lnTo>
                    <a:pt x="101" y="466"/>
                  </a:lnTo>
                  <a:lnTo>
                    <a:pt x="124" y="464"/>
                  </a:lnTo>
                  <a:lnTo>
                    <a:pt x="148" y="467"/>
                  </a:lnTo>
                  <a:lnTo>
                    <a:pt x="173" y="474"/>
                  </a:lnTo>
                  <a:lnTo>
                    <a:pt x="644" y="663"/>
                  </a:lnTo>
                  <a:lnTo>
                    <a:pt x="652" y="666"/>
                  </a:lnTo>
                  <a:lnTo>
                    <a:pt x="660" y="665"/>
                  </a:lnTo>
                  <a:lnTo>
                    <a:pt x="666" y="662"/>
                  </a:lnTo>
                  <a:lnTo>
                    <a:pt x="670" y="658"/>
                  </a:lnTo>
                  <a:lnTo>
                    <a:pt x="695" y="643"/>
                  </a:lnTo>
                  <a:lnTo>
                    <a:pt x="723" y="631"/>
                  </a:lnTo>
                  <a:lnTo>
                    <a:pt x="752" y="624"/>
                  </a:lnTo>
                  <a:lnTo>
                    <a:pt x="783" y="621"/>
                  </a:lnTo>
                  <a:lnTo>
                    <a:pt x="807" y="623"/>
                  </a:lnTo>
                  <a:lnTo>
                    <a:pt x="830" y="628"/>
                  </a:lnTo>
                  <a:lnTo>
                    <a:pt x="852" y="635"/>
                  </a:lnTo>
                  <a:lnTo>
                    <a:pt x="854" y="636"/>
                  </a:lnTo>
                  <a:lnTo>
                    <a:pt x="858" y="637"/>
                  </a:lnTo>
                  <a:lnTo>
                    <a:pt x="862" y="637"/>
                  </a:lnTo>
                  <a:lnTo>
                    <a:pt x="867" y="635"/>
                  </a:lnTo>
                  <a:lnTo>
                    <a:pt x="874" y="630"/>
                  </a:lnTo>
                  <a:lnTo>
                    <a:pt x="1541" y="24"/>
                  </a:lnTo>
                  <a:lnTo>
                    <a:pt x="1559" y="11"/>
                  </a:lnTo>
                  <a:lnTo>
                    <a:pt x="1578" y="4"/>
                  </a:lnTo>
                  <a:lnTo>
                    <a:pt x="159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01" name="Freeform 371"/>
          <p:cNvSpPr>
            <a:spLocks noEditPoints="1"/>
          </p:cNvSpPr>
          <p:nvPr/>
        </p:nvSpPr>
        <p:spPr bwMode="auto">
          <a:xfrm>
            <a:off x="3096908" y="2450512"/>
            <a:ext cx="137115" cy="106917"/>
          </a:xfrm>
          <a:custGeom>
            <a:avLst/>
            <a:gdLst>
              <a:gd name="T0" fmla="*/ 1041 w 3360"/>
              <a:gd name="T1" fmla="*/ 1459 h 2624"/>
              <a:gd name="T2" fmla="*/ 1151 w 3360"/>
              <a:gd name="T3" fmla="*/ 1575 h 2624"/>
              <a:gd name="T4" fmla="*/ 682 w 3360"/>
              <a:gd name="T5" fmla="*/ 1681 h 2624"/>
              <a:gd name="T6" fmla="*/ 3040 w 3360"/>
              <a:gd name="T7" fmla="*/ 2405 h 2624"/>
              <a:gd name="T8" fmla="*/ 2664 w 3360"/>
              <a:gd name="T9" fmla="*/ 1675 h 2624"/>
              <a:gd name="T10" fmla="*/ 2254 w 3360"/>
              <a:gd name="T11" fmla="*/ 1524 h 2624"/>
              <a:gd name="T12" fmla="*/ 2330 w 3360"/>
              <a:gd name="T13" fmla="*/ 1455 h 2624"/>
              <a:gd name="T14" fmla="*/ 2814 w 3360"/>
              <a:gd name="T15" fmla="*/ 1463 h 2624"/>
              <a:gd name="T16" fmla="*/ 3358 w 3360"/>
              <a:gd name="T17" fmla="*/ 2564 h 2624"/>
              <a:gd name="T18" fmla="*/ 3338 w 3360"/>
              <a:gd name="T19" fmla="*/ 2616 h 2624"/>
              <a:gd name="T20" fmla="*/ 38 w 3360"/>
              <a:gd name="T21" fmla="*/ 2622 h 2624"/>
              <a:gd name="T22" fmla="*/ 0 w 3360"/>
              <a:gd name="T23" fmla="*/ 2580 h 2624"/>
              <a:gd name="T24" fmla="*/ 534 w 3360"/>
              <a:gd name="T25" fmla="*/ 1473 h 2624"/>
              <a:gd name="T26" fmla="*/ 1679 w 3360"/>
              <a:gd name="T27" fmla="*/ 359 h 2624"/>
              <a:gd name="T28" fmla="*/ 1491 w 3360"/>
              <a:gd name="T29" fmla="*/ 405 h 2624"/>
              <a:gd name="T30" fmla="*/ 1349 w 3360"/>
              <a:gd name="T31" fmla="*/ 530 h 2624"/>
              <a:gd name="T32" fmla="*/ 1281 w 3360"/>
              <a:gd name="T33" fmla="*/ 709 h 2624"/>
              <a:gd name="T34" fmla="*/ 1304 w 3360"/>
              <a:gd name="T35" fmla="*/ 904 h 2624"/>
              <a:gd name="T36" fmla="*/ 1412 w 3360"/>
              <a:gd name="T37" fmla="*/ 1060 h 2624"/>
              <a:gd name="T38" fmla="*/ 1580 w 3360"/>
              <a:gd name="T39" fmla="*/ 1148 h 2624"/>
              <a:gd name="T40" fmla="*/ 1779 w 3360"/>
              <a:gd name="T41" fmla="*/ 1148 h 2624"/>
              <a:gd name="T42" fmla="*/ 1947 w 3360"/>
              <a:gd name="T43" fmla="*/ 1060 h 2624"/>
              <a:gd name="T44" fmla="*/ 2055 w 3360"/>
              <a:gd name="T45" fmla="*/ 904 h 2624"/>
              <a:gd name="T46" fmla="*/ 2078 w 3360"/>
              <a:gd name="T47" fmla="*/ 709 h 2624"/>
              <a:gd name="T48" fmla="*/ 2010 w 3360"/>
              <a:gd name="T49" fmla="*/ 530 h 2624"/>
              <a:gd name="T50" fmla="*/ 1868 w 3360"/>
              <a:gd name="T51" fmla="*/ 405 h 2624"/>
              <a:gd name="T52" fmla="*/ 1679 w 3360"/>
              <a:gd name="T53" fmla="*/ 359 h 2624"/>
              <a:gd name="T54" fmla="*/ 1880 w 3360"/>
              <a:gd name="T55" fmla="*/ 26 h 2624"/>
              <a:gd name="T56" fmla="*/ 2117 w 3360"/>
              <a:gd name="T57" fmla="*/ 138 h 2624"/>
              <a:gd name="T58" fmla="*/ 2301 w 3360"/>
              <a:gd name="T59" fmla="*/ 321 h 2624"/>
              <a:gd name="T60" fmla="*/ 2413 w 3360"/>
              <a:gd name="T61" fmla="*/ 558 h 2624"/>
              <a:gd name="T62" fmla="*/ 2439 w 3360"/>
              <a:gd name="T63" fmla="*/ 822 h 2624"/>
              <a:gd name="T64" fmla="*/ 2396 w 3360"/>
              <a:gd name="T65" fmla="*/ 1040 h 2624"/>
              <a:gd name="T66" fmla="*/ 2307 w 3360"/>
              <a:gd name="T67" fmla="*/ 1216 h 2624"/>
              <a:gd name="T68" fmla="*/ 2187 w 3360"/>
              <a:gd name="T69" fmla="*/ 1372 h 2624"/>
              <a:gd name="T70" fmla="*/ 2051 w 3360"/>
              <a:gd name="T71" fmla="*/ 1524 h 2624"/>
              <a:gd name="T72" fmla="*/ 1911 w 3360"/>
              <a:gd name="T73" fmla="*/ 1690 h 2624"/>
              <a:gd name="T74" fmla="*/ 1784 w 3360"/>
              <a:gd name="T75" fmla="*/ 1888 h 2624"/>
              <a:gd name="T76" fmla="*/ 1712 w 3360"/>
              <a:gd name="T77" fmla="*/ 2028 h 2624"/>
              <a:gd name="T78" fmla="*/ 1660 w 3360"/>
              <a:gd name="T79" fmla="*/ 2036 h 2624"/>
              <a:gd name="T80" fmla="*/ 1600 w 3360"/>
              <a:gd name="T81" fmla="*/ 1939 h 2624"/>
              <a:gd name="T82" fmla="*/ 1463 w 3360"/>
              <a:gd name="T83" fmla="*/ 1711 h 2624"/>
              <a:gd name="T84" fmla="*/ 1309 w 3360"/>
              <a:gd name="T85" fmla="*/ 1525 h 2624"/>
              <a:gd name="T86" fmla="*/ 1160 w 3360"/>
              <a:gd name="T87" fmla="*/ 1358 h 2624"/>
              <a:gd name="T88" fmla="*/ 1030 w 3360"/>
              <a:gd name="T89" fmla="*/ 1183 h 2624"/>
              <a:gd name="T90" fmla="*/ 944 w 3360"/>
              <a:gd name="T91" fmla="*/ 977 h 2624"/>
              <a:gd name="T92" fmla="*/ 921 w 3360"/>
              <a:gd name="T93" fmla="*/ 722 h 2624"/>
              <a:gd name="T94" fmla="*/ 981 w 3360"/>
              <a:gd name="T95" fmla="*/ 475 h 2624"/>
              <a:gd name="T96" fmla="*/ 1111 w 3360"/>
              <a:gd name="T97" fmla="*/ 262 h 2624"/>
              <a:gd name="T98" fmla="*/ 1301 w 3360"/>
              <a:gd name="T99" fmla="*/ 103 h 2624"/>
              <a:gd name="T100" fmla="*/ 1539 w 3360"/>
              <a:gd name="T101" fmla="*/ 13 h 26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3360" h="2624">
                <a:moveTo>
                  <a:pt x="574" y="1454"/>
                </a:moveTo>
                <a:lnTo>
                  <a:pt x="1018" y="1454"/>
                </a:lnTo>
                <a:lnTo>
                  <a:pt x="1029" y="1455"/>
                </a:lnTo>
                <a:lnTo>
                  <a:pt x="1041" y="1459"/>
                </a:lnTo>
                <a:lnTo>
                  <a:pt x="1051" y="1465"/>
                </a:lnTo>
                <a:lnTo>
                  <a:pt x="1059" y="1473"/>
                </a:lnTo>
                <a:lnTo>
                  <a:pt x="1105" y="1524"/>
                </a:lnTo>
                <a:lnTo>
                  <a:pt x="1151" y="1575"/>
                </a:lnTo>
                <a:lnTo>
                  <a:pt x="1238" y="1673"/>
                </a:lnTo>
                <a:lnTo>
                  <a:pt x="712" y="1673"/>
                </a:lnTo>
                <a:lnTo>
                  <a:pt x="696" y="1675"/>
                </a:lnTo>
                <a:lnTo>
                  <a:pt x="682" y="1681"/>
                </a:lnTo>
                <a:lnTo>
                  <a:pt x="671" y="1691"/>
                </a:lnTo>
                <a:lnTo>
                  <a:pt x="662" y="1703"/>
                </a:lnTo>
                <a:lnTo>
                  <a:pt x="320" y="2405"/>
                </a:lnTo>
                <a:lnTo>
                  <a:pt x="3040" y="2405"/>
                </a:lnTo>
                <a:lnTo>
                  <a:pt x="2698" y="1703"/>
                </a:lnTo>
                <a:lnTo>
                  <a:pt x="2689" y="1691"/>
                </a:lnTo>
                <a:lnTo>
                  <a:pt x="2678" y="1681"/>
                </a:lnTo>
                <a:lnTo>
                  <a:pt x="2664" y="1675"/>
                </a:lnTo>
                <a:lnTo>
                  <a:pt x="2648" y="1673"/>
                </a:lnTo>
                <a:lnTo>
                  <a:pt x="2121" y="1673"/>
                </a:lnTo>
                <a:lnTo>
                  <a:pt x="2208" y="1575"/>
                </a:lnTo>
                <a:lnTo>
                  <a:pt x="2254" y="1524"/>
                </a:lnTo>
                <a:lnTo>
                  <a:pt x="2300" y="1473"/>
                </a:lnTo>
                <a:lnTo>
                  <a:pt x="2308" y="1465"/>
                </a:lnTo>
                <a:lnTo>
                  <a:pt x="2318" y="1459"/>
                </a:lnTo>
                <a:lnTo>
                  <a:pt x="2330" y="1455"/>
                </a:lnTo>
                <a:lnTo>
                  <a:pt x="2341" y="1454"/>
                </a:lnTo>
                <a:lnTo>
                  <a:pt x="2786" y="1454"/>
                </a:lnTo>
                <a:lnTo>
                  <a:pt x="2800" y="1456"/>
                </a:lnTo>
                <a:lnTo>
                  <a:pt x="2814" y="1463"/>
                </a:lnTo>
                <a:lnTo>
                  <a:pt x="2826" y="1473"/>
                </a:lnTo>
                <a:lnTo>
                  <a:pt x="2835" y="1485"/>
                </a:lnTo>
                <a:lnTo>
                  <a:pt x="3352" y="2546"/>
                </a:lnTo>
                <a:lnTo>
                  <a:pt x="3358" y="2564"/>
                </a:lnTo>
                <a:lnTo>
                  <a:pt x="3360" y="2580"/>
                </a:lnTo>
                <a:lnTo>
                  <a:pt x="3357" y="2594"/>
                </a:lnTo>
                <a:lnTo>
                  <a:pt x="3349" y="2607"/>
                </a:lnTo>
                <a:lnTo>
                  <a:pt x="3338" y="2616"/>
                </a:lnTo>
                <a:lnTo>
                  <a:pt x="3322" y="2622"/>
                </a:lnTo>
                <a:lnTo>
                  <a:pt x="3303" y="2624"/>
                </a:lnTo>
                <a:lnTo>
                  <a:pt x="57" y="2624"/>
                </a:lnTo>
                <a:lnTo>
                  <a:pt x="38" y="2622"/>
                </a:lnTo>
                <a:lnTo>
                  <a:pt x="22" y="2616"/>
                </a:lnTo>
                <a:lnTo>
                  <a:pt x="11" y="2607"/>
                </a:lnTo>
                <a:lnTo>
                  <a:pt x="3" y="2594"/>
                </a:lnTo>
                <a:lnTo>
                  <a:pt x="0" y="2580"/>
                </a:lnTo>
                <a:lnTo>
                  <a:pt x="2" y="2564"/>
                </a:lnTo>
                <a:lnTo>
                  <a:pt x="8" y="2546"/>
                </a:lnTo>
                <a:lnTo>
                  <a:pt x="525" y="1485"/>
                </a:lnTo>
                <a:lnTo>
                  <a:pt x="534" y="1473"/>
                </a:lnTo>
                <a:lnTo>
                  <a:pt x="546" y="1463"/>
                </a:lnTo>
                <a:lnTo>
                  <a:pt x="560" y="1456"/>
                </a:lnTo>
                <a:lnTo>
                  <a:pt x="574" y="1454"/>
                </a:lnTo>
                <a:close/>
                <a:moveTo>
                  <a:pt x="1679" y="359"/>
                </a:moveTo>
                <a:lnTo>
                  <a:pt x="1629" y="362"/>
                </a:lnTo>
                <a:lnTo>
                  <a:pt x="1580" y="371"/>
                </a:lnTo>
                <a:lnTo>
                  <a:pt x="1534" y="386"/>
                </a:lnTo>
                <a:lnTo>
                  <a:pt x="1491" y="405"/>
                </a:lnTo>
                <a:lnTo>
                  <a:pt x="1450" y="431"/>
                </a:lnTo>
                <a:lnTo>
                  <a:pt x="1412" y="460"/>
                </a:lnTo>
                <a:lnTo>
                  <a:pt x="1379" y="494"/>
                </a:lnTo>
                <a:lnTo>
                  <a:pt x="1349" y="530"/>
                </a:lnTo>
                <a:lnTo>
                  <a:pt x="1325" y="571"/>
                </a:lnTo>
                <a:lnTo>
                  <a:pt x="1304" y="615"/>
                </a:lnTo>
                <a:lnTo>
                  <a:pt x="1290" y="662"/>
                </a:lnTo>
                <a:lnTo>
                  <a:pt x="1281" y="709"/>
                </a:lnTo>
                <a:lnTo>
                  <a:pt x="1278" y="760"/>
                </a:lnTo>
                <a:lnTo>
                  <a:pt x="1281" y="810"/>
                </a:lnTo>
                <a:lnTo>
                  <a:pt x="1290" y="859"/>
                </a:lnTo>
                <a:lnTo>
                  <a:pt x="1304" y="904"/>
                </a:lnTo>
                <a:lnTo>
                  <a:pt x="1325" y="948"/>
                </a:lnTo>
                <a:lnTo>
                  <a:pt x="1349" y="989"/>
                </a:lnTo>
                <a:lnTo>
                  <a:pt x="1379" y="1026"/>
                </a:lnTo>
                <a:lnTo>
                  <a:pt x="1412" y="1060"/>
                </a:lnTo>
                <a:lnTo>
                  <a:pt x="1450" y="1089"/>
                </a:lnTo>
                <a:lnTo>
                  <a:pt x="1491" y="1114"/>
                </a:lnTo>
                <a:lnTo>
                  <a:pt x="1534" y="1134"/>
                </a:lnTo>
                <a:lnTo>
                  <a:pt x="1580" y="1148"/>
                </a:lnTo>
                <a:lnTo>
                  <a:pt x="1629" y="1158"/>
                </a:lnTo>
                <a:lnTo>
                  <a:pt x="1679" y="1162"/>
                </a:lnTo>
                <a:lnTo>
                  <a:pt x="1730" y="1158"/>
                </a:lnTo>
                <a:lnTo>
                  <a:pt x="1779" y="1148"/>
                </a:lnTo>
                <a:lnTo>
                  <a:pt x="1825" y="1134"/>
                </a:lnTo>
                <a:lnTo>
                  <a:pt x="1868" y="1114"/>
                </a:lnTo>
                <a:lnTo>
                  <a:pt x="1909" y="1089"/>
                </a:lnTo>
                <a:lnTo>
                  <a:pt x="1947" y="1060"/>
                </a:lnTo>
                <a:lnTo>
                  <a:pt x="1980" y="1026"/>
                </a:lnTo>
                <a:lnTo>
                  <a:pt x="2010" y="989"/>
                </a:lnTo>
                <a:lnTo>
                  <a:pt x="2034" y="948"/>
                </a:lnTo>
                <a:lnTo>
                  <a:pt x="2055" y="904"/>
                </a:lnTo>
                <a:lnTo>
                  <a:pt x="2069" y="859"/>
                </a:lnTo>
                <a:lnTo>
                  <a:pt x="2078" y="810"/>
                </a:lnTo>
                <a:lnTo>
                  <a:pt x="2081" y="760"/>
                </a:lnTo>
                <a:lnTo>
                  <a:pt x="2078" y="709"/>
                </a:lnTo>
                <a:lnTo>
                  <a:pt x="2069" y="662"/>
                </a:lnTo>
                <a:lnTo>
                  <a:pt x="2055" y="615"/>
                </a:lnTo>
                <a:lnTo>
                  <a:pt x="2034" y="571"/>
                </a:lnTo>
                <a:lnTo>
                  <a:pt x="2010" y="530"/>
                </a:lnTo>
                <a:lnTo>
                  <a:pt x="1980" y="494"/>
                </a:lnTo>
                <a:lnTo>
                  <a:pt x="1947" y="460"/>
                </a:lnTo>
                <a:lnTo>
                  <a:pt x="1909" y="431"/>
                </a:lnTo>
                <a:lnTo>
                  <a:pt x="1868" y="405"/>
                </a:lnTo>
                <a:lnTo>
                  <a:pt x="1825" y="386"/>
                </a:lnTo>
                <a:lnTo>
                  <a:pt x="1779" y="371"/>
                </a:lnTo>
                <a:lnTo>
                  <a:pt x="1730" y="362"/>
                </a:lnTo>
                <a:lnTo>
                  <a:pt x="1679" y="359"/>
                </a:lnTo>
                <a:close/>
                <a:moveTo>
                  <a:pt x="1676" y="0"/>
                </a:moveTo>
                <a:lnTo>
                  <a:pt x="1746" y="3"/>
                </a:lnTo>
                <a:lnTo>
                  <a:pt x="1813" y="12"/>
                </a:lnTo>
                <a:lnTo>
                  <a:pt x="1880" y="26"/>
                </a:lnTo>
                <a:lnTo>
                  <a:pt x="1943" y="47"/>
                </a:lnTo>
                <a:lnTo>
                  <a:pt x="2004" y="72"/>
                </a:lnTo>
                <a:lnTo>
                  <a:pt x="2062" y="103"/>
                </a:lnTo>
                <a:lnTo>
                  <a:pt x="2117" y="138"/>
                </a:lnTo>
                <a:lnTo>
                  <a:pt x="2169" y="178"/>
                </a:lnTo>
                <a:lnTo>
                  <a:pt x="2217" y="222"/>
                </a:lnTo>
                <a:lnTo>
                  <a:pt x="2260" y="269"/>
                </a:lnTo>
                <a:lnTo>
                  <a:pt x="2301" y="321"/>
                </a:lnTo>
                <a:lnTo>
                  <a:pt x="2336" y="376"/>
                </a:lnTo>
                <a:lnTo>
                  <a:pt x="2367" y="434"/>
                </a:lnTo>
                <a:lnTo>
                  <a:pt x="2393" y="494"/>
                </a:lnTo>
                <a:lnTo>
                  <a:pt x="2413" y="558"/>
                </a:lnTo>
                <a:lnTo>
                  <a:pt x="2428" y="623"/>
                </a:lnTo>
                <a:lnTo>
                  <a:pt x="2438" y="690"/>
                </a:lnTo>
                <a:lnTo>
                  <a:pt x="2441" y="760"/>
                </a:lnTo>
                <a:lnTo>
                  <a:pt x="2439" y="822"/>
                </a:lnTo>
                <a:lnTo>
                  <a:pt x="2433" y="881"/>
                </a:lnTo>
                <a:lnTo>
                  <a:pt x="2423" y="937"/>
                </a:lnTo>
                <a:lnTo>
                  <a:pt x="2411" y="990"/>
                </a:lnTo>
                <a:lnTo>
                  <a:pt x="2396" y="1040"/>
                </a:lnTo>
                <a:lnTo>
                  <a:pt x="2377" y="1086"/>
                </a:lnTo>
                <a:lnTo>
                  <a:pt x="2356" y="1132"/>
                </a:lnTo>
                <a:lnTo>
                  <a:pt x="2333" y="1175"/>
                </a:lnTo>
                <a:lnTo>
                  <a:pt x="2307" y="1216"/>
                </a:lnTo>
                <a:lnTo>
                  <a:pt x="2280" y="1257"/>
                </a:lnTo>
                <a:lnTo>
                  <a:pt x="2250" y="1296"/>
                </a:lnTo>
                <a:lnTo>
                  <a:pt x="2219" y="1334"/>
                </a:lnTo>
                <a:lnTo>
                  <a:pt x="2187" y="1372"/>
                </a:lnTo>
                <a:lnTo>
                  <a:pt x="2153" y="1410"/>
                </a:lnTo>
                <a:lnTo>
                  <a:pt x="2120" y="1447"/>
                </a:lnTo>
                <a:lnTo>
                  <a:pt x="2085" y="1486"/>
                </a:lnTo>
                <a:lnTo>
                  <a:pt x="2051" y="1524"/>
                </a:lnTo>
                <a:lnTo>
                  <a:pt x="2015" y="1564"/>
                </a:lnTo>
                <a:lnTo>
                  <a:pt x="1980" y="1605"/>
                </a:lnTo>
                <a:lnTo>
                  <a:pt x="1946" y="1646"/>
                </a:lnTo>
                <a:lnTo>
                  <a:pt x="1911" y="1690"/>
                </a:lnTo>
                <a:lnTo>
                  <a:pt x="1878" y="1736"/>
                </a:lnTo>
                <a:lnTo>
                  <a:pt x="1845" y="1785"/>
                </a:lnTo>
                <a:lnTo>
                  <a:pt x="1814" y="1835"/>
                </a:lnTo>
                <a:lnTo>
                  <a:pt x="1784" y="1888"/>
                </a:lnTo>
                <a:lnTo>
                  <a:pt x="1756" y="1945"/>
                </a:lnTo>
                <a:lnTo>
                  <a:pt x="1730" y="2005"/>
                </a:lnTo>
                <a:lnTo>
                  <a:pt x="1722" y="2018"/>
                </a:lnTo>
                <a:lnTo>
                  <a:pt x="1712" y="2028"/>
                </a:lnTo>
                <a:lnTo>
                  <a:pt x="1699" y="2036"/>
                </a:lnTo>
                <a:lnTo>
                  <a:pt x="1686" y="2039"/>
                </a:lnTo>
                <a:lnTo>
                  <a:pt x="1673" y="2039"/>
                </a:lnTo>
                <a:lnTo>
                  <a:pt x="1660" y="2036"/>
                </a:lnTo>
                <a:lnTo>
                  <a:pt x="1647" y="2028"/>
                </a:lnTo>
                <a:lnTo>
                  <a:pt x="1636" y="2018"/>
                </a:lnTo>
                <a:lnTo>
                  <a:pt x="1629" y="2005"/>
                </a:lnTo>
                <a:lnTo>
                  <a:pt x="1600" y="1939"/>
                </a:lnTo>
                <a:lnTo>
                  <a:pt x="1568" y="1877"/>
                </a:lnTo>
                <a:lnTo>
                  <a:pt x="1534" y="1818"/>
                </a:lnTo>
                <a:lnTo>
                  <a:pt x="1500" y="1763"/>
                </a:lnTo>
                <a:lnTo>
                  <a:pt x="1463" y="1711"/>
                </a:lnTo>
                <a:lnTo>
                  <a:pt x="1425" y="1662"/>
                </a:lnTo>
                <a:lnTo>
                  <a:pt x="1388" y="1615"/>
                </a:lnTo>
                <a:lnTo>
                  <a:pt x="1349" y="1569"/>
                </a:lnTo>
                <a:lnTo>
                  <a:pt x="1309" y="1525"/>
                </a:lnTo>
                <a:lnTo>
                  <a:pt x="1271" y="1483"/>
                </a:lnTo>
                <a:lnTo>
                  <a:pt x="1233" y="1441"/>
                </a:lnTo>
                <a:lnTo>
                  <a:pt x="1195" y="1399"/>
                </a:lnTo>
                <a:lnTo>
                  <a:pt x="1160" y="1358"/>
                </a:lnTo>
                <a:lnTo>
                  <a:pt x="1124" y="1315"/>
                </a:lnTo>
                <a:lnTo>
                  <a:pt x="1091" y="1272"/>
                </a:lnTo>
                <a:lnTo>
                  <a:pt x="1060" y="1229"/>
                </a:lnTo>
                <a:lnTo>
                  <a:pt x="1030" y="1183"/>
                </a:lnTo>
                <a:lnTo>
                  <a:pt x="1005" y="1135"/>
                </a:lnTo>
                <a:lnTo>
                  <a:pt x="982" y="1085"/>
                </a:lnTo>
                <a:lnTo>
                  <a:pt x="961" y="1033"/>
                </a:lnTo>
                <a:lnTo>
                  <a:pt x="944" y="977"/>
                </a:lnTo>
                <a:lnTo>
                  <a:pt x="932" y="918"/>
                </a:lnTo>
                <a:lnTo>
                  <a:pt x="922" y="852"/>
                </a:lnTo>
                <a:lnTo>
                  <a:pt x="919" y="787"/>
                </a:lnTo>
                <a:lnTo>
                  <a:pt x="921" y="722"/>
                </a:lnTo>
                <a:lnTo>
                  <a:pt x="929" y="658"/>
                </a:lnTo>
                <a:lnTo>
                  <a:pt x="941" y="595"/>
                </a:lnTo>
                <a:lnTo>
                  <a:pt x="958" y="534"/>
                </a:lnTo>
                <a:lnTo>
                  <a:pt x="981" y="475"/>
                </a:lnTo>
                <a:lnTo>
                  <a:pt x="1007" y="418"/>
                </a:lnTo>
                <a:lnTo>
                  <a:pt x="1038" y="363"/>
                </a:lnTo>
                <a:lnTo>
                  <a:pt x="1072" y="311"/>
                </a:lnTo>
                <a:lnTo>
                  <a:pt x="1111" y="262"/>
                </a:lnTo>
                <a:lnTo>
                  <a:pt x="1153" y="216"/>
                </a:lnTo>
                <a:lnTo>
                  <a:pt x="1199" y="175"/>
                </a:lnTo>
                <a:lnTo>
                  <a:pt x="1248" y="136"/>
                </a:lnTo>
                <a:lnTo>
                  <a:pt x="1301" y="103"/>
                </a:lnTo>
                <a:lnTo>
                  <a:pt x="1356" y="72"/>
                </a:lnTo>
                <a:lnTo>
                  <a:pt x="1415" y="48"/>
                </a:lnTo>
                <a:lnTo>
                  <a:pt x="1476" y="27"/>
                </a:lnTo>
                <a:lnTo>
                  <a:pt x="1539" y="13"/>
                </a:lnTo>
                <a:lnTo>
                  <a:pt x="1606" y="4"/>
                </a:lnTo>
                <a:lnTo>
                  <a:pt x="1676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102" name="Group 1067"/>
          <p:cNvGrpSpPr/>
          <p:nvPr/>
        </p:nvGrpSpPr>
        <p:grpSpPr>
          <a:xfrm>
            <a:off x="3104232" y="2591057"/>
            <a:ext cx="129791" cy="129791"/>
            <a:chOff x="9093200" y="1905001"/>
            <a:chExt cx="577850" cy="577850"/>
          </a:xfrm>
          <a:solidFill>
            <a:schemeClr val="bg1"/>
          </a:solidFill>
        </p:grpSpPr>
        <p:sp>
          <p:nvSpPr>
            <p:cNvPr id="103" name="Freeform 429"/>
            <p:cNvSpPr>
              <a:spLocks noEditPoints="1"/>
            </p:cNvSpPr>
            <p:nvPr/>
          </p:nvSpPr>
          <p:spPr bwMode="auto">
            <a:xfrm>
              <a:off x="9093200" y="1905001"/>
              <a:ext cx="577850" cy="577850"/>
            </a:xfrm>
            <a:custGeom>
              <a:avLst/>
              <a:gdLst>
                <a:gd name="T0" fmla="*/ 1532 w 3643"/>
                <a:gd name="T1" fmla="*/ 406 h 3643"/>
                <a:gd name="T2" fmla="*/ 1176 w 3643"/>
                <a:gd name="T3" fmla="*/ 530 h 3643"/>
                <a:gd name="T4" fmla="*/ 868 w 3643"/>
                <a:gd name="T5" fmla="*/ 737 h 3643"/>
                <a:gd name="T6" fmla="*/ 624 w 3643"/>
                <a:gd name="T7" fmla="*/ 1015 h 3643"/>
                <a:gd name="T8" fmla="*/ 457 w 3643"/>
                <a:gd name="T9" fmla="*/ 1347 h 3643"/>
                <a:gd name="T10" fmla="*/ 380 w 3643"/>
                <a:gd name="T11" fmla="*/ 1722 h 3643"/>
                <a:gd name="T12" fmla="*/ 407 w 3643"/>
                <a:gd name="T13" fmla="*/ 2111 h 3643"/>
                <a:gd name="T14" fmla="*/ 530 w 3643"/>
                <a:gd name="T15" fmla="*/ 2467 h 3643"/>
                <a:gd name="T16" fmla="*/ 737 w 3643"/>
                <a:gd name="T17" fmla="*/ 2775 h 3643"/>
                <a:gd name="T18" fmla="*/ 1015 w 3643"/>
                <a:gd name="T19" fmla="*/ 3019 h 3643"/>
                <a:gd name="T20" fmla="*/ 1347 w 3643"/>
                <a:gd name="T21" fmla="*/ 3186 h 3643"/>
                <a:gd name="T22" fmla="*/ 1723 w 3643"/>
                <a:gd name="T23" fmla="*/ 3263 h 3643"/>
                <a:gd name="T24" fmla="*/ 2113 w 3643"/>
                <a:gd name="T25" fmla="*/ 3236 h 3643"/>
                <a:gd name="T26" fmla="*/ 2469 w 3643"/>
                <a:gd name="T27" fmla="*/ 3113 h 3643"/>
                <a:gd name="T28" fmla="*/ 2775 w 3643"/>
                <a:gd name="T29" fmla="*/ 2906 h 3643"/>
                <a:gd name="T30" fmla="*/ 3019 w 3643"/>
                <a:gd name="T31" fmla="*/ 2628 h 3643"/>
                <a:gd name="T32" fmla="*/ 3186 w 3643"/>
                <a:gd name="T33" fmla="*/ 2294 h 3643"/>
                <a:gd name="T34" fmla="*/ 3263 w 3643"/>
                <a:gd name="T35" fmla="*/ 1920 h 3643"/>
                <a:gd name="T36" fmla="*/ 3236 w 3643"/>
                <a:gd name="T37" fmla="*/ 1530 h 3643"/>
                <a:gd name="T38" fmla="*/ 3113 w 3643"/>
                <a:gd name="T39" fmla="*/ 1174 h 3643"/>
                <a:gd name="T40" fmla="*/ 2906 w 3643"/>
                <a:gd name="T41" fmla="*/ 868 h 3643"/>
                <a:gd name="T42" fmla="*/ 2628 w 3643"/>
                <a:gd name="T43" fmla="*/ 624 h 3643"/>
                <a:gd name="T44" fmla="*/ 2296 w 3643"/>
                <a:gd name="T45" fmla="*/ 457 h 3643"/>
                <a:gd name="T46" fmla="*/ 1921 w 3643"/>
                <a:gd name="T47" fmla="*/ 380 h 3643"/>
                <a:gd name="T48" fmla="*/ 2042 w 3643"/>
                <a:gd name="T49" fmla="*/ 13 h 3643"/>
                <a:gd name="T50" fmla="*/ 2457 w 3643"/>
                <a:gd name="T51" fmla="*/ 114 h 3643"/>
                <a:gd name="T52" fmla="*/ 2828 w 3643"/>
                <a:gd name="T53" fmla="*/ 304 h 3643"/>
                <a:gd name="T54" fmla="*/ 3145 w 3643"/>
                <a:gd name="T55" fmla="*/ 571 h 3643"/>
                <a:gd name="T56" fmla="*/ 3394 w 3643"/>
                <a:gd name="T57" fmla="*/ 903 h 3643"/>
                <a:gd name="T58" fmla="*/ 3563 w 3643"/>
                <a:gd name="T59" fmla="*/ 1286 h 3643"/>
                <a:gd name="T60" fmla="*/ 3640 w 3643"/>
                <a:gd name="T61" fmla="*/ 1710 h 3643"/>
                <a:gd name="T62" fmla="*/ 3613 w 3643"/>
                <a:gd name="T63" fmla="*/ 2148 h 3643"/>
                <a:gd name="T64" fmla="*/ 3489 w 3643"/>
                <a:gd name="T65" fmla="*/ 2553 h 3643"/>
                <a:gd name="T66" fmla="*/ 3278 w 3643"/>
                <a:gd name="T67" fmla="*/ 2912 h 3643"/>
                <a:gd name="T68" fmla="*/ 2994 w 3643"/>
                <a:gd name="T69" fmla="*/ 3214 h 3643"/>
                <a:gd name="T70" fmla="*/ 2648 w 3643"/>
                <a:gd name="T71" fmla="*/ 3443 h 3643"/>
                <a:gd name="T72" fmla="*/ 2254 w 3643"/>
                <a:gd name="T73" fmla="*/ 3591 h 3643"/>
                <a:gd name="T74" fmla="*/ 1822 w 3643"/>
                <a:gd name="T75" fmla="*/ 3643 h 3643"/>
                <a:gd name="T76" fmla="*/ 1390 w 3643"/>
                <a:gd name="T77" fmla="*/ 3591 h 3643"/>
                <a:gd name="T78" fmla="*/ 995 w 3643"/>
                <a:gd name="T79" fmla="*/ 3443 h 3643"/>
                <a:gd name="T80" fmla="*/ 649 w 3643"/>
                <a:gd name="T81" fmla="*/ 3214 h 3643"/>
                <a:gd name="T82" fmla="*/ 365 w 3643"/>
                <a:gd name="T83" fmla="*/ 2912 h 3643"/>
                <a:gd name="T84" fmla="*/ 154 w 3643"/>
                <a:gd name="T85" fmla="*/ 2553 h 3643"/>
                <a:gd name="T86" fmla="*/ 30 w 3643"/>
                <a:gd name="T87" fmla="*/ 2148 h 3643"/>
                <a:gd name="T88" fmla="*/ 0 w 3643"/>
                <a:gd name="T89" fmla="*/ 1821 h 3643"/>
                <a:gd name="T90" fmla="*/ 52 w 3643"/>
                <a:gd name="T91" fmla="*/ 1389 h 3643"/>
                <a:gd name="T92" fmla="*/ 200 w 3643"/>
                <a:gd name="T93" fmla="*/ 995 h 3643"/>
                <a:gd name="T94" fmla="*/ 429 w 3643"/>
                <a:gd name="T95" fmla="*/ 649 h 3643"/>
                <a:gd name="T96" fmla="*/ 730 w 3643"/>
                <a:gd name="T97" fmla="*/ 364 h 3643"/>
                <a:gd name="T98" fmla="*/ 1089 w 3643"/>
                <a:gd name="T99" fmla="*/ 153 h 3643"/>
                <a:gd name="T100" fmla="*/ 1495 w 3643"/>
                <a:gd name="T101" fmla="*/ 29 h 36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643" h="3643">
                  <a:moveTo>
                    <a:pt x="1822" y="377"/>
                  </a:moveTo>
                  <a:lnTo>
                    <a:pt x="1723" y="380"/>
                  </a:lnTo>
                  <a:lnTo>
                    <a:pt x="1626" y="390"/>
                  </a:lnTo>
                  <a:lnTo>
                    <a:pt x="1532" y="406"/>
                  </a:lnTo>
                  <a:lnTo>
                    <a:pt x="1438" y="428"/>
                  </a:lnTo>
                  <a:lnTo>
                    <a:pt x="1347" y="457"/>
                  </a:lnTo>
                  <a:lnTo>
                    <a:pt x="1260" y="490"/>
                  </a:lnTo>
                  <a:lnTo>
                    <a:pt x="1176" y="530"/>
                  </a:lnTo>
                  <a:lnTo>
                    <a:pt x="1093" y="574"/>
                  </a:lnTo>
                  <a:lnTo>
                    <a:pt x="1015" y="624"/>
                  </a:lnTo>
                  <a:lnTo>
                    <a:pt x="939" y="679"/>
                  </a:lnTo>
                  <a:lnTo>
                    <a:pt x="868" y="737"/>
                  </a:lnTo>
                  <a:lnTo>
                    <a:pt x="801" y="801"/>
                  </a:lnTo>
                  <a:lnTo>
                    <a:pt x="737" y="868"/>
                  </a:lnTo>
                  <a:lnTo>
                    <a:pt x="679" y="939"/>
                  </a:lnTo>
                  <a:lnTo>
                    <a:pt x="624" y="1015"/>
                  </a:lnTo>
                  <a:lnTo>
                    <a:pt x="574" y="1092"/>
                  </a:lnTo>
                  <a:lnTo>
                    <a:pt x="530" y="1174"/>
                  </a:lnTo>
                  <a:lnTo>
                    <a:pt x="491" y="1260"/>
                  </a:lnTo>
                  <a:lnTo>
                    <a:pt x="457" y="1347"/>
                  </a:lnTo>
                  <a:lnTo>
                    <a:pt x="429" y="1437"/>
                  </a:lnTo>
                  <a:lnTo>
                    <a:pt x="407" y="1530"/>
                  </a:lnTo>
                  <a:lnTo>
                    <a:pt x="390" y="1626"/>
                  </a:lnTo>
                  <a:lnTo>
                    <a:pt x="380" y="1722"/>
                  </a:lnTo>
                  <a:lnTo>
                    <a:pt x="377" y="1821"/>
                  </a:lnTo>
                  <a:lnTo>
                    <a:pt x="380" y="1920"/>
                  </a:lnTo>
                  <a:lnTo>
                    <a:pt x="390" y="2017"/>
                  </a:lnTo>
                  <a:lnTo>
                    <a:pt x="407" y="2111"/>
                  </a:lnTo>
                  <a:lnTo>
                    <a:pt x="429" y="2205"/>
                  </a:lnTo>
                  <a:lnTo>
                    <a:pt x="457" y="2294"/>
                  </a:lnTo>
                  <a:lnTo>
                    <a:pt x="491" y="2383"/>
                  </a:lnTo>
                  <a:lnTo>
                    <a:pt x="530" y="2467"/>
                  </a:lnTo>
                  <a:lnTo>
                    <a:pt x="574" y="2550"/>
                  </a:lnTo>
                  <a:lnTo>
                    <a:pt x="624" y="2628"/>
                  </a:lnTo>
                  <a:lnTo>
                    <a:pt x="679" y="2703"/>
                  </a:lnTo>
                  <a:lnTo>
                    <a:pt x="737" y="2775"/>
                  </a:lnTo>
                  <a:lnTo>
                    <a:pt x="801" y="2842"/>
                  </a:lnTo>
                  <a:lnTo>
                    <a:pt x="868" y="2906"/>
                  </a:lnTo>
                  <a:lnTo>
                    <a:pt x="939" y="2964"/>
                  </a:lnTo>
                  <a:lnTo>
                    <a:pt x="1015" y="3019"/>
                  </a:lnTo>
                  <a:lnTo>
                    <a:pt x="1093" y="3068"/>
                  </a:lnTo>
                  <a:lnTo>
                    <a:pt x="1176" y="3113"/>
                  </a:lnTo>
                  <a:lnTo>
                    <a:pt x="1260" y="3152"/>
                  </a:lnTo>
                  <a:lnTo>
                    <a:pt x="1347" y="3186"/>
                  </a:lnTo>
                  <a:lnTo>
                    <a:pt x="1438" y="3214"/>
                  </a:lnTo>
                  <a:lnTo>
                    <a:pt x="1532" y="3236"/>
                  </a:lnTo>
                  <a:lnTo>
                    <a:pt x="1626" y="3253"/>
                  </a:lnTo>
                  <a:lnTo>
                    <a:pt x="1723" y="3263"/>
                  </a:lnTo>
                  <a:lnTo>
                    <a:pt x="1822" y="3266"/>
                  </a:lnTo>
                  <a:lnTo>
                    <a:pt x="1921" y="3263"/>
                  </a:lnTo>
                  <a:lnTo>
                    <a:pt x="2017" y="3253"/>
                  </a:lnTo>
                  <a:lnTo>
                    <a:pt x="2113" y="3236"/>
                  </a:lnTo>
                  <a:lnTo>
                    <a:pt x="2205" y="3214"/>
                  </a:lnTo>
                  <a:lnTo>
                    <a:pt x="2296" y="3186"/>
                  </a:lnTo>
                  <a:lnTo>
                    <a:pt x="2383" y="3152"/>
                  </a:lnTo>
                  <a:lnTo>
                    <a:pt x="2469" y="3113"/>
                  </a:lnTo>
                  <a:lnTo>
                    <a:pt x="2550" y="3068"/>
                  </a:lnTo>
                  <a:lnTo>
                    <a:pt x="2628" y="3019"/>
                  </a:lnTo>
                  <a:lnTo>
                    <a:pt x="2704" y="2964"/>
                  </a:lnTo>
                  <a:lnTo>
                    <a:pt x="2775" y="2906"/>
                  </a:lnTo>
                  <a:lnTo>
                    <a:pt x="2842" y="2842"/>
                  </a:lnTo>
                  <a:lnTo>
                    <a:pt x="2906" y="2775"/>
                  </a:lnTo>
                  <a:lnTo>
                    <a:pt x="2964" y="2703"/>
                  </a:lnTo>
                  <a:lnTo>
                    <a:pt x="3019" y="2628"/>
                  </a:lnTo>
                  <a:lnTo>
                    <a:pt x="3069" y="2550"/>
                  </a:lnTo>
                  <a:lnTo>
                    <a:pt x="3113" y="2467"/>
                  </a:lnTo>
                  <a:lnTo>
                    <a:pt x="3152" y="2383"/>
                  </a:lnTo>
                  <a:lnTo>
                    <a:pt x="3186" y="2294"/>
                  </a:lnTo>
                  <a:lnTo>
                    <a:pt x="3214" y="2205"/>
                  </a:lnTo>
                  <a:lnTo>
                    <a:pt x="3236" y="2111"/>
                  </a:lnTo>
                  <a:lnTo>
                    <a:pt x="3253" y="2017"/>
                  </a:lnTo>
                  <a:lnTo>
                    <a:pt x="3263" y="1920"/>
                  </a:lnTo>
                  <a:lnTo>
                    <a:pt x="3266" y="1821"/>
                  </a:lnTo>
                  <a:lnTo>
                    <a:pt x="3263" y="1722"/>
                  </a:lnTo>
                  <a:lnTo>
                    <a:pt x="3253" y="1626"/>
                  </a:lnTo>
                  <a:lnTo>
                    <a:pt x="3236" y="1530"/>
                  </a:lnTo>
                  <a:lnTo>
                    <a:pt x="3214" y="1437"/>
                  </a:lnTo>
                  <a:lnTo>
                    <a:pt x="3186" y="1347"/>
                  </a:lnTo>
                  <a:lnTo>
                    <a:pt x="3152" y="1260"/>
                  </a:lnTo>
                  <a:lnTo>
                    <a:pt x="3113" y="1174"/>
                  </a:lnTo>
                  <a:lnTo>
                    <a:pt x="3069" y="1092"/>
                  </a:lnTo>
                  <a:lnTo>
                    <a:pt x="3019" y="1015"/>
                  </a:lnTo>
                  <a:lnTo>
                    <a:pt x="2964" y="939"/>
                  </a:lnTo>
                  <a:lnTo>
                    <a:pt x="2906" y="868"/>
                  </a:lnTo>
                  <a:lnTo>
                    <a:pt x="2842" y="801"/>
                  </a:lnTo>
                  <a:lnTo>
                    <a:pt x="2775" y="737"/>
                  </a:lnTo>
                  <a:lnTo>
                    <a:pt x="2704" y="679"/>
                  </a:lnTo>
                  <a:lnTo>
                    <a:pt x="2628" y="624"/>
                  </a:lnTo>
                  <a:lnTo>
                    <a:pt x="2550" y="574"/>
                  </a:lnTo>
                  <a:lnTo>
                    <a:pt x="2469" y="530"/>
                  </a:lnTo>
                  <a:lnTo>
                    <a:pt x="2383" y="490"/>
                  </a:lnTo>
                  <a:lnTo>
                    <a:pt x="2296" y="457"/>
                  </a:lnTo>
                  <a:lnTo>
                    <a:pt x="2205" y="428"/>
                  </a:lnTo>
                  <a:lnTo>
                    <a:pt x="2113" y="406"/>
                  </a:lnTo>
                  <a:lnTo>
                    <a:pt x="2017" y="390"/>
                  </a:lnTo>
                  <a:lnTo>
                    <a:pt x="1921" y="380"/>
                  </a:lnTo>
                  <a:lnTo>
                    <a:pt x="1822" y="377"/>
                  </a:lnTo>
                  <a:close/>
                  <a:moveTo>
                    <a:pt x="1822" y="0"/>
                  </a:moveTo>
                  <a:lnTo>
                    <a:pt x="1932" y="3"/>
                  </a:lnTo>
                  <a:lnTo>
                    <a:pt x="2042" y="13"/>
                  </a:lnTo>
                  <a:lnTo>
                    <a:pt x="2148" y="29"/>
                  </a:lnTo>
                  <a:lnTo>
                    <a:pt x="2254" y="51"/>
                  </a:lnTo>
                  <a:lnTo>
                    <a:pt x="2357" y="80"/>
                  </a:lnTo>
                  <a:lnTo>
                    <a:pt x="2457" y="114"/>
                  </a:lnTo>
                  <a:lnTo>
                    <a:pt x="2554" y="153"/>
                  </a:lnTo>
                  <a:lnTo>
                    <a:pt x="2648" y="198"/>
                  </a:lnTo>
                  <a:lnTo>
                    <a:pt x="2740" y="248"/>
                  </a:lnTo>
                  <a:lnTo>
                    <a:pt x="2828" y="304"/>
                  </a:lnTo>
                  <a:lnTo>
                    <a:pt x="2913" y="364"/>
                  </a:lnTo>
                  <a:lnTo>
                    <a:pt x="2994" y="429"/>
                  </a:lnTo>
                  <a:lnTo>
                    <a:pt x="3072" y="498"/>
                  </a:lnTo>
                  <a:lnTo>
                    <a:pt x="3145" y="571"/>
                  </a:lnTo>
                  <a:lnTo>
                    <a:pt x="3214" y="649"/>
                  </a:lnTo>
                  <a:lnTo>
                    <a:pt x="3278" y="730"/>
                  </a:lnTo>
                  <a:lnTo>
                    <a:pt x="3339" y="814"/>
                  </a:lnTo>
                  <a:lnTo>
                    <a:pt x="3394" y="903"/>
                  </a:lnTo>
                  <a:lnTo>
                    <a:pt x="3445" y="995"/>
                  </a:lnTo>
                  <a:lnTo>
                    <a:pt x="3489" y="1089"/>
                  </a:lnTo>
                  <a:lnTo>
                    <a:pt x="3529" y="1186"/>
                  </a:lnTo>
                  <a:lnTo>
                    <a:pt x="3563" y="1286"/>
                  </a:lnTo>
                  <a:lnTo>
                    <a:pt x="3591" y="1389"/>
                  </a:lnTo>
                  <a:lnTo>
                    <a:pt x="3613" y="1494"/>
                  </a:lnTo>
                  <a:lnTo>
                    <a:pt x="3630" y="1601"/>
                  </a:lnTo>
                  <a:lnTo>
                    <a:pt x="3640" y="1710"/>
                  </a:lnTo>
                  <a:lnTo>
                    <a:pt x="3643" y="1821"/>
                  </a:lnTo>
                  <a:lnTo>
                    <a:pt x="3640" y="1932"/>
                  </a:lnTo>
                  <a:lnTo>
                    <a:pt x="3630" y="2040"/>
                  </a:lnTo>
                  <a:lnTo>
                    <a:pt x="3613" y="2148"/>
                  </a:lnTo>
                  <a:lnTo>
                    <a:pt x="3591" y="2253"/>
                  </a:lnTo>
                  <a:lnTo>
                    <a:pt x="3563" y="2355"/>
                  </a:lnTo>
                  <a:lnTo>
                    <a:pt x="3529" y="2456"/>
                  </a:lnTo>
                  <a:lnTo>
                    <a:pt x="3489" y="2553"/>
                  </a:lnTo>
                  <a:lnTo>
                    <a:pt x="3445" y="2648"/>
                  </a:lnTo>
                  <a:lnTo>
                    <a:pt x="3394" y="2739"/>
                  </a:lnTo>
                  <a:lnTo>
                    <a:pt x="3339" y="2828"/>
                  </a:lnTo>
                  <a:lnTo>
                    <a:pt x="3278" y="2912"/>
                  </a:lnTo>
                  <a:lnTo>
                    <a:pt x="3214" y="2994"/>
                  </a:lnTo>
                  <a:lnTo>
                    <a:pt x="3145" y="3071"/>
                  </a:lnTo>
                  <a:lnTo>
                    <a:pt x="3072" y="3144"/>
                  </a:lnTo>
                  <a:lnTo>
                    <a:pt x="2994" y="3214"/>
                  </a:lnTo>
                  <a:lnTo>
                    <a:pt x="2913" y="3278"/>
                  </a:lnTo>
                  <a:lnTo>
                    <a:pt x="2828" y="3338"/>
                  </a:lnTo>
                  <a:lnTo>
                    <a:pt x="2740" y="3394"/>
                  </a:lnTo>
                  <a:lnTo>
                    <a:pt x="2648" y="3443"/>
                  </a:lnTo>
                  <a:lnTo>
                    <a:pt x="2554" y="3489"/>
                  </a:lnTo>
                  <a:lnTo>
                    <a:pt x="2457" y="3529"/>
                  </a:lnTo>
                  <a:lnTo>
                    <a:pt x="2357" y="3562"/>
                  </a:lnTo>
                  <a:lnTo>
                    <a:pt x="2254" y="3591"/>
                  </a:lnTo>
                  <a:lnTo>
                    <a:pt x="2148" y="3613"/>
                  </a:lnTo>
                  <a:lnTo>
                    <a:pt x="2042" y="3630"/>
                  </a:lnTo>
                  <a:lnTo>
                    <a:pt x="1932" y="3640"/>
                  </a:lnTo>
                  <a:lnTo>
                    <a:pt x="1822" y="3643"/>
                  </a:lnTo>
                  <a:lnTo>
                    <a:pt x="1711" y="3640"/>
                  </a:lnTo>
                  <a:lnTo>
                    <a:pt x="1601" y="3630"/>
                  </a:lnTo>
                  <a:lnTo>
                    <a:pt x="1495" y="3613"/>
                  </a:lnTo>
                  <a:lnTo>
                    <a:pt x="1390" y="3591"/>
                  </a:lnTo>
                  <a:lnTo>
                    <a:pt x="1288" y="3562"/>
                  </a:lnTo>
                  <a:lnTo>
                    <a:pt x="1187" y="3529"/>
                  </a:lnTo>
                  <a:lnTo>
                    <a:pt x="1089" y="3489"/>
                  </a:lnTo>
                  <a:lnTo>
                    <a:pt x="995" y="3443"/>
                  </a:lnTo>
                  <a:lnTo>
                    <a:pt x="903" y="3394"/>
                  </a:lnTo>
                  <a:lnTo>
                    <a:pt x="815" y="3338"/>
                  </a:lnTo>
                  <a:lnTo>
                    <a:pt x="730" y="3278"/>
                  </a:lnTo>
                  <a:lnTo>
                    <a:pt x="649" y="3214"/>
                  </a:lnTo>
                  <a:lnTo>
                    <a:pt x="571" y="3144"/>
                  </a:lnTo>
                  <a:lnTo>
                    <a:pt x="498" y="3071"/>
                  </a:lnTo>
                  <a:lnTo>
                    <a:pt x="429" y="2994"/>
                  </a:lnTo>
                  <a:lnTo>
                    <a:pt x="365" y="2912"/>
                  </a:lnTo>
                  <a:lnTo>
                    <a:pt x="305" y="2828"/>
                  </a:lnTo>
                  <a:lnTo>
                    <a:pt x="249" y="2739"/>
                  </a:lnTo>
                  <a:lnTo>
                    <a:pt x="200" y="2648"/>
                  </a:lnTo>
                  <a:lnTo>
                    <a:pt x="154" y="2553"/>
                  </a:lnTo>
                  <a:lnTo>
                    <a:pt x="114" y="2456"/>
                  </a:lnTo>
                  <a:lnTo>
                    <a:pt x="80" y="2355"/>
                  </a:lnTo>
                  <a:lnTo>
                    <a:pt x="52" y="2253"/>
                  </a:lnTo>
                  <a:lnTo>
                    <a:pt x="30" y="2148"/>
                  </a:lnTo>
                  <a:lnTo>
                    <a:pt x="13" y="2040"/>
                  </a:lnTo>
                  <a:lnTo>
                    <a:pt x="3" y="1932"/>
                  </a:lnTo>
                  <a:lnTo>
                    <a:pt x="0" y="1821"/>
                  </a:lnTo>
                  <a:lnTo>
                    <a:pt x="0" y="1821"/>
                  </a:lnTo>
                  <a:lnTo>
                    <a:pt x="3" y="1710"/>
                  </a:lnTo>
                  <a:lnTo>
                    <a:pt x="13" y="1601"/>
                  </a:lnTo>
                  <a:lnTo>
                    <a:pt x="30" y="1494"/>
                  </a:lnTo>
                  <a:lnTo>
                    <a:pt x="52" y="1389"/>
                  </a:lnTo>
                  <a:lnTo>
                    <a:pt x="80" y="1286"/>
                  </a:lnTo>
                  <a:lnTo>
                    <a:pt x="114" y="1186"/>
                  </a:lnTo>
                  <a:lnTo>
                    <a:pt x="154" y="1089"/>
                  </a:lnTo>
                  <a:lnTo>
                    <a:pt x="200" y="995"/>
                  </a:lnTo>
                  <a:lnTo>
                    <a:pt x="249" y="903"/>
                  </a:lnTo>
                  <a:lnTo>
                    <a:pt x="305" y="814"/>
                  </a:lnTo>
                  <a:lnTo>
                    <a:pt x="365" y="730"/>
                  </a:lnTo>
                  <a:lnTo>
                    <a:pt x="429" y="649"/>
                  </a:lnTo>
                  <a:lnTo>
                    <a:pt x="498" y="571"/>
                  </a:lnTo>
                  <a:lnTo>
                    <a:pt x="571" y="498"/>
                  </a:lnTo>
                  <a:lnTo>
                    <a:pt x="649" y="429"/>
                  </a:lnTo>
                  <a:lnTo>
                    <a:pt x="730" y="364"/>
                  </a:lnTo>
                  <a:lnTo>
                    <a:pt x="815" y="304"/>
                  </a:lnTo>
                  <a:lnTo>
                    <a:pt x="903" y="248"/>
                  </a:lnTo>
                  <a:lnTo>
                    <a:pt x="995" y="198"/>
                  </a:lnTo>
                  <a:lnTo>
                    <a:pt x="1089" y="153"/>
                  </a:lnTo>
                  <a:lnTo>
                    <a:pt x="1187" y="114"/>
                  </a:lnTo>
                  <a:lnTo>
                    <a:pt x="1288" y="80"/>
                  </a:lnTo>
                  <a:lnTo>
                    <a:pt x="1390" y="51"/>
                  </a:lnTo>
                  <a:lnTo>
                    <a:pt x="1495" y="29"/>
                  </a:lnTo>
                  <a:lnTo>
                    <a:pt x="1601" y="13"/>
                  </a:lnTo>
                  <a:lnTo>
                    <a:pt x="1711" y="3"/>
                  </a:lnTo>
                  <a:lnTo>
                    <a:pt x="182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" name="Freeform 430"/>
            <p:cNvSpPr>
              <a:spLocks/>
            </p:cNvSpPr>
            <p:nvPr/>
          </p:nvSpPr>
          <p:spPr bwMode="auto">
            <a:xfrm>
              <a:off x="9290050" y="2016126"/>
              <a:ext cx="184150" cy="355600"/>
            </a:xfrm>
            <a:custGeom>
              <a:avLst/>
              <a:gdLst>
                <a:gd name="T0" fmla="*/ 690 w 1158"/>
                <a:gd name="T1" fmla="*/ 9 h 2235"/>
                <a:gd name="T2" fmla="*/ 720 w 1158"/>
                <a:gd name="T3" fmla="*/ 71 h 2235"/>
                <a:gd name="T4" fmla="*/ 722 w 1158"/>
                <a:gd name="T5" fmla="*/ 193 h 2235"/>
                <a:gd name="T6" fmla="*/ 751 w 1158"/>
                <a:gd name="T7" fmla="*/ 241 h 2235"/>
                <a:gd name="T8" fmla="*/ 876 w 1158"/>
                <a:gd name="T9" fmla="*/ 266 h 2235"/>
                <a:gd name="T10" fmla="*/ 1056 w 1158"/>
                <a:gd name="T11" fmla="*/ 329 h 2235"/>
                <a:gd name="T12" fmla="*/ 1084 w 1158"/>
                <a:gd name="T13" fmla="*/ 385 h 2235"/>
                <a:gd name="T14" fmla="*/ 1018 w 1158"/>
                <a:gd name="T15" fmla="*/ 607 h 2235"/>
                <a:gd name="T16" fmla="*/ 974 w 1158"/>
                <a:gd name="T17" fmla="*/ 638 h 2235"/>
                <a:gd name="T18" fmla="*/ 801 w 1158"/>
                <a:gd name="T19" fmla="*/ 576 h 2235"/>
                <a:gd name="T20" fmla="*/ 559 w 1158"/>
                <a:gd name="T21" fmla="*/ 558 h 2235"/>
                <a:gd name="T22" fmla="*/ 450 w 1158"/>
                <a:gd name="T23" fmla="*/ 606 h 2235"/>
                <a:gd name="T24" fmla="*/ 408 w 1158"/>
                <a:gd name="T25" fmla="*/ 693 h 2235"/>
                <a:gd name="T26" fmla="*/ 444 w 1158"/>
                <a:gd name="T27" fmla="*/ 786 h 2235"/>
                <a:gd name="T28" fmla="*/ 576 w 1158"/>
                <a:gd name="T29" fmla="*/ 874 h 2235"/>
                <a:gd name="T30" fmla="*/ 823 w 1158"/>
                <a:gd name="T31" fmla="*/ 980 h 2235"/>
                <a:gd name="T32" fmla="*/ 1018 w 1158"/>
                <a:gd name="T33" fmla="*/ 1114 h 2235"/>
                <a:gd name="T34" fmla="*/ 1127 w 1158"/>
                <a:gd name="T35" fmla="*/ 1284 h 2235"/>
                <a:gd name="T36" fmla="*/ 1158 w 1158"/>
                <a:gd name="T37" fmla="*/ 1480 h 2235"/>
                <a:gd name="T38" fmla="*/ 1107 w 1158"/>
                <a:gd name="T39" fmla="*/ 1673 h 2235"/>
                <a:gd name="T40" fmla="*/ 971 w 1158"/>
                <a:gd name="T41" fmla="*/ 1839 h 2235"/>
                <a:gd name="T42" fmla="*/ 777 w 1158"/>
                <a:gd name="T43" fmla="*/ 1937 h 2235"/>
                <a:gd name="T44" fmla="*/ 716 w 1158"/>
                <a:gd name="T45" fmla="*/ 1982 h 2235"/>
                <a:gd name="T46" fmla="*/ 710 w 1158"/>
                <a:gd name="T47" fmla="*/ 2168 h 2235"/>
                <a:gd name="T48" fmla="*/ 680 w 1158"/>
                <a:gd name="T49" fmla="*/ 2227 h 2235"/>
                <a:gd name="T50" fmla="*/ 468 w 1158"/>
                <a:gd name="T51" fmla="*/ 2233 h 2235"/>
                <a:gd name="T52" fmla="*/ 424 w 1158"/>
                <a:gd name="T53" fmla="*/ 2185 h 2235"/>
                <a:gd name="T54" fmla="*/ 418 w 1158"/>
                <a:gd name="T55" fmla="*/ 2013 h 2235"/>
                <a:gd name="T56" fmla="*/ 386 w 1158"/>
                <a:gd name="T57" fmla="*/ 1974 h 2235"/>
                <a:gd name="T58" fmla="*/ 229 w 1158"/>
                <a:gd name="T59" fmla="*/ 1943 h 2235"/>
                <a:gd name="T60" fmla="*/ 42 w 1158"/>
                <a:gd name="T61" fmla="*/ 1874 h 2235"/>
                <a:gd name="T62" fmla="*/ 0 w 1158"/>
                <a:gd name="T63" fmla="*/ 1826 h 2235"/>
                <a:gd name="T64" fmla="*/ 31 w 1158"/>
                <a:gd name="T65" fmla="*/ 1684 h 2235"/>
                <a:gd name="T66" fmla="*/ 78 w 1158"/>
                <a:gd name="T67" fmla="*/ 1556 h 2235"/>
                <a:gd name="T68" fmla="*/ 128 w 1158"/>
                <a:gd name="T69" fmla="*/ 1554 h 2235"/>
                <a:gd name="T70" fmla="*/ 327 w 1158"/>
                <a:gd name="T71" fmla="*/ 1632 h 2235"/>
                <a:gd name="T72" fmla="*/ 557 w 1158"/>
                <a:gd name="T73" fmla="*/ 1656 h 2235"/>
                <a:gd name="T74" fmla="*/ 708 w 1158"/>
                <a:gd name="T75" fmla="*/ 1596 h 2235"/>
                <a:gd name="T76" fmla="*/ 759 w 1158"/>
                <a:gd name="T77" fmla="*/ 1503 h 2235"/>
                <a:gd name="T78" fmla="*/ 734 w 1158"/>
                <a:gd name="T79" fmla="*/ 1400 h 2235"/>
                <a:gd name="T80" fmla="*/ 620 w 1158"/>
                <a:gd name="T81" fmla="*/ 1305 h 2235"/>
                <a:gd name="T82" fmla="*/ 388 w 1158"/>
                <a:gd name="T83" fmla="*/ 1207 h 2235"/>
                <a:gd name="T84" fmla="*/ 183 w 1158"/>
                <a:gd name="T85" fmla="*/ 1088 h 2235"/>
                <a:gd name="T86" fmla="*/ 62 w 1158"/>
                <a:gd name="T87" fmla="*/ 949 h 2235"/>
                <a:gd name="T88" fmla="*/ 12 w 1158"/>
                <a:gd name="T89" fmla="*/ 771 h 2235"/>
                <a:gd name="T90" fmla="*/ 45 w 1158"/>
                <a:gd name="T91" fmla="*/ 568 h 2235"/>
                <a:gd name="T92" fmla="*/ 144 w 1158"/>
                <a:gd name="T93" fmla="*/ 412 h 2235"/>
                <a:gd name="T94" fmla="*/ 306 w 1158"/>
                <a:gd name="T95" fmla="*/ 304 h 2235"/>
                <a:gd name="T96" fmla="*/ 415 w 1158"/>
                <a:gd name="T97" fmla="*/ 261 h 2235"/>
                <a:gd name="T98" fmla="*/ 439 w 1158"/>
                <a:gd name="T99" fmla="*/ 215 h 2235"/>
                <a:gd name="T100" fmla="*/ 440 w 1158"/>
                <a:gd name="T101" fmla="*/ 79 h 2235"/>
                <a:gd name="T102" fmla="*/ 462 w 1158"/>
                <a:gd name="T103" fmla="*/ 11 h 2235"/>
                <a:gd name="T104" fmla="*/ 580 w 1158"/>
                <a:gd name="T105" fmla="*/ 0 h 2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158" h="2235">
                  <a:moveTo>
                    <a:pt x="618" y="0"/>
                  </a:moveTo>
                  <a:lnTo>
                    <a:pt x="649" y="1"/>
                  </a:lnTo>
                  <a:lnTo>
                    <a:pt x="672" y="3"/>
                  </a:lnTo>
                  <a:lnTo>
                    <a:pt x="690" y="9"/>
                  </a:lnTo>
                  <a:lnTo>
                    <a:pt x="703" y="17"/>
                  </a:lnTo>
                  <a:lnTo>
                    <a:pt x="711" y="30"/>
                  </a:lnTo>
                  <a:lnTo>
                    <a:pt x="717" y="48"/>
                  </a:lnTo>
                  <a:lnTo>
                    <a:pt x="720" y="71"/>
                  </a:lnTo>
                  <a:lnTo>
                    <a:pt x="721" y="102"/>
                  </a:lnTo>
                  <a:lnTo>
                    <a:pt x="721" y="140"/>
                  </a:lnTo>
                  <a:lnTo>
                    <a:pt x="721" y="170"/>
                  </a:lnTo>
                  <a:lnTo>
                    <a:pt x="722" y="193"/>
                  </a:lnTo>
                  <a:lnTo>
                    <a:pt x="726" y="211"/>
                  </a:lnTo>
                  <a:lnTo>
                    <a:pt x="730" y="224"/>
                  </a:lnTo>
                  <a:lnTo>
                    <a:pt x="739" y="233"/>
                  </a:lnTo>
                  <a:lnTo>
                    <a:pt x="751" y="241"/>
                  </a:lnTo>
                  <a:lnTo>
                    <a:pt x="768" y="246"/>
                  </a:lnTo>
                  <a:lnTo>
                    <a:pt x="791" y="251"/>
                  </a:lnTo>
                  <a:lnTo>
                    <a:pt x="820" y="255"/>
                  </a:lnTo>
                  <a:lnTo>
                    <a:pt x="876" y="266"/>
                  </a:lnTo>
                  <a:lnTo>
                    <a:pt x="932" y="281"/>
                  </a:lnTo>
                  <a:lnTo>
                    <a:pt x="986" y="298"/>
                  </a:lnTo>
                  <a:lnTo>
                    <a:pt x="1038" y="319"/>
                  </a:lnTo>
                  <a:lnTo>
                    <a:pt x="1056" y="329"/>
                  </a:lnTo>
                  <a:lnTo>
                    <a:pt x="1069" y="341"/>
                  </a:lnTo>
                  <a:lnTo>
                    <a:pt x="1078" y="353"/>
                  </a:lnTo>
                  <a:lnTo>
                    <a:pt x="1083" y="368"/>
                  </a:lnTo>
                  <a:lnTo>
                    <a:pt x="1084" y="385"/>
                  </a:lnTo>
                  <a:lnTo>
                    <a:pt x="1080" y="404"/>
                  </a:lnTo>
                  <a:lnTo>
                    <a:pt x="1054" y="495"/>
                  </a:lnTo>
                  <a:lnTo>
                    <a:pt x="1026" y="586"/>
                  </a:lnTo>
                  <a:lnTo>
                    <a:pt x="1018" y="607"/>
                  </a:lnTo>
                  <a:lnTo>
                    <a:pt x="1009" y="622"/>
                  </a:lnTo>
                  <a:lnTo>
                    <a:pt x="999" y="632"/>
                  </a:lnTo>
                  <a:lnTo>
                    <a:pt x="988" y="638"/>
                  </a:lnTo>
                  <a:lnTo>
                    <a:pt x="974" y="638"/>
                  </a:lnTo>
                  <a:lnTo>
                    <a:pt x="956" y="633"/>
                  </a:lnTo>
                  <a:lnTo>
                    <a:pt x="935" y="624"/>
                  </a:lnTo>
                  <a:lnTo>
                    <a:pt x="869" y="596"/>
                  </a:lnTo>
                  <a:lnTo>
                    <a:pt x="801" y="576"/>
                  </a:lnTo>
                  <a:lnTo>
                    <a:pt x="732" y="561"/>
                  </a:lnTo>
                  <a:lnTo>
                    <a:pt x="662" y="555"/>
                  </a:lnTo>
                  <a:lnTo>
                    <a:pt x="590" y="556"/>
                  </a:lnTo>
                  <a:lnTo>
                    <a:pt x="559" y="558"/>
                  </a:lnTo>
                  <a:lnTo>
                    <a:pt x="528" y="565"/>
                  </a:lnTo>
                  <a:lnTo>
                    <a:pt x="498" y="575"/>
                  </a:lnTo>
                  <a:lnTo>
                    <a:pt x="472" y="589"/>
                  </a:lnTo>
                  <a:lnTo>
                    <a:pt x="450" y="606"/>
                  </a:lnTo>
                  <a:lnTo>
                    <a:pt x="433" y="626"/>
                  </a:lnTo>
                  <a:lnTo>
                    <a:pt x="419" y="647"/>
                  </a:lnTo>
                  <a:lnTo>
                    <a:pt x="412" y="669"/>
                  </a:lnTo>
                  <a:lnTo>
                    <a:pt x="408" y="693"/>
                  </a:lnTo>
                  <a:lnTo>
                    <a:pt x="409" y="717"/>
                  </a:lnTo>
                  <a:lnTo>
                    <a:pt x="416" y="741"/>
                  </a:lnTo>
                  <a:lnTo>
                    <a:pt x="427" y="764"/>
                  </a:lnTo>
                  <a:lnTo>
                    <a:pt x="444" y="786"/>
                  </a:lnTo>
                  <a:lnTo>
                    <a:pt x="466" y="807"/>
                  </a:lnTo>
                  <a:lnTo>
                    <a:pt x="500" y="832"/>
                  </a:lnTo>
                  <a:lnTo>
                    <a:pt x="538" y="854"/>
                  </a:lnTo>
                  <a:lnTo>
                    <a:pt x="576" y="874"/>
                  </a:lnTo>
                  <a:lnTo>
                    <a:pt x="616" y="892"/>
                  </a:lnTo>
                  <a:lnTo>
                    <a:pt x="686" y="919"/>
                  </a:lnTo>
                  <a:lnTo>
                    <a:pt x="754" y="949"/>
                  </a:lnTo>
                  <a:lnTo>
                    <a:pt x="823" y="980"/>
                  </a:lnTo>
                  <a:lnTo>
                    <a:pt x="890" y="1015"/>
                  </a:lnTo>
                  <a:lnTo>
                    <a:pt x="937" y="1044"/>
                  </a:lnTo>
                  <a:lnTo>
                    <a:pt x="979" y="1077"/>
                  </a:lnTo>
                  <a:lnTo>
                    <a:pt x="1018" y="1114"/>
                  </a:lnTo>
                  <a:lnTo>
                    <a:pt x="1053" y="1152"/>
                  </a:lnTo>
                  <a:lnTo>
                    <a:pt x="1082" y="1195"/>
                  </a:lnTo>
                  <a:lnTo>
                    <a:pt x="1107" y="1239"/>
                  </a:lnTo>
                  <a:lnTo>
                    <a:pt x="1127" y="1284"/>
                  </a:lnTo>
                  <a:lnTo>
                    <a:pt x="1141" y="1332"/>
                  </a:lnTo>
                  <a:lnTo>
                    <a:pt x="1153" y="1381"/>
                  </a:lnTo>
                  <a:lnTo>
                    <a:pt x="1158" y="1430"/>
                  </a:lnTo>
                  <a:lnTo>
                    <a:pt x="1158" y="1480"/>
                  </a:lnTo>
                  <a:lnTo>
                    <a:pt x="1154" y="1528"/>
                  </a:lnTo>
                  <a:lnTo>
                    <a:pt x="1144" y="1578"/>
                  </a:lnTo>
                  <a:lnTo>
                    <a:pt x="1128" y="1626"/>
                  </a:lnTo>
                  <a:lnTo>
                    <a:pt x="1107" y="1673"/>
                  </a:lnTo>
                  <a:lnTo>
                    <a:pt x="1080" y="1718"/>
                  </a:lnTo>
                  <a:lnTo>
                    <a:pt x="1049" y="1762"/>
                  </a:lnTo>
                  <a:lnTo>
                    <a:pt x="1012" y="1803"/>
                  </a:lnTo>
                  <a:lnTo>
                    <a:pt x="971" y="1839"/>
                  </a:lnTo>
                  <a:lnTo>
                    <a:pt x="926" y="1871"/>
                  </a:lnTo>
                  <a:lnTo>
                    <a:pt x="880" y="1898"/>
                  </a:lnTo>
                  <a:lnTo>
                    <a:pt x="830" y="1920"/>
                  </a:lnTo>
                  <a:lnTo>
                    <a:pt x="777" y="1937"/>
                  </a:lnTo>
                  <a:lnTo>
                    <a:pt x="755" y="1944"/>
                  </a:lnTo>
                  <a:lnTo>
                    <a:pt x="738" y="1954"/>
                  </a:lnTo>
                  <a:lnTo>
                    <a:pt x="724" y="1966"/>
                  </a:lnTo>
                  <a:lnTo>
                    <a:pt x="716" y="1982"/>
                  </a:lnTo>
                  <a:lnTo>
                    <a:pt x="711" y="2001"/>
                  </a:lnTo>
                  <a:lnTo>
                    <a:pt x="710" y="2023"/>
                  </a:lnTo>
                  <a:lnTo>
                    <a:pt x="711" y="2095"/>
                  </a:lnTo>
                  <a:lnTo>
                    <a:pt x="710" y="2168"/>
                  </a:lnTo>
                  <a:lnTo>
                    <a:pt x="708" y="2187"/>
                  </a:lnTo>
                  <a:lnTo>
                    <a:pt x="702" y="2204"/>
                  </a:lnTo>
                  <a:lnTo>
                    <a:pt x="693" y="2217"/>
                  </a:lnTo>
                  <a:lnTo>
                    <a:pt x="680" y="2227"/>
                  </a:lnTo>
                  <a:lnTo>
                    <a:pt x="665" y="2233"/>
                  </a:lnTo>
                  <a:lnTo>
                    <a:pt x="645" y="2235"/>
                  </a:lnTo>
                  <a:lnTo>
                    <a:pt x="489" y="2235"/>
                  </a:lnTo>
                  <a:lnTo>
                    <a:pt x="468" y="2233"/>
                  </a:lnTo>
                  <a:lnTo>
                    <a:pt x="452" y="2226"/>
                  </a:lnTo>
                  <a:lnTo>
                    <a:pt x="438" y="2216"/>
                  </a:lnTo>
                  <a:lnTo>
                    <a:pt x="429" y="2202"/>
                  </a:lnTo>
                  <a:lnTo>
                    <a:pt x="424" y="2185"/>
                  </a:lnTo>
                  <a:lnTo>
                    <a:pt x="422" y="2164"/>
                  </a:lnTo>
                  <a:lnTo>
                    <a:pt x="421" y="2059"/>
                  </a:lnTo>
                  <a:lnTo>
                    <a:pt x="421" y="2033"/>
                  </a:lnTo>
                  <a:lnTo>
                    <a:pt x="418" y="2013"/>
                  </a:lnTo>
                  <a:lnTo>
                    <a:pt x="415" y="1999"/>
                  </a:lnTo>
                  <a:lnTo>
                    <a:pt x="409" y="1988"/>
                  </a:lnTo>
                  <a:lnTo>
                    <a:pt x="399" y="1980"/>
                  </a:lnTo>
                  <a:lnTo>
                    <a:pt x="386" y="1974"/>
                  </a:lnTo>
                  <a:lnTo>
                    <a:pt x="367" y="1971"/>
                  </a:lnTo>
                  <a:lnTo>
                    <a:pt x="343" y="1966"/>
                  </a:lnTo>
                  <a:lnTo>
                    <a:pt x="285" y="1955"/>
                  </a:lnTo>
                  <a:lnTo>
                    <a:pt x="229" y="1943"/>
                  </a:lnTo>
                  <a:lnTo>
                    <a:pt x="173" y="1928"/>
                  </a:lnTo>
                  <a:lnTo>
                    <a:pt x="119" y="1909"/>
                  </a:lnTo>
                  <a:lnTo>
                    <a:pt x="66" y="1887"/>
                  </a:lnTo>
                  <a:lnTo>
                    <a:pt x="42" y="1874"/>
                  </a:lnTo>
                  <a:lnTo>
                    <a:pt x="25" y="1863"/>
                  </a:lnTo>
                  <a:lnTo>
                    <a:pt x="12" y="1852"/>
                  </a:lnTo>
                  <a:lnTo>
                    <a:pt x="4" y="1840"/>
                  </a:lnTo>
                  <a:lnTo>
                    <a:pt x="0" y="1826"/>
                  </a:lnTo>
                  <a:lnTo>
                    <a:pt x="0" y="1809"/>
                  </a:lnTo>
                  <a:lnTo>
                    <a:pt x="2" y="1788"/>
                  </a:lnTo>
                  <a:lnTo>
                    <a:pt x="9" y="1763"/>
                  </a:lnTo>
                  <a:lnTo>
                    <a:pt x="31" y="1684"/>
                  </a:lnTo>
                  <a:lnTo>
                    <a:pt x="55" y="1604"/>
                  </a:lnTo>
                  <a:lnTo>
                    <a:pt x="62" y="1583"/>
                  </a:lnTo>
                  <a:lnTo>
                    <a:pt x="70" y="1567"/>
                  </a:lnTo>
                  <a:lnTo>
                    <a:pt x="78" y="1556"/>
                  </a:lnTo>
                  <a:lnTo>
                    <a:pt x="88" y="1549"/>
                  </a:lnTo>
                  <a:lnTo>
                    <a:pt x="99" y="1547"/>
                  </a:lnTo>
                  <a:lnTo>
                    <a:pt x="112" y="1548"/>
                  </a:lnTo>
                  <a:lnTo>
                    <a:pt x="128" y="1554"/>
                  </a:lnTo>
                  <a:lnTo>
                    <a:pt x="148" y="1564"/>
                  </a:lnTo>
                  <a:lnTo>
                    <a:pt x="206" y="1590"/>
                  </a:lnTo>
                  <a:lnTo>
                    <a:pt x="266" y="1614"/>
                  </a:lnTo>
                  <a:lnTo>
                    <a:pt x="327" y="1632"/>
                  </a:lnTo>
                  <a:lnTo>
                    <a:pt x="391" y="1645"/>
                  </a:lnTo>
                  <a:lnTo>
                    <a:pt x="455" y="1655"/>
                  </a:lnTo>
                  <a:lnTo>
                    <a:pt x="506" y="1659"/>
                  </a:lnTo>
                  <a:lnTo>
                    <a:pt x="557" y="1656"/>
                  </a:lnTo>
                  <a:lnTo>
                    <a:pt x="607" y="1646"/>
                  </a:lnTo>
                  <a:lnTo>
                    <a:pt x="657" y="1629"/>
                  </a:lnTo>
                  <a:lnTo>
                    <a:pt x="684" y="1614"/>
                  </a:lnTo>
                  <a:lnTo>
                    <a:pt x="708" y="1596"/>
                  </a:lnTo>
                  <a:lnTo>
                    <a:pt x="728" y="1575"/>
                  </a:lnTo>
                  <a:lnTo>
                    <a:pt x="742" y="1553"/>
                  </a:lnTo>
                  <a:lnTo>
                    <a:pt x="752" y="1528"/>
                  </a:lnTo>
                  <a:lnTo>
                    <a:pt x="759" y="1503"/>
                  </a:lnTo>
                  <a:lnTo>
                    <a:pt x="760" y="1476"/>
                  </a:lnTo>
                  <a:lnTo>
                    <a:pt x="757" y="1451"/>
                  </a:lnTo>
                  <a:lnTo>
                    <a:pt x="748" y="1424"/>
                  </a:lnTo>
                  <a:lnTo>
                    <a:pt x="734" y="1400"/>
                  </a:lnTo>
                  <a:lnTo>
                    <a:pt x="717" y="1375"/>
                  </a:lnTo>
                  <a:lnTo>
                    <a:pt x="693" y="1353"/>
                  </a:lnTo>
                  <a:lnTo>
                    <a:pt x="658" y="1328"/>
                  </a:lnTo>
                  <a:lnTo>
                    <a:pt x="620" y="1305"/>
                  </a:lnTo>
                  <a:lnTo>
                    <a:pt x="579" y="1285"/>
                  </a:lnTo>
                  <a:lnTo>
                    <a:pt x="516" y="1259"/>
                  </a:lnTo>
                  <a:lnTo>
                    <a:pt x="452" y="1233"/>
                  </a:lnTo>
                  <a:lnTo>
                    <a:pt x="388" y="1207"/>
                  </a:lnTo>
                  <a:lnTo>
                    <a:pt x="325" y="1177"/>
                  </a:lnTo>
                  <a:lnTo>
                    <a:pt x="265" y="1145"/>
                  </a:lnTo>
                  <a:lnTo>
                    <a:pt x="222" y="1117"/>
                  </a:lnTo>
                  <a:lnTo>
                    <a:pt x="183" y="1088"/>
                  </a:lnTo>
                  <a:lnTo>
                    <a:pt x="148" y="1057"/>
                  </a:lnTo>
                  <a:lnTo>
                    <a:pt x="116" y="1024"/>
                  </a:lnTo>
                  <a:lnTo>
                    <a:pt x="87" y="988"/>
                  </a:lnTo>
                  <a:lnTo>
                    <a:pt x="62" y="949"/>
                  </a:lnTo>
                  <a:lnTo>
                    <a:pt x="43" y="909"/>
                  </a:lnTo>
                  <a:lnTo>
                    <a:pt x="28" y="866"/>
                  </a:lnTo>
                  <a:lnTo>
                    <a:pt x="18" y="820"/>
                  </a:lnTo>
                  <a:lnTo>
                    <a:pt x="12" y="771"/>
                  </a:lnTo>
                  <a:lnTo>
                    <a:pt x="13" y="719"/>
                  </a:lnTo>
                  <a:lnTo>
                    <a:pt x="19" y="665"/>
                  </a:lnTo>
                  <a:lnTo>
                    <a:pt x="29" y="614"/>
                  </a:lnTo>
                  <a:lnTo>
                    <a:pt x="45" y="568"/>
                  </a:lnTo>
                  <a:lnTo>
                    <a:pt x="63" y="524"/>
                  </a:lnTo>
                  <a:lnTo>
                    <a:pt x="87" y="484"/>
                  </a:lnTo>
                  <a:lnTo>
                    <a:pt x="113" y="446"/>
                  </a:lnTo>
                  <a:lnTo>
                    <a:pt x="144" y="412"/>
                  </a:lnTo>
                  <a:lnTo>
                    <a:pt x="180" y="380"/>
                  </a:lnTo>
                  <a:lnTo>
                    <a:pt x="219" y="353"/>
                  </a:lnTo>
                  <a:lnTo>
                    <a:pt x="261" y="327"/>
                  </a:lnTo>
                  <a:lnTo>
                    <a:pt x="306" y="304"/>
                  </a:lnTo>
                  <a:lnTo>
                    <a:pt x="356" y="285"/>
                  </a:lnTo>
                  <a:lnTo>
                    <a:pt x="381" y="275"/>
                  </a:lnTo>
                  <a:lnTo>
                    <a:pt x="401" y="267"/>
                  </a:lnTo>
                  <a:lnTo>
                    <a:pt x="415" y="261"/>
                  </a:lnTo>
                  <a:lnTo>
                    <a:pt x="426" y="253"/>
                  </a:lnTo>
                  <a:lnTo>
                    <a:pt x="433" y="243"/>
                  </a:lnTo>
                  <a:lnTo>
                    <a:pt x="437" y="231"/>
                  </a:lnTo>
                  <a:lnTo>
                    <a:pt x="439" y="215"/>
                  </a:lnTo>
                  <a:lnTo>
                    <a:pt x="440" y="194"/>
                  </a:lnTo>
                  <a:lnTo>
                    <a:pt x="440" y="168"/>
                  </a:lnTo>
                  <a:lnTo>
                    <a:pt x="440" y="123"/>
                  </a:lnTo>
                  <a:lnTo>
                    <a:pt x="440" y="79"/>
                  </a:lnTo>
                  <a:lnTo>
                    <a:pt x="443" y="54"/>
                  </a:lnTo>
                  <a:lnTo>
                    <a:pt x="446" y="36"/>
                  </a:lnTo>
                  <a:lnTo>
                    <a:pt x="452" y="21"/>
                  </a:lnTo>
                  <a:lnTo>
                    <a:pt x="462" y="11"/>
                  </a:lnTo>
                  <a:lnTo>
                    <a:pt x="475" y="6"/>
                  </a:lnTo>
                  <a:lnTo>
                    <a:pt x="495" y="2"/>
                  </a:lnTo>
                  <a:lnTo>
                    <a:pt x="519" y="0"/>
                  </a:lnTo>
                  <a:lnTo>
                    <a:pt x="580" y="0"/>
                  </a:lnTo>
                  <a:lnTo>
                    <a:pt x="61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05" name="Скругленный прямоугольник 104"/>
          <p:cNvSpPr/>
          <p:nvPr/>
        </p:nvSpPr>
        <p:spPr>
          <a:xfrm>
            <a:off x="4235950" y="2992546"/>
            <a:ext cx="1080120" cy="1345141"/>
          </a:xfrm>
          <a:prstGeom prst="roundRect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7" name="TextBox 106"/>
          <p:cNvSpPr txBox="1"/>
          <p:nvPr/>
        </p:nvSpPr>
        <p:spPr>
          <a:xfrm>
            <a:off x="4390589" y="4041525"/>
            <a:ext cx="440304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" dirty="0">
                <a:solidFill>
                  <a:schemeClr val="bg1"/>
                </a:solidFill>
                <a:latin typeface="Montserrat" pitchFamily="2" charset="-52"/>
              </a:rPr>
              <a:t>6</a:t>
            </a:r>
            <a:r>
              <a:rPr lang="ru-RU" sz="600" dirty="0" smtClean="0">
                <a:solidFill>
                  <a:schemeClr val="bg1"/>
                </a:solidFill>
                <a:latin typeface="Montserrat" pitchFamily="2" charset="-52"/>
              </a:rPr>
              <a:t>000р</a:t>
            </a:r>
            <a:endParaRPr lang="ru-RU" sz="600" dirty="0">
              <a:solidFill>
                <a:schemeClr val="bg1"/>
              </a:solidFill>
              <a:latin typeface="Montserrat" pitchFamily="2" charset="-52"/>
            </a:endParaRPr>
          </a:p>
        </p:txBody>
      </p:sp>
      <p:sp>
        <p:nvSpPr>
          <p:cNvPr id="108" name="TextBox 107"/>
          <p:cNvSpPr txBox="1"/>
          <p:nvPr/>
        </p:nvSpPr>
        <p:spPr>
          <a:xfrm>
            <a:off x="4380931" y="3756755"/>
            <a:ext cx="809837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" dirty="0">
                <a:solidFill>
                  <a:schemeClr val="bg1"/>
                </a:solidFill>
                <a:latin typeface="Montserrat" pitchFamily="2" charset="-52"/>
              </a:rPr>
              <a:t>2</a:t>
            </a:r>
            <a:r>
              <a:rPr lang="ru-RU" sz="600" dirty="0" smtClean="0">
                <a:solidFill>
                  <a:schemeClr val="bg1"/>
                </a:solidFill>
                <a:latin typeface="Montserrat" pitchFamily="2" charset="-52"/>
              </a:rPr>
              <a:t> часа 30 минут</a:t>
            </a:r>
            <a:endParaRPr lang="ru-RU" sz="600" dirty="0">
              <a:solidFill>
                <a:schemeClr val="bg1"/>
              </a:solidFill>
              <a:latin typeface="Montserrat" pitchFamily="2" charset="-52"/>
            </a:endParaRPr>
          </a:p>
        </p:txBody>
      </p:sp>
      <p:sp>
        <p:nvSpPr>
          <p:cNvPr id="109" name="TextBox 108"/>
          <p:cNvSpPr txBox="1"/>
          <p:nvPr/>
        </p:nvSpPr>
        <p:spPr>
          <a:xfrm>
            <a:off x="4376872" y="3909257"/>
            <a:ext cx="720069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" dirty="0" err="1" smtClean="0">
                <a:solidFill>
                  <a:schemeClr val="bg1"/>
                </a:solidFill>
                <a:latin typeface="Montserrat" pitchFamily="2" charset="-52"/>
              </a:rPr>
              <a:t>м.Измайлово</a:t>
            </a:r>
            <a:endParaRPr lang="ru-RU" sz="600" dirty="0">
              <a:solidFill>
                <a:schemeClr val="bg1"/>
              </a:solidFill>
              <a:latin typeface="Montserrat" pitchFamily="2" charset="-52"/>
            </a:endParaRPr>
          </a:p>
        </p:txBody>
      </p:sp>
      <p:grpSp>
        <p:nvGrpSpPr>
          <p:cNvPr id="110" name="Group 677"/>
          <p:cNvGrpSpPr/>
          <p:nvPr/>
        </p:nvGrpSpPr>
        <p:grpSpPr>
          <a:xfrm>
            <a:off x="4307958" y="3764436"/>
            <a:ext cx="137424" cy="137424"/>
            <a:chOff x="5895975" y="4200525"/>
            <a:chExt cx="436563" cy="436562"/>
          </a:xfrm>
          <a:solidFill>
            <a:schemeClr val="bg1"/>
          </a:solidFill>
        </p:grpSpPr>
        <p:sp>
          <p:nvSpPr>
            <p:cNvPr id="111" name="Freeform 225"/>
            <p:cNvSpPr>
              <a:spLocks noEditPoints="1"/>
            </p:cNvSpPr>
            <p:nvPr/>
          </p:nvSpPr>
          <p:spPr bwMode="auto">
            <a:xfrm>
              <a:off x="5895975" y="4200525"/>
              <a:ext cx="436563" cy="436562"/>
            </a:xfrm>
            <a:custGeom>
              <a:avLst/>
              <a:gdLst>
                <a:gd name="T0" fmla="*/ 1829 w 3301"/>
                <a:gd name="T1" fmla="*/ 351 h 3301"/>
                <a:gd name="T2" fmla="*/ 1766 w 3301"/>
                <a:gd name="T3" fmla="*/ 558 h 3301"/>
                <a:gd name="T4" fmla="*/ 1589 w 3301"/>
                <a:gd name="T5" fmla="*/ 588 h 3301"/>
                <a:gd name="T6" fmla="*/ 1476 w 3301"/>
                <a:gd name="T7" fmla="*/ 453 h 3301"/>
                <a:gd name="T8" fmla="*/ 1469 w 3301"/>
                <a:gd name="T9" fmla="*/ 337 h 3301"/>
                <a:gd name="T10" fmla="*/ 1460 w 3301"/>
                <a:gd name="T11" fmla="*/ 333 h 3301"/>
                <a:gd name="T12" fmla="*/ 1051 w 3301"/>
                <a:gd name="T13" fmla="*/ 459 h 3301"/>
                <a:gd name="T14" fmla="*/ 656 w 3301"/>
                <a:gd name="T15" fmla="*/ 763 h 3301"/>
                <a:gd name="T16" fmla="*/ 400 w 3301"/>
                <a:gd name="T17" fmla="*/ 1195 h 3301"/>
                <a:gd name="T18" fmla="*/ 334 w 3301"/>
                <a:gd name="T19" fmla="*/ 1460 h 3301"/>
                <a:gd name="T20" fmla="*/ 453 w 3301"/>
                <a:gd name="T21" fmla="*/ 1475 h 3301"/>
                <a:gd name="T22" fmla="*/ 588 w 3301"/>
                <a:gd name="T23" fmla="*/ 1589 h 3301"/>
                <a:gd name="T24" fmla="*/ 558 w 3301"/>
                <a:gd name="T25" fmla="*/ 1765 h 3301"/>
                <a:gd name="T26" fmla="*/ 357 w 3301"/>
                <a:gd name="T27" fmla="*/ 1828 h 3301"/>
                <a:gd name="T28" fmla="*/ 335 w 3301"/>
                <a:gd name="T29" fmla="*/ 1849 h 3301"/>
                <a:gd name="T30" fmla="*/ 519 w 3301"/>
                <a:gd name="T31" fmla="*/ 2348 h 3301"/>
                <a:gd name="T32" fmla="*/ 873 w 3301"/>
                <a:gd name="T33" fmla="*/ 2730 h 3301"/>
                <a:gd name="T34" fmla="*/ 1354 w 3301"/>
                <a:gd name="T35" fmla="*/ 2947 h 3301"/>
                <a:gd name="T36" fmla="*/ 1471 w 3301"/>
                <a:gd name="T37" fmla="*/ 2954 h 3301"/>
                <a:gd name="T38" fmla="*/ 1514 w 3301"/>
                <a:gd name="T39" fmla="*/ 2765 h 3301"/>
                <a:gd name="T40" fmla="*/ 1682 w 3301"/>
                <a:gd name="T41" fmla="*/ 2705 h 3301"/>
                <a:gd name="T42" fmla="*/ 1818 w 3301"/>
                <a:gd name="T43" fmla="*/ 2817 h 3301"/>
                <a:gd name="T44" fmla="*/ 1837 w 3301"/>
                <a:gd name="T45" fmla="*/ 2964 h 3301"/>
                <a:gd name="T46" fmla="*/ 2102 w 3301"/>
                <a:gd name="T47" fmla="*/ 2902 h 3301"/>
                <a:gd name="T48" fmla="*/ 2533 w 3301"/>
                <a:gd name="T49" fmla="*/ 2644 h 3301"/>
                <a:gd name="T50" fmla="*/ 2839 w 3301"/>
                <a:gd name="T51" fmla="*/ 2249 h 3301"/>
                <a:gd name="T52" fmla="*/ 2968 w 3301"/>
                <a:gd name="T53" fmla="*/ 1839 h 3301"/>
                <a:gd name="T54" fmla="*/ 2848 w 3301"/>
                <a:gd name="T55" fmla="*/ 1825 h 3301"/>
                <a:gd name="T56" fmla="*/ 2713 w 3301"/>
                <a:gd name="T57" fmla="*/ 1712 h 3301"/>
                <a:gd name="T58" fmla="*/ 2744 w 3301"/>
                <a:gd name="T59" fmla="*/ 1535 h 3301"/>
                <a:gd name="T60" fmla="*/ 2950 w 3301"/>
                <a:gd name="T61" fmla="*/ 1472 h 3301"/>
                <a:gd name="T62" fmla="*/ 2966 w 3301"/>
                <a:gd name="T63" fmla="*/ 1457 h 3301"/>
                <a:gd name="T64" fmla="*/ 2796 w 3301"/>
                <a:gd name="T65" fmla="*/ 971 h 3301"/>
                <a:gd name="T66" fmla="*/ 2464 w 3301"/>
                <a:gd name="T67" fmla="*/ 594 h 3301"/>
                <a:gd name="T68" fmla="*/ 2011 w 3301"/>
                <a:gd name="T69" fmla="*/ 368 h 3301"/>
                <a:gd name="T70" fmla="*/ 1947 w 3301"/>
                <a:gd name="T71" fmla="*/ 26 h 3301"/>
                <a:gd name="T72" fmla="*/ 2484 w 3301"/>
                <a:gd name="T73" fmla="*/ 225 h 3301"/>
                <a:gd name="T74" fmla="*/ 2913 w 3301"/>
                <a:gd name="T75" fmla="*/ 587 h 3301"/>
                <a:gd name="T76" fmla="*/ 3198 w 3301"/>
                <a:gd name="T77" fmla="*/ 1075 h 3301"/>
                <a:gd name="T78" fmla="*/ 3301 w 3301"/>
                <a:gd name="T79" fmla="*/ 1650 h 3301"/>
                <a:gd name="T80" fmla="*/ 3198 w 3301"/>
                <a:gd name="T81" fmla="*/ 2226 h 3301"/>
                <a:gd name="T82" fmla="*/ 2913 w 3301"/>
                <a:gd name="T83" fmla="*/ 2714 h 3301"/>
                <a:gd name="T84" fmla="*/ 2484 w 3301"/>
                <a:gd name="T85" fmla="*/ 3075 h 3301"/>
                <a:gd name="T86" fmla="*/ 1947 w 3301"/>
                <a:gd name="T87" fmla="*/ 3275 h 3301"/>
                <a:gd name="T88" fmla="*/ 1354 w 3301"/>
                <a:gd name="T89" fmla="*/ 3275 h 3301"/>
                <a:gd name="T90" fmla="*/ 818 w 3301"/>
                <a:gd name="T91" fmla="*/ 3075 h 3301"/>
                <a:gd name="T92" fmla="*/ 388 w 3301"/>
                <a:gd name="T93" fmla="*/ 2714 h 3301"/>
                <a:gd name="T94" fmla="*/ 104 w 3301"/>
                <a:gd name="T95" fmla="*/ 2226 h 3301"/>
                <a:gd name="T96" fmla="*/ 0 w 3301"/>
                <a:gd name="T97" fmla="*/ 1650 h 3301"/>
                <a:gd name="T98" fmla="*/ 104 w 3301"/>
                <a:gd name="T99" fmla="*/ 1075 h 3301"/>
                <a:gd name="T100" fmla="*/ 388 w 3301"/>
                <a:gd name="T101" fmla="*/ 587 h 3301"/>
                <a:gd name="T102" fmla="*/ 818 w 3301"/>
                <a:gd name="T103" fmla="*/ 225 h 3301"/>
                <a:gd name="T104" fmla="*/ 1354 w 3301"/>
                <a:gd name="T105" fmla="*/ 26 h 33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3301" h="3301">
                  <a:moveTo>
                    <a:pt x="1838" y="333"/>
                  </a:moveTo>
                  <a:lnTo>
                    <a:pt x="1837" y="333"/>
                  </a:lnTo>
                  <a:lnTo>
                    <a:pt x="1835" y="334"/>
                  </a:lnTo>
                  <a:lnTo>
                    <a:pt x="1832" y="338"/>
                  </a:lnTo>
                  <a:lnTo>
                    <a:pt x="1830" y="343"/>
                  </a:lnTo>
                  <a:lnTo>
                    <a:pt x="1829" y="351"/>
                  </a:lnTo>
                  <a:lnTo>
                    <a:pt x="1829" y="421"/>
                  </a:lnTo>
                  <a:lnTo>
                    <a:pt x="1826" y="453"/>
                  </a:lnTo>
                  <a:lnTo>
                    <a:pt x="1818" y="484"/>
                  </a:lnTo>
                  <a:lnTo>
                    <a:pt x="1804" y="512"/>
                  </a:lnTo>
                  <a:lnTo>
                    <a:pt x="1787" y="536"/>
                  </a:lnTo>
                  <a:lnTo>
                    <a:pt x="1766" y="558"/>
                  </a:lnTo>
                  <a:lnTo>
                    <a:pt x="1741" y="575"/>
                  </a:lnTo>
                  <a:lnTo>
                    <a:pt x="1712" y="588"/>
                  </a:lnTo>
                  <a:lnTo>
                    <a:pt x="1682" y="597"/>
                  </a:lnTo>
                  <a:lnTo>
                    <a:pt x="1651" y="599"/>
                  </a:lnTo>
                  <a:lnTo>
                    <a:pt x="1619" y="597"/>
                  </a:lnTo>
                  <a:lnTo>
                    <a:pt x="1589" y="588"/>
                  </a:lnTo>
                  <a:lnTo>
                    <a:pt x="1560" y="575"/>
                  </a:lnTo>
                  <a:lnTo>
                    <a:pt x="1536" y="558"/>
                  </a:lnTo>
                  <a:lnTo>
                    <a:pt x="1514" y="536"/>
                  </a:lnTo>
                  <a:lnTo>
                    <a:pt x="1497" y="512"/>
                  </a:lnTo>
                  <a:lnTo>
                    <a:pt x="1484" y="484"/>
                  </a:lnTo>
                  <a:lnTo>
                    <a:pt x="1476" y="453"/>
                  </a:lnTo>
                  <a:lnTo>
                    <a:pt x="1473" y="421"/>
                  </a:lnTo>
                  <a:lnTo>
                    <a:pt x="1473" y="350"/>
                  </a:lnTo>
                  <a:lnTo>
                    <a:pt x="1472" y="345"/>
                  </a:lnTo>
                  <a:lnTo>
                    <a:pt x="1472" y="341"/>
                  </a:lnTo>
                  <a:lnTo>
                    <a:pt x="1470" y="339"/>
                  </a:lnTo>
                  <a:lnTo>
                    <a:pt x="1469" y="337"/>
                  </a:lnTo>
                  <a:lnTo>
                    <a:pt x="1467" y="334"/>
                  </a:lnTo>
                  <a:lnTo>
                    <a:pt x="1465" y="334"/>
                  </a:lnTo>
                  <a:lnTo>
                    <a:pt x="1464" y="333"/>
                  </a:lnTo>
                  <a:lnTo>
                    <a:pt x="1462" y="333"/>
                  </a:lnTo>
                  <a:lnTo>
                    <a:pt x="1461" y="333"/>
                  </a:lnTo>
                  <a:lnTo>
                    <a:pt x="1460" y="333"/>
                  </a:lnTo>
                  <a:lnTo>
                    <a:pt x="1460" y="333"/>
                  </a:lnTo>
                  <a:lnTo>
                    <a:pt x="1373" y="349"/>
                  </a:lnTo>
                  <a:lnTo>
                    <a:pt x="1288" y="369"/>
                  </a:lnTo>
                  <a:lnTo>
                    <a:pt x="1207" y="394"/>
                  </a:lnTo>
                  <a:lnTo>
                    <a:pt x="1127" y="424"/>
                  </a:lnTo>
                  <a:lnTo>
                    <a:pt x="1051" y="459"/>
                  </a:lnTo>
                  <a:lnTo>
                    <a:pt x="977" y="499"/>
                  </a:lnTo>
                  <a:lnTo>
                    <a:pt x="906" y="544"/>
                  </a:lnTo>
                  <a:lnTo>
                    <a:pt x="838" y="592"/>
                  </a:lnTo>
                  <a:lnTo>
                    <a:pt x="774" y="645"/>
                  </a:lnTo>
                  <a:lnTo>
                    <a:pt x="713" y="702"/>
                  </a:lnTo>
                  <a:lnTo>
                    <a:pt x="656" y="763"/>
                  </a:lnTo>
                  <a:lnTo>
                    <a:pt x="602" y="827"/>
                  </a:lnTo>
                  <a:lnTo>
                    <a:pt x="553" y="895"/>
                  </a:lnTo>
                  <a:lnTo>
                    <a:pt x="508" y="965"/>
                  </a:lnTo>
                  <a:lnTo>
                    <a:pt x="467" y="1039"/>
                  </a:lnTo>
                  <a:lnTo>
                    <a:pt x="431" y="1115"/>
                  </a:lnTo>
                  <a:lnTo>
                    <a:pt x="400" y="1195"/>
                  </a:lnTo>
                  <a:lnTo>
                    <a:pt x="374" y="1275"/>
                  </a:lnTo>
                  <a:lnTo>
                    <a:pt x="353" y="1360"/>
                  </a:lnTo>
                  <a:lnTo>
                    <a:pt x="336" y="1446"/>
                  </a:lnTo>
                  <a:lnTo>
                    <a:pt x="335" y="1450"/>
                  </a:lnTo>
                  <a:lnTo>
                    <a:pt x="334" y="1455"/>
                  </a:lnTo>
                  <a:lnTo>
                    <a:pt x="334" y="1460"/>
                  </a:lnTo>
                  <a:lnTo>
                    <a:pt x="336" y="1465"/>
                  </a:lnTo>
                  <a:lnTo>
                    <a:pt x="339" y="1469"/>
                  </a:lnTo>
                  <a:lnTo>
                    <a:pt x="347" y="1471"/>
                  </a:lnTo>
                  <a:lnTo>
                    <a:pt x="357" y="1472"/>
                  </a:lnTo>
                  <a:lnTo>
                    <a:pt x="421" y="1472"/>
                  </a:lnTo>
                  <a:lnTo>
                    <a:pt x="453" y="1475"/>
                  </a:lnTo>
                  <a:lnTo>
                    <a:pt x="484" y="1483"/>
                  </a:lnTo>
                  <a:lnTo>
                    <a:pt x="512" y="1497"/>
                  </a:lnTo>
                  <a:lnTo>
                    <a:pt x="536" y="1514"/>
                  </a:lnTo>
                  <a:lnTo>
                    <a:pt x="558" y="1535"/>
                  </a:lnTo>
                  <a:lnTo>
                    <a:pt x="575" y="1560"/>
                  </a:lnTo>
                  <a:lnTo>
                    <a:pt x="588" y="1589"/>
                  </a:lnTo>
                  <a:lnTo>
                    <a:pt x="597" y="1619"/>
                  </a:lnTo>
                  <a:lnTo>
                    <a:pt x="599" y="1650"/>
                  </a:lnTo>
                  <a:lnTo>
                    <a:pt x="597" y="1682"/>
                  </a:lnTo>
                  <a:lnTo>
                    <a:pt x="588" y="1712"/>
                  </a:lnTo>
                  <a:lnTo>
                    <a:pt x="575" y="1741"/>
                  </a:lnTo>
                  <a:lnTo>
                    <a:pt x="558" y="1765"/>
                  </a:lnTo>
                  <a:lnTo>
                    <a:pt x="536" y="1787"/>
                  </a:lnTo>
                  <a:lnTo>
                    <a:pt x="512" y="1804"/>
                  </a:lnTo>
                  <a:lnTo>
                    <a:pt x="484" y="1817"/>
                  </a:lnTo>
                  <a:lnTo>
                    <a:pt x="453" y="1825"/>
                  </a:lnTo>
                  <a:lnTo>
                    <a:pt x="421" y="1828"/>
                  </a:lnTo>
                  <a:lnTo>
                    <a:pt x="357" y="1828"/>
                  </a:lnTo>
                  <a:lnTo>
                    <a:pt x="346" y="1829"/>
                  </a:lnTo>
                  <a:lnTo>
                    <a:pt x="339" y="1832"/>
                  </a:lnTo>
                  <a:lnTo>
                    <a:pt x="335" y="1836"/>
                  </a:lnTo>
                  <a:lnTo>
                    <a:pt x="334" y="1840"/>
                  </a:lnTo>
                  <a:lnTo>
                    <a:pt x="334" y="1845"/>
                  </a:lnTo>
                  <a:lnTo>
                    <a:pt x="335" y="1849"/>
                  </a:lnTo>
                  <a:lnTo>
                    <a:pt x="352" y="1938"/>
                  </a:lnTo>
                  <a:lnTo>
                    <a:pt x="375" y="2026"/>
                  </a:lnTo>
                  <a:lnTo>
                    <a:pt x="402" y="2110"/>
                  </a:lnTo>
                  <a:lnTo>
                    <a:pt x="436" y="2192"/>
                  </a:lnTo>
                  <a:lnTo>
                    <a:pt x="474" y="2271"/>
                  </a:lnTo>
                  <a:lnTo>
                    <a:pt x="519" y="2348"/>
                  </a:lnTo>
                  <a:lnTo>
                    <a:pt x="567" y="2421"/>
                  </a:lnTo>
                  <a:lnTo>
                    <a:pt x="619" y="2490"/>
                  </a:lnTo>
                  <a:lnTo>
                    <a:pt x="677" y="2557"/>
                  </a:lnTo>
                  <a:lnTo>
                    <a:pt x="738" y="2618"/>
                  </a:lnTo>
                  <a:lnTo>
                    <a:pt x="804" y="2675"/>
                  </a:lnTo>
                  <a:lnTo>
                    <a:pt x="873" y="2730"/>
                  </a:lnTo>
                  <a:lnTo>
                    <a:pt x="946" y="2778"/>
                  </a:lnTo>
                  <a:lnTo>
                    <a:pt x="1022" y="2822"/>
                  </a:lnTo>
                  <a:lnTo>
                    <a:pt x="1101" y="2862"/>
                  </a:lnTo>
                  <a:lnTo>
                    <a:pt x="1183" y="2896"/>
                  </a:lnTo>
                  <a:lnTo>
                    <a:pt x="1267" y="2924"/>
                  </a:lnTo>
                  <a:lnTo>
                    <a:pt x="1354" y="2947"/>
                  </a:lnTo>
                  <a:lnTo>
                    <a:pt x="1443" y="2964"/>
                  </a:lnTo>
                  <a:lnTo>
                    <a:pt x="1448" y="2965"/>
                  </a:lnTo>
                  <a:lnTo>
                    <a:pt x="1456" y="2965"/>
                  </a:lnTo>
                  <a:lnTo>
                    <a:pt x="1462" y="2963"/>
                  </a:lnTo>
                  <a:lnTo>
                    <a:pt x="1467" y="2960"/>
                  </a:lnTo>
                  <a:lnTo>
                    <a:pt x="1471" y="2954"/>
                  </a:lnTo>
                  <a:lnTo>
                    <a:pt x="1473" y="2944"/>
                  </a:lnTo>
                  <a:lnTo>
                    <a:pt x="1473" y="2880"/>
                  </a:lnTo>
                  <a:lnTo>
                    <a:pt x="1476" y="2848"/>
                  </a:lnTo>
                  <a:lnTo>
                    <a:pt x="1484" y="2817"/>
                  </a:lnTo>
                  <a:lnTo>
                    <a:pt x="1497" y="2790"/>
                  </a:lnTo>
                  <a:lnTo>
                    <a:pt x="1514" y="2765"/>
                  </a:lnTo>
                  <a:lnTo>
                    <a:pt x="1536" y="2744"/>
                  </a:lnTo>
                  <a:lnTo>
                    <a:pt x="1560" y="2726"/>
                  </a:lnTo>
                  <a:lnTo>
                    <a:pt x="1589" y="2713"/>
                  </a:lnTo>
                  <a:lnTo>
                    <a:pt x="1619" y="2705"/>
                  </a:lnTo>
                  <a:lnTo>
                    <a:pt x="1651" y="2702"/>
                  </a:lnTo>
                  <a:lnTo>
                    <a:pt x="1682" y="2705"/>
                  </a:lnTo>
                  <a:lnTo>
                    <a:pt x="1712" y="2713"/>
                  </a:lnTo>
                  <a:lnTo>
                    <a:pt x="1741" y="2726"/>
                  </a:lnTo>
                  <a:lnTo>
                    <a:pt x="1766" y="2744"/>
                  </a:lnTo>
                  <a:lnTo>
                    <a:pt x="1787" y="2765"/>
                  </a:lnTo>
                  <a:lnTo>
                    <a:pt x="1804" y="2790"/>
                  </a:lnTo>
                  <a:lnTo>
                    <a:pt x="1818" y="2817"/>
                  </a:lnTo>
                  <a:lnTo>
                    <a:pt x="1826" y="2848"/>
                  </a:lnTo>
                  <a:lnTo>
                    <a:pt x="1829" y="2880"/>
                  </a:lnTo>
                  <a:lnTo>
                    <a:pt x="1829" y="2944"/>
                  </a:lnTo>
                  <a:lnTo>
                    <a:pt x="1830" y="2954"/>
                  </a:lnTo>
                  <a:lnTo>
                    <a:pt x="1833" y="2961"/>
                  </a:lnTo>
                  <a:lnTo>
                    <a:pt x="1837" y="2964"/>
                  </a:lnTo>
                  <a:lnTo>
                    <a:pt x="1843" y="2965"/>
                  </a:lnTo>
                  <a:lnTo>
                    <a:pt x="1848" y="2965"/>
                  </a:lnTo>
                  <a:lnTo>
                    <a:pt x="1852" y="2965"/>
                  </a:lnTo>
                  <a:lnTo>
                    <a:pt x="1938" y="2949"/>
                  </a:lnTo>
                  <a:lnTo>
                    <a:pt x="2022" y="2928"/>
                  </a:lnTo>
                  <a:lnTo>
                    <a:pt x="2102" y="2902"/>
                  </a:lnTo>
                  <a:lnTo>
                    <a:pt x="2181" y="2870"/>
                  </a:lnTo>
                  <a:lnTo>
                    <a:pt x="2257" y="2834"/>
                  </a:lnTo>
                  <a:lnTo>
                    <a:pt x="2331" y="2793"/>
                  </a:lnTo>
                  <a:lnTo>
                    <a:pt x="2401" y="2748"/>
                  </a:lnTo>
                  <a:lnTo>
                    <a:pt x="2469" y="2699"/>
                  </a:lnTo>
                  <a:lnTo>
                    <a:pt x="2533" y="2644"/>
                  </a:lnTo>
                  <a:lnTo>
                    <a:pt x="2594" y="2587"/>
                  </a:lnTo>
                  <a:lnTo>
                    <a:pt x="2651" y="2526"/>
                  </a:lnTo>
                  <a:lnTo>
                    <a:pt x="2705" y="2462"/>
                  </a:lnTo>
                  <a:lnTo>
                    <a:pt x="2753" y="2393"/>
                  </a:lnTo>
                  <a:lnTo>
                    <a:pt x="2798" y="2323"/>
                  </a:lnTo>
                  <a:lnTo>
                    <a:pt x="2839" y="2249"/>
                  </a:lnTo>
                  <a:lnTo>
                    <a:pt x="2874" y="2173"/>
                  </a:lnTo>
                  <a:lnTo>
                    <a:pt x="2905" y="2093"/>
                  </a:lnTo>
                  <a:lnTo>
                    <a:pt x="2931" y="2012"/>
                  </a:lnTo>
                  <a:lnTo>
                    <a:pt x="2951" y="1928"/>
                  </a:lnTo>
                  <a:lnTo>
                    <a:pt x="2966" y="1842"/>
                  </a:lnTo>
                  <a:lnTo>
                    <a:pt x="2968" y="1839"/>
                  </a:lnTo>
                  <a:lnTo>
                    <a:pt x="2966" y="1836"/>
                  </a:lnTo>
                  <a:lnTo>
                    <a:pt x="2963" y="1832"/>
                  </a:lnTo>
                  <a:lnTo>
                    <a:pt x="2957" y="1830"/>
                  </a:lnTo>
                  <a:lnTo>
                    <a:pt x="2947" y="1829"/>
                  </a:lnTo>
                  <a:lnTo>
                    <a:pt x="2880" y="1828"/>
                  </a:lnTo>
                  <a:lnTo>
                    <a:pt x="2848" y="1825"/>
                  </a:lnTo>
                  <a:lnTo>
                    <a:pt x="2817" y="1817"/>
                  </a:lnTo>
                  <a:lnTo>
                    <a:pt x="2790" y="1804"/>
                  </a:lnTo>
                  <a:lnTo>
                    <a:pt x="2765" y="1787"/>
                  </a:lnTo>
                  <a:lnTo>
                    <a:pt x="2744" y="1765"/>
                  </a:lnTo>
                  <a:lnTo>
                    <a:pt x="2726" y="1741"/>
                  </a:lnTo>
                  <a:lnTo>
                    <a:pt x="2713" y="1712"/>
                  </a:lnTo>
                  <a:lnTo>
                    <a:pt x="2705" y="1682"/>
                  </a:lnTo>
                  <a:lnTo>
                    <a:pt x="2702" y="1650"/>
                  </a:lnTo>
                  <a:lnTo>
                    <a:pt x="2705" y="1619"/>
                  </a:lnTo>
                  <a:lnTo>
                    <a:pt x="2713" y="1589"/>
                  </a:lnTo>
                  <a:lnTo>
                    <a:pt x="2726" y="1560"/>
                  </a:lnTo>
                  <a:lnTo>
                    <a:pt x="2744" y="1535"/>
                  </a:lnTo>
                  <a:lnTo>
                    <a:pt x="2765" y="1514"/>
                  </a:lnTo>
                  <a:lnTo>
                    <a:pt x="2790" y="1497"/>
                  </a:lnTo>
                  <a:lnTo>
                    <a:pt x="2817" y="1483"/>
                  </a:lnTo>
                  <a:lnTo>
                    <a:pt x="2848" y="1475"/>
                  </a:lnTo>
                  <a:lnTo>
                    <a:pt x="2880" y="1472"/>
                  </a:lnTo>
                  <a:lnTo>
                    <a:pt x="2950" y="1472"/>
                  </a:lnTo>
                  <a:lnTo>
                    <a:pt x="2958" y="1472"/>
                  </a:lnTo>
                  <a:lnTo>
                    <a:pt x="2963" y="1469"/>
                  </a:lnTo>
                  <a:lnTo>
                    <a:pt x="2966" y="1466"/>
                  </a:lnTo>
                  <a:lnTo>
                    <a:pt x="2968" y="1463"/>
                  </a:lnTo>
                  <a:lnTo>
                    <a:pt x="2968" y="1460"/>
                  </a:lnTo>
                  <a:lnTo>
                    <a:pt x="2966" y="1457"/>
                  </a:lnTo>
                  <a:lnTo>
                    <a:pt x="2951" y="1370"/>
                  </a:lnTo>
                  <a:lnTo>
                    <a:pt x="2930" y="1285"/>
                  </a:lnTo>
                  <a:lnTo>
                    <a:pt x="2904" y="1203"/>
                  </a:lnTo>
                  <a:lnTo>
                    <a:pt x="2873" y="1123"/>
                  </a:lnTo>
                  <a:lnTo>
                    <a:pt x="2837" y="1046"/>
                  </a:lnTo>
                  <a:lnTo>
                    <a:pt x="2796" y="971"/>
                  </a:lnTo>
                  <a:lnTo>
                    <a:pt x="2751" y="900"/>
                  </a:lnTo>
                  <a:lnTo>
                    <a:pt x="2702" y="831"/>
                  </a:lnTo>
                  <a:lnTo>
                    <a:pt x="2648" y="767"/>
                  </a:lnTo>
                  <a:lnTo>
                    <a:pt x="2590" y="705"/>
                  </a:lnTo>
                  <a:lnTo>
                    <a:pt x="2529" y="648"/>
                  </a:lnTo>
                  <a:lnTo>
                    <a:pt x="2464" y="594"/>
                  </a:lnTo>
                  <a:lnTo>
                    <a:pt x="2395" y="545"/>
                  </a:lnTo>
                  <a:lnTo>
                    <a:pt x="2325" y="501"/>
                  </a:lnTo>
                  <a:lnTo>
                    <a:pt x="2250" y="460"/>
                  </a:lnTo>
                  <a:lnTo>
                    <a:pt x="2173" y="424"/>
                  </a:lnTo>
                  <a:lnTo>
                    <a:pt x="2092" y="394"/>
                  </a:lnTo>
                  <a:lnTo>
                    <a:pt x="2011" y="368"/>
                  </a:lnTo>
                  <a:lnTo>
                    <a:pt x="1925" y="348"/>
                  </a:lnTo>
                  <a:lnTo>
                    <a:pt x="1838" y="333"/>
                  </a:lnTo>
                  <a:close/>
                  <a:moveTo>
                    <a:pt x="1651" y="0"/>
                  </a:moveTo>
                  <a:lnTo>
                    <a:pt x="1752" y="3"/>
                  </a:lnTo>
                  <a:lnTo>
                    <a:pt x="1850" y="12"/>
                  </a:lnTo>
                  <a:lnTo>
                    <a:pt x="1947" y="26"/>
                  </a:lnTo>
                  <a:lnTo>
                    <a:pt x="2043" y="46"/>
                  </a:lnTo>
                  <a:lnTo>
                    <a:pt x="2135" y="73"/>
                  </a:lnTo>
                  <a:lnTo>
                    <a:pt x="2226" y="103"/>
                  </a:lnTo>
                  <a:lnTo>
                    <a:pt x="2315" y="139"/>
                  </a:lnTo>
                  <a:lnTo>
                    <a:pt x="2400" y="179"/>
                  </a:lnTo>
                  <a:lnTo>
                    <a:pt x="2484" y="225"/>
                  </a:lnTo>
                  <a:lnTo>
                    <a:pt x="2564" y="275"/>
                  </a:lnTo>
                  <a:lnTo>
                    <a:pt x="2640" y="329"/>
                  </a:lnTo>
                  <a:lnTo>
                    <a:pt x="2714" y="388"/>
                  </a:lnTo>
                  <a:lnTo>
                    <a:pt x="2784" y="450"/>
                  </a:lnTo>
                  <a:lnTo>
                    <a:pt x="2851" y="517"/>
                  </a:lnTo>
                  <a:lnTo>
                    <a:pt x="2913" y="587"/>
                  </a:lnTo>
                  <a:lnTo>
                    <a:pt x="2972" y="661"/>
                  </a:lnTo>
                  <a:lnTo>
                    <a:pt x="3026" y="737"/>
                  </a:lnTo>
                  <a:lnTo>
                    <a:pt x="3076" y="817"/>
                  </a:lnTo>
                  <a:lnTo>
                    <a:pt x="3122" y="901"/>
                  </a:lnTo>
                  <a:lnTo>
                    <a:pt x="3162" y="986"/>
                  </a:lnTo>
                  <a:lnTo>
                    <a:pt x="3198" y="1075"/>
                  </a:lnTo>
                  <a:lnTo>
                    <a:pt x="3228" y="1165"/>
                  </a:lnTo>
                  <a:lnTo>
                    <a:pt x="3255" y="1258"/>
                  </a:lnTo>
                  <a:lnTo>
                    <a:pt x="3275" y="1354"/>
                  </a:lnTo>
                  <a:lnTo>
                    <a:pt x="3290" y="1451"/>
                  </a:lnTo>
                  <a:lnTo>
                    <a:pt x="3298" y="1550"/>
                  </a:lnTo>
                  <a:lnTo>
                    <a:pt x="3301" y="1650"/>
                  </a:lnTo>
                  <a:lnTo>
                    <a:pt x="3298" y="1751"/>
                  </a:lnTo>
                  <a:lnTo>
                    <a:pt x="3290" y="1849"/>
                  </a:lnTo>
                  <a:lnTo>
                    <a:pt x="3275" y="1947"/>
                  </a:lnTo>
                  <a:lnTo>
                    <a:pt x="3255" y="2042"/>
                  </a:lnTo>
                  <a:lnTo>
                    <a:pt x="3228" y="2135"/>
                  </a:lnTo>
                  <a:lnTo>
                    <a:pt x="3198" y="2226"/>
                  </a:lnTo>
                  <a:lnTo>
                    <a:pt x="3162" y="2315"/>
                  </a:lnTo>
                  <a:lnTo>
                    <a:pt x="3122" y="2400"/>
                  </a:lnTo>
                  <a:lnTo>
                    <a:pt x="3076" y="2483"/>
                  </a:lnTo>
                  <a:lnTo>
                    <a:pt x="3026" y="2564"/>
                  </a:lnTo>
                  <a:lnTo>
                    <a:pt x="2972" y="2640"/>
                  </a:lnTo>
                  <a:lnTo>
                    <a:pt x="2913" y="2714"/>
                  </a:lnTo>
                  <a:lnTo>
                    <a:pt x="2851" y="2784"/>
                  </a:lnTo>
                  <a:lnTo>
                    <a:pt x="2784" y="2851"/>
                  </a:lnTo>
                  <a:lnTo>
                    <a:pt x="2714" y="2913"/>
                  </a:lnTo>
                  <a:lnTo>
                    <a:pt x="2640" y="2972"/>
                  </a:lnTo>
                  <a:lnTo>
                    <a:pt x="2564" y="3026"/>
                  </a:lnTo>
                  <a:lnTo>
                    <a:pt x="2484" y="3075"/>
                  </a:lnTo>
                  <a:lnTo>
                    <a:pt x="2400" y="3121"/>
                  </a:lnTo>
                  <a:lnTo>
                    <a:pt x="2315" y="3162"/>
                  </a:lnTo>
                  <a:lnTo>
                    <a:pt x="2226" y="3198"/>
                  </a:lnTo>
                  <a:lnTo>
                    <a:pt x="2135" y="3228"/>
                  </a:lnTo>
                  <a:lnTo>
                    <a:pt x="2043" y="3255"/>
                  </a:lnTo>
                  <a:lnTo>
                    <a:pt x="1947" y="3275"/>
                  </a:lnTo>
                  <a:lnTo>
                    <a:pt x="1850" y="3289"/>
                  </a:lnTo>
                  <a:lnTo>
                    <a:pt x="1752" y="3298"/>
                  </a:lnTo>
                  <a:lnTo>
                    <a:pt x="1651" y="3301"/>
                  </a:lnTo>
                  <a:lnTo>
                    <a:pt x="1550" y="3298"/>
                  </a:lnTo>
                  <a:lnTo>
                    <a:pt x="1452" y="3289"/>
                  </a:lnTo>
                  <a:lnTo>
                    <a:pt x="1354" y="3275"/>
                  </a:lnTo>
                  <a:lnTo>
                    <a:pt x="1259" y="3255"/>
                  </a:lnTo>
                  <a:lnTo>
                    <a:pt x="1165" y="3228"/>
                  </a:lnTo>
                  <a:lnTo>
                    <a:pt x="1075" y="3198"/>
                  </a:lnTo>
                  <a:lnTo>
                    <a:pt x="986" y="3162"/>
                  </a:lnTo>
                  <a:lnTo>
                    <a:pt x="901" y="3121"/>
                  </a:lnTo>
                  <a:lnTo>
                    <a:pt x="818" y="3075"/>
                  </a:lnTo>
                  <a:lnTo>
                    <a:pt x="737" y="3026"/>
                  </a:lnTo>
                  <a:lnTo>
                    <a:pt x="661" y="2972"/>
                  </a:lnTo>
                  <a:lnTo>
                    <a:pt x="587" y="2913"/>
                  </a:lnTo>
                  <a:lnTo>
                    <a:pt x="517" y="2851"/>
                  </a:lnTo>
                  <a:lnTo>
                    <a:pt x="450" y="2784"/>
                  </a:lnTo>
                  <a:lnTo>
                    <a:pt x="388" y="2714"/>
                  </a:lnTo>
                  <a:lnTo>
                    <a:pt x="329" y="2640"/>
                  </a:lnTo>
                  <a:lnTo>
                    <a:pt x="275" y="2564"/>
                  </a:lnTo>
                  <a:lnTo>
                    <a:pt x="226" y="2483"/>
                  </a:lnTo>
                  <a:lnTo>
                    <a:pt x="180" y="2400"/>
                  </a:lnTo>
                  <a:lnTo>
                    <a:pt x="139" y="2315"/>
                  </a:lnTo>
                  <a:lnTo>
                    <a:pt x="104" y="2226"/>
                  </a:lnTo>
                  <a:lnTo>
                    <a:pt x="73" y="2135"/>
                  </a:lnTo>
                  <a:lnTo>
                    <a:pt x="46" y="2042"/>
                  </a:lnTo>
                  <a:lnTo>
                    <a:pt x="26" y="1947"/>
                  </a:lnTo>
                  <a:lnTo>
                    <a:pt x="12" y="1849"/>
                  </a:lnTo>
                  <a:lnTo>
                    <a:pt x="3" y="1751"/>
                  </a:lnTo>
                  <a:lnTo>
                    <a:pt x="0" y="1650"/>
                  </a:lnTo>
                  <a:lnTo>
                    <a:pt x="3" y="1550"/>
                  </a:lnTo>
                  <a:lnTo>
                    <a:pt x="12" y="1451"/>
                  </a:lnTo>
                  <a:lnTo>
                    <a:pt x="26" y="1354"/>
                  </a:lnTo>
                  <a:lnTo>
                    <a:pt x="46" y="1258"/>
                  </a:lnTo>
                  <a:lnTo>
                    <a:pt x="73" y="1165"/>
                  </a:lnTo>
                  <a:lnTo>
                    <a:pt x="104" y="1075"/>
                  </a:lnTo>
                  <a:lnTo>
                    <a:pt x="139" y="986"/>
                  </a:lnTo>
                  <a:lnTo>
                    <a:pt x="180" y="901"/>
                  </a:lnTo>
                  <a:lnTo>
                    <a:pt x="226" y="817"/>
                  </a:lnTo>
                  <a:lnTo>
                    <a:pt x="275" y="737"/>
                  </a:lnTo>
                  <a:lnTo>
                    <a:pt x="329" y="661"/>
                  </a:lnTo>
                  <a:lnTo>
                    <a:pt x="388" y="587"/>
                  </a:lnTo>
                  <a:lnTo>
                    <a:pt x="450" y="517"/>
                  </a:lnTo>
                  <a:lnTo>
                    <a:pt x="517" y="450"/>
                  </a:lnTo>
                  <a:lnTo>
                    <a:pt x="587" y="388"/>
                  </a:lnTo>
                  <a:lnTo>
                    <a:pt x="661" y="329"/>
                  </a:lnTo>
                  <a:lnTo>
                    <a:pt x="737" y="275"/>
                  </a:lnTo>
                  <a:lnTo>
                    <a:pt x="818" y="225"/>
                  </a:lnTo>
                  <a:lnTo>
                    <a:pt x="901" y="179"/>
                  </a:lnTo>
                  <a:lnTo>
                    <a:pt x="986" y="139"/>
                  </a:lnTo>
                  <a:lnTo>
                    <a:pt x="1075" y="103"/>
                  </a:lnTo>
                  <a:lnTo>
                    <a:pt x="1165" y="73"/>
                  </a:lnTo>
                  <a:lnTo>
                    <a:pt x="1259" y="46"/>
                  </a:lnTo>
                  <a:lnTo>
                    <a:pt x="1354" y="26"/>
                  </a:lnTo>
                  <a:lnTo>
                    <a:pt x="1452" y="12"/>
                  </a:lnTo>
                  <a:lnTo>
                    <a:pt x="1550" y="3"/>
                  </a:lnTo>
                  <a:lnTo>
                    <a:pt x="165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" name="Freeform 226"/>
            <p:cNvSpPr>
              <a:spLocks/>
            </p:cNvSpPr>
            <p:nvPr/>
          </p:nvSpPr>
          <p:spPr bwMode="auto">
            <a:xfrm>
              <a:off x="6010275" y="4313238"/>
              <a:ext cx="225425" cy="131762"/>
            </a:xfrm>
            <a:custGeom>
              <a:avLst/>
              <a:gdLst>
                <a:gd name="T0" fmla="*/ 1618 w 1695"/>
                <a:gd name="T1" fmla="*/ 1 h 996"/>
                <a:gd name="T2" fmla="*/ 1655 w 1695"/>
                <a:gd name="T3" fmla="*/ 16 h 996"/>
                <a:gd name="T4" fmla="*/ 1683 w 1695"/>
                <a:gd name="T5" fmla="*/ 48 h 996"/>
                <a:gd name="T6" fmla="*/ 1695 w 1695"/>
                <a:gd name="T7" fmla="*/ 86 h 996"/>
                <a:gd name="T8" fmla="*/ 1689 w 1695"/>
                <a:gd name="T9" fmla="*/ 126 h 996"/>
                <a:gd name="T10" fmla="*/ 1664 w 1695"/>
                <a:gd name="T11" fmla="*/ 159 h 996"/>
                <a:gd name="T12" fmla="*/ 974 w 1695"/>
                <a:gd name="T13" fmla="*/ 788 h 996"/>
                <a:gd name="T14" fmla="*/ 970 w 1695"/>
                <a:gd name="T15" fmla="*/ 803 h 996"/>
                <a:gd name="T16" fmla="*/ 967 w 1695"/>
                <a:gd name="T17" fmla="*/ 842 h 996"/>
                <a:gd name="T18" fmla="*/ 945 w 1695"/>
                <a:gd name="T19" fmla="*/ 904 h 996"/>
                <a:gd name="T20" fmla="*/ 904 w 1695"/>
                <a:gd name="T21" fmla="*/ 953 h 996"/>
                <a:gd name="T22" fmla="*/ 848 w 1695"/>
                <a:gd name="T23" fmla="*/ 985 h 996"/>
                <a:gd name="T24" fmla="*/ 783 w 1695"/>
                <a:gd name="T25" fmla="*/ 996 h 996"/>
                <a:gd name="T26" fmla="*/ 721 w 1695"/>
                <a:gd name="T27" fmla="*/ 986 h 996"/>
                <a:gd name="T28" fmla="*/ 668 w 1695"/>
                <a:gd name="T29" fmla="*/ 957 h 996"/>
                <a:gd name="T30" fmla="*/ 641 w 1695"/>
                <a:gd name="T31" fmla="*/ 932 h 996"/>
                <a:gd name="T32" fmla="*/ 627 w 1695"/>
                <a:gd name="T33" fmla="*/ 922 h 996"/>
                <a:gd name="T34" fmla="*/ 53 w 1695"/>
                <a:gd name="T35" fmla="*/ 688 h 996"/>
                <a:gd name="T36" fmla="*/ 19 w 1695"/>
                <a:gd name="T37" fmla="*/ 654 h 996"/>
                <a:gd name="T38" fmla="*/ 2 w 1695"/>
                <a:gd name="T39" fmla="*/ 610 h 996"/>
                <a:gd name="T40" fmla="*/ 2 w 1695"/>
                <a:gd name="T41" fmla="*/ 562 h 996"/>
                <a:gd name="T42" fmla="*/ 22 w 1695"/>
                <a:gd name="T43" fmla="*/ 517 h 996"/>
                <a:gd name="T44" fmla="*/ 57 w 1695"/>
                <a:gd name="T45" fmla="*/ 484 h 996"/>
                <a:gd name="T46" fmla="*/ 101 w 1695"/>
                <a:gd name="T47" fmla="*/ 466 h 996"/>
                <a:gd name="T48" fmla="*/ 148 w 1695"/>
                <a:gd name="T49" fmla="*/ 467 h 996"/>
                <a:gd name="T50" fmla="*/ 644 w 1695"/>
                <a:gd name="T51" fmla="*/ 663 h 996"/>
                <a:gd name="T52" fmla="*/ 660 w 1695"/>
                <a:gd name="T53" fmla="*/ 665 h 996"/>
                <a:gd name="T54" fmla="*/ 670 w 1695"/>
                <a:gd name="T55" fmla="*/ 658 h 996"/>
                <a:gd name="T56" fmla="*/ 723 w 1695"/>
                <a:gd name="T57" fmla="*/ 631 h 996"/>
                <a:gd name="T58" fmla="*/ 783 w 1695"/>
                <a:gd name="T59" fmla="*/ 621 h 996"/>
                <a:gd name="T60" fmla="*/ 830 w 1695"/>
                <a:gd name="T61" fmla="*/ 628 h 996"/>
                <a:gd name="T62" fmla="*/ 854 w 1695"/>
                <a:gd name="T63" fmla="*/ 636 h 996"/>
                <a:gd name="T64" fmla="*/ 862 w 1695"/>
                <a:gd name="T65" fmla="*/ 637 h 996"/>
                <a:gd name="T66" fmla="*/ 874 w 1695"/>
                <a:gd name="T67" fmla="*/ 630 h 996"/>
                <a:gd name="T68" fmla="*/ 1559 w 1695"/>
                <a:gd name="T69" fmla="*/ 11 h 996"/>
                <a:gd name="T70" fmla="*/ 1598 w 1695"/>
                <a:gd name="T71" fmla="*/ 0 h 9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695" h="996">
                  <a:moveTo>
                    <a:pt x="1598" y="0"/>
                  </a:moveTo>
                  <a:lnTo>
                    <a:pt x="1618" y="1"/>
                  </a:lnTo>
                  <a:lnTo>
                    <a:pt x="1637" y="7"/>
                  </a:lnTo>
                  <a:lnTo>
                    <a:pt x="1655" y="16"/>
                  </a:lnTo>
                  <a:lnTo>
                    <a:pt x="1671" y="30"/>
                  </a:lnTo>
                  <a:lnTo>
                    <a:pt x="1683" y="48"/>
                  </a:lnTo>
                  <a:lnTo>
                    <a:pt x="1692" y="67"/>
                  </a:lnTo>
                  <a:lnTo>
                    <a:pt x="1695" y="86"/>
                  </a:lnTo>
                  <a:lnTo>
                    <a:pt x="1694" y="106"/>
                  </a:lnTo>
                  <a:lnTo>
                    <a:pt x="1689" y="126"/>
                  </a:lnTo>
                  <a:lnTo>
                    <a:pt x="1678" y="144"/>
                  </a:lnTo>
                  <a:lnTo>
                    <a:pt x="1664" y="159"/>
                  </a:lnTo>
                  <a:lnTo>
                    <a:pt x="980" y="781"/>
                  </a:lnTo>
                  <a:lnTo>
                    <a:pt x="974" y="788"/>
                  </a:lnTo>
                  <a:lnTo>
                    <a:pt x="972" y="795"/>
                  </a:lnTo>
                  <a:lnTo>
                    <a:pt x="970" y="803"/>
                  </a:lnTo>
                  <a:lnTo>
                    <a:pt x="970" y="809"/>
                  </a:lnTo>
                  <a:lnTo>
                    <a:pt x="967" y="842"/>
                  </a:lnTo>
                  <a:lnTo>
                    <a:pt x="959" y="875"/>
                  </a:lnTo>
                  <a:lnTo>
                    <a:pt x="945" y="904"/>
                  </a:lnTo>
                  <a:lnTo>
                    <a:pt x="926" y="930"/>
                  </a:lnTo>
                  <a:lnTo>
                    <a:pt x="904" y="953"/>
                  </a:lnTo>
                  <a:lnTo>
                    <a:pt x="878" y="971"/>
                  </a:lnTo>
                  <a:lnTo>
                    <a:pt x="848" y="985"/>
                  </a:lnTo>
                  <a:lnTo>
                    <a:pt x="816" y="993"/>
                  </a:lnTo>
                  <a:lnTo>
                    <a:pt x="783" y="996"/>
                  </a:lnTo>
                  <a:lnTo>
                    <a:pt x="751" y="994"/>
                  </a:lnTo>
                  <a:lnTo>
                    <a:pt x="721" y="986"/>
                  </a:lnTo>
                  <a:lnTo>
                    <a:pt x="693" y="974"/>
                  </a:lnTo>
                  <a:lnTo>
                    <a:pt x="668" y="957"/>
                  </a:lnTo>
                  <a:lnTo>
                    <a:pt x="645" y="937"/>
                  </a:lnTo>
                  <a:lnTo>
                    <a:pt x="641" y="932"/>
                  </a:lnTo>
                  <a:lnTo>
                    <a:pt x="635" y="927"/>
                  </a:lnTo>
                  <a:lnTo>
                    <a:pt x="627" y="922"/>
                  </a:lnTo>
                  <a:lnTo>
                    <a:pt x="75" y="700"/>
                  </a:lnTo>
                  <a:lnTo>
                    <a:pt x="53" y="688"/>
                  </a:lnTo>
                  <a:lnTo>
                    <a:pt x="35" y="672"/>
                  </a:lnTo>
                  <a:lnTo>
                    <a:pt x="19" y="654"/>
                  </a:lnTo>
                  <a:lnTo>
                    <a:pt x="9" y="633"/>
                  </a:lnTo>
                  <a:lnTo>
                    <a:pt x="2" y="610"/>
                  </a:lnTo>
                  <a:lnTo>
                    <a:pt x="0" y="586"/>
                  </a:lnTo>
                  <a:lnTo>
                    <a:pt x="2" y="562"/>
                  </a:lnTo>
                  <a:lnTo>
                    <a:pt x="10" y="538"/>
                  </a:lnTo>
                  <a:lnTo>
                    <a:pt x="22" y="517"/>
                  </a:lnTo>
                  <a:lnTo>
                    <a:pt x="39" y="498"/>
                  </a:lnTo>
                  <a:lnTo>
                    <a:pt x="57" y="484"/>
                  </a:lnTo>
                  <a:lnTo>
                    <a:pt x="78" y="473"/>
                  </a:lnTo>
                  <a:lnTo>
                    <a:pt x="101" y="466"/>
                  </a:lnTo>
                  <a:lnTo>
                    <a:pt x="124" y="464"/>
                  </a:lnTo>
                  <a:lnTo>
                    <a:pt x="148" y="467"/>
                  </a:lnTo>
                  <a:lnTo>
                    <a:pt x="173" y="474"/>
                  </a:lnTo>
                  <a:lnTo>
                    <a:pt x="644" y="663"/>
                  </a:lnTo>
                  <a:lnTo>
                    <a:pt x="652" y="666"/>
                  </a:lnTo>
                  <a:lnTo>
                    <a:pt x="660" y="665"/>
                  </a:lnTo>
                  <a:lnTo>
                    <a:pt x="666" y="662"/>
                  </a:lnTo>
                  <a:lnTo>
                    <a:pt x="670" y="658"/>
                  </a:lnTo>
                  <a:lnTo>
                    <a:pt x="695" y="643"/>
                  </a:lnTo>
                  <a:lnTo>
                    <a:pt x="723" y="631"/>
                  </a:lnTo>
                  <a:lnTo>
                    <a:pt x="752" y="624"/>
                  </a:lnTo>
                  <a:lnTo>
                    <a:pt x="783" y="621"/>
                  </a:lnTo>
                  <a:lnTo>
                    <a:pt x="807" y="623"/>
                  </a:lnTo>
                  <a:lnTo>
                    <a:pt x="830" y="628"/>
                  </a:lnTo>
                  <a:lnTo>
                    <a:pt x="852" y="635"/>
                  </a:lnTo>
                  <a:lnTo>
                    <a:pt x="854" y="636"/>
                  </a:lnTo>
                  <a:lnTo>
                    <a:pt x="858" y="637"/>
                  </a:lnTo>
                  <a:lnTo>
                    <a:pt x="862" y="637"/>
                  </a:lnTo>
                  <a:lnTo>
                    <a:pt x="867" y="635"/>
                  </a:lnTo>
                  <a:lnTo>
                    <a:pt x="874" y="630"/>
                  </a:lnTo>
                  <a:lnTo>
                    <a:pt x="1541" y="24"/>
                  </a:lnTo>
                  <a:lnTo>
                    <a:pt x="1559" y="11"/>
                  </a:lnTo>
                  <a:lnTo>
                    <a:pt x="1578" y="4"/>
                  </a:lnTo>
                  <a:lnTo>
                    <a:pt x="159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13" name="Freeform 371"/>
          <p:cNvSpPr>
            <a:spLocks noEditPoints="1"/>
          </p:cNvSpPr>
          <p:nvPr/>
        </p:nvSpPr>
        <p:spPr bwMode="auto">
          <a:xfrm>
            <a:off x="4308267" y="3928418"/>
            <a:ext cx="137115" cy="106917"/>
          </a:xfrm>
          <a:custGeom>
            <a:avLst/>
            <a:gdLst>
              <a:gd name="T0" fmla="*/ 1041 w 3360"/>
              <a:gd name="T1" fmla="*/ 1459 h 2624"/>
              <a:gd name="T2" fmla="*/ 1151 w 3360"/>
              <a:gd name="T3" fmla="*/ 1575 h 2624"/>
              <a:gd name="T4" fmla="*/ 682 w 3360"/>
              <a:gd name="T5" fmla="*/ 1681 h 2624"/>
              <a:gd name="T6" fmla="*/ 3040 w 3360"/>
              <a:gd name="T7" fmla="*/ 2405 h 2624"/>
              <a:gd name="T8" fmla="*/ 2664 w 3360"/>
              <a:gd name="T9" fmla="*/ 1675 h 2624"/>
              <a:gd name="T10" fmla="*/ 2254 w 3360"/>
              <a:gd name="T11" fmla="*/ 1524 h 2624"/>
              <a:gd name="T12" fmla="*/ 2330 w 3360"/>
              <a:gd name="T13" fmla="*/ 1455 h 2624"/>
              <a:gd name="T14" fmla="*/ 2814 w 3360"/>
              <a:gd name="T15" fmla="*/ 1463 h 2624"/>
              <a:gd name="T16" fmla="*/ 3358 w 3360"/>
              <a:gd name="T17" fmla="*/ 2564 h 2624"/>
              <a:gd name="T18" fmla="*/ 3338 w 3360"/>
              <a:gd name="T19" fmla="*/ 2616 h 2624"/>
              <a:gd name="T20" fmla="*/ 38 w 3360"/>
              <a:gd name="T21" fmla="*/ 2622 h 2624"/>
              <a:gd name="T22" fmla="*/ 0 w 3360"/>
              <a:gd name="T23" fmla="*/ 2580 h 2624"/>
              <a:gd name="T24" fmla="*/ 534 w 3360"/>
              <a:gd name="T25" fmla="*/ 1473 h 2624"/>
              <a:gd name="T26" fmla="*/ 1679 w 3360"/>
              <a:gd name="T27" fmla="*/ 359 h 2624"/>
              <a:gd name="T28" fmla="*/ 1491 w 3360"/>
              <a:gd name="T29" fmla="*/ 405 h 2624"/>
              <a:gd name="T30" fmla="*/ 1349 w 3360"/>
              <a:gd name="T31" fmla="*/ 530 h 2624"/>
              <a:gd name="T32" fmla="*/ 1281 w 3360"/>
              <a:gd name="T33" fmla="*/ 709 h 2624"/>
              <a:gd name="T34" fmla="*/ 1304 w 3360"/>
              <a:gd name="T35" fmla="*/ 904 h 2624"/>
              <a:gd name="T36" fmla="*/ 1412 w 3360"/>
              <a:gd name="T37" fmla="*/ 1060 h 2624"/>
              <a:gd name="T38" fmla="*/ 1580 w 3360"/>
              <a:gd name="T39" fmla="*/ 1148 h 2624"/>
              <a:gd name="T40" fmla="*/ 1779 w 3360"/>
              <a:gd name="T41" fmla="*/ 1148 h 2624"/>
              <a:gd name="T42" fmla="*/ 1947 w 3360"/>
              <a:gd name="T43" fmla="*/ 1060 h 2624"/>
              <a:gd name="T44" fmla="*/ 2055 w 3360"/>
              <a:gd name="T45" fmla="*/ 904 h 2624"/>
              <a:gd name="T46" fmla="*/ 2078 w 3360"/>
              <a:gd name="T47" fmla="*/ 709 h 2624"/>
              <a:gd name="T48" fmla="*/ 2010 w 3360"/>
              <a:gd name="T49" fmla="*/ 530 h 2624"/>
              <a:gd name="T50" fmla="*/ 1868 w 3360"/>
              <a:gd name="T51" fmla="*/ 405 h 2624"/>
              <a:gd name="T52" fmla="*/ 1679 w 3360"/>
              <a:gd name="T53" fmla="*/ 359 h 2624"/>
              <a:gd name="T54" fmla="*/ 1880 w 3360"/>
              <a:gd name="T55" fmla="*/ 26 h 2624"/>
              <a:gd name="T56" fmla="*/ 2117 w 3360"/>
              <a:gd name="T57" fmla="*/ 138 h 2624"/>
              <a:gd name="T58" fmla="*/ 2301 w 3360"/>
              <a:gd name="T59" fmla="*/ 321 h 2624"/>
              <a:gd name="T60" fmla="*/ 2413 w 3360"/>
              <a:gd name="T61" fmla="*/ 558 h 2624"/>
              <a:gd name="T62" fmla="*/ 2439 w 3360"/>
              <a:gd name="T63" fmla="*/ 822 h 2624"/>
              <a:gd name="T64" fmla="*/ 2396 w 3360"/>
              <a:gd name="T65" fmla="*/ 1040 h 2624"/>
              <a:gd name="T66" fmla="*/ 2307 w 3360"/>
              <a:gd name="T67" fmla="*/ 1216 h 2624"/>
              <a:gd name="T68" fmla="*/ 2187 w 3360"/>
              <a:gd name="T69" fmla="*/ 1372 h 2624"/>
              <a:gd name="T70" fmla="*/ 2051 w 3360"/>
              <a:gd name="T71" fmla="*/ 1524 h 2624"/>
              <a:gd name="T72" fmla="*/ 1911 w 3360"/>
              <a:gd name="T73" fmla="*/ 1690 h 2624"/>
              <a:gd name="T74" fmla="*/ 1784 w 3360"/>
              <a:gd name="T75" fmla="*/ 1888 h 2624"/>
              <a:gd name="T76" fmla="*/ 1712 w 3360"/>
              <a:gd name="T77" fmla="*/ 2028 h 2624"/>
              <a:gd name="T78" fmla="*/ 1660 w 3360"/>
              <a:gd name="T79" fmla="*/ 2036 h 2624"/>
              <a:gd name="T80" fmla="*/ 1600 w 3360"/>
              <a:gd name="T81" fmla="*/ 1939 h 2624"/>
              <a:gd name="T82" fmla="*/ 1463 w 3360"/>
              <a:gd name="T83" fmla="*/ 1711 h 2624"/>
              <a:gd name="T84" fmla="*/ 1309 w 3360"/>
              <a:gd name="T85" fmla="*/ 1525 h 2624"/>
              <a:gd name="T86" fmla="*/ 1160 w 3360"/>
              <a:gd name="T87" fmla="*/ 1358 h 2624"/>
              <a:gd name="T88" fmla="*/ 1030 w 3360"/>
              <a:gd name="T89" fmla="*/ 1183 h 2624"/>
              <a:gd name="T90" fmla="*/ 944 w 3360"/>
              <a:gd name="T91" fmla="*/ 977 h 2624"/>
              <a:gd name="T92" fmla="*/ 921 w 3360"/>
              <a:gd name="T93" fmla="*/ 722 h 2624"/>
              <a:gd name="T94" fmla="*/ 981 w 3360"/>
              <a:gd name="T95" fmla="*/ 475 h 2624"/>
              <a:gd name="T96" fmla="*/ 1111 w 3360"/>
              <a:gd name="T97" fmla="*/ 262 h 2624"/>
              <a:gd name="T98" fmla="*/ 1301 w 3360"/>
              <a:gd name="T99" fmla="*/ 103 h 2624"/>
              <a:gd name="T100" fmla="*/ 1539 w 3360"/>
              <a:gd name="T101" fmla="*/ 13 h 26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3360" h="2624">
                <a:moveTo>
                  <a:pt x="574" y="1454"/>
                </a:moveTo>
                <a:lnTo>
                  <a:pt x="1018" y="1454"/>
                </a:lnTo>
                <a:lnTo>
                  <a:pt x="1029" y="1455"/>
                </a:lnTo>
                <a:lnTo>
                  <a:pt x="1041" y="1459"/>
                </a:lnTo>
                <a:lnTo>
                  <a:pt x="1051" y="1465"/>
                </a:lnTo>
                <a:lnTo>
                  <a:pt x="1059" y="1473"/>
                </a:lnTo>
                <a:lnTo>
                  <a:pt x="1105" y="1524"/>
                </a:lnTo>
                <a:lnTo>
                  <a:pt x="1151" y="1575"/>
                </a:lnTo>
                <a:lnTo>
                  <a:pt x="1238" y="1673"/>
                </a:lnTo>
                <a:lnTo>
                  <a:pt x="712" y="1673"/>
                </a:lnTo>
                <a:lnTo>
                  <a:pt x="696" y="1675"/>
                </a:lnTo>
                <a:lnTo>
                  <a:pt x="682" y="1681"/>
                </a:lnTo>
                <a:lnTo>
                  <a:pt x="671" y="1691"/>
                </a:lnTo>
                <a:lnTo>
                  <a:pt x="662" y="1703"/>
                </a:lnTo>
                <a:lnTo>
                  <a:pt x="320" y="2405"/>
                </a:lnTo>
                <a:lnTo>
                  <a:pt x="3040" y="2405"/>
                </a:lnTo>
                <a:lnTo>
                  <a:pt x="2698" y="1703"/>
                </a:lnTo>
                <a:lnTo>
                  <a:pt x="2689" y="1691"/>
                </a:lnTo>
                <a:lnTo>
                  <a:pt x="2678" y="1681"/>
                </a:lnTo>
                <a:lnTo>
                  <a:pt x="2664" y="1675"/>
                </a:lnTo>
                <a:lnTo>
                  <a:pt x="2648" y="1673"/>
                </a:lnTo>
                <a:lnTo>
                  <a:pt x="2121" y="1673"/>
                </a:lnTo>
                <a:lnTo>
                  <a:pt x="2208" y="1575"/>
                </a:lnTo>
                <a:lnTo>
                  <a:pt x="2254" y="1524"/>
                </a:lnTo>
                <a:lnTo>
                  <a:pt x="2300" y="1473"/>
                </a:lnTo>
                <a:lnTo>
                  <a:pt x="2308" y="1465"/>
                </a:lnTo>
                <a:lnTo>
                  <a:pt x="2318" y="1459"/>
                </a:lnTo>
                <a:lnTo>
                  <a:pt x="2330" y="1455"/>
                </a:lnTo>
                <a:lnTo>
                  <a:pt x="2341" y="1454"/>
                </a:lnTo>
                <a:lnTo>
                  <a:pt x="2786" y="1454"/>
                </a:lnTo>
                <a:lnTo>
                  <a:pt x="2800" y="1456"/>
                </a:lnTo>
                <a:lnTo>
                  <a:pt x="2814" y="1463"/>
                </a:lnTo>
                <a:lnTo>
                  <a:pt x="2826" y="1473"/>
                </a:lnTo>
                <a:lnTo>
                  <a:pt x="2835" y="1485"/>
                </a:lnTo>
                <a:lnTo>
                  <a:pt x="3352" y="2546"/>
                </a:lnTo>
                <a:lnTo>
                  <a:pt x="3358" y="2564"/>
                </a:lnTo>
                <a:lnTo>
                  <a:pt x="3360" y="2580"/>
                </a:lnTo>
                <a:lnTo>
                  <a:pt x="3357" y="2594"/>
                </a:lnTo>
                <a:lnTo>
                  <a:pt x="3349" y="2607"/>
                </a:lnTo>
                <a:lnTo>
                  <a:pt x="3338" y="2616"/>
                </a:lnTo>
                <a:lnTo>
                  <a:pt x="3322" y="2622"/>
                </a:lnTo>
                <a:lnTo>
                  <a:pt x="3303" y="2624"/>
                </a:lnTo>
                <a:lnTo>
                  <a:pt x="57" y="2624"/>
                </a:lnTo>
                <a:lnTo>
                  <a:pt x="38" y="2622"/>
                </a:lnTo>
                <a:lnTo>
                  <a:pt x="22" y="2616"/>
                </a:lnTo>
                <a:lnTo>
                  <a:pt x="11" y="2607"/>
                </a:lnTo>
                <a:lnTo>
                  <a:pt x="3" y="2594"/>
                </a:lnTo>
                <a:lnTo>
                  <a:pt x="0" y="2580"/>
                </a:lnTo>
                <a:lnTo>
                  <a:pt x="2" y="2564"/>
                </a:lnTo>
                <a:lnTo>
                  <a:pt x="8" y="2546"/>
                </a:lnTo>
                <a:lnTo>
                  <a:pt x="525" y="1485"/>
                </a:lnTo>
                <a:lnTo>
                  <a:pt x="534" y="1473"/>
                </a:lnTo>
                <a:lnTo>
                  <a:pt x="546" y="1463"/>
                </a:lnTo>
                <a:lnTo>
                  <a:pt x="560" y="1456"/>
                </a:lnTo>
                <a:lnTo>
                  <a:pt x="574" y="1454"/>
                </a:lnTo>
                <a:close/>
                <a:moveTo>
                  <a:pt x="1679" y="359"/>
                </a:moveTo>
                <a:lnTo>
                  <a:pt x="1629" y="362"/>
                </a:lnTo>
                <a:lnTo>
                  <a:pt x="1580" y="371"/>
                </a:lnTo>
                <a:lnTo>
                  <a:pt x="1534" y="386"/>
                </a:lnTo>
                <a:lnTo>
                  <a:pt x="1491" y="405"/>
                </a:lnTo>
                <a:lnTo>
                  <a:pt x="1450" y="431"/>
                </a:lnTo>
                <a:lnTo>
                  <a:pt x="1412" y="460"/>
                </a:lnTo>
                <a:lnTo>
                  <a:pt x="1379" y="494"/>
                </a:lnTo>
                <a:lnTo>
                  <a:pt x="1349" y="530"/>
                </a:lnTo>
                <a:lnTo>
                  <a:pt x="1325" y="571"/>
                </a:lnTo>
                <a:lnTo>
                  <a:pt x="1304" y="615"/>
                </a:lnTo>
                <a:lnTo>
                  <a:pt x="1290" y="662"/>
                </a:lnTo>
                <a:lnTo>
                  <a:pt x="1281" y="709"/>
                </a:lnTo>
                <a:lnTo>
                  <a:pt x="1278" y="760"/>
                </a:lnTo>
                <a:lnTo>
                  <a:pt x="1281" y="810"/>
                </a:lnTo>
                <a:lnTo>
                  <a:pt x="1290" y="859"/>
                </a:lnTo>
                <a:lnTo>
                  <a:pt x="1304" y="904"/>
                </a:lnTo>
                <a:lnTo>
                  <a:pt x="1325" y="948"/>
                </a:lnTo>
                <a:lnTo>
                  <a:pt x="1349" y="989"/>
                </a:lnTo>
                <a:lnTo>
                  <a:pt x="1379" y="1026"/>
                </a:lnTo>
                <a:lnTo>
                  <a:pt x="1412" y="1060"/>
                </a:lnTo>
                <a:lnTo>
                  <a:pt x="1450" y="1089"/>
                </a:lnTo>
                <a:lnTo>
                  <a:pt x="1491" y="1114"/>
                </a:lnTo>
                <a:lnTo>
                  <a:pt x="1534" y="1134"/>
                </a:lnTo>
                <a:lnTo>
                  <a:pt x="1580" y="1148"/>
                </a:lnTo>
                <a:lnTo>
                  <a:pt x="1629" y="1158"/>
                </a:lnTo>
                <a:lnTo>
                  <a:pt x="1679" y="1162"/>
                </a:lnTo>
                <a:lnTo>
                  <a:pt x="1730" y="1158"/>
                </a:lnTo>
                <a:lnTo>
                  <a:pt x="1779" y="1148"/>
                </a:lnTo>
                <a:lnTo>
                  <a:pt x="1825" y="1134"/>
                </a:lnTo>
                <a:lnTo>
                  <a:pt x="1868" y="1114"/>
                </a:lnTo>
                <a:lnTo>
                  <a:pt x="1909" y="1089"/>
                </a:lnTo>
                <a:lnTo>
                  <a:pt x="1947" y="1060"/>
                </a:lnTo>
                <a:lnTo>
                  <a:pt x="1980" y="1026"/>
                </a:lnTo>
                <a:lnTo>
                  <a:pt x="2010" y="989"/>
                </a:lnTo>
                <a:lnTo>
                  <a:pt x="2034" y="948"/>
                </a:lnTo>
                <a:lnTo>
                  <a:pt x="2055" y="904"/>
                </a:lnTo>
                <a:lnTo>
                  <a:pt x="2069" y="859"/>
                </a:lnTo>
                <a:lnTo>
                  <a:pt x="2078" y="810"/>
                </a:lnTo>
                <a:lnTo>
                  <a:pt x="2081" y="760"/>
                </a:lnTo>
                <a:lnTo>
                  <a:pt x="2078" y="709"/>
                </a:lnTo>
                <a:lnTo>
                  <a:pt x="2069" y="662"/>
                </a:lnTo>
                <a:lnTo>
                  <a:pt x="2055" y="615"/>
                </a:lnTo>
                <a:lnTo>
                  <a:pt x="2034" y="571"/>
                </a:lnTo>
                <a:lnTo>
                  <a:pt x="2010" y="530"/>
                </a:lnTo>
                <a:lnTo>
                  <a:pt x="1980" y="494"/>
                </a:lnTo>
                <a:lnTo>
                  <a:pt x="1947" y="460"/>
                </a:lnTo>
                <a:lnTo>
                  <a:pt x="1909" y="431"/>
                </a:lnTo>
                <a:lnTo>
                  <a:pt x="1868" y="405"/>
                </a:lnTo>
                <a:lnTo>
                  <a:pt x="1825" y="386"/>
                </a:lnTo>
                <a:lnTo>
                  <a:pt x="1779" y="371"/>
                </a:lnTo>
                <a:lnTo>
                  <a:pt x="1730" y="362"/>
                </a:lnTo>
                <a:lnTo>
                  <a:pt x="1679" y="359"/>
                </a:lnTo>
                <a:close/>
                <a:moveTo>
                  <a:pt x="1676" y="0"/>
                </a:moveTo>
                <a:lnTo>
                  <a:pt x="1746" y="3"/>
                </a:lnTo>
                <a:lnTo>
                  <a:pt x="1813" y="12"/>
                </a:lnTo>
                <a:lnTo>
                  <a:pt x="1880" y="26"/>
                </a:lnTo>
                <a:lnTo>
                  <a:pt x="1943" y="47"/>
                </a:lnTo>
                <a:lnTo>
                  <a:pt x="2004" y="72"/>
                </a:lnTo>
                <a:lnTo>
                  <a:pt x="2062" y="103"/>
                </a:lnTo>
                <a:lnTo>
                  <a:pt x="2117" y="138"/>
                </a:lnTo>
                <a:lnTo>
                  <a:pt x="2169" y="178"/>
                </a:lnTo>
                <a:lnTo>
                  <a:pt x="2217" y="222"/>
                </a:lnTo>
                <a:lnTo>
                  <a:pt x="2260" y="269"/>
                </a:lnTo>
                <a:lnTo>
                  <a:pt x="2301" y="321"/>
                </a:lnTo>
                <a:lnTo>
                  <a:pt x="2336" y="376"/>
                </a:lnTo>
                <a:lnTo>
                  <a:pt x="2367" y="434"/>
                </a:lnTo>
                <a:lnTo>
                  <a:pt x="2393" y="494"/>
                </a:lnTo>
                <a:lnTo>
                  <a:pt x="2413" y="558"/>
                </a:lnTo>
                <a:lnTo>
                  <a:pt x="2428" y="623"/>
                </a:lnTo>
                <a:lnTo>
                  <a:pt x="2438" y="690"/>
                </a:lnTo>
                <a:lnTo>
                  <a:pt x="2441" y="760"/>
                </a:lnTo>
                <a:lnTo>
                  <a:pt x="2439" y="822"/>
                </a:lnTo>
                <a:lnTo>
                  <a:pt x="2433" y="881"/>
                </a:lnTo>
                <a:lnTo>
                  <a:pt x="2423" y="937"/>
                </a:lnTo>
                <a:lnTo>
                  <a:pt x="2411" y="990"/>
                </a:lnTo>
                <a:lnTo>
                  <a:pt x="2396" y="1040"/>
                </a:lnTo>
                <a:lnTo>
                  <a:pt x="2377" y="1086"/>
                </a:lnTo>
                <a:lnTo>
                  <a:pt x="2356" y="1132"/>
                </a:lnTo>
                <a:lnTo>
                  <a:pt x="2333" y="1175"/>
                </a:lnTo>
                <a:lnTo>
                  <a:pt x="2307" y="1216"/>
                </a:lnTo>
                <a:lnTo>
                  <a:pt x="2280" y="1257"/>
                </a:lnTo>
                <a:lnTo>
                  <a:pt x="2250" y="1296"/>
                </a:lnTo>
                <a:lnTo>
                  <a:pt x="2219" y="1334"/>
                </a:lnTo>
                <a:lnTo>
                  <a:pt x="2187" y="1372"/>
                </a:lnTo>
                <a:lnTo>
                  <a:pt x="2153" y="1410"/>
                </a:lnTo>
                <a:lnTo>
                  <a:pt x="2120" y="1447"/>
                </a:lnTo>
                <a:lnTo>
                  <a:pt x="2085" y="1486"/>
                </a:lnTo>
                <a:lnTo>
                  <a:pt x="2051" y="1524"/>
                </a:lnTo>
                <a:lnTo>
                  <a:pt x="2015" y="1564"/>
                </a:lnTo>
                <a:lnTo>
                  <a:pt x="1980" y="1605"/>
                </a:lnTo>
                <a:lnTo>
                  <a:pt x="1946" y="1646"/>
                </a:lnTo>
                <a:lnTo>
                  <a:pt x="1911" y="1690"/>
                </a:lnTo>
                <a:lnTo>
                  <a:pt x="1878" y="1736"/>
                </a:lnTo>
                <a:lnTo>
                  <a:pt x="1845" y="1785"/>
                </a:lnTo>
                <a:lnTo>
                  <a:pt x="1814" y="1835"/>
                </a:lnTo>
                <a:lnTo>
                  <a:pt x="1784" y="1888"/>
                </a:lnTo>
                <a:lnTo>
                  <a:pt x="1756" y="1945"/>
                </a:lnTo>
                <a:lnTo>
                  <a:pt x="1730" y="2005"/>
                </a:lnTo>
                <a:lnTo>
                  <a:pt x="1722" y="2018"/>
                </a:lnTo>
                <a:lnTo>
                  <a:pt x="1712" y="2028"/>
                </a:lnTo>
                <a:lnTo>
                  <a:pt x="1699" y="2036"/>
                </a:lnTo>
                <a:lnTo>
                  <a:pt x="1686" y="2039"/>
                </a:lnTo>
                <a:lnTo>
                  <a:pt x="1673" y="2039"/>
                </a:lnTo>
                <a:lnTo>
                  <a:pt x="1660" y="2036"/>
                </a:lnTo>
                <a:lnTo>
                  <a:pt x="1647" y="2028"/>
                </a:lnTo>
                <a:lnTo>
                  <a:pt x="1636" y="2018"/>
                </a:lnTo>
                <a:lnTo>
                  <a:pt x="1629" y="2005"/>
                </a:lnTo>
                <a:lnTo>
                  <a:pt x="1600" y="1939"/>
                </a:lnTo>
                <a:lnTo>
                  <a:pt x="1568" y="1877"/>
                </a:lnTo>
                <a:lnTo>
                  <a:pt x="1534" y="1818"/>
                </a:lnTo>
                <a:lnTo>
                  <a:pt x="1500" y="1763"/>
                </a:lnTo>
                <a:lnTo>
                  <a:pt x="1463" y="1711"/>
                </a:lnTo>
                <a:lnTo>
                  <a:pt x="1425" y="1662"/>
                </a:lnTo>
                <a:lnTo>
                  <a:pt x="1388" y="1615"/>
                </a:lnTo>
                <a:lnTo>
                  <a:pt x="1349" y="1569"/>
                </a:lnTo>
                <a:lnTo>
                  <a:pt x="1309" y="1525"/>
                </a:lnTo>
                <a:lnTo>
                  <a:pt x="1271" y="1483"/>
                </a:lnTo>
                <a:lnTo>
                  <a:pt x="1233" y="1441"/>
                </a:lnTo>
                <a:lnTo>
                  <a:pt x="1195" y="1399"/>
                </a:lnTo>
                <a:lnTo>
                  <a:pt x="1160" y="1358"/>
                </a:lnTo>
                <a:lnTo>
                  <a:pt x="1124" y="1315"/>
                </a:lnTo>
                <a:lnTo>
                  <a:pt x="1091" y="1272"/>
                </a:lnTo>
                <a:lnTo>
                  <a:pt x="1060" y="1229"/>
                </a:lnTo>
                <a:lnTo>
                  <a:pt x="1030" y="1183"/>
                </a:lnTo>
                <a:lnTo>
                  <a:pt x="1005" y="1135"/>
                </a:lnTo>
                <a:lnTo>
                  <a:pt x="982" y="1085"/>
                </a:lnTo>
                <a:lnTo>
                  <a:pt x="961" y="1033"/>
                </a:lnTo>
                <a:lnTo>
                  <a:pt x="944" y="977"/>
                </a:lnTo>
                <a:lnTo>
                  <a:pt x="932" y="918"/>
                </a:lnTo>
                <a:lnTo>
                  <a:pt x="922" y="852"/>
                </a:lnTo>
                <a:lnTo>
                  <a:pt x="919" y="787"/>
                </a:lnTo>
                <a:lnTo>
                  <a:pt x="921" y="722"/>
                </a:lnTo>
                <a:lnTo>
                  <a:pt x="929" y="658"/>
                </a:lnTo>
                <a:lnTo>
                  <a:pt x="941" y="595"/>
                </a:lnTo>
                <a:lnTo>
                  <a:pt x="958" y="534"/>
                </a:lnTo>
                <a:lnTo>
                  <a:pt x="981" y="475"/>
                </a:lnTo>
                <a:lnTo>
                  <a:pt x="1007" y="418"/>
                </a:lnTo>
                <a:lnTo>
                  <a:pt x="1038" y="363"/>
                </a:lnTo>
                <a:lnTo>
                  <a:pt x="1072" y="311"/>
                </a:lnTo>
                <a:lnTo>
                  <a:pt x="1111" y="262"/>
                </a:lnTo>
                <a:lnTo>
                  <a:pt x="1153" y="216"/>
                </a:lnTo>
                <a:lnTo>
                  <a:pt x="1199" y="175"/>
                </a:lnTo>
                <a:lnTo>
                  <a:pt x="1248" y="136"/>
                </a:lnTo>
                <a:lnTo>
                  <a:pt x="1301" y="103"/>
                </a:lnTo>
                <a:lnTo>
                  <a:pt x="1356" y="72"/>
                </a:lnTo>
                <a:lnTo>
                  <a:pt x="1415" y="48"/>
                </a:lnTo>
                <a:lnTo>
                  <a:pt x="1476" y="27"/>
                </a:lnTo>
                <a:lnTo>
                  <a:pt x="1539" y="13"/>
                </a:lnTo>
                <a:lnTo>
                  <a:pt x="1606" y="4"/>
                </a:lnTo>
                <a:lnTo>
                  <a:pt x="1676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114" name="Group 1067"/>
          <p:cNvGrpSpPr/>
          <p:nvPr/>
        </p:nvGrpSpPr>
        <p:grpSpPr>
          <a:xfrm>
            <a:off x="4315591" y="4068963"/>
            <a:ext cx="129791" cy="129791"/>
            <a:chOff x="9093200" y="1905001"/>
            <a:chExt cx="577850" cy="577850"/>
          </a:xfrm>
          <a:solidFill>
            <a:schemeClr val="bg1"/>
          </a:solidFill>
        </p:grpSpPr>
        <p:sp>
          <p:nvSpPr>
            <p:cNvPr id="115" name="Freeform 429"/>
            <p:cNvSpPr>
              <a:spLocks noEditPoints="1"/>
            </p:cNvSpPr>
            <p:nvPr/>
          </p:nvSpPr>
          <p:spPr bwMode="auto">
            <a:xfrm>
              <a:off x="9093200" y="1905001"/>
              <a:ext cx="577850" cy="577850"/>
            </a:xfrm>
            <a:custGeom>
              <a:avLst/>
              <a:gdLst>
                <a:gd name="T0" fmla="*/ 1532 w 3643"/>
                <a:gd name="T1" fmla="*/ 406 h 3643"/>
                <a:gd name="T2" fmla="*/ 1176 w 3643"/>
                <a:gd name="T3" fmla="*/ 530 h 3643"/>
                <a:gd name="T4" fmla="*/ 868 w 3643"/>
                <a:gd name="T5" fmla="*/ 737 h 3643"/>
                <a:gd name="T6" fmla="*/ 624 w 3643"/>
                <a:gd name="T7" fmla="*/ 1015 h 3643"/>
                <a:gd name="T8" fmla="*/ 457 w 3643"/>
                <a:gd name="T9" fmla="*/ 1347 h 3643"/>
                <a:gd name="T10" fmla="*/ 380 w 3643"/>
                <a:gd name="T11" fmla="*/ 1722 h 3643"/>
                <a:gd name="T12" fmla="*/ 407 w 3643"/>
                <a:gd name="T13" fmla="*/ 2111 h 3643"/>
                <a:gd name="T14" fmla="*/ 530 w 3643"/>
                <a:gd name="T15" fmla="*/ 2467 h 3643"/>
                <a:gd name="T16" fmla="*/ 737 w 3643"/>
                <a:gd name="T17" fmla="*/ 2775 h 3643"/>
                <a:gd name="T18" fmla="*/ 1015 w 3643"/>
                <a:gd name="T19" fmla="*/ 3019 h 3643"/>
                <a:gd name="T20" fmla="*/ 1347 w 3643"/>
                <a:gd name="T21" fmla="*/ 3186 h 3643"/>
                <a:gd name="T22" fmla="*/ 1723 w 3643"/>
                <a:gd name="T23" fmla="*/ 3263 h 3643"/>
                <a:gd name="T24" fmla="*/ 2113 w 3643"/>
                <a:gd name="T25" fmla="*/ 3236 h 3643"/>
                <a:gd name="T26" fmla="*/ 2469 w 3643"/>
                <a:gd name="T27" fmla="*/ 3113 h 3643"/>
                <a:gd name="T28" fmla="*/ 2775 w 3643"/>
                <a:gd name="T29" fmla="*/ 2906 h 3643"/>
                <a:gd name="T30" fmla="*/ 3019 w 3643"/>
                <a:gd name="T31" fmla="*/ 2628 h 3643"/>
                <a:gd name="T32" fmla="*/ 3186 w 3643"/>
                <a:gd name="T33" fmla="*/ 2294 h 3643"/>
                <a:gd name="T34" fmla="*/ 3263 w 3643"/>
                <a:gd name="T35" fmla="*/ 1920 h 3643"/>
                <a:gd name="T36" fmla="*/ 3236 w 3643"/>
                <a:gd name="T37" fmla="*/ 1530 h 3643"/>
                <a:gd name="T38" fmla="*/ 3113 w 3643"/>
                <a:gd name="T39" fmla="*/ 1174 h 3643"/>
                <a:gd name="T40" fmla="*/ 2906 w 3643"/>
                <a:gd name="T41" fmla="*/ 868 h 3643"/>
                <a:gd name="T42" fmla="*/ 2628 w 3643"/>
                <a:gd name="T43" fmla="*/ 624 h 3643"/>
                <a:gd name="T44" fmla="*/ 2296 w 3643"/>
                <a:gd name="T45" fmla="*/ 457 h 3643"/>
                <a:gd name="T46" fmla="*/ 1921 w 3643"/>
                <a:gd name="T47" fmla="*/ 380 h 3643"/>
                <a:gd name="T48" fmla="*/ 2042 w 3643"/>
                <a:gd name="T49" fmla="*/ 13 h 3643"/>
                <a:gd name="T50" fmla="*/ 2457 w 3643"/>
                <a:gd name="T51" fmla="*/ 114 h 3643"/>
                <a:gd name="T52" fmla="*/ 2828 w 3643"/>
                <a:gd name="T53" fmla="*/ 304 h 3643"/>
                <a:gd name="T54" fmla="*/ 3145 w 3643"/>
                <a:gd name="T55" fmla="*/ 571 h 3643"/>
                <a:gd name="T56" fmla="*/ 3394 w 3643"/>
                <a:gd name="T57" fmla="*/ 903 h 3643"/>
                <a:gd name="T58" fmla="*/ 3563 w 3643"/>
                <a:gd name="T59" fmla="*/ 1286 h 3643"/>
                <a:gd name="T60" fmla="*/ 3640 w 3643"/>
                <a:gd name="T61" fmla="*/ 1710 h 3643"/>
                <a:gd name="T62" fmla="*/ 3613 w 3643"/>
                <a:gd name="T63" fmla="*/ 2148 h 3643"/>
                <a:gd name="T64" fmla="*/ 3489 w 3643"/>
                <a:gd name="T65" fmla="*/ 2553 h 3643"/>
                <a:gd name="T66" fmla="*/ 3278 w 3643"/>
                <a:gd name="T67" fmla="*/ 2912 h 3643"/>
                <a:gd name="T68" fmla="*/ 2994 w 3643"/>
                <a:gd name="T69" fmla="*/ 3214 h 3643"/>
                <a:gd name="T70" fmla="*/ 2648 w 3643"/>
                <a:gd name="T71" fmla="*/ 3443 h 3643"/>
                <a:gd name="T72" fmla="*/ 2254 w 3643"/>
                <a:gd name="T73" fmla="*/ 3591 h 3643"/>
                <a:gd name="T74" fmla="*/ 1822 w 3643"/>
                <a:gd name="T75" fmla="*/ 3643 h 3643"/>
                <a:gd name="T76" fmla="*/ 1390 w 3643"/>
                <a:gd name="T77" fmla="*/ 3591 h 3643"/>
                <a:gd name="T78" fmla="*/ 995 w 3643"/>
                <a:gd name="T79" fmla="*/ 3443 h 3643"/>
                <a:gd name="T80" fmla="*/ 649 w 3643"/>
                <a:gd name="T81" fmla="*/ 3214 h 3643"/>
                <a:gd name="T82" fmla="*/ 365 w 3643"/>
                <a:gd name="T83" fmla="*/ 2912 h 3643"/>
                <a:gd name="T84" fmla="*/ 154 w 3643"/>
                <a:gd name="T85" fmla="*/ 2553 h 3643"/>
                <a:gd name="T86" fmla="*/ 30 w 3643"/>
                <a:gd name="T87" fmla="*/ 2148 h 3643"/>
                <a:gd name="T88" fmla="*/ 0 w 3643"/>
                <a:gd name="T89" fmla="*/ 1821 h 3643"/>
                <a:gd name="T90" fmla="*/ 52 w 3643"/>
                <a:gd name="T91" fmla="*/ 1389 h 3643"/>
                <a:gd name="T92" fmla="*/ 200 w 3643"/>
                <a:gd name="T93" fmla="*/ 995 h 3643"/>
                <a:gd name="T94" fmla="*/ 429 w 3643"/>
                <a:gd name="T95" fmla="*/ 649 h 3643"/>
                <a:gd name="T96" fmla="*/ 730 w 3643"/>
                <a:gd name="T97" fmla="*/ 364 h 3643"/>
                <a:gd name="T98" fmla="*/ 1089 w 3643"/>
                <a:gd name="T99" fmla="*/ 153 h 3643"/>
                <a:gd name="T100" fmla="*/ 1495 w 3643"/>
                <a:gd name="T101" fmla="*/ 29 h 36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643" h="3643">
                  <a:moveTo>
                    <a:pt x="1822" y="377"/>
                  </a:moveTo>
                  <a:lnTo>
                    <a:pt x="1723" y="380"/>
                  </a:lnTo>
                  <a:lnTo>
                    <a:pt x="1626" y="390"/>
                  </a:lnTo>
                  <a:lnTo>
                    <a:pt x="1532" y="406"/>
                  </a:lnTo>
                  <a:lnTo>
                    <a:pt x="1438" y="428"/>
                  </a:lnTo>
                  <a:lnTo>
                    <a:pt x="1347" y="457"/>
                  </a:lnTo>
                  <a:lnTo>
                    <a:pt x="1260" y="490"/>
                  </a:lnTo>
                  <a:lnTo>
                    <a:pt x="1176" y="530"/>
                  </a:lnTo>
                  <a:lnTo>
                    <a:pt x="1093" y="574"/>
                  </a:lnTo>
                  <a:lnTo>
                    <a:pt x="1015" y="624"/>
                  </a:lnTo>
                  <a:lnTo>
                    <a:pt x="939" y="679"/>
                  </a:lnTo>
                  <a:lnTo>
                    <a:pt x="868" y="737"/>
                  </a:lnTo>
                  <a:lnTo>
                    <a:pt x="801" y="801"/>
                  </a:lnTo>
                  <a:lnTo>
                    <a:pt x="737" y="868"/>
                  </a:lnTo>
                  <a:lnTo>
                    <a:pt x="679" y="939"/>
                  </a:lnTo>
                  <a:lnTo>
                    <a:pt x="624" y="1015"/>
                  </a:lnTo>
                  <a:lnTo>
                    <a:pt x="574" y="1092"/>
                  </a:lnTo>
                  <a:lnTo>
                    <a:pt x="530" y="1174"/>
                  </a:lnTo>
                  <a:lnTo>
                    <a:pt x="491" y="1260"/>
                  </a:lnTo>
                  <a:lnTo>
                    <a:pt x="457" y="1347"/>
                  </a:lnTo>
                  <a:lnTo>
                    <a:pt x="429" y="1437"/>
                  </a:lnTo>
                  <a:lnTo>
                    <a:pt x="407" y="1530"/>
                  </a:lnTo>
                  <a:lnTo>
                    <a:pt x="390" y="1626"/>
                  </a:lnTo>
                  <a:lnTo>
                    <a:pt x="380" y="1722"/>
                  </a:lnTo>
                  <a:lnTo>
                    <a:pt x="377" y="1821"/>
                  </a:lnTo>
                  <a:lnTo>
                    <a:pt x="380" y="1920"/>
                  </a:lnTo>
                  <a:lnTo>
                    <a:pt x="390" y="2017"/>
                  </a:lnTo>
                  <a:lnTo>
                    <a:pt x="407" y="2111"/>
                  </a:lnTo>
                  <a:lnTo>
                    <a:pt x="429" y="2205"/>
                  </a:lnTo>
                  <a:lnTo>
                    <a:pt x="457" y="2294"/>
                  </a:lnTo>
                  <a:lnTo>
                    <a:pt x="491" y="2383"/>
                  </a:lnTo>
                  <a:lnTo>
                    <a:pt x="530" y="2467"/>
                  </a:lnTo>
                  <a:lnTo>
                    <a:pt x="574" y="2550"/>
                  </a:lnTo>
                  <a:lnTo>
                    <a:pt x="624" y="2628"/>
                  </a:lnTo>
                  <a:lnTo>
                    <a:pt x="679" y="2703"/>
                  </a:lnTo>
                  <a:lnTo>
                    <a:pt x="737" y="2775"/>
                  </a:lnTo>
                  <a:lnTo>
                    <a:pt x="801" y="2842"/>
                  </a:lnTo>
                  <a:lnTo>
                    <a:pt x="868" y="2906"/>
                  </a:lnTo>
                  <a:lnTo>
                    <a:pt x="939" y="2964"/>
                  </a:lnTo>
                  <a:lnTo>
                    <a:pt x="1015" y="3019"/>
                  </a:lnTo>
                  <a:lnTo>
                    <a:pt x="1093" y="3068"/>
                  </a:lnTo>
                  <a:lnTo>
                    <a:pt x="1176" y="3113"/>
                  </a:lnTo>
                  <a:lnTo>
                    <a:pt x="1260" y="3152"/>
                  </a:lnTo>
                  <a:lnTo>
                    <a:pt x="1347" y="3186"/>
                  </a:lnTo>
                  <a:lnTo>
                    <a:pt x="1438" y="3214"/>
                  </a:lnTo>
                  <a:lnTo>
                    <a:pt x="1532" y="3236"/>
                  </a:lnTo>
                  <a:lnTo>
                    <a:pt x="1626" y="3253"/>
                  </a:lnTo>
                  <a:lnTo>
                    <a:pt x="1723" y="3263"/>
                  </a:lnTo>
                  <a:lnTo>
                    <a:pt x="1822" y="3266"/>
                  </a:lnTo>
                  <a:lnTo>
                    <a:pt x="1921" y="3263"/>
                  </a:lnTo>
                  <a:lnTo>
                    <a:pt x="2017" y="3253"/>
                  </a:lnTo>
                  <a:lnTo>
                    <a:pt x="2113" y="3236"/>
                  </a:lnTo>
                  <a:lnTo>
                    <a:pt x="2205" y="3214"/>
                  </a:lnTo>
                  <a:lnTo>
                    <a:pt x="2296" y="3186"/>
                  </a:lnTo>
                  <a:lnTo>
                    <a:pt x="2383" y="3152"/>
                  </a:lnTo>
                  <a:lnTo>
                    <a:pt x="2469" y="3113"/>
                  </a:lnTo>
                  <a:lnTo>
                    <a:pt x="2550" y="3068"/>
                  </a:lnTo>
                  <a:lnTo>
                    <a:pt x="2628" y="3019"/>
                  </a:lnTo>
                  <a:lnTo>
                    <a:pt x="2704" y="2964"/>
                  </a:lnTo>
                  <a:lnTo>
                    <a:pt x="2775" y="2906"/>
                  </a:lnTo>
                  <a:lnTo>
                    <a:pt x="2842" y="2842"/>
                  </a:lnTo>
                  <a:lnTo>
                    <a:pt x="2906" y="2775"/>
                  </a:lnTo>
                  <a:lnTo>
                    <a:pt x="2964" y="2703"/>
                  </a:lnTo>
                  <a:lnTo>
                    <a:pt x="3019" y="2628"/>
                  </a:lnTo>
                  <a:lnTo>
                    <a:pt x="3069" y="2550"/>
                  </a:lnTo>
                  <a:lnTo>
                    <a:pt x="3113" y="2467"/>
                  </a:lnTo>
                  <a:lnTo>
                    <a:pt x="3152" y="2383"/>
                  </a:lnTo>
                  <a:lnTo>
                    <a:pt x="3186" y="2294"/>
                  </a:lnTo>
                  <a:lnTo>
                    <a:pt x="3214" y="2205"/>
                  </a:lnTo>
                  <a:lnTo>
                    <a:pt x="3236" y="2111"/>
                  </a:lnTo>
                  <a:lnTo>
                    <a:pt x="3253" y="2017"/>
                  </a:lnTo>
                  <a:lnTo>
                    <a:pt x="3263" y="1920"/>
                  </a:lnTo>
                  <a:lnTo>
                    <a:pt x="3266" y="1821"/>
                  </a:lnTo>
                  <a:lnTo>
                    <a:pt x="3263" y="1722"/>
                  </a:lnTo>
                  <a:lnTo>
                    <a:pt x="3253" y="1626"/>
                  </a:lnTo>
                  <a:lnTo>
                    <a:pt x="3236" y="1530"/>
                  </a:lnTo>
                  <a:lnTo>
                    <a:pt x="3214" y="1437"/>
                  </a:lnTo>
                  <a:lnTo>
                    <a:pt x="3186" y="1347"/>
                  </a:lnTo>
                  <a:lnTo>
                    <a:pt x="3152" y="1260"/>
                  </a:lnTo>
                  <a:lnTo>
                    <a:pt x="3113" y="1174"/>
                  </a:lnTo>
                  <a:lnTo>
                    <a:pt x="3069" y="1092"/>
                  </a:lnTo>
                  <a:lnTo>
                    <a:pt x="3019" y="1015"/>
                  </a:lnTo>
                  <a:lnTo>
                    <a:pt x="2964" y="939"/>
                  </a:lnTo>
                  <a:lnTo>
                    <a:pt x="2906" y="868"/>
                  </a:lnTo>
                  <a:lnTo>
                    <a:pt x="2842" y="801"/>
                  </a:lnTo>
                  <a:lnTo>
                    <a:pt x="2775" y="737"/>
                  </a:lnTo>
                  <a:lnTo>
                    <a:pt x="2704" y="679"/>
                  </a:lnTo>
                  <a:lnTo>
                    <a:pt x="2628" y="624"/>
                  </a:lnTo>
                  <a:lnTo>
                    <a:pt x="2550" y="574"/>
                  </a:lnTo>
                  <a:lnTo>
                    <a:pt x="2469" y="530"/>
                  </a:lnTo>
                  <a:lnTo>
                    <a:pt x="2383" y="490"/>
                  </a:lnTo>
                  <a:lnTo>
                    <a:pt x="2296" y="457"/>
                  </a:lnTo>
                  <a:lnTo>
                    <a:pt x="2205" y="428"/>
                  </a:lnTo>
                  <a:lnTo>
                    <a:pt x="2113" y="406"/>
                  </a:lnTo>
                  <a:lnTo>
                    <a:pt x="2017" y="390"/>
                  </a:lnTo>
                  <a:lnTo>
                    <a:pt x="1921" y="380"/>
                  </a:lnTo>
                  <a:lnTo>
                    <a:pt x="1822" y="377"/>
                  </a:lnTo>
                  <a:close/>
                  <a:moveTo>
                    <a:pt x="1822" y="0"/>
                  </a:moveTo>
                  <a:lnTo>
                    <a:pt x="1932" y="3"/>
                  </a:lnTo>
                  <a:lnTo>
                    <a:pt x="2042" y="13"/>
                  </a:lnTo>
                  <a:lnTo>
                    <a:pt x="2148" y="29"/>
                  </a:lnTo>
                  <a:lnTo>
                    <a:pt x="2254" y="51"/>
                  </a:lnTo>
                  <a:lnTo>
                    <a:pt x="2357" y="80"/>
                  </a:lnTo>
                  <a:lnTo>
                    <a:pt x="2457" y="114"/>
                  </a:lnTo>
                  <a:lnTo>
                    <a:pt x="2554" y="153"/>
                  </a:lnTo>
                  <a:lnTo>
                    <a:pt x="2648" y="198"/>
                  </a:lnTo>
                  <a:lnTo>
                    <a:pt x="2740" y="248"/>
                  </a:lnTo>
                  <a:lnTo>
                    <a:pt x="2828" y="304"/>
                  </a:lnTo>
                  <a:lnTo>
                    <a:pt x="2913" y="364"/>
                  </a:lnTo>
                  <a:lnTo>
                    <a:pt x="2994" y="429"/>
                  </a:lnTo>
                  <a:lnTo>
                    <a:pt x="3072" y="498"/>
                  </a:lnTo>
                  <a:lnTo>
                    <a:pt x="3145" y="571"/>
                  </a:lnTo>
                  <a:lnTo>
                    <a:pt x="3214" y="649"/>
                  </a:lnTo>
                  <a:lnTo>
                    <a:pt x="3278" y="730"/>
                  </a:lnTo>
                  <a:lnTo>
                    <a:pt x="3339" y="814"/>
                  </a:lnTo>
                  <a:lnTo>
                    <a:pt x="3394" y="903"/>
                  </a:lnTo>
                  <a:lnTo>
                    <a:pt x="3445" y="995"/>
                  </a:lnTo>
                  <a:lnTo>
                    <a:pt x="3489" y="1089"/>
                  </a:lnTo>
                  <a:lnTo>
                    <a:pt x="3529" y="1186"/>
                  </a:lnTo>
                  <a:lnTo>
                    <a:pt x="3563" y="1286"/>
                  </a:lnTo>
                  <a:lnTo>
                    <a:pt x="3591" y="1389"/>
                  </a:lnTo>
                  <a:lnTo>
                    <a:pt x="3613" y="1494"/>
                  </a:lnTo>
                  <a:lnTo>
                    <a:pt x="3630" y="1601"/>
                  </a:lnTo>
                  <a:lnTo>
                    <a:pt x="3640" y="1710"/>
                  </a:lnTo>
                  <a:lnTo>
                    <a:pt x="3643" y="1821"/>
                  </a:lnTo>
                  <a:lnTo>
                    <a:pt x="3640" y="1932"/>
                  </a:lnTo>
                  <a:lnTo>
                    <a:pt x="3630" y="2040"/>
                  </a:lnTo>
                  <a:lnTo>
                    <a:pt x="3613" y="2148"/>
                  </a:lnTo>
                  <a:lnTo>
                    <a:pt x="3591" y="2253"/>
                  </a:lnTo>
                  <a:lnTo>
                    <a:pt x="3563" y="2355"/>
                  </a:lnTo>
                  <a:lnTo>
                    <a:pt x="3529" y="2456"/>
                  </a:lnTo>
                  <a:lnTo>
                    <a:pt x="3489" y="2553"/>
                  </a:lnTo>
                  <a:lnTo>
                    <a:pt x="3445" y="2648"/>
                  </a:lnTo>
                  <a:lnTo>
                    <a:pt x="3394" y="2739"/>
                  </a:lnTo>
                  <a:lnTo>
                    <a:pt x="3339" y="2828"/>
                  </a:lnTo>
                  <a:lnTo>
                    <a:pt x="3278" y="2912"/>
                  </a:lnTo>
                  <a:lnTo>
                    <a:pt x="3214" y="2994"/>
                  </a:lnTo>
                  <a:lnTo>
                    <a:pt x="3145" y="3071"/>
                  </a:lnTo>
                  <a:lnTo>
                    <a:pt x="3072" y="3144"/>
                  </a:lnTo>
                  <a:lnTo>
                    <a:pt x="2994" y="3214"/>
                  </a:lnTo>
                  <a:lnTo>
                    <a:pt x="2913" y="3278"/>
                  </a:lnTo>
                  <a:lnTo>
                    <a:pt x="2828" y="3338"/>
                  </a:lnTo>
                  <a:lnTo>
                    <a:pt x="2740" y="3394"/>
                  </a:lnTo>
                  <a:lnTo>
                    <a:pt x="2648" y="3443"/>
                  </a:lnTo>
                  <a:lnTo>
                    <a:pt x="2554" y="3489"/>
                  </a:lnTo>
                  <a:lnTo>
                    <a:pt x="2457" y="3529"/>
                  </a:lnTo>
                  <a:lnTo>
                    <a:pt x="2357" y="3562"/>
                  </a:lnTo>
                  <a:lnTo>
                    <a:pt x="2254" y="3591"/>
                  </a:lnTo>
                  <a:lnTo>
                    <a:pt x="2148" y="3613"/>
                  </a:lnTo>
                  <a:lnTo>
                    <a:pt x="2042" y="3630"/>
                  </a:lnTo>
                  <a:lnTo>
                    <a:pt x="1932" y="3640"/>
                  </a:lnTo>
                  <a:lnTo>
                    <a:pt x="1822" y="3643"/>
                  </a:lnTo>
                  <a:lnTo>
                    <a:pt x="1711" y="3640"/>
                  </a:lnTo>
                  <a:lnTo>
                    <a:pt x="1601" y="3630"/>
                  </a:lnTo>
                  <a:lnTo>
                    <a:pt x="1495" y="3613"/>
                  </a:lnTo>
                  <a:lnTo>
                    <a:pt x="1390" y="3591"/>
                  </a:lnTo>
                  <a:lnTo>
                    <a:pt x="1288" y="3562"/>
                  </a:lnTo>
                  <a:lnTo>
                    <a:pt x="1187" y="3529"/>
                  </a:lnTo>
                  <a:lnTo>
                    <a:pt x="1089" y="3489"/>
                  </a:lnTo>
                  <a:lnTo>
                    <a:pt x="995" y="3443"/>
                  </a:lnTo>
                  <a:lnTo>
                    <a:pt x="903" y="3394"/>
                  </a:lnTo>
                  <a:lnTo>
                    <a:pt x="815" y="3338"/>
                  </a:lnTo>
                  <a:lnTo>
                    <a:pt x="730" y="3278"/>
                  </a:lnTo>
                  <a:lnTo>
                    <a:pt x="649" y="3214"/>
                  </a:lnTo>
                  <a:lnTo>
                    <a:pt x="571" y="3144"/>
                  </a:lnTo>
                  <a:lnTo>
                    <a:pt x="498" y="3071"/>
                  </a:lnTo>
                  <a:lnTo>
                    <a:pt x="429" y="2994"/>
                  </a:lnTo>
                  <a:lnTo>
                    <a:pt x="365" y="2912"/>
                  </a:lnTo>
                  <a:lnTo>
                    <a:pt x="305" y="2828"/>
                  </a:lnTo>
                  <a:lnTo>
                    <a:pt x="249" y="2739"/>
                  </a:lnTo>
                  <a:lnTo>
                    <a:pt x="200" y="2648"/>
                  </a:lnTo>
                  <a:lnTo>
                    <a:pt x="154" y="2553"/>
                  </a:lnTo>
                  <a:lnTo>
                    <a:pt x="114" y="2456"/>
                  </a:lnTo>
                  <a:lnTo>
                    <a:pt x="80" y="2355"/>
                  </a:lnTo>
                  <a:lnTo>
                    <a:pt x="52" y="2253"/>
                  </a:lnTo>
                  <a:lnTo>
                    <a:pt x="30" y="2148"/>
                  </a:lnTo>
                  <a:lnTo>
                    <a:pt x="13" y="2040"/>
                  </a:lnTo>
                  <a:lnTo>
                    <a:pt x="3" y="1932"/>
                  </a:lnTo>
                  <a:lnTo>
                    <a:pt x="0" y="1821"/>
                  </a:lnTo>
                  <a:lnTo>
                    <a:pt x="0" y="1821"/>
                  </a:lnTo>
                  <a:lnTo>
                    <a:pt x="3" y="1710"/>
                  </a:lnTo>
                  <a:lnTo>
                    <a:pt x="13" y="1601"/>
                  </a:lnTo>
                  <a:lnTo>
                    <a:pt x="30" y="1494"/>
                  </a:lnTo>
                  <a:lnTo>
                    <a:pt x="52" y="1389"/>
                  </a:lnTo>
                  <a:lnTo>
                    <a:pt x="80" y="1286"/>
                  </a:lnTo>
                  <a:lnTo>
                    <a:pt x="114" y="1186"/>
                  </a:lnTo>
                  <a:lnTo>
                    <a:pt x="154" y="1089"/>
                  </a:lnTo>
                  <a:lnTo>
                    <a:pt x="200" y="995"/>
                  </a:lnTo>
                  <a:lnTo>
                    <a:pt x="249" y="903"/>
                  </a:lnTo>
                  <a:lnTo>
                    <a:pt x="305" y="814"/>
                  </a:lnTo>
                  <a:lnTo>
                    <a:pt x="365" y="730"/>
                  </a:lnTo>
                  <a:lnTo>
                    <a:pt x="429" y="649"/>
                  </a:lnTo>
                  <a:lnTo>
                    <a:pt x="498" y="571"/>
                  </a:lnTo>
                  <a:lnTo>
                    <a:pt x="571" y="498"/>
                  </a:lnTo>
                  <a:lnTo>
                    <a:pt x="649" y="429"/>
                  </a:lnTo>
                  <a:lnTo>
                    <a:pt x="730" y="364"/>
                  </a:lnTo>
                  <a:lnTo>
                    <a:pt x="815" y="304"/>
                  </a:lnTo>
                  <a:lnTo>
                    <a:pt x="903" y="248"/>
                  </a:lnTo>
                  <a:lnTo>
                    <a:pt x="995" y="198"/>
                  </a:lnTo>
                  <a:lnTo>
                    <a:pt x="1089" y="153"/>
                  </a:lnTo>
                  <a:lnTo>
                    <a:pt x="1187" y="114"/>
                  </a:lnTo>
                  <a:lnTo>
                    <a:pt x="1288" y="80"/>
                  </a:lnTo>
                  <a:lnTo>
                    <a:pt x="1390" y="51"/>
                  </a:lnTo>
                  <a:lnTo>
                    <a:pt x="1495" y="29"/>
                  </a:lnTo>
                  <a:lnTo>
                    <a:pt x="1601" y="13"/>
                  </a:lnTo>
                  <a:lnTo>
                    <a:pt x="1711" y="3"/>
                  </a:lnTo>
                  <a:lnTo>
                    <a:pt x="182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6" name="Freeform 430"/>
            <p:cNvSpPr>
              <a:spLocks/>
            </p:cNvSpPr>
            <p:nvPr/>
          </p:nvSpPr>
          <p:spPr bwMode="auto">
            <a:xfrm>
              <a:off x="9290050" y="2016126"/>
              <a:ext cx="184150" cy="355600"/>
            </a:xfrm>
            <a:custGeom>
              <a:avLst/>
              <a:gdLst>
                <a:gd name="T0" fmla="*/ 690 w 1158"/>
                <a:gd name="T1" fmla="*/ 9 h 2235"/>
                <a:gd name="T2" fmla="*/ 720 w 1158"/>
                <a:gd name="T3" fmla="*/ 71 h 2235"/>
                <a:gd name="T4" fmla="*/ 722 w 1158"/>
                <a:gd name="T5" fmla="*/ 193 h 2235"/>
                <a:gd name="T6" fmla="*/ 751 w 1158"/>
                <a:gd name="T7" fmla="*/ 241 h 2235"/>
                <a:gd name="T8" fmla="*/ 876 w 1158"/>
                <a:gd name="T9" fmla="*/ 266 h 2235"/>
                <a:gd name="T10" fmla="*/ 1056 w 1158"/>
                <a:gd name="T11" fmla="*/ 329 h 2235"/>
                <a:gd name="T12" fmla="*/ 1084 w 1158"/>
                <a:gd name="T13" fmla="*/ 385 h 2235"/>
                <a:gd name="T14" fmla="*/ 1018 w 1158"/>
                <a:gd name="T15" fmla="*/ 607 h 2235"/>
                <a:gd name="T16" fmla="*/ 974 w 1158"/>
                <a:gd name="T17" fmla="*/ 638 h 2235"/>
                <a:gd name="T18" fmla="*/ 801 w 1158"/>
                <a:gd name="T19" fmla="*/ 576 h 2235"/>
                <a:gd name="T20" fmla="*/ 559 w 1158"/>
                <a:gd name="T21" fmla="*/ 558 h 2235"/>
                <a:gd name="T22" fmla="*/ 450 w 1158"/>
                <a:gd name="T23" fmla="*/ 606 h 2235"/>
                <a:gd name="T24" fmla="*/ 408 w 1158"/>
                <a:gd name="T25" fmla="*/ 693 h 2235"/>
                <a:gd name="T26" fmla="*/ 444 w 1158"/>
                <a:gd name="T27" fmla="*/ 786 h 2235"/>
                <a:gd name="T28" fmla="*/ 576 w 1158"/>
                <a:gd name="T29" fmla="*/ 874 h 2235"/>
                <a:gd name="T30" fmla="*/ 823 w 1158"/>
                <a:gd name="T31" fmla="*/ 980 h 2235"/>
                <a:gd name="T32" fmla="*/ 1018 w 1158"/>
                <a:gd name="T33" fmla="*/ 1114 h 2235"/>
                <a:gd name="T34" fmla="*/ 1127 w 1158"/>
                <a:gd name="T35" fmla="*/ 1284 h 2235"/>
                <a:gd name="T36" fmla="*/ 1158 w 1158"/>
                <a:gd name="T37" fmla="*/ 1480 h 2235"/>
                <a:gd name="T38" fmla="*/ 1107 w 1158"/>
                <a:gd name="T39" fmla="*/ 1673 h 2235"/>
                <a:gd name="T40" fmla="*/ 971 w 1158"/>
                <a:gd name="T41" fmla="*/ 1839 h 2235"/>
                <a:gd name="T42" fmla="*/ 777 w 1158"/>
                <a:gd name="T43" fmla="*/ 1937 h 2235"/>
                <a:gd name="T44" fmla="*/ 716 w 1158"/>
                <a:gd name="T45" fmla="*/ 1982 h 2235"/>
                <a:gd name="T46" fmla="*/ 710 w 1158"/>
                <a:gd name="T47" fmla="*/ 2168 h 2235"/>
                <a:gd name="T48" fmla="*/ 680 w 1158"/>
                <a:gd name="T49" fmla="*/ 2227 h 2235"/>
                <a:gd name="T50" fmla="*/ 468 w 1158"/>
                <a:gd name="T51" fmla="*/ 2233 h 2235"/>
                <a:gd name="T52" fmla="*/ 424 w 1158"/>
                <a:gd name="T53" fmla="*/ 2185 h 2235"/>
                <a:gd name="T54" fmla="*/ 418 w 1158"/>
                <a:gd name="T55" fmla="*/ 2013 h 2235"/>
                <a:gd name="T56" fmla="*/ 386 w 1158"/>
                <a:gd name="T57" fmla="*/ 1974 h 2235"/>
                <a:gd name="T58" fmla="*/ 229 w 1158"/>
                <a:gd name="T59" fmla="*/ 1943 h 2235"/>
                <a:gd name="T60" fmla="*/ 42 w 1158"/>
                <a:gd name="T61" fmla="*/ 1874 h 2235"/>
                <a:gd name="T62" fmla="*/ 0 w 1158"/>
                <a:gd name="T63" fmla="*/ 1826 h 2235"/>
                <a:gd name="T64" fmla="*/ 31 w 1158"/>
                <a:gd name="T65" fmla="*/ 1684 h 2235"/>
                <a:gd name="T66" fmla="*/ 78 w 1158"/>
                <a:gd name="T67" fmla="*/ 1556 h 2235"/>
                <a:gd name="T68" fmla="*/ 128 w 1158"/>
                <a:gd name="T69" fmla="*/ 1554 h 2235"/>
                <a:gd name="T70" fmla="*/ 327 w 1158"/>
                <a:gd name="T71" fmla="*/ 1632 h 2235"/>
                <a:gd name="T72" fmla="*/ 557 w 1158"/>
                <a:gd name="T73" fmla="*/ 1656 h 2235"/>
                <a:gd name="T74" fmla="*/ 708 w 1158"/>
                <a:gd name="T75" fmla="*/ 1596 h 2235"/>
                <a:gd name="T76" fmla="*/ 759 w 1158"/>
                <a:gd name="T77" fmla="*/ 1503 h 2235"/>
                <a:gd name="T78" fmla="*/ 734 w 1158"/>
                <a:gd name="T79" fmla="*/ 1400 h 2235"/>
                <a:gd name="T80" fmla="*/ 620 w 1158"/>
                <a:gd name="T81" fmla="*/ 1305 h 2235"/>
                <a:gd name="T82" fmla="*/ 388 w 1158"/>
                <a:gd name="T83" fmla="*/ 1207 h 2235"/>
                <a:gd name="T84" fmla="*/ 183 w 1158"/>
                <a:gd name="T85" fmla="*/ 1088 h 2235"/>
                <a:gd name="T86" fmla="*/ 62 w 1158"/>
                <a:gd name="T87" fmla="*/ 949 h 2235"/>
                <a:gd name="T88" fmla="*/ 12 w 1158"/>
                <a:gd name="T89" fmla="*/ 771 h 2235"/>
                <a:gd name="T90" fmla="*/ 45 w 1158"/>
                <a:gd name="T91" fmla="*/ 568 h 2235"/>
                <a:gd name="T92" fmla="*/ 144 w 1158"/>
                <a:gd name="T93" fmla="*/ 412 h 2235"/>
                <a:gd name="T94" fmla="*/ 306 w 1158"/>
                <a:gd name="T95" fmla="*/ 304 h 2235"/>
                <a:gd name="T96" fmla="*/ 415 w 1158"/>
                <a:gd name="T97" fmla="*/ 261 h 2235"/>
                <a:gd name="T98" fmla="*/ 439 w 1158"/>
                <a:gd name="T99" fmla="*/ 215 h 2235"/>
                <a:gd name="T100" fmla="*/ 440 w 1158"/>
                <a:gd name="T101" fmla="*/ 79 h 2235"/>
                <a:gd name="T102" fmla="*/ 462 w 1158"/>
                <a:gd name="T103" fmla="*/ 11 h 2235"/>
                <a:gd name="T104" fmla="*/ 580 w 1158"/>
                <a:gd name="T105" fmla="*/ 0 h 2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158" h="2235">
                  <a:moveTo>
                    <a:pt x="618" y="0"/>
                  </a:moveTo>
                  <a:lnTo>
                    <a:pt x="649" y="1"/>
                  </a:lnTo>
                  <a:lnTo>
                    <a:pt x="672" y="3"/>
                  </a:lnTo>
                  <a:lnTo>
                    <a:pt x="690" y="9"/>
                  </a:lnTo>
                  <a:lnTo>
                    <a:pt x="703" y="17"/>
                  </a:lnTo>
                  <a:lnTo>
                    <a:pt x="711" y="30"/>
                  </a:lnTo>
                  <a:lnTo>
                    <a:pt x="717" y="48"/>
                  </a:lnTo>
                  <a:lnTo>
                    <a:pt x="720" y="71"/>
                  </a:lnTo>
                  <a:lnTo>
                    <a:pt x="721" y="102"/>
                  </a:lnTo>
                  <a:lnTo>
                    <a:pt x="721" y="140"/>
                  </a:lnTo>
                  <a:lnTo>
                    <a:pt x="721" y="170"/>
                  </a:lnTo>
                  <a:lnTo>
                    <a:pt x="722" y="193"/>
                  </a:lnTo>
                  <a:lnTo>
                    <a:pt x="726" y="211"/>
                  </a:lnTo>
                  <a:lnTo>
                    <a:pt x="730" y="224"/>
                  </a:lnTo>
                  <a:lnTo>
                    <a:pt x="739" y="233"/>
                  </a:lnTo>
                  <a:lnTo>
                    <a:pt x="751" y="241"/>
                  </a:lnTo>
                  <a:lnTo>
                    <a:pt x="768" y="246"/>
                  </a:lnTo>
                  <a:lnTo>
                    <a:pt x="791" y="251"/>
                  </a:lnTo>
                  <a:lnTo>
                    <a:pt x="820" y="255"/>
                  </a:lnTo>
                  <a:lnTo>
                    <a:pt x="876" y="266"/>
                  </a:lnTo>
                  <a:lnTo>
                    <a:pt x="932" y="281"/>
                  </a:lnTo>
                  <a:lnTo>
                    <a:pt x="986" y="298"/>
                  </a:lnTo>
                  <a:lnTo>
                    <a:pt x="1038" y="319"/>
                  </a:lnTo>
                  <a:lnTo>
                    <a:pt x="1056" y="329"/>
                  </a:lnTo>
                  <a:lnTo>
                    <a:pt x="1069" y="341"/>
                  </a:lnTo>
                  <a:lnTo>
                    <a:pt x="1078" y="353"/>
                  </a:lnTo>
                  <a:lnTo>
                    <a:pt x="1083" y="368"/>
                  </a:lnTo>
                  <a:lnTo>
                    <a:pt x="1084" y="385"/>
                  </a:lnTo>
                  <a:lnTo>
                    <a:pt x="1080" y="404"/>
                  </a:lnTo>
                  <a:lnTo>
                    <a:pt x="1054" y="495"/>
                  </a:lnTo>
                  <a:lnTo>
                    <a:pt x="1026" y="586"/>
                  </a:lnTo>
                  <a:lnTo>
                    <a:pt x="1018" y="607"/>
                  </a:lnTo>
                  <a:lnTo>
                    <a:pt x="1009" y="622"/>
                  </a:lnTo>
                  <a:lnTo>
                    <a:pt x="999" y="632"/>
                  </a:lnTo>
                  <a:lnTo>
                    <a:pt x="988" y="638"/>
                  </a:lnTo>
                  <a:lnTo>
                    <a:pt x="974" y="638"/>
                  </a:lnTo>
                  <a:lnTo>
                    <a:pt x="956" y="633"/>
                  </a:lnTo>
                  <a:lnTo>
                    <a:pt x="935" y="624"/>
                  </a:lnTo>
                  <a:lnTo>
                    <a:pt x="869" y="596"/>
                  </a:lnTo>
                  <a:lnTo>
                    <a:pt x="801" y="576"/>
                  </a:lnTo>
                  <a:lnTo>
                    <a:pt x="732" y="561"/>
                  </a:lnTo>
                  <a:lnTo>
                    <a:pt x="662" y="555"/>
                  </a:lnTo>
                  <a:lnTo>
                    <a:pt x="590" y="556"/>
                  </a:lnTo>
                  <a:lnTo>
                    <a:pt x="559" y="558"/>
                  </a:lnTo>
                  <a:lnTo>
                    <a:pt x="528" y="565"/>
                  </a:lnTo>
                  <a:lnTo>
                    <a:pt x="498" y="575"/>
                  </a:lnTo>
                  <a:lnTo>
                    <a:pt x="472" y="589"/>
                  </a:lnTo>
                  <a:lnTo>
                    <a:pt x="450" y="606"/>
                  </a:lnTo>
                  <a:lnTo>
                    <a:pt x="433" y="626"/>
                  </a:lnTo>
                  <a:lnTo>
                    <a:pt x="419" y="647"/>
                  </a:lnTo>
                  <a:lnTo>
                    <a:pt x="412" y="669"/>
                  </a:lnTo>
                  <a:lnTo>
                    <a:pt x="408" y="693"/>
                  </a:lnTo>
                  <a:lnTo>
                    <a:pt x="409" y="717"/>
                  </a:lnTo>
                  <a:lnTo>
                    <a:pt x="416" y="741"/>
                  </a:lnTo>
                  <a:lnTo>
                    <a:pt x="427" y="764"/>
                  </a:lnTo>
                  <a:lnTo>
                    <a:pt x="444" y="786"/>
                  </a:lnTo>
                  <a:lnTo>
                    <a:pt x="466" y="807"/>
                  </a:lnTo>
                  <a:lnTo>
                    <a:pt x="500" y="832"/>
                  </a:lnTo>
                  <a:lnTo>
                    <a:pt x="538" y="854"/>
                  </a:lnTo>
                  <a:lnTo>
                    <a:pt x="576" y="874"/>
                  </a:lnTo>
                  <a:lnTo>
                    <a:pt x="616" y="892"/>
                  </a:lnTo>
                  <a:lnTo>
                    <a:pt x="686" y="919"/>
                  </a:lnTo>
                  <a:lnTo>
                    <a:pt x="754" y="949"/>
                  </a:lnTo>
                  <a:lnTo>
                    <a:pt x="823" y="980"/>
                  </a:lnTo>
                  <a:lnTo>
                    <a:pt x="890" y="1015"/>
                  </a:lnTo>
                  <a:lnTo>
                    <a:pt x="937" y="1044"/>
                  </a:lnTo>
                  <a:lnTo>
                    <a:pt x="979" y="1077"/>
                  </a:lnTo>
                  <a:lnTo>
                    <a:pt x="1018" y="1114"/>
                  </a:lnTo>
                  <a:lnTo>
                    <a:pt x="1053" y="1152"/>
                  </a:lnTo>
                  <a:lnTo>
                    <a:pt x="1082" y="1195"/>
                  </a:lnTo>
                  <a:lnTo>
                    <a:pt x="1107" y="1239"/>
                  </a:lnTo>
                  <a:lnTo>
                    <a:pt x="1127" y="1284"/>
                  </a:lnTo>
                  <a:lnTo>
                    <a:pt x="1141" y="1332"/>
                  </a:lnTo>
                  <a:lnTo>
                    <a:pt x="1153" y="1381"/>
                  </a:lnTo>
                  <a:lnTo>
                    <a:pt x="1158" y="1430"/>
                  </a:lnTo>
                  <a:lnTo>
                    <a:pt x="1158" y="1480"/>
                  </a:lnTo>
                  <a:lnTo>
                    <a:pt x="1154" y="1528"/>
                  </a:lnTo>
                  <a:lnTo>
                    <a:pt x="1144" y="1578"/>
                  </a:lnTo>
                  <a:lnTo>
                    <a:pt x="1128" y="1626"/>
                  </a:lnTo>
                  <a:lnTo>
                    <a:pt x="1107" y="1673"/>
                  </a:lnTo>
                  <a:lnTo>
                    <a:pt x="1080" y="1718"/>
                  </a:lnTo>
                  <a:lnTo>
                    <a:pt x="1049" y="1762"/>
                  </a:lnTo>
                  <a:lnTo>
                    <a:pt x="1012" y="1803"/>
                  </a:lnTo>
                  <a:lnTo>
                    <a:pt x="971" y="1839"/>
                  </a:lnTo>
                  <a:lnTo>
                    <a:pt x="926" y="1871"/>
                  </a:lnTo>
                  <a:lnTo>
                    <a:pt x="880" y="1898"/>
                  </a:lnTo>
                  <a:lnTo>
                    <a:pt x="830" y="1920"/>
                  </a:lnTo>
                  <a:lnTo>
                    <a:pt x="777" y="1937"/>
                  </a:lnTo>
                  <a:lnTo>
                    <a:pt x="755" y="1944"/>
                  </a:lnTo>
                  <a:lnTo>
                    <a:pt x="738" y="1954"/>
                  </a:lnTo>
                  <a:lnTo>
                    <a:pt x="724" y="1966"/>
                  </a:lnTo>
                  <a:lnTo>
                    <a:pt x="716" y="1982"/>
                  </a:lnTo>
                  <a:lnTo>
                    <a:pt x="711" y="2001"/>
                  </a:lnTo>
                  <a:lnTo>
                    <a:pt x="710" y="2023"/>
                  </a:lnTo>
                  <a:lnTo>
                    <a:pt x="711" y="2095"/>
                  </a:lnTo>
                  <a:lnTo>
                    <a:pt x="710" y="2168"/>
                  </a:lnTo>
                  <a:lnTo>
                    <a:pt x="708" y="2187"/>
                  </a:lnTo>
                  <a:lnTo>
                    <a:pt x="702" y="2204"/>
                  </a:lnTo>
                  <a:lnTo>
                    <a:pt x="693" y="2217"/>
                  </a:lnTo>
                  <a:lnTo>
                    <a:pt x="680" y="2227"/>
                  </a:lnTo>
                  <a:lnTo>
                    <a:pt x="665" y="2233"/>
                  </a:lnTo>
                  <a:lnTo>
                    <a:pt x="645" y="2235"/>
                  </a:lnTo>
                  <a:lnTo>
                    <a:pt x="489" y="2235"/>
                  </a:lnTo>
                  <a:lnTo>
                    <a:pt x="468" y="2233"/>
                  </a:lnTo>
                  <a:lnTo>
                    <a:pt x="452" y="2226"/>
                  </a:lnTo>
                  <a:lnTo>
                    <a:pt x="438" y="2216"/>
                  </a:lnTo>
                  <a:lnTo>
                    <a:pt x="429" y="2202"/>
                  </a:lnTo>
                  <a:lnTo>
                    <a:pt x="424" y="2185"/>
                  </a:lnTo>
                  <a:lnTo>
                    <a:pt x="422" y="2164"/>
                  </a:lnTo>
                  <a:lnTo>
                    <a:pt x="421" y="2059"/>
                  </a:lnTo>
                  <a:lnTo>
                    <a:pt x="421" y="2033"/>
                  </a:lnTo>
                  <a:lnTo>
                    <a:pt x="418" y="2013"/>
                  </a:lnTo>
                  <a:lnTo>
                    <a:pt x="415" y="1999"/>
                  </a:lnTo>
                  <a:lnTo>
                    <a:pt x="409" y="1988"/>
                  </a:lnTo>
                  <a:lnTo>
                    <a:pt x="399" y="1980"/>
                  </a:lnTo>
                  <a:lnTo>
                    <a:pt x="386" y="1974"/>
                  </a:lnTo>
                  <a:lnTo>
                    <a:pt x="367" y="1971"/>
                  </a:lnTo>
                  <a:lnTo>
                    <a:pt x="343" y="1966"/>
                  </a:lnTo>
                  <a:lnTo>
                    <a:pt x="285" y="1955"/>
                  </a:lnTo>
                  <a:lnTo>
                    <a:pt x="229" y="1943"/>
                  </a:lnTo>
                  <a:lnTo>
                    <a:pt x="173" y="1928"/>
                  </a:lnTo>
                  <a:lnTo>
                    <a:pt x="119" y="1909"/>
                  </a:lnTo>
                  <a:lnTo>
                    <a:pt x="66" y="1887"/>
                  </a:lnTo>
                  <a:lnTo>
                    <a:pt x="42" y="1874"/>
                  </a:lnTo>
                  <a:lnTo>
                    <a:pt x="25" y="1863"/>
                  </a:lnTo>
                  <a:lnTo>
                    <a:pt x="12" y="1852"/>
                  </a:lnTo>
                  <a:lnTo>
                    <a:pt x="4" y="1840"/>
                  </a:lnTo>
                  <a:lnTo>
                    <a:pt x="0" y="1826"/>
                  </a:lnTo>
                  <a:lnTo>
                    <a:pt x="0" y="1809"/>
                  </a:lnTo>
                  <a:lnTo>
                    <a:pt x="2" y="1788"/>
                  </a:lnTo>
                  <a:lnTo>
                    <a:pt x="9" y="1763"/>
                  </a:lnTo>
                  <a:lnTo>
                    <a:pt x="31" y="1684"/>
                  </a:lnTo>
                  <a:lnTo>
                    <a:pt x="55" y="1604"/>
                  </a:lnTo>
                  <a:lnTo>
                    <a:pt x="62" y="1583"/>
                  </a:lnTo>
                  <a:lnTo>
                    <a:pt x="70" y="1567"/>
                  </a:lnTo>
                  <a:lnTo>
                    <a:pt x="78" y="1556"/>
                  </a:lnTo>
                  <a:lnTo>
                    <a:pt x="88" y="1549"/>
                  </a:lnTo>
                  <a:lnTo>
                    <a:pt x="99" y="1547"/>
                  </a:lnTo>
                  <a:lnTo>
                    <a:pt x="112" y="1548"/>
                  </a:lnTo>
                  <a:lnTo>
                    <a:pt x="128" y="1554"/>
                  </a:lnTo>
                  <a:lnTo>
                    <a:pt x="148" y="1564"/>
                  </a:lnTo>
                  <a:lnTo>
                    <a:pt x="206" y="1590"/>
                  </a:lnTo>
                  <a:lnTo>
                    <a:pt x="266" y="1614"/>
                  </a:lnTo>
                  <a:lnTo>
                    <a:pt x="327" y="1632"/>
                  </a:lnTo>
                  <a:lnTo>
                    <a:pt x="391" y="1645"/>
                  </a:lnTo>
                  <a:lnTo>
                    <a:pt x="455" y="1655"/>
                  </a:lnTo>
                  <a:lnTo>
                    <a:pt x="506" y="1659"/>
                  </a:lnTo>
                  <a:lnTo>
                    <a:pt x="557" y="1656"/>
                  </a:lnTo>
                  <a:lnTo>
                    <a:pt x="607" y="1646"/>
                  </a:lnTo>
                  <a:lnTo>
                    <a:pt x="657" y="1629"/>
                  </a:lnTo>
                  <a:lnTo>
                    <a:pt x="684" y="1614"/>
                  </a:lnTo>
                  <a:lnTo>
                    <a:pt x="708" y="1596"/>
                  </a:lnTo>
                  <a:lnTo>
                    <a:pt x="728" y="1575"/>
                  </a:lnTo>
                  <a:lnTo>
                    <a:pt x="742" y="1553"/>
                  </a:lnTo>
                  <a:lnTo>
                    <a:pt x="752" y="1528"/>
                  </a:lnTo>
                  <a:lnTo>
                    <a:pt x="759" y="1503"/>
                  </a:lnTo>
                  <a:lnTo>
                    <a:pt x="760" y="1476"/>
                  </a:lnTo>
                  <a:lnTo>
                    <a:pt x="757" y="1451"/>
                  </a:lnTo>
                  <a:lnTo>
                    <a:pt x="748" y="1424"/>
                  </a:lnTo>
                  <a:lnTo>
                    <a:pt x="734" y="1400"/>
                  </a:lnTo>
                  <a:lnTo>
                    <a:pt x="717" y="1375"/>
                  </a:lnTo>
                  <a:lnTo>
                    <a:pt x="693" y="1353"/>
                  </a:lnTo>
                  <a:lnTo>
                    <a:pt x="658" y="1328"/>
                  </a:lnTo>
                  <a:lnTo>
                    <a:pt x="620" y="1305"/>
                  </a:lnTo>
                  <a:lnTo>
                    <a:pt x="579" y="1285"/>
                  </a:lnTo>
                  <a:lnTo>
                    <a:pt x="516" y="1259"/>
                  </a:lnTo>
                  <a:lnTo>
                    <a:pt x="452" y="1233"/>
                  </a:lnTo>
                  <a:lnTo>
                    <a:pt x="388" y="1207"/>
                  </a:lnTo>
                  <a:lnTo>
                    <a:pt x="325" y="1177"/>
                  </a:lnTo>
                  <a:lnTo>
                    <a:pt x="265" y="1145"/>
                  </a:lnTo>
                  <a:lnTo>
                    <a:pt x="222" y="1117"/>
                  </a:lnTo>
                  <a:lnTo>
                    <a:pt x="183" y="1088"/>
                  </a:lnTo>
                  <a:lnTo>
                    <a:pt x="148" y="1057"/>
                  </a:lnTo>
                  <a:lnTo>
                    <a:pt x="116" y="1024"/>
                  </a:lnTo>
                  <a:lnTo>
                    <a:pt x="87" y="988"/>
                  </a:lnTo>
                  <a:lnTo>
                    <a:pt x="62" y="949"/>
                  </a:lnTo>
                  <a:lnTo>
                    <a:pt x="43" y="909"/>
                  </a:lnTo>
                  <a:lnTo>
                    <a:pt x="28" y="866"/>
                  </a:lnTo>
                  <a:lnTo>
                    <a:pt x="18" y="820"/>
                  </a:lnTo>
                  <a:lnTo>
                    <a:pt x="12" y="771"/>
                  </a:lnTo>
                  <a:lnTo>
                    <a:pt x="13" y="719"/>
                  </a:lnTo>
                  <a:lnTo>
                    <a:pt x="19" y="665"/>
                  </a:lnTo>
                  <a:lnTo>
                    <a:pt x="29" y="614"/>
                  </a:lnTo>
                  <a:lnTo>
                    <a:pt x="45" y="568"/>
                  </a:lnTo>
                  <a:lnTo>
                    <a:pt x="63" y="524"/>
                  </a:lnTo>
                  <a:lnTo>
                    <a:pt x="87" y="484"/>
                  </a:lnTo>
                  <a:lnTo>
                    <a:pt x="113" y="446"/>
                  </a:lnTo>
                  <a:lnTo>
                    <a:pt x="144" y="412"/>
                  </a:lnTo>
                  <a:lnTo>
                    <a:pt x="180" y="380"/>
                  </a:lnTo>
                  <a:lnTo>
                    <a:pt x="219" y="353"/>
                  </a:lnTo>
                  <a:lnTo>
                    <a:pt x="261" y="327"/>
                  </a:lnTo>
                  <a:lnTo>
                    <a:pt x="306" y="304"/>
                  </a:lnTo>
                  <a:lnTo>
                    <a:pt x="356" y="285"/>
                  </a:lnTo>
                  <a:lnTo>
                    <a:pt x="381" y="275"/>
                  </a:lnTo>
                  <a:lnTo>
                    <a:pt x="401" y="267"/>
                  </a:lnTo>
                  <a:lnTo>
                    <a:pt x="415" y="261"/>
                  </a:lnTo>
                  <a:lnTo>
                    <a:pt x="426" y="253"/>
                  </a:lnTo>
                  <a:lnTo>
                    <a:pt x="433" y="243"/>
                  </a:lnTo>
                  <a:lnTo>
                    <a:pt x="437" y="231"/>
                  </a:lnTo>
                  <a:lnTo>
                    <a:pt x="439" y="215"/>
                  </a:lnTo>
                  <a:lnTo>
                    <a:pt x="440" y="194"/>
                  </a:lnTo>
                  <a:lnTo>
                    <a:pt x="440" y="168"/>
                  </a:lnTo>
                  <a:lnTo>
                    <a:pt x="440" y="123"/>
                  </a:lnTo>
                  <a:lnTo>
                    <a:pt x="440" y="79"/>
                  </a:lnTo>
                  <a:lnTo>
                    <a:pt x="443" y="54"/>
                  </a:lnTo>
                  <a:lnTo>
                    <a:pt x="446" y="36"/>
                  </a:lnTo>
                  <a:lnTo>
                    <a:pt x="452" y="21"/>
                  </a:lnTo>
                  <a:lnTo>
                    <a:pt x="462" y="11"/>
                  </a:lnTo>
                  <a:lnTo>
                    <a:pt x="475" y="6"/>
                  </a:lnTo>
                  <a:lnTo>
                    <a:pt x="495" y="2"/>
                  </a:lnTo>
                  <a:lnTo>
                    <a:pt x="519" y="0"/>
                  </a:lnTo>
                  <a:lnTo>
                    <a:pt x="580" y="0"/>
                  </a:lnTo>
                  <a:lnTo>
                    <a:pt x="61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61" name="Скругленный прямоугольник 160"/>
          <p:cNvSpPr/>
          <p:nvPr/>
        </p:nvSpPr>
        <p:spPr>
          <a:xfrm>
            <a:off x="611560" y="4436763"/>
            <a:ext cx="1080120" cy="1345141"/>
          </a:xfrm>
          <a:prstGeom prst="roundRect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3" name="TextBox 162"/>
          <p:cNvSpPr txBox="1"/>
          <p:nvPr/>
        </p:nvSpPr>
        <p:spPr>
          <a:xfrm>
            <a:off x="766199" y="5485742"/>
            <a:ext cx="440304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" dirty="0" smtClean="0">
                <a:solidFill>
                  <a:schemeClr val="bg1"/>
                </a:solidFill>
                <a:latin typeface="Montserrat" pitchFamily="2" charset="-52"/>
              </a:rPr>
              <a:t>9000р</a:t>
            </a:r>
            <a:endParaRPr lang="ru-RU" sz="600" dirty="0">
              <a:solidFill>
                <a:schemeClr val="bg1"/>
              </a:solidFill>
              <a:latin typeface="Montserrat" pitchFamily="2" charset="-52"/>
            </a:endParaRPr>
          </a:p>
        </p:txBody>
      </p:sp>
      <p:sp>
        <p:nvSpPr>
          <p:cNvPr id="164" name="TextBox 163"/>
          <p:cNvSpPr txBox="1"/>
          <p:nvPr/>
        </p:nvSpPr>
        <p:spPr>
          <a:xfrm>
            <a:off x="756541" y="5200972"/>
            <a:ext cx="809837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" dirty="0">
                <a:solidFill>
                  <a:schemeClr val="bg1"/>
                </a:solidFill>
                <a:latin typeface="Montserrat" pitchFamily="2" charset="-52"/>
              </a:rPr>
              <a:t>2</a:t>
            </a:r>
            <a:r>
              <a:rPr lang="ru-RU" sz="600" dirty="0" smtClean="0">
                <a:solidFill>
                  <a:schemeClr val="bg1"/>
                </a:solidFill>
                <a:latin typeface="Montserrat" pitchFamily="2" charset="-52"/>
              </a:rPr>
              <a:t> часа 30 минут</a:t>
            </a:r>
            <a:endParaRPr lang="ru-RU" sz="600" dirty="0">
              <a:solidFill>
                <a:schemeClr val="bg1"/>
              </a:solidFill>
              <a:latin typeface="Montserrat" pitchFamily="2" charset="-52"/>
            </a:endParaRPr>
          </a:p>
        </p:txBody>
      </p:sp>
      <p:sp>
        <p:nvSpPr>
          <p:cNvPr id="165" name="TextBox 164"/>
          <p:cNvSpPr txBox="1"/>
          <p:nvPr/>
        </p:nvSpPr>
        <p:spPr>
          <a:xfrm>
            <a:off x="752482" y="5353474"/>
            <a:ext cx="591829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" dirty="0" err="1" smtClean="0">
                <a:solidFill>
                  <a:schemeClr val="bg1"/>
                </a:solidFill>
                <a:latin typeface="Montserrat" pitchFamily="2" charset="-52"/>
              </a:rPr>
              <a:t>м.Курская</a:t>
            </a:r>
            <a:endParaRPr lang="ru-RU" sz="600" dirty="0">
              <a:solidFill>
                <a:schemeClr val="bg1"/>
              </a:solidFill>
              <a:latin typeface="Montserrat" pitchFamily="2" charset="-52"/>
            </a:endParaRPr>
          </a:p>
        </p:txBody>
      </p:sp>
      <p:grpSp>
        <p:nvGrpSpPr>
          <p:cNvPr id="166" name="Group 677"/>
          <p:cNvGrpSpPr/>
          <p:nvPr/>
        </p:nvGrpSpPr>
        <p:grpSpPr>
          <a:xfrm>
            <a:off x="683568" y="5208653"/>
            <a:ext cx="137424" cy="137424"/>
            <a:chOff x="5895975" y="4200525"/>
            <a:chExt cx="436563" cy="436562"/>
          </a:xfrm>
          <a:solidFill>
            <a:schemeClr val="bg1"/>
          </a:solidFill>
        </p:grpSpPr>
        <p:sp>
          <p:nvSpPr>
            <p:cNvPr id="167" name="Freeform 225"/>
            <p:cNvSpPr>
              <a:spLocks noEditPoints="1"/>
            </p:cNvSpPr>
            <p:nvPr/>
          </p:nvSpPr>
          <p:spPr bwMode="auto">
            <a:xfrm>
              <a:off x="5895975" y="4200525"/>
              <a:ext cx="436563" cy="436562"/>
            </a:xfrm>
            <a:custGeom>
              <a:avLst/>
              <a:gdLst>
                <a:gd name="T0" fmla="*/ 1829 w 3301"/>
                <a:gd name="T1" fmla="*/ 351 h 3301"/>
                <a:gd name="T2" fmla="*/ 1766 w 3301"/>
                <a:gd name="T3" fmla="*/ 558 h 3301"/>
                <a:gd name="T4" fmla="*/ 1589 w 3301"/>
                <a:gd name="T5" fmla="*/ 588 h 3301"/>
                <a:gd name="T6" fmla="*/ 1476 w 3301"/>
                <a:gd name="T7" fmla="*/ 453 h 3301"/>
                <a:gd name="T8" fmla="*/ 1469 w 3301"/>
                <a:gd name="T9" fmla="*/ 337 h 3301"/>
                <a:gd name="T10" fmla="*/ 1460 w 3301"/>
                <a:gd name="T11" fmla="*/ 333 h 3301"/>
                <a:gd name="T12" fmla="*/ 1051 w 3301"/>
                <a:gd name="T13" fmla="*/ 459 h 3301"/>
                <a:gd name="T14" fmla="*/ 656 w 3301"/>
                <a:gd name="T15" fmla="*/ 763 h 3301"/>
                <a:gd name="T16" fmla="*/ 400 w 3301"/>
                <a:gd name="T17" fmla="*/ 1195 h 3301"/>
                <a:gd name="T18" fmla="*/ 334 w 3301"/>
                <a:gd name="T19" fmla="*/ 1460 h 3301"/>
                <a:gd name="T20" fmla="*/ 453 w 3301"/>
                <a:gd name="T21" fmla="*/ 1475 h 3301"/>
                <a:gd name="T22" fmla="*/ 588 w 3301"/>
                <a:gd name="T23" fmla="*/ 1589 h 3301"/>
                <a:gd name="T24" fmla="*/ 558 w 3301"/>
                <a:gd name="T25" fmla="*/ 1765 h 3301"/>
                <a:gd name="T26" fmla="*/ 357 w 3301"/>
                <a:gd name="T27" fmla="*/ 1828 h 3301"/>
                <a:gd name="T28" fmla="*/ 335 w 3301"/>
                <a:gd name="T29" fmla="*/ 1849 h 3301"/>
                <a:gd name="T30" fmla="*/ 519 w 3301"/>
                <a:gd name="T31" fmla="*/ 2348 h 3301"/>
                <a:gd name="T32" fmla="*/ 873 w 3301"/>
                <a:gd name="T33" fmla="*/ 2730 h 3301"/>
                <a:gd name="T34" fmla="*/ 1354 w 3301"/>
                <a:gd name="T35" fmla="*/ 2947 h 3301"/>
                <a:gd name="T36" fmla="*/ 1471 w 3301"/>
                <a:gd name="T37" fmla="*/ 2954 h 3301"/>
                <a:gd name="T38" fmla="*/ 1514 w 3301"/>
                <a:gd name="T39" fmla="*/ 2765 h 3301"/>
                <a:gd name="T40" fmla="*/ 1682 w 3301"/>
                <a:gd name="T41" fmla="*/ 2705 h 3301"/>
                <a:gd name="T42" fmla="*/ 1818 w 3301"/>
                <a:gd name="T43" fmla="*/ 2817 h 3301"/>
                <a:gd name="T44" fmla="*/ 1837 w 3301"/>
                <a:gd name="T45" fmla="*/ 2964 h 3301"/>
                <a:gd name="T46" fmla="*/ 2102 w 3301"/>
                <a:gd name="T47" fmla="*/ 2902 h 3301"/>
                <a:gd name="T48" fmla="*/ 2533 w 3301"/>
                <a:gd name="T49" fmla="*/ 2644 h 3301"/>
                <a:gd name="T50" fmla="*/ 2839 w 3301"/>
                <a:gd name="T51" fmla="*/ 2249 h 3301"/>
                <a:gd name="T52" fmla="*/ 2968 w 3301"/>
                <a:gd name="T53" fmla="*/ 1839 h 3301"/>
                <a:gd name="T54" fmla="*/ 2848 w 3301"/>
                <a:gd name="T55" fmla="*/ 1825 h 3301"/>
                <a:gd name="T56" fmla="*/ 2713 w 3301"/>
                <a:gd name="T57" fmla="*/ 1712 h 3301"/>
                <a:gd name="T58" fmla="*/ 2744 w 3301"/>
                <a:gd name="T59" fmla="*/ 1535 h 3301"/>
                <a:gd name="T60" fmla="*/ 2950 w 3301"/>
                <a:gd name="T61" fmla="*/ 1472 h 3301"/>
                <a:gd name="T62" fmla="*/ 2966 w 3301"/>
                <a:gd name="T63" fmla="*/ 1457 h 3301"/>
                <a:gd name="T64" fmla="*/ 2796 w 3301"/>
                <a:gd name="T65" fmla="*/ 971 h 3301"/>
                <a:gd name="T66" fmla="*/ 2464 w 3301"/>
                <a:gd name="T67" fmla="*/ 594 h 3301"/>
                <a:gd name="T68" fmla="*/ 2011 w 3301"/>
                <a:gd name="T69" fmla="*/ 368 h 3301"/>
                <a:gd name="T70" fmla="*/ 1947 w 3301"/>
                <a:gd name="T71" fmla="*/ 26 h 3301"/>
                <a:gd name="T72" fmla="*/ 2484 w 3301"/>
                <a:gd name="T73" fmla="*/ 225 h 3301"/>
                <a:gd name="T74" fmla="*/ 2913 w 3301"/>
                <a:gd name="T75" fmla="*/ 587 h 3301"/>
                <a:gd name="T76" fmla="*/ 3198 w 3301"/>
                <a:gd name="T77" fmla="*/ 1075 h 3301"/>
                <a:gd name="T78" fmla="*/ 3301 w 3301"/>
                <a:gd name="T79" fmla="*/ 1650 h 3301"/>
                <a:gd name="T80" fmla="*/ 3198 w 3301"/>
                <a:gd name="T81" fmla="*/ 2226 h 3301"/>
                <a:gd name="T82" fmla="*/ 2913 w 3301"/>
                <a:gd name="T83" fmla="*/ 2714 h 3301"/>
                <a:gd name="T84" fmla="*/ 2484 w 3301"/>
                <a:gd name="T85" fmla="*/ 3075 h 3301"/>
                <a:gd name="T86" fmla="*/ 1947 w 3301"/>
                <a:gd name="T87" fmla="*/ 3275 h 3301"/>
                <a:gd name="T88" fmla="*/ 1354 w 3301"/>
                <a:gd name="T89" fmla="*/ 3275 h 3301"/>
                <a:gd name="T90" fmla="*/ 818 w 3301"/>
                <a:gd name="T91" fmla="*/ 3075 h 3301"/>
                <a:gd name="T92" fmla="*/ 388 w 3301"/>
                <a:gd name="T93" fmla="*/ 2714 h 3301"/>
                <a:gd name="T94" fmla="*/ 104 w 3301"/>
                <a:gd name="T95" fmla="*/ 2226 h 3301"/>
                <a:gd name="T96" fmla="*/ 0 w 3301"/>
                <a:gd name="T97" fmla="*/ 1650 h 3301"/>
                <a:gd name="T98" fmla="*/ 104 w 3301"/>
                <a:gd name="T99" fmla="*/ 1075 h 3301"/>
                <a:gd name="T100" fmla="*/ 388 w 3301"/>
                <a:gd name="T101" fmla="*/ 587 h 3301"/>
                <a:gd name="T102" fmla="*/ 818 w 3301"/>
                <a:gd name="T103" fmla="*/ 225 h 3301"/>
                <a:gd name="T104" fmla="*/ 1354 w 3301"/>
                <a:gd name="T105" fmla="*/ 26 h 33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3301" h="3301">
                  <a:moveTo>
                    <a:pt x="1838" y="333"/>
                  </a:moveTo>
                  <a:lnTo>
                    <a:pt x="1837" y="333"/>
                  </a:lnTo>
                  <a:lnTo>
                    <a:pt x="1835" y="334"/>
                  </a:lnTo>
                  <a:lnTo>
                    <a:pt x="1832" y="338"/>
                  </a:lnTo>
                  <a:lnTo>
                    <a:pt x="1830" y="343"/>
                  </a:lnTo>
                  <a:lnTo>
                    <a:pt x="1829" y="351"/>
                  </a:lnTo>
                  <a:lnTo>
                    <a:pt x="1829" y="421"/>
                  </a:lnTo>
                  <a:lnTo>
                    <a:pt x="1826" y="453"/>
                  </a:lnTo>
                  <a:lnTo>
                    <a:pt x="1818" y="484"/>
                  </a:lnTo>
                  <a:lnTo>
                    <a:pt x="1804" y="512"/>
                  </a:lnTo>
                  <a:lnTo>
                    <a:pt x="1787" y="536"/>
                  </a:lnTo>
                  <a:lnTo>
                    <a:pt x="1766" y="558"/>
                  </a:lnTo>
                  <a:lnTo>
                    <a:pt x="1741" y="575"/>
                  </a:lnTo>
                  <a:lnTo>
                    <a:pt x="1712" y="588"/>
                  </a:lnTo>
                  <a:lnTo>
                    <a:pt x="1682" y="597"/>
                  </a:lnTo>
                  <a:lnTo>
                    <a:pt x="1651" y="599"/>
                  </a:lnTo>
                  <a:lnTo>
                    <a:pt x="1619" y="597"/>
                  </a:lnTo>
                  <a:lnTo>
                    <a:pt x="1589" y="588"/>
                  </a:lnTo>
                  <a:lnTo>
                    <a:pt x="1560" y="575"/>
                  </a:lnTo>
                  <a:lnTo>
                    <a:pt x="1536" y="558"/>
                  </a:lnTo>
                  <a:lnTo>
                    <a:pt x="1514" y="536"/>
                  </a:lnTo>
                  <a:lnTo>
                    <a:pt x="1497" y="512"/>
                  </a:lnTo>
                  <a:lnTo>
                    <a:pt x="1484" y="484"/>
                  </a:lnTo>
                  <a:lnTo>
                    <a:pt x="1476" y="453"/>
                  </a:lnTo>
                  <a:lnTo>
                    <a:pt x="1473" y="421"/>
                  </a:lnTo>
                  <a:lnTo>
                    <a:pt x="1473" y="350"/>
                  </a:lnTo>
                  <a:lnTo>
                    <a:pt x="1472" y="345"/>
                  </a:lnTo>
                  <a:lnTo>
                    <a:pt x="1472" y="341"/>
                  </a:lnTo>
                  <a:lnTo>
                    <a:pt x="1470" y="339"/>
                  </a:lnTo>
                  <a:lnTo>
                    <a:pt x="1469" y="337"/>
                  </a:lnTo>
                  <a:lnTo>
                    <a:pt x="1467" y="334"/>
                  </a:lnTo>
                  <a:lnTo>
                    <a:pt x="1465" y="334"/>
                  </a:lnTo>
                  <a:lnTo>
                    <a:pt x="1464" y="333"/>
                  </a:lnTo>
                  <a:lnTo>
                    <a:pt x="1462" y="333"/>
                  </a:lnTo>
                  <a:lnTo>
                    <a:pt x="1461" y="333"/>
                  </a:lnTo>
                  <a:lnTo>
                    <a:pt x="1460" y="333"/>
                  </a:lnTo>
                  <a:lnTo>
                    <a:pt x="1460" y="333"/>
                  </a:lnTo>
                  <a:lnTo>
                    <a:pt x="1373" y="349"/>
                  </a:lnTo>
                  <a:lnTo>
                    <a:pt x="1288" y="369"/>
                  </a:lnTo>
                  <a:lnTo>
                    <a:pt x="1207" y="394"/>
                  </a:lnTo>
                  <a:lnTo>
                    <a:pt x="1127" y="424"/>
                  </a:lnTo>
                  <a:lnTo>
                    <a:pt x="1051" y="459"/>
                  </a:lnTo>
                  <a:lnTo>
                    <a:pt x="977" y="499"/>
                  </a:lnTo>
                  <a:lnTo>
                    <a:pt x="906" y="544"/>
                  </a:lnTo>
                  <a:lnTo>
                    <a:pt x="838" y="592"/>
                  </a:lnTo>
                  <a:lnTo>
                    <a:pt x="774" y="645"/>
                  </a:lnTo>
                  <a:lnTo>
                    <a:pt x="713" y="702"/>
                  </a:lnTo>
                  <a:lnTo>
                    <a:pt x="656" y="763"/>
                  </a:lnTo>
                  <a:lnTo>
                    <a:pt x="602" y="827"/>
                  </a:lnTo>
                  <a:lnTo>
                    <a:pt x="553" y="895"/>
                  </a:lnTo>
                  <a:lnTo>
                    <a:pt x="508" y="965"/>
                  </a:lnTo>
                  <a:lnTo>
                    <a:pt x="467" y="1039"/>
                  </a:lnTo>
                  <a:lnTo>
                    <a:pt x="431" y="1115"/>
                  </a:lnTo>
                  <a:lnTo>
                    <a:pt x="400" y="1195"/>
                  </a:lnTo>
                  <a:lnTo>
                    <a:pt x="374" y="1275"/>
                  </a:lnTo>
                  <a:lnTo>
                    <a:pt x="353" y="1360"/>
                  </a:lnTo>
                  <a:lnTo>
                    <a:pt x="336" y="1446"/>
                  </a:lnTo>
                  <a:lnTo>
                    <a:pt x="335" y="1450"/>
                  </a:lnTo>
                  <a:lnTo>
                    <a:pt x="334" y="1455"/>
                  </a:lnTo>
                  <a:lnTo>
                    <a:pt x="334" y="1460"/>
                  </a:lnTo>
                  <a:lnTo>
                    <a:pt x="336" y="1465"/>
                  </a:lnTo>
                  <a:lnTo>
                    <a:pt x="339" y="1469"/>
                  </a:lnTo>
                  <a:lnTo>
                    <a:pt x="347" y="1471"/>
                  </a:lnTo>
                  <a:lnTo>
                    <a:pt x="357" y="1472"/>
                  </a:lnTo>
                  <a:lnTo>
                    <a:pt x="421" y="1472"/>
                  </a:lnTo>
                  <a:lnTo>
                    <a:pt x="453" y="1475"/>
                  </a:lnTo>
                  <a:lnTo>
                    <a:pt x="484" y="1483"/>
                  </a:lnTo>
                  <a:lnTo>
                    <a:pt x="512" y="1497"/>
                  </a:lnTo>
                  <a:lnTo>
                    <a:pt x="536" y="1514"/>
                  </a:lnTo>
                  <a:lnTo>
                    <a:pt x="558" y="1535"/>
                  </a:lnTo>
                  <a:lnTo>
                    <a:pt x="575" y="1560"/>
                  </a:lnTo>
                  <a:lnTo>
                    <a:pt x="588" y="1589"/>
                  </a:lnTo>
                  <a:lnTo>
                    <a:pt x="597" y="1619"/>
                  </a:lnTo>
                  <a:lnTo>
                    <a:pt x="599" y="1650"/>
                  </a:lnTo>
                  <a:lnTo>
                    <a:pt x="597" y="1682"/>
                  </a:lnTo>
                  <a:lnTo>
                    <a:pt x="588" y="1712"/>
                  </a:lnTo>
                  <a:lnTo>
                    <a:pt x="575" y="1741"/>
                  </a:lnTo>
                  <a:lnTo>
                    <a:pt x="558" y="1765"/>
                  </a:lnTo>
                  <a:lnTo>
                    <a:pt x="536" y="1787"/>
                  </a:lnTo>
                  <a:lnTo>
                    <a:pt x="512" y="1804"/>
                  </a:lnTo>
                  <a:lnTo>
                    <a:pt x="484" y="1817"/>
                  </a:lnTo>
                  <a:lnTo>
                    <a:pt x="453" y="1825"/>
                  </a:lnTo>
                  <a:lnTo>
                    <a:pt x="421" y="1828"/>
                  </a:lnTo>
                  <a:lnTo>
                    <a:pt x="357" y="1828"/>
                  </a:lnTo>
                  <a:lnTo>
                    <a:pt x="346" y="1829"/>
                  </a:lnTo>
                  <a:lnTo>
                    <a:pt x="339" y="1832"/>
                  </a:lnTo>
                  <a:lnTo>
                    <a:pt x="335" y="1836"/>
                  </a:lnTo>
                  <a:lnTo>
                    <a:pt x="334" y="1840"/>
                  </a:lnTo>
                  <a:lnTo>
                    <a:pt x="334" y="1845"/>
                  </a:lnTo>
                  <a:lnTo>
                    <a:pt x="335" y="1849"/>
                  </a:lnTo>
                  <a:lnTo>
                    <a:pt x="352" y="1938"/>
                  </a:lnTo>
                  <a:lnTo>
                    <a:pt x="375" y="2026"/>
                  </a:lnTo>
                  <a:lnTo>
                    <a:pt x="402" y="2110"/>
                  </a:lnTo>
                  <a:lnTo>
                    <a:pt x="436" y="2192"/>
                  </a:lnTo>
                  <a:lnTo>
                    <a:pt x="474" y="2271"/>
                  </a:lnTo>
                  <a:lnTo>
                    <a:pt x="519" y="2348"/>
                  </a:lnTo>
                  <a:lnTo>
                    <a:pt x="567" y="2421"/>
                  </a:lnTo>
                  <a:lnTo>
                    <a:pt x="619" y="2490"/>
                  </a:lnTo>
                  <a:lnTo>
                    <a:pt x="677" y="2557"/>
                  </a:lnTo>
                  <a:lnTo>
                    <a:pt x="738" y="2618"/>
                  </a:lnTo>
                  <a:lnTo>
                    <a:pt x="804" y="2675"/>
                  </a:lnTo>
                  <a:lnTo>
                    <a:pt x="873" y="2730"/>
                  </a:lnTo>
                  <a:lnTo>
                    <a:pt x="946" y="2778"/>
                  </a:lnTo>
                  <a:lnTo>
                    <a:pt x="1022" y="2822"/>
                  </a:lnTo>
                  <a:lnTo>
                    <a:pt x="1101" y="2862"/>
                  </a:lnTo>
                  <a:lnTo>
                    <a:pt x="1183" y="2896"/>
                  </a:lnTo>
                  <a:lnTo>
                    <a:pt x="1267" y="2924"/>
                  </a:lnTo>
                  <a:lnTo>
                    <a:pt x="1354" y="2947"/>
                  </a:lnTo>
                  <a:lnTo>
                    <a:pt x="1443" y="2964"/>
                  </a:lnTo>
                  <a:lnTo>
                    <a:pt x="1448" y="2965"/>
                  </a:lnTo>
                  <a:lnTo>
                    <a:pt x="1456" y="2965"/>
                  </a:lnTo>
                  <a:lnTo>
                    <a:pt x="1462" y="2963"/>
                  </a:lnTo>
                  <a:lnTo>
                    <a:pt x="1467" y="2960"/>
                  </a:lnTo>
                  <a:lnTo>
                    <a:pt x="1471" y="2954"/>
                  </a:lnTo>
                  <a:lnTo>
                    <a:pt x="1473" y="2944"/>
                  </a:lnTo>
                  <a:lnTo>
                    <a:pt x="1473" y="2880"/>
                  </a:lnTo>
                  <a:lnTo>
                    <a:pt x="1476" y="2848"/>
                  </a:lnTo>
                  <a:lnTo>
                    <a:pt x="1484" y="2817"/>
                  </a:lnTo>
                  <a:lnTo>
                    <a:pt x="1497" y="2790"/>
                  </a:lnTo>
                  <a:lnTo>
                    <a:pt x="1514" y="2765"/>
                  </a:lnTo>
                  <a:lnTo>
                    <a:pt x="1536" y="2744"/>
                  </a:lnTo>
                  <a:lnTo>
                    <a:pt x="1560" y="2726"/>
                  </a:lnTo>
                  <a:lnTo>
                    <a:pt x="1589" y="2713"/>
                  </a:lnTo>
                  <a:lnTo>
                    <a:pt x="1619" y="2705"/>
                  </a:lnTo>
                  <a:lnTo>
                    <a:pt x="1651" y="2702"/>
                  </a:lnTo>
                  <a:lnTo>
                    <a:pt x="1682" y="2705"/>
                  </a:lnTo>
                  <a:lnTo>
                    <a:pt x="1712" y="2713"/>
                  </a:lnTo>
                  <a:lnTo>
                    <a:pt x="1741" y="2726"/>
                  </a:lnTo>
                  <a:lnTo>
                    <a:pt x="1766" y="2744"/>
                  </a:lnTo>
                  <a:lnTo>
                    <a:pt x="1787" y="2765"/>
                  </a:lnTo>
                  <a:lnTo>
                    <a:pt x="1804" y="2790"/>
                  </a:lnTo>
                  <a:lnTo>
                    <a:pt x="1818" y="2817"/>
                  </a:lnTo>
                  <a:lnTo>
                    <a:pt x="1826" y="2848"/>
                  </a:lnTo>
                  <a:lnTo>
                    <a:pt x="1829" y="2880"/>
                  </a:lnTo>
                  <a:lnTo>
                    <a:pt x="1829" y="2944"/>
                  </a:lnTo>
                  <a:lnTo>
                    <a:pt x="1830" y="2954"/>
                  </a:lnTo>
                  <a:lnTo>
                    <a:pt x="1833" y="2961"/>
                  </a:lnTo>
                  <a:lnTo>
                    <a:pt x="1837" y="2964"/>
                  </a:lnTo>
                  <a:lnTo>
                    <a:pt x="1843" y="2965"/>
                  </a:lnTo>
                  <a:lnTo>
                    <a:pt x="1848" y="2965"/>
                  </a:lnTo>
                  <a:lnTo>
                    <a:pt x="1852" y="2965"/>
                  </a:lnTo>
                  <a:lnTo>
                    <a:pt x="1938" y="2949"/>
                  </a:lnTo>
                  <a:lnTo>
                    <a:pt x="2022" y="2928"/>
                  </a:lnTo>
                  <a:lnTo>
                    <a:pt x="2102" y="2902"/>
                  </a:lnTo>
                  <a:lnTo>
                    <a:pt x="2181" y="2870"/>
                  </a:lnTo>
                  <a:lnTo>
                    <a:pt x="2257" y="2834"/>
                  </a:lnTo>
                  <a:lnTo>
                    <a:pt x="2331" y="2793"/>
                  </a:lnTo>
                  <a:lnTo>
                    <a:pt x="2401" y="2748"/>
                  </a:lnTo>
                  <a:lnTo>
                    <a:pt x="2469" y="2699"/>
                  </a:lnTo>
                  <a:lnTo>
                    <a:pt x="2533" y="2644"/>
                  </a:lnTo>
                  <a:lnTo>
                    <a:pt x="2594" y="2587"/>
                  </a:lnTo>
                  <a:lnTo>
                    <a:pt x="2651" y="2526"/>
                  </a:lnTo>
                  <a:lnTo>
                    <a:pt x="2705" y="2462"/>
                  </a:lnTo>
                  <a:lnTo>
                    <a:pt x="2753" y="2393"/>
                  </a:lnTo>
                  <a:lnTo>
                    <a:pt x="2798" y="2323"/>
                  </a:lnTo>
                  <a:lnTo>
                    <a:pt x="2839" y="2249"/>
                  </a:lnTo>
                  <a:lnTo>
                    <a:pt x="2874" y="2173"/>
                  </a:lnTo>
                  <a:lnTo>
                    <a:pt x="2905" y="2093"/>
                  </a:lnTo>
                  <a:lnTo>
                    <a:pt x="2931" y="2012"/>
                  </a:lnTo>
                  <a:lnTo>
                    <a:pt x="2951" y="1928"/>
                  </a:lnTo>
                  <a:lnTo>
                    <a:pt x="2966" y="1842"/>
                  </a:lnTo>
                  <a:lnTo>
                    <a:pt x="2968" y="1839"/>
                  </a:lnTo>
                  <a:lnTo>
                    <a:pt x="2966" y="1836"/>
                  </a:lnTo>
                  <a:lnTo>
                    <a:pt x="2963" y="1832"/>
                  </a:lnTo>
                  <a:lnTo>
                    <a:pt x="2957" y="1830"/>
                  </a:lnTo>
                  <a:lnTo>
                    <a:pt x="2947" y="1829"/>
                  </a:lnTo>
                  <a:lnTo>
                    <a:pt x="2880" y="1828"/>
                  </a:lnTo>
                  <a:lnTo>
                    <a:pt x="2848" y="1825"/>
                  </a:lnTo>
                  <a:lnTo>
                    <a:pt x="2817" y="1817"/>
                  </a:lnTo>
                  <a:lnTo>
                    <a:pt x="2790" y="1804"/>
                  </a:lnTo>
                  <a:lnTo>
                    <a:pt x="2765" y="1787"/>
                  </a:lnTo>
                  <a:lnTo>
                    <a:pt x="2744" y="1765"/>
                  </a:lnTo>
                  <a:lnTo>
                    <a:pt x="2726" y="1741"/>
                  </a:lnTo>
                  <a:lnTo>
                    <a:pt x="2713" y="1712"/>
                  </a:lnTo>
                  <a:lnTo>
                    <a:pt x="2705" y="1682"/>
                  </a:lnTo>
                  <a:lnTo>
                    <a:pt x="2702" y="1650"/>
                  </a:lnTo>
                  <a:lnTo>
                    <a:pt x="2705" y="1619"/>
                  </a:lnTo>
                  <a:lnTo>
                    <a:pt x="2713" y="1589"/>
                  </a:lnTo>
                  <a:lnTo>
                    <a:pt x="2726" y="1560"/>
                  </a:lnTo>
                  <a:lnTo>
                    <a:pt x="2744" y="1535"/>
                  </a:lnTo>
                  <a:lnTo>
                    <a:pt x="2765" y="1514"/>
                  </a:lnTo>
                  <a:lnTo>
                    <a:pt x="2790" y="1497"/>
                  </a:lnTo>
                  <a:lnTo>
                    <a:pt x="2817" y="1483"/>
                  </a:lnTo>
                  <a:lnTo>
                    <a:pt x="2848" y="1475"/>
                  </a:lnTo>
                  <a:lnTo>
                    <a:pt x="2880" y="1472"/>
                  </a:lnTo>
                  <a:lnTo>
                    <a:pt x="2950" y="1472"/>
                  </a:lnTo>
                  <a:lnTo>
                    <a:pt x="2958" y="1472"/>
                  </a:lnTo>
                  <a:lnTo>
                    <a:pt x="2963" y="1469"/>
                  </a:lnTo>
                  <a:lnTo>
                    <a:pt x="2966" y="1466"/>
                  </a:lnTo>
                  <a:lnTo>
                    <a:pt x="2968" y="1463"/>
                  </a:lnTo>
                  <a:lnTo>
                    <a:pt x="2968" y="1460"/>
                  </a:lnTo>
                  <a:lnTo>
                    <a:pt x="2966" y="1457"/>
                  </a:lnTo>
                  <a:lnTo>
                    <a:pt x="2951" y="1370"/>
                  </a:lnTo>
                  <a:lnTo>
                    <a:pt x="2930" y="1285"/>
                  </a:lnTo>
                  <a:lnTo>
                    <a:pt x="2904" y="1203"/>
                  </a:lnTo>
                  <a:lnTo>
                    <a:pt x="2873" y="1123"/>
                  </a:lnTo>
                  <a:lnTo>
                    <a:pt x="2837" y="1046"/>
                  </a:lnTo>
                  <a:lnTo>
                    <a:pt x="2796" y="971"/>
                  </a:lnTo>
                  <a:lnTo>
                    <a:pt x="2751" y="900"/>
                  </a:lnTo>
                  <a:lnTo>
                    <a:pt x="2702" y="831"/>
                  </a:lnTo>
                  <a:lnTo>
                    <a:pt x="2648" y="767"/>
                  </a:lnTo>
                  <a:lnTo>
                    <a:pt x="2590" y="705"/>
                  </a:lnTo>
                  <a:lnTo>
                    <a:pt x="2529" y="648"/>
                  </a:lnTo>
                  <a:lnTo>
                    <a:pt x="2464" y="594"/>
                  </a:lnTo>
                  <a:lnTo>
                    <a:pt x="2395" y="545"/>
                  </a:lnTo>
                  <a:lnTo>
                    <a:pt x="2325" y="501"/>
                  </a:lnTo>
                  <a:lnTo>
                    <a:pt x="2250" y="460"/>
                  </a:lnTo>
                  <a:lnTo>
                    <a:pt x="2173" y="424"/>
                  </a:lnTo>
                  <a:lnTo>
                    <a:pt x="2092" y="394"/>
                  </a:lnTo>
                  <a:lnTo>
                    <a:pt x="2011" y="368"/>
                  </a:lnTo>
                  <a:lnTo>
                    <a:pt x="1925" y="348"/>
                  </a:lnTo>
                  <a:lnTo>
                    <a:pt x="1838" y="333"/>
                  </a:lnTo>
                  <a:close/>
                  <a:moveTo>
                    <a:pt x="1651" y="0"/>
                  </a:moveTo>
                  <a:lnTo>
                    <a:pt x="1752" y="3"/>
                  </a:lnTo>
                  <a:lnTo>
                    <a:pt x="1850" y="12"/>
                  </a:lnTo>
                  <a:lnTo>
                    <a:pt x="1947" y="26"/>
                  </a:lnTo>
                  <a:lnTo>
                    <a:pt x="2043" y="46"/>
                  </a:lnTo>
                  <a:lnTo>
                    <a:pt x="2135" y="73"/>
                  </a:lnTo>
                  <a:lnTo>
                    <a:pt x="2226" y="103"/>
                  </a:lnTo>
                  <a:lnTo>
                    <a:pt x="2315" y="139"/>
                  </a:lnTo>
                  <a:lnTo>
                    <a:pt x="2400" y="179"/>
                  </a:lnTo>
                  <a:lnTo>
                    <a:pt x="2484" y="225"/>
                  </a:lnTo>
                  <a:lnTo>
                    <a:pt x="2564" y="275"/>
                  </a:lnTo>
                  <a:lnTo>
                    <a:pt x="2640" y="329"/>
                  </a:lnTo>
                  <a:lnTo>
                    <a:pt x="2714" y="388"/>
                  </a:lnTo>
                  <a:lnTo>
                    <a:pt x="2784" y="450"/>
                  </a:lnTo>
                  <a:lnTo>
                    <a:pt x="2851" y="517"/>
                  </a:lnTo>
                  <a:lnTo>
                    <a:pt x="2913" y="587"/>
                  </a:lnTo>
                  <a:lnTo>
                    <a:pt x="2972" y="661"/>
                  </a:lnTo>
                  <a:lnTo>
                    <a:pt x="3026" y="737"/>
                  </a:lnTo>
                  <a:lnTo>
                    <a:pt x="3076" y="817"/>
                  </a:lnTo>
                  <a:lnTo>
                    <a:pt x="3122" y="901"/>
                  </a:lnTo>
                  <a:lnTo>
                    <a:pt x="3162" y="986"/>
                  </a:lnTo>
                  <a:lnTo>
                    <a:pt x="3198" y="1075"/>
                  </a:lnTo>
                  <a:lnTo>
                    <a:pt x="3228" y="1165"/>
                  </a:lnTo>
                  <a:lnTo>
                    <a:pt x="3255" y="1258"/>
                  </a:lnTo>
                  <a:lnTo>
                    <a:pt x="3275" y="1354"/>
                  </a:lnTo>
                  <a:lnTo>
                    <a:pt x="3290" y="1451"/>
                  </a:lnTo>
                  <a:lnTo>
                    <a:pt x="3298" y="1550"/>
                  </a:lnTo>
                  <a:lnTo>
                    <a:pt x="3301" y="1650"/>
                  </a:lnTo>
                  <a:lnTo>
                    <a:pt x="3298" y="1751"/>
                  </a:lnTo>
                  <a:lnTo>
                    <a:pt x="3290" y="1849"/>
                  </a:lnTo>
                  <a:lnTo>
                    <a:pt x="3275" y="1947"/>
                  </a:lnTo>
                  <a:lnTo>
                    <a:pt x="3255" y="2042"/>
                  </a:lnTo>
                  <a:lnTo>
                    <a:pt x="3228" y="2135"/>
                  </a:lnTo>
                  <a:lnTo>
                    <a:pt x="3198" y="2226"/>
                  </a:lnTo>
                  <a:lnTo>
                    <a:pt x="3162" y="2315"/>
                  </a:lnTo>
                  <a:lnTo>
                    <a:pt x="3122" y="2400"/>
                  </a:lnTo>
                  <a:lnTo>
                    <a:pt x="3076" y="2483"/>
                  </a:lnTo>
                  <a:lnTo>
                    <a:pt x="3026" y="2564"/>
                  </a:lnTo>
                  <a:lnTo>
                    <a:pt x="2972" y="2640"/>
                  </a:lnTo>
                  <a:lnTo>
                    <a:pt x="2913" y="2714"/>
                  </a:lnTo>
                  <a:lnTo>
                    <a:pt x="2851" y="2784"/>
                  </a:lnTo>
                  <a:lnTo>
                    <a:pt x="2784" y="2851"/>
                  </a:lnTo>
                  <a:lnTo>
                    <a:pt x="2714" y="2913"/>
                  </a:lnTo>
                  <a:lnTo>
                    <a:pt x="2640" y="2972"/>
                  </a:lnTo>
                  <a:lnTo>
                    <a:pt x="2564" y="3026"/>
                  </a:lnTo>
                  <a:lnTo>
                    <a:pt x="2484" y="3075"/>
                  </a:lnTo>
                  <a:lnTo>
                    <a:pt x="2400" y="3121"/>
                  </a:lnTo>
                  <a:lnTo>
                    <a:pt x="2315" y="3162"/>
                  </a:lnTo>
                  <a:lnTo>
                    <a:pt x="2226" y="3198"/>
                  </a:lnTo>
                  <a:lnTo>
                    <a:pt x="2135" y="3228"/>
                  </a:lnTo>
                  <a:lnTo>
                    <a:pt x="2043" y="3255"/>
                  </a:lnTo>
                  <a:lnTo>
                    <a:pt x="1947" y="3275"/>
                  </a:lnTo>
                  <a:lnTo>
                    <a:pt x="1850" y="3289"/>
                  </a:lnTo>
                  <a:lnTo>
                    <a:pt x="1752" y="3298"/>
                  </a:lnTo>
                  <a:lnTo>
                    <a:pt x="1651" y="3301"/>
                  </a:lnTo>
                  <a:lnTo>
                    <a:pt x="1550" y="3298"/>
                  </a:lnTo>
                  <a:lnTo>
                    <a:pt x="1452" y="3289"/>
                  </a:lnTo>
                  <a:lnTo>
                    <a:pt x="1354" y="3275"/>
                  </a:lnTo>
                  <a:lnTo>
                    <a:pt x="1259" y="3255"/>
                  </a:lnTo>
                  <a:lnTo>
                    <a:pt x="1165" y="3228"/>
                  </a:lnTo>
                  <a:lnTo>
                    <a:pt x="1075" y="3198"/>
                  </a:lnTo>
                  <a:lnTo>
                    <a:pt x="986" y="3162"/>
                  </a:lnTo>
                  <a:lnTo>
                    <a:pt x="901" y="3121"/>
                  </a:lnTo>
                  <a:lnTo>
                    <a:pt x="818" y="3075"/>
                  </a:lnTo>
                  <a:lnTo>
                    <a:pt x="737" y="3026"/>
                  </a:lnTo>
                  <a:lnTo>
                    <a:pt x="661" y="2972"/>
                  </a:lnTo>
                  <a:lnTo>
                    <a:pt x="587" y="2913"/>
                  </a:lnTo>
                  <a:lnTo>
                    <a:pt x="517" y="2851"/>
                  </a:lnTo>
                  <a:lnTo>
                    <a:pt x="450" y="2784"/>
                  </a:lnTo>
                  <a:lnTo>
                    <a:pt x="388" y="2714"/>
                  </a:lnTo>
                  <a:lnTo>
                    <a:pt x="329" y="2640"/>
                  </a:lnTo>
                  <a:lnTo>
                    <a:pt x="275" y="2564"/>
                  </a:lnTo>
                  <a:lnTo>
                    <a:pt x="226" y="2483"/>
                  </a:lnTo>
                  <a:lnTo>
                    <a:pt x="180" y="2400"/>
                  </a:lnTo>
                  <a:lnTo>
                    <a:pt x="139" y="2315"/>
                  </a:lnTo>
                  <a:lnTo>
                    <a:pt x="104" y="2226"/>
                  </a:lnTo>
                  <a:lnTo>
                    <a:pt x="73" y="2135"/>
                  </a:lnTo>
                  <a:lnTo>
                    <a:pt x="46" y="2042"/>
                  </a:lnTo>
                  <a:lnTo>
                    <a:pt x="26" y="1947"/>
                  </a:lnTo>
                  <a:lnTo>
                    <a:pt x="12" y="1849"/>
                  </a:lnTo>
                  <a:lnTo>
                    <a:pt x="3" y="1751"/>
                  </a:lnTo>
                  <a:lnTo>
                    <a:pt x="0" y="1650"/>
                  </a:lnTo>
                  <a:lnTo>
                    <a:pt x="3" y="1550"/>
                  </a:lnTo>
                  <a:lnTo>
                    <a:pt x="12" y="1451"/>
                  </a:lnTo>
                  <a:lnTo>
                    <a:pt x="26" y="1354"/>
                  </a:lnTo>
                  <a:lnTo>
                    <a:pt x="46" y="1258"/>
                  </a:lnTo>
                  <a:lnTo>
                    <a:pt x="73" y="1165"/>
                  </a:lnTo>
                  <a:lnTo>
                    <a:pt x="104" y="1075"/>
                  </a:lnTo>
                  <a:lnTo>
                    <a:pt x="139" y="986"/>
                  </a:lnTo>
                  <a:lnTo>
                    <a:pt x="180" y="901"/>
                  </a:lnTo>
                  <a:lnTo>
                    <a:pt x="226" y="817"/>
                  </a:lnTo>
                  <a:lnTo>
                    <a:pt x="275" y="737"/>
                  </a:lnTo>
                  <a:lnTo>
                    <a:pt x="329" y="661"/>
                  </a:lnTo>
                  <a:lnTo>
                    <a:pt x="388" y="587"/>
                  </a:lnTo>
                  <a:lnTo>
                    <a:pt x="450" y="517"/>
                  </a:lnTo>
                  <a:lnTo>
                    <a:pt x="517" y="450"/>
                  </a:lnTo>
                  <a:lnTo>
                    <a:pt x="587" y="388"/>
                  </a:lnTo>
                  <a:lnTo>
                    <a:pt x="661" y="329"/>
                  </a:lnTo>
                  <a:lnTo>
                    <a:pt x="737" y="275"/>
                  </a:lnTo>
                  <a:lnTo>
                    <a:pt x="818" y="225"/>
                  </a:lnTo>
                  <a:lnTo>
                    <a:pt x="901" y="179"/>
                  </a:lnTo>
                  <a:lnTo>
                    <a:pt x="986" y="139"/>
                  </a:lnTo>
                  <a:lnTo>
                    <a:pt x="1075" y="103"/>
                  </a:lnTo>
                  <a:lnTo>
                    <a:pt x="1165" y="73"/>
                  </a:lnTo>
                  <a:lnTo>
                    <a:pt x="1259" y="46"/>
                  </a:lnTo>
                  <a:lnTo>
                    <a:pt x="1354" y="26"/>
                  </a:lnTo>
                  <a:lnTo>
                    <a:pt x="1452" y="12"/>
                  </a:lnTo>
                  <a:lnTo>
                    <a:pt x="1550" y="3"/>
                  </a:lnTo>
                  <a:lnTo>
                    <a:pt x="165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8" name="Freeform 226"/>
            <p:cNvSpPr>
              <a:spLocks/>
            </p:cNvSpPr>
            <p:nvPr/>
          </p:nvSpPr>
          <p:spPr bwMode="auto">
            <a:xfrm>
              <a:off x="6010275" y="4313238"/>
              <a:ext cx="225425" cy="131762"/>
            </a:xfrm>
            <a:custGeom>
              <a:avLst/>
              <a:gdLst>
                <a:gd name="T0" fmla="*/ 1618 w 1695"/>
                <a:gd name="T1" fmla="*/ 1 h 996"/>
                <a:gd name="T2" fmla="*/ 1655 w 1695"/>
                <a:gd name="T3" fmla="*/ 16 h 996"/>
                <a:gd name="T4" fmla="*/ 1683 w 1695"/>
                <a:gd name="T5" fmla="*/ 48 h 996"/>
                <a:gd name="T6" fmla="*/ 1695 w 1695"/>
                <a:gd name="T7" fmla="*/ 86 h 996"/>
                <a:gd name="T8" fmla="*/ 1689 w 1695"/>
                <a:gd name="T9" fmla="*/ 126 h 996"/>
                <a:gd name="T10" fmla="*/ 1664 w 1695"/>
                <a:gd name="T11" fmla="*/ 159 h 996"/>
                <a:gd name="T12" fmla="*/ 974 w 1695"/>
                <a:gd name="T13" fmla="*/ 788 h 996"/>
                <a:gd name="T14" fmla="*/ 970 w 1695"/>
                <a:gd name="T15" fmla="*/ 803 h 996"/>
                <a:gd name="T16" fmla="*/ 967 w 1695"/>
                <a:gd name="T17" fmla="*/ 842 h 996"/>
                <a:gd name="T18" fmla="*/ 945 w 1695"/>
                <a:gd name="T19" fmla="*/ 904 h 996"/>
                <a:gd name="T20" fmla="*/ 904 w 1695"/>
                <a:gd name="T21" fmla="*/ 953 h 996"/>
                <a:gd name="T22" fmla="*/ 848 w 1695"/>
                <a:gd name="T23" fmla="*/ 985 h 996"/>
                <a:gd name="T24" fmla="*/ 783 w 1695"/>
                <a:gd name="T25" fmla="*/ 996 h 996"/>
                <a:gd name="T26" fmla="*/ 721 w 1695"/>
                <a:gd name="T27" fmla="*/ 986 h 996"/>
                <a:gd name="T28" fmla="*/ 668 w 1695"/>
                <a:gd name="T29" fmla="*/ 957 h 996"/>
                <a:gd name="T30" fmla="*/ 641 w 1695"/>
                <a:gd name="T31" fmla="*/ 932 h 996"/>
                <a:gd name="T32" fmla="*/ 627 w 1695"/>
                <a:gd name="T33" fmla="*/ 922 h 996"/>
                <a:gd name="T34" fmla="*/ 53 w 1695"/>
                <a:gd name="T35" fmla="*/ 688 h 996"/>
                <a:gd name="T36" fmla="*/ 19 w 1695"/>
                <a:gd name="T37" fmla="*/ 654 h 996"/>
                <a:gd name="T38" fmla="*/ 2 w 1695"/>
                <a:gd name="T39" fmla="*/ 610 h 996"/>
                <a:gd name="T40" fmla="*/ 2 w 1695"/>
                <a:gd name="T41" fmla="*/ 562 h 996"/>
                <a:gd name="T42" fmla="*/ 22 w 1695"/>
                <a:gd name="T43" fmla="*/ 517 h 996"/>
                <a:gd name="T44" fmla="*/ 57 w 1695"/>
                <a:gd name="T45" fmla="*/ 484 h 996"/>
                <a:gd name="T46" fmla="*/ 101 w 1695"/>
                <a:gd name="T47" fmla="*/ 466 h 996"/>
                <a:gd name="T48" fmla="*/ 148 w 1695"/>
                <a:gd name="T49" fmla="*/ 467 h 996"/>
                <a:gd name="T50" fmla="*/ 644 w 1695"/>
                <a:gd name="T51" fmla="*/ 663 h 996"/>
                <a:gd name="T52" fmla="*/ 660 w 1695"/>
                <a:gd name="T53" fmla="*/ 665 h 996"/>
                <a:gd name="T54" fmla="*/ 670 w 1695"/>
                <a:gd name="T55" fmla="*/ 658 h 996"/>
                <a:gd name="T56" fmla="*/ 723 w 1695"/>
                <a:gd name="T57" fmla="*/ 631 h 996"/>
                <a:gd name="T58" fmla="*/ 783 w 1695"/>
                <a:gd name="T59" fmla="*/ 621 h 996"/>
                <a:gd name="T60" fmla="*/ 830 w 1695"/>
                <a:gd name="T61" fmla="*/ 628 h 996"/>
                <a:gd name="T62" fmla="*/ 854 w 1695"/>
                <a:gd name="T63" fmla="*/ 636 h 996"/>
                <a:gd name="T64" fmla="*/ 862 w 1695"/>
                <a:gd name="T65" fmla="*/ 637 h 996"/>
                <a:gd name="T66" fmla="*/ 874 w 1695"/>
                <a:gd name="T67" fmla="*/ 630 h 996"/>
                <a:gd name="T68" fmla="*/ 1559 w 1695"/>
                <a:gd name="T69" fmla="*/ 11 h 996"/>
                <a:gd name="T70" fmla="*/ 1598 w 1695"/>
                <a:gd name="T71" fmla="*/ 0 h 9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695" h="996">
                  <a:moveTo>
                    <a:pt x="1598" y="0"/>
                  </a:moveTo>
                  <a:lnTo>
                    <a:pt x="1618" y="1"/>
                  </a:lnTo>
                  <a:lnTo>
                    <a:pt x="1637" y="7"/>
                  </a:lnTo>
                  <a:lnTo>
                    <a:pt x="1655" y="16"/>
                  </a:lnTo>
                  <a:lnTo>
                    <a:pt x="1671" y="30"/>
                  </a:lnTo>
                  <a:lnTo>
                    <a:pt x="1683" y="48"/>
                  </a:lnTo>
                  <a:lnTo>
                    <a:pt x="1692" y="67"/>
                  </a:lnTo>
                  <a:lnTo>
                    <a:pt x="1695" y="86"/>
                  </a:lnTo>
                  <a:lnTo>
                    <a:pt x="1694" y="106"/>
                  </a:lnTo>
                  <a:lnTo>
                    <a:pt x="1689" y="126"/>
                  </a:lnTo>
                  <a:lnTo>
                    <a:pt x="1678" y="144"/>
                  </a:lnTo>
                  <a:lnTo>
                    <a:pt x="1664" y="159"/>
                  </a:lnTo>
                  <a:lnTo>
                    <a:pt x="980" y="781"/>
                  </a:lnTo>
                  <a:lnTo>
                    <a:pt x="974" y="788"/>
                  </a:lnTo>
                  <a:lnTo>
                    <a:pt x="972" y="795"/>
                  </a:lnTo>
                  <a:lnTo>
                    <a:pt x="970" y="803"/>
                  </a:lnTo>
                  <a:lnTo>
                    <a:pt x="970" y="809"/>
                  </a:lnTo>
                  <a:lnTo>
                    <a:pt x="967" y="842"/>
                  </a:lnTo>
                  <a:lnTo>
                    <a:pt x="959" y="875"/>
                  </a:lnTo>
                  <a:lnTo>
                    <a:pt x="945" y="904"/>
                  </a:lnTo>
                  <a:lnTo>
                    <a:pt x="926" y="930"/>
                  </a:lnTo>
                  <a:lnTo>
                    <a:pt x="904" y="953"/>
                  </a:lnTo>
                  <a:lnTo>
                    <a:pt x="878" y="971"/>
                  </a:lnTo>
                  <a:lnTo>
                    <a:pt x="848" y="985"/>
                  </a:lnTo>
                  <a:lnTo>
                    <a:pt x="816" y="993"/>
                  </a:lnTo>
                  <a:lnTo>
                    <a:pt x="783" y="996"/>
                  </a:lnTo>
                  <a:lnTo>
                    <a:pt x="751" y="994"/>
                  </a:lnTo>
                  <a:lnTo>
                    <a:pt x="721" y="986"/>
                  </a:lnTo>
                  <a:lnTo>
                    <a:pt x="693" y="974"/>
                  </a:lnTo>
                  <a:lnTo>
                    <a:pt x="668" y="957"/>
                  </a:lnTo>
                  <a:lnTo>
                    <a:pt x="645" y="937"/>
                  </a:lnTo>
                  <a:lnTo>
                    <a:pt x="641" y="932"/>
                  </a:lnTo>
                  <a:lnTo>
                    <a:pt x="635" y="927"/>
                  </a:lnTo>
                  <a:lnTo>
                    <a:pt x="627" y="922"/>
                  </a:lnTo>
                  <a:lnTo>
                    <a:pt x="75" y="700"/>
                  </a:lnTo>
                  <a:lnTo>
                    <a:pt x="53" y="688"/>
                  </a:lnTo>
                  <a:lnTo>
                    <a:pt x="35" y="672"/>
                  </a:lnTo>
                  <a:lnTo>
                    <a:pt x="19" y="654"/>
                  </a:lnTo>
                  <a:lnTo>
                    <a:pt x="9" y="633"/>
                  </a:lnTo>
                  <a:lnTo>
                    <a:pt x="2" y="610"/>
                  </a:lnTo>
                  <a:lnTo>
                    <a:pt x="0" y="586"/>
                  </a:lnTo>
                  <a:lnTo>
                    <a:pt x="2" y="562"/>
                  </a:lnTo>
                  <a:lnTo>
                    <a:pt x="10" y="538"/>
                  </a:lnTo>
                  <a:lnTo>
                    <a:pt x="22" y="517"/>
                  </a:lnTo>
                  <a:lnTo>
                    <a:pt x="39" y="498"/>
                  </a:lnTo>
                  <a:lnTo>
                    <a:pt x="57" y="484"/>
                  </a:lnTo>
                  <a:lnTo>
                    <a:pt x="78" y="473"/>
                  </a:lnTo>
                  <a:lnTo>
                    <a:pt x="101" y="466"/>
                  </a:lnTo>
                  <a:lnTo>
                    <a:pt x="124" y="464"/>
                  </a:lnTo>
                  <a:lnTo>
                    <a:pt x="148" y="467"/>
                  </a:lnTo>
                  <a:lnTo>
                    <a:pt x="173" y="474"/>
                  </a:lnTo>
                  <a:lnTo>
                    <a:pt x="644" y="663"/>
                  </a:lnTo>
                  <a:lnTo>
                    <a:pt x="652" y="666"/>
                  </a:lnTo>
                  <a:lnTo>
                    <a:pt x="660" y="665"/>
                  </a:lnTo>
                  <a:lnTo>
                    <a:pt x="666" y="662"/>
                  </a:lnTo>
                  <a:lnTo>
                    <a:pt x="670" y="658"/>
                  </a:lnTo>
                  <a:lnTo>
                    <a:pt x="695" y="643"/>
                  </a:lnTo>
                  <a:lnTo>
                    <a:pt x="723" y="631"/>
                  </a:lnTo>
                  <a:lnTo>
                    <a:pt x="752" y="624"/>
                  </a:lnTo>
                  <a:lnTo>
                    <a:pt x="783" y="621"/>
                  </a:lnTo>
                  <a:lnTo>
                    <a:pt x="807" y="623"/>
                  </a:lnTo>
                  <a:lnTo>
                    <a:pt x="830" y="628"/>
                  </a:lnTo>
                  <a:lnTo>
                    <a:pt x="852" y="635"/>
                  </a:lnTo>
                  <a:lnTo>
                    <a:pt x="854" y="636"/>
                  </a:lnTo>
                  <a:lnTo>
                    <a:pt x="858" y="637"/>
                  </a:lnTo>
                  <a:lnTo>
                    <a:pt x="862" y="637"/>
                  </a:lnTo>
                  <a:lnTo>
                    <a:pt x="867" y="635"/>
                  </a:lnTo>
                  <a:lnTo>
                    <a:pt x="874" y="630"/>
                  </a:lnTo>
                  <a:lnTo>
                    <a:pt x="1541" y="24"/>
                  </a:lnTo>
                  <a:lnTo>
                    <a:pt x="1559" y="11"/>
                  </a:lnTo>
                  <a:lnTo>
                    <a:pt x="1578" y="4"/>
                  </a:lnTo>
                  <a:lnTo>
                    <a:pt x="159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69" name="Freeform 371"/>
          <p:cNvSpPr>
            <a:spLocks noEditPoints="1"/>
          </p:cNvSpPr>
          <p:nvPr/>
        </p:nvSpPr>
        <p:spPr bwMode="auto">
          <a:xfrm>
            <a:off x="683877" y="5372635"/>
            <a:ext cx="137115" cy="106917"/>
          </a:xfrm>
          <a:custGeom>
            <a:avLst/>
            <a:gdLst>
              <a:gd name="T0" fmla="*/ 1041 w 3360"/>
              <a:gd name="T1" fmla="*/ 1459 h 2624"/>
              <a:gd name="T2" fmla="*/ 1151 w 3360"/>
              <a:gd name="T3" fmla="*/ 1575 h 2624"/>
              <a:gd name="T4" fmla="*/ 682 w 3360"/>
              <a:gd name="T5" fmla="*/ 1681 h 2624"/>
              <a:gd name="T6" fmla="*/ 3040 w 3360"/>
              <a:gd name="T7" fmla="*/ 2405 h 2624"/>
              <a:gd name="T8" fmla="*/ 2664 w 3360"/>
              <a:gd name="T9" fmla="*/ 1675 h 2624"/>
              <a:gd name="T10" fmla="*/ 2254 w 3360"/>
              <a:gd name="T11" fmla="*/ 1524 h 2624"/>
              <a:gd name="T12" fmla="*/ 2330 w 3360"/>
              <a:gd name="T13" fmla="*/ 1455 h 2624"/>
              <a:gd name="T14" fmla="*/ 2814 w 3360"/>
              <a:gd name="T15" fmla="*/ 1463 h 2624"/>
              <a:gd name="T16" fmla="*/ 3358 w 3360"/>
              <a:gd name="T17" fmla="*/ 2564 h 2624"/>
              <a:gd name="T18" fmla="*/ 3338 w 3360"/>
              <a:gd name="T19" fmla="*/ 2616 h 2624"/>
              <a:gd name="T20" fmla="*/ 38 w 3360"/>
              <a:gd name="T21" fmla="*/ 2622 h 2624"/>
              <a:gd name="T22" fmla="*/ 0 w 3360"/>
              <a:gd name="T23" fmla="*/ 2580 h 2624"/>
              <a:gd name="T24" fmla="*/ 534 w 3360"/>
              <a:gd name="T25" fmla="*/ 1473 h 2624"/>
              <a:gd name="T26" fmla="*/ 1679 w 3360"/>
              <a:gd name="T27" fmla="*/ 359 h 2624"/>
              <a:gd name="T28" fmla="*/ 1491 w 3360"/>
              <a:gd name="T29" fmla="*/ 405 h 2624"/>
              <a:gd name="T30" fmla="*/ 1349 w 3360"/>
              <a:gd name="T31" fmla="*/ 530 h 2624"/>
              <a:gd name="T32" fmla="*/ 1281 w 3360"/>
              <a:gd name="T33" fmla="*/ 709 h 2624"/>
              <a:gd name="T34" fmla="*/ 1304 w 3360"/>
              <a:gd name="T35" fmla="*/ 904 h 2624"/>
              <a:gd name="T36" fmla="*/ 1412 w 3360"/>
              <a:gd name="T37" fmla="*/ 1060 h 2624"/>
              <a:gd name="T38" fmla="*/ 1580 w 3360"/>
              <a:gd name="T39" fmla="*/ 1148 h 2624"/>
              <a:gd name="T40" fmla="*/ 1779 w 3360"/>
              <a:gd name="T41" fmla="*/ 1148 h 2624"/>
              <a:gd name="T42" fmla="*/ 1947 w 3360"/>
              <a:gd name="T43" fmla="*/ 1060 h 2624"/>
              <a:gd name="T44" fmla="*/ 2055 w 3360"/>
              <a:gd name="T45" fmla="*/ 904 h 2624"/>
              <a:gd name="T46" fmla="*/ 2078 w 3360"/>
              <a:gd name="T47" fmla="*/ 709 h 2624"/>
              <a:gd name="T48" fmla="*/ 2010 w 3360"/>
              <a:gd name="T49" fmla="*/ 530 h 2624"/>
              <a:gd name="T50" fmla="*/ 1868 w 3360"/>
              <a:gd name="T51" fmla="*/ 405 h 2624"/>
              <a:gd name="T52" fmla="*/ 1679 w 3360"/>
              <a:gd name="T53" fmla="*/ 359 h 2624"/>
              <a:gd name="T54" fmla="*/ 1880 w 3360"/>
              <a:gd name="T55" fmla="*/ 26 h 2624"/>
              <a:gd name="T56" fmla="*/ 2117 w 3360"/>
              <a:gd name="T57" fmla="*/ 138 h 2624"/>
              <a:gd name="T58" fmla="*/ 2301 w 3360"/>
              <a:gd name="T59" fmla="*/ 321 h 2624"/>
              <a:gd name="T60" fmla="*/ 2413 w 3360"/>
              <a:gd name="T61" fmla="*/ 558 h 2624"/>
              <a:gd name="T62" fmla="*/ 2439 w 3360"/>
              <a:gd name="T63" fmla="*/ 822 h 2624"/>
              <a:gd name="T64" fmla="*/ 2396 w 3360"/>
              <a:gd name="T65" fmla="*/ 1040 h 2624"/>
              <a:gd name="T66" fmla="*/ 2307 w 3360"/>
              <a:gd name="T67" fmla="*/ 1216 h 2624"/>
              <a:gd name="T68" fmla="*/ 2187 w 3360"/>
              <a:gd name="T69" fmla="*/ 1372 h 2624"/>
              <a:gd name="T70" fmla="*/ 2051 w 3360"/>
              <a:gd name="T71" fmla="*/ 1524 h 2624"/>
              <a:gd name="T72" fmla="*/ 1911 w 3360"/>
              <a:gd name="T73" fmla="*/ 1690 h 2624"/>
              <a:gd name="T74" fmla="*/ 1784 w 3360"/>
              <a:gd name="T75" fmla="*/ 1888 h 2624"/>
              <a:gd name="T76" fmla="*/ 1712 w 3360"/>
              <a:gd name="T77" fmla="*/ 2028 h 2624"/>
              <a:gd name="T78" fmla="*/ 1660 w 3360"/>
              <a:gd name="T79" fmla="*/ 2036 h 2624"/>
              <a:gd name="T80" fmla="*/ 1600 w 3360"/>
              <a:gd name="T81" fmla="*/ 1939 h 2624"/>
              <a:gd name="T82" fmla="*/ 1463 w 3360"/>
              <a:gd name="T83" fmla="*/ 1711 h 2624"/>
              <a:gd name="T84" fmla="*/ 1309 w 3360"/>
              <a:gd name="T85" fmla="*/ 1525 h 2624"/>
              <a:gd name="T86" fmla="*/ 1160 w 3360"/>
              <a:gd name="T87" fmla="*/ 1358 h 2624"/>
              <a:gd name="T88" fmla="*/ 1030 w 3360"/>
              <a:gd name="T89" fmla="*/ 1183 h 2624"/>
              <a:gd name="T90" fmla="*/ 944 w 3360"/>
              <a:gd name="T91" fmla="*/ 977 h 2624"/>
              <a:gd name="T92" fmla="*/ 921 w 3360"/>
              <a:gd name="T93" fmla="*/ 722 h 2624"/>
              <a:gd name="T94" fmla="*/ 981 w 3360"/>
              <a:gd name="T95" fmla="*/ 475 h 2624"/>
              <a:gd name="T96" fmla="*/ 1111 w 3360"/>
              <a:gd name="T97" fmla="*/ 262 h 2624"/>
              <a:gd name="T98" fmla="*/ 1301 w 3360"/>
              <a:gd name="T99" fmla="*/ 103 h 2624"/>
              <a:gd name="T100" fmla="*/ 1539 w 3360"/>
              <a:gd name="T101" fmla="*/ 13 h 26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3360" h="2624">
                <a:moveTo>
                  <a:pt x="574" y="1454"/>
                </a:moveTo>
                <a:lnTo>
                  <a:pt x="1018" y="1454"/>
                </a:lnTo>
                <a:lnTo>
                  <a:pt x="1029" y="1455"/>
                </a:lnTo>
                <a:lnTo>
                  <a:pt x="1041" y="1459"/>
                </a:lnTo>
                <a:lnTo>
                  <a:pt x="1051" y="1465"/>
                </a:lnTo>
                <a:lnTo>
                  <a:pt x="1059" y="1473"/>
                </a:lnTo>
                <a:lnTo>
                  <a:pt x="1105" y="1524"/>
                </a:lnTo>
                <a:lnTo>
                  <a:pt x="1151" y="1575"/>
                </a:lnTo>
                <a:lnTo>
                  <a:pt x="1238" y="1673"/>
                </a:lnTo>
                <a:lnTo>
                  <a:pt x="712" y="1673"/>
                </a:lnTo>
                <a:lnTo>
                  <a:pt x="696" y="1675"/>
                </a:lnTo>
                <a:lnTo>
                  <a:pt x="682" y="1681"/>
                </a:lnTo>
                <a:lnTo>
                  <a:pt x="671" y="1691"/>
                </a:lnTo>
                <a:lnTo>
                  <a:pt x="662" y="1703"/>
                </a:lnTo>
                <a:lnTo>
                  <a:pt x="320" y="2405"/>
                </a:lnTo>
                <a:lnTo>
                  <a:pt x="3040" y="2405"/>
                </a:lnTo>
                <a:lnTo>
                  <a:pt x="2698" y="1703"/>
                </a:lnTo>
                <a:lnTo>
                  <a:pt x="2689" y="1691"/>
                </a:lnTo>
                <a:lnTo>
                  <a:pt x="2678" y="1681"/>
                </a:lnTo>
                <a:lnTo>
                  <a:pt x="2664" y="1675"/>
                </a:lnTo>
                <a:lnTo>
                  <a:pt x="2648" y="1673"/>
                </a:lnTo>
                <a:lnTo>
                  <a:pt x="2121" y="1673"/>
                </a:lnTo>
                <a:lnTo>
                  <a:pt x="2208" y="1575"/>
                </a:lnTo>
                <a:lnTo>
                  <a:pt x="2254" y="1524"/>
                </a:lnTo>
                <a:lnTo>
                  <a:pt x="2300" y="1473"/>
                </a:lnTo>
                <a:lnTo>
                  <a:pt x="2308" y="1465"/>
                </a:lnTo>
                <a:lnTo>
                  <a:pt x="2318" y="1459"/>
                </a:lnTo>
                <a:lnTo>
                  <a:pt x="2330" y="1455"/>
                </a:lnTo>
                <a:lnTo>
                  <a:pt x="2341" y="1454"/>
                </a:lnTo>
                <a:lnTo>
                  <a:pt x="2786" y="1454"/>
                </a:lnTo>
                <a:lnTo>
                  <a:pt x="2800" y="1456"/>
                </a:lnTo>
                <a:lnTo>
                  <a:pt x="2814" y="1463"/>
                </a:lnTo>
                <a:lnTo>
                  <a:pt x="2826" y="1473"/>
                </a:lnTo>
                <a:lnTo>
                  <a:pt x="2835" y="1485"/>
                </a:lnTo>
                <a:lnTo>
                  <a:pt x="3352" y="2546"/>
                </a:lnTo>
                <a:lnTo>
                  <a:pt x="3358" y="2564"/>
                </a:lnTo>
                <a:lnTo>
                  <a:pt x="3360" y="2580"/>
                </a:lnTo>
                <a:lnTo>
                  <a:pt x="3357" y="2594"/>
                </a:lnTo>
                <a:lnTo>
                  <a:pt x="3349" y="2607"/>
                </a:lnTo>
                <a:lnTo>
                  <a:pt x="3338" y="2616"/>
                </a:lnTo>
                <a:lnTo>
                  <a:pt x="3322" y="2622"/>
                </a:lnTo>
                <a:lnTo>
                  <a:pt x="3303" y="2624"/>
                </a:lnTo>
                <a:lnTo>
                  <a:pt x="57" y="2624"/>
                </a:lnTo>
                <a:lnTo>
                  <a:pt x="38" y="2622"/>
                </a:lnTo>
                <a:lnTo>
                  <a:pt x="22" y="2616"/>
                </a:lnTo>
                <a:lnTo>
                  <a:pt x="11" y="2607"/>
                </a:lnTo>
                <a:lnTo>
                  <a:pt x="3" y="2594"/>
                </a:lnTo>
                <a:lnTo>
                  <a:pt x="0" y="2580"/>
                </a:lnTo>
                <a:lnTo>
                  <a:pt x="2" y="2564"/>
                </a:lnTo>
                <a:lnTo>
                  <a:pt x="8" y="2546"/>
                </a:lnTo>
                <a:lnTo>
                  <a:pt x="525" y="1485"/>
                </a:lnTo>
                <a:lnTo>
                  <a:pt x="534" y="1473"/>
                </a:lnTo>
                <a:lnTo>
                  <a:pt x="546" y="1463"/>
                </a:lnTo>
                <a:lnTo>
                  <a:pt x="560" y="1456"/>
                </a:lnTo>
                <a:lnTo>
                  <a:pt x="574" y="1454"/>
                </a:lnTo>
                <a:close/>
                <a:moveTo>
                  <a:pt x="1679" y="359"/>
                </a:moveTo>
                <a:lnTo>
                  <a:pt x="1629" y="362"/>
                </a:lnTo>
                <a:lnTo>
                  <a:pt x="1580" y="371"/>
                </a:lnTo>
                <a:lnTo>
                  <a:pt x="1534" y="386"/>
                </a:lnTo>
                <a:lnTo>
                  <a:pt x="1491" y="405"/>
                </a:lnTo>
                <a:lnTo>
                  <a:pt x="1450" y="431"/>
                </a:lnTo>
                <a:lnTo>
                  <a:pt x="1412" y="460"/>
                </a:lnTo>
                <a:lnTo>
                  <a:pt x="1379" y="494"/>
                </a:lnTo>
                <a:lnTo>
                  <a:pt x="1349" y="530"/>
                </a:lnTo>
                <a:lnTo>
                  <a:pt x="1325" y="571"/>
                </a:lnTo>
                <a:lnTo>
                  <a:pt x="1304" y="615"/>
                </a:lnTo>
                <a:lnTo>
                  <a:pt x="1290" y="662"/>
                </a:lnTo>
                <a:lnTo>
                  <a:pt x="1281" y="709"/>
                </a:lnTo>
                <a:lnTo>
                  <a:pt x="1278" y="760"/>
                </a:lnTo>
                <a:lnTo>
                  <a:pt x="1281" y="810"/>
                </a:lnTo>
                <a:lnTo>
                  <a:pt x="1290" y="859"/>
                </a:lnTo>
                <a:lnTo>
                  <a:pt x="1304" y="904"/>
                </a:lnTo>
                <a:lnTo>
                  <a:pt x="1325" y="948"/>
                </a:lnTo>
                <a:lnTo>
                  <a:pt x="1349" y="989"/>
                </a:lnTo>
                <a:lnTo>
                  <a:pt x="1379" y="1026"/>
                </a:lnTo>
                <a:lnTo>
                  <a:pt x="1412" y="1060"/>
                </a:lnTo>
                <a:lnTo>
                  <a:pt x="1450" y="1089"/>
                </a:lnTo>
                <a:lnTo>
                  <a:pt x="1491" y="1114"/>
                </a:lnTo>
                <a:lnTo>
                  <a:pt x="1534" y="1134"/>
                </a:lnTo>
                <a:lnTo>
                  <a:pt x="1580" y="1148"/>
                </a:lnTo>
                <a:lnTo>
                  <a:pt x="1629" y="1158"/>
                </a:lnTo>
                <a:lnTo>
                  <a:pt x="1679" y="1162"/>
                </a:lnTo>
                <a:lnTo>
                  <a:pt x="1730" y="1158"/>
                </a:lnTo>
                <a:lnTo>
                  <a:pt x="1779" y="1148"/>
                </a:lnTo>
                <a:lnTo>
                  <a:pt x="1825" y="1134"/>
                </a:lnTo>
                <a:lnTo>
                  <a:pt x="1868" y="1114"/>
                </a:lnTo>
                <a:lnTo>
                  <a:pt x="1909" y="1089"/>
                </a:lnTo>
                <a:lnTo>
                  <a:pt x="1947" y="1060"/>
                </a:lnTo>
                <a:lnTo>
                  <a:pt x="1980" y="1026"/>
                </a:lnTo>
                <a:lnTo>
                  <a:pt x="2010" y="989"/>
                </a:lnTo>
                <a:lnTo>
                  <a:pt x="2034" y="948"/>
                </a:lnTo>
                <a:lnTo>
                  <a:pt x="2055" y="904"/>
                </a:lnTo>
                <a:lnTo>
                  <a:pt x="2069" y="859"/>
                </a:lnTo>
                <a:lnTo>
                  <a:pt x="2078" y="810"/>
                </a:lnTo>
                <a:lnTo>
                  <a:pt x="2081" y="760"/>
                </a:lnTo>
                <a:lnTo>
                  <a:pt x="2078" y="709"/>
                </a:lnTo>
                <a:lnTo>
                  <a:pt x="2069" y="662"/>
                </a:lnTo>
                <a:lnTo>
                  <a:pt x="2055" y="615"/>
                </a:lnTo>
                <a:lnTo>
                  <a:pt x="2034" y="571"/>
                </a:lnTo>
                <a:lnTo>
                  <a:pt x="2010" y="530"/>
                </a:lnTo>
                <a:lnTo>
                  <a:pt x="1980" y="494"/>
                </a:lnTo>
                <a:lnTo>
                  <a:pt x="1947" y="460"/>
                </a:lnTo>
                <a:lnTo>
                  <a:pt x="1909" y="431"/>
                </a:lnTo>
                <a:lnTo>
                  <a:pt x="1868" y="405"/>
                </a:lnTo>
                <a:lnTo>
                  <a:pt x="1825" y="386"/>
                </a:lnTo>
                <a:lnTo>
                  <a:pt x="1779" y="371"/>
                </a:lnTo>
                <a:lnTo>
                  <a:pt x="1730" y="362"/>
                </a:lnTo>
                <a:lnTo>
                  <a:pt x="1679" y="359"/>
                </a:lnTo>
                <a:close/>
                <a:moveTo>
                  <a:pt x="1676" y="0"/>
                </a:moveTo>
                <a:lnTo>
                  <a:pt x="1746" y="3"/>
                </a:lnTo>
                <a:lnTo>
                  <a:pt x="1813" y="12"/>
                </a:lnTo>
                <a:lnTo>
                  <a:pt x="1880" y="26"/>
                </a:lnTo>
                <a:lnTo>
                  <a:pt x="1943" y="47"/>
                </a:lnTo>
                <a:lnTo>
                  <a:pt x="2004" y="72"/>
                </a:lnTo>
                <a:lnTo>
                  <a:pt x="2062" y="103"/>
                </a:lnTo>
                <a:lnTo>
                  <a:pt x="2117" y="138"/>
                </a:lnTo>
                <a:lnTo>
                  <a:pt x="2169" y="178"/>
                </a:lnTo>
                <a:lnTo>
                  <a:pt x="2217" y="222"/>
                </a:lnTo>
                <a:lnTo>
                  <a:pt x="2260" y="269"/>
                </a:lnTo>
                <a:lnTo>
                  <a:pt x="2301" y="321"/>
                </a:lnTo>
                <a:lnTo>
                  <a:pt x="2336" y="376"/>
                </a:lnTo>
                <a:lnTo>
                  <a:pt x="2367" y="434"/>
                </a:lnTo>
                <a:lnTo>
                  <a:pt x="2393" y="494"/>
                </a:lnTo>
                <a:lnTo>
                  <a:pt x="2413" y="558"/>
                </a:lnTo>
                <a:lnTo>
                  <a:pt x="2428" y="623"/>
                </a:lnTo>
                <a:lnTo>
                  <a:pt x="2438" y="690"/>
                </a:lnTo>
                <a:lnTo>
                  <a:pt x="2441" y="760"/>
                </a:lnTo>
                <a:lnTo>
                  <a:pt x="2439" y="822"/>
                </a:lnTo>
                <a:lnTo>
                  <a:pt x="2433" y="881"/>
                </a:lnTo>
                <a:lnTo>
                  <a:pt x="2423" y="937"/>
                </a:lnTo>
                <a:lnTo>
                  <a:pt x="2411" y="990"/>
                </a:lnTo>
                <a:lnTo>
                  <a:pt x="2396" y="1040"/>
                </a:lnTo>
                <a:lnTo>
                  <a:pt x="2377" y="1086"/>
                </a:lnTo>
                <a:lnTo>
                  <a:pt x="2356" y="1132"/>
                </a:lnTo>
                <a:lnTo>
                  <a:pt x="2333" y="1175"/>
                </a:lnTo>
                <a:lnTo>
                  <a:pt x="2307" y="1216"/>
                </a:lnTo>
                <a:lnTo>
                  <a:pt x="2280" y="1257"/>
                </a:lnTo>
                <a:lnTo>
                  <a:pt x="2250" y="1296"/>
                </a:lnTo>
                <a:lnTo>
                  <a:pt x="2219" y="1334"/>
                </a:lnTo>
                <a:lnTo>
                  <a:pt x="2187" y="1372"/>
                </a:lnTo>
                <a:lnTo>
                  <a:pt x="2153" y="1410"/>
                </a:lnTo>
                <a:lnTo>
                  <a:pt x="2120" y="1447"/>
                </a:lnTo>
                <a:lnTo>
                  <a:pt x="2085" y="1486"/>
                </a:lnTo>
                <a:lnTo>
                  <a:pt x="2051" y="1524"/>
                </a:lnTo>
                <a:lnTo>
                  <a:pt x="2015" y="1564"/>
                </a:lnTo>
                <a:lnTo>
                  <a:pt x="1980" y="1605"/>
                </a:lnTo>
                <a:lnTo>
                  <a:pt x="1946" y="1646"/>
                </a:lnTo>
                <a:lnTo>
                  <a:pt x="1911" y="1690"/>
                </a:lnTo>
                <a:lnTo>
                  <a:pt x="1878" y="1736"/>
                </a:lnTo>
                <a:lnTo>
                  <a:pt x="1845" y="1785"/>
                </a:lnTo>
                <a:lnTo>
                  <a:pt x="1814" y="1835"/>
                </a:lnTo>
                <a:lnTo>
                  <a:pt x="1784" y="1888"/>
                </a:lnTo>
                <a:lnTo>
                  <a:pt x="1756" y="1945"/>
                </a:lnTo>
                <a:lnTo>
                  <a:pt x="1730" y="2005"/>
                </a:lnTo>
                <a:lnTo>
                  <a:pt x="1722" y="2018"/>
                </a:lnTo>
                <a:lnTo>
                  <a:pt x="1712" y="2028"/>
                </a:lnTo>
                <a:lnTo>
                  <a:pt x="1699" y="2036"/>
                </a:lnTo>
                <a:lnTo>
                  <a:pt x="1686" y="2039"/>
                </a:lnTo>
                <a:lnTo>
                  <a:pt x="1673" y="2039"/>
                </a:lnTo>
                <a:lnTo>
                  <a:pt x="1660" y="2036"/>
                </a:lnTo>
                <a:lnTo>
                  <a:pt x="1647" y="2028"/>
                </a:lnTo>
                <a:lnTo>
                  <a:pt x="1636" y="2018"/>
                </a:lnTo>
                <a:lnTo>
                  <a:pt x="1629" y="2005"/>
                </a:lnTo>
                <a:lnTo>
                  <a:pt x="1600" y="1939"/>
                </a:lnTo>
                <a:lnTo>
                  <a:pt x="1568" y="1877"/>
                </a:lnTo>
                <a:lnTo>
                  <a:pt x="1534" y="1818"/>
                </a:lnTo>
                <a:lnTo>
                  <a:pt x="1500" y="1763"/>
                </a:lnTo>
                <a:lnTo>
                  <a:pt x="1463" y="1711"/>
                </a:lnTo>
                <a:lnTo>
                  <a:pt x="1425" y="1662"/>
                </a:lnTo>
                <a:lnTo>
                  <a:pt x="1388" y="1615"/>
                </a:lnTo>
                <a:lnTo>
                  <a:pt x="1349" y="1569"/>
                </a:lnTo>
                <a:lnTo>
                  <a:pt x="1309" y="1525"/>
                </a:lnTo>
                <a:lnTo>
                  <a:pt x="1271" y="1483"/>
                </a:lnTo>
                <a:lnTo>
                  <a:pt x="1233" y="1441"/>
                </a:lnTo>
                <a:lnTo>
                  <a:pt x="1195" y="1399"/>
                </a:lnTo>
                <a:lnTo>
                  <a:pt x="1160" y="1358"/>
                </a:lnTo>
                <a:lnTo>
                  <a:pt x="1124" y="1315"/>
                </a:lnTo>
                <a:lnTo>
                  <a:pt x="1091" y="1272"/>
                </a:lnTo>
                <a:lnTo>
                  <a:pt x="1060" y="1229"/>
                </a:lnTo>
                <a:lnTo>
                  <a:pt x="1030" y="1183"/>
                </a:lnTo>
                <a:lnTo>
                  <a:pt x="1005" y="1135"/>
                </a:lnTo>
                <a:lnTo>
                  <a:pt x="982" y="1085"/>
                </a:lnTo>
                <a:lnTo>
                  <a:pt x="961" y="1033"/>
                </a:lnTo>
                <a:lnTo>
                  <a:pt x="944" y="977"/>
                </a:lnTo>
                <a:lnTo>
                  <a:pt x="932" y="918"/>
                </a:lnTo>
                <a:lnTo>
                  <a:pt x="922" y="852"/>
                </a:lnTo>
                <a:lnTo>
                  <a:pt x="919" y="787"/>
                </a:lnTo>
                <a:lnTo>
                  <a:pt x="921" y="722"/>
                </a:lnTo>
                <a:lnTo>
                  <a:pt x="929" y="658"/>
                </a:lnTo>
                <a:lnTo>
                  <a:pt x="941" y="595"/>
                </a:lnTo>
                <a:lnTo>
                  <a:pt x="958" y="534"/>
                </a:lnTo>
                <a:lnTo>
                  <a:pt x="981" y="475"/>
                </a:lnTo>
                <a:lnTo>
                  <a:pt x="1007" y="418"/>
                </a:lnTo>
                <a:lnTo>
                  <a:pt x="1038" y="363"/>
                </a:lnTo>
                <a:lnTo>
                  <a:pt x="1072" y="311"/>
                </a:lnTo>
                <a:lnTo>
                  <a:pt x="1111" y="262"/>
                </a:lnTo>
                <a:lnTo>
                  <a:pt x="1153" y="216"/>
                </a:lnTo>
                <a:lnTo>
                  <a:pt x="1199" y="175"/>
                </a:lnTo>
                <a:lnTo>
                  <a:pt x="1248" y="136"/>
                </a:lnTo>
                <a:lnTo>
                  <a:pt x="1301" y="103"/>
                </a:lnTo>
                <a:lnTo>
                  <a:pt x="1356" y="72"/>
                </a:lnTo>
                <a:lnTo>
                  <a:pt x="1415" y="48"/>
                </a:lnTo>
                <a:lnTo>
                  <a:pt x="1476" y="27"/>
                </a:lnTo>
                <a:lnTo>
                  <a:pt x="1539" y="13"/>
                </a:lnTo>
                <a:lnTo>
                  <a:pt x="1606" y="4"/>
                </a:lnTo>
                <a:lnTo>
                  <a:pt x="1676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170" name="Group 1067"/>
          <p:cNvGrpSpPr/>
          <p:nvPr/>
        </p:nvGrpSpPr>
        <p:grpSpPr>
          <a:xfrm>
            <a:off x="691201" y="5513180"/>
            <a:ext cx="129791" cy="129791"/>
            <a:chOff x="9093200" y="1905001"/>
            <a:chExt cx="577850" cy="577850"/>
          </a:xfrm>
          <a:solidFill>
            <a:schemeClr val="bg1"/>
          </a:solidFill>
        </p:grpSpPr>
        <p:sp>
          <p:nvSpPr>
            <p:cNvPr id="171" name="Freeform 429"/>
            <p:cNvSpPr>
              <a:spLocks noEditPoints="1"/>
            </p:cNvSpPr>
            <p:nvPr/>
          </p:nvSpPr>
          <p:spPr bwMode="auto">
            <a:xfrm>
              <a:off x="9093200" y="1905001"/>
              <a:ext cx="577850" cy="577850"/>
            </a:xfrm>
            <a:custGeom>
              <a:avLst/>
              <a:gdLst>
                <a:gd name="T0" fmla="*/ 1532 w 3643"/>
                <a:gd name="T1" fmla="*/ 406 h 3643"/>
                <a:gd name="T2" fmla="*/ 1176 w 3643"/>
                <a:gd name="T3" fmla="*/ 530 h 3643"/>
                <a:gd name="T4" fmla="*/ 868 w 3643"/>
                <a:gd name="T5" fmla="*/ 737 h 3643"/>
                <a:gd name="T6" fmla="*/ 624 w 3643"/>
                <a:gd name="T7" fmla="*/ 1015 h 3643"/>
                <a:gd name="T8" fmla="*/ 457 w 3643"/>
                <a:gd name="T9" fmla="*/ 1347 h 3643"/>
                <a:gd name="T10" fmla="*/ 380 w 3643"/>
                <a:gd name="T11" fmla="*/ 1722 h 3643"/>
                <a:gd name="T12" fmla="*/ 407 w 3643"/>
                <a:gd name="T13" fmla="*/ 2111 h 3643"/>
                <a:gd name="T14" fmla="*/ 530 w 3643"/>
                <a:gd name="T15" fmla="*/ 2467 h 3643"/>
                <a:gd name="T16" fmla="*/ 737 w 3643"/>
                <a:gd name="T17" fmla="*/ 2775 h 3643"/>
                <a:gd name="T18" fmla="*/ 1015 w 3643"/>
                <a:gd name="T19" fmla="*/ 3019 h 3643"/>
                <a:gd name="T20" fmla="*/ 1347 w 3643"/>
                <a:gd name="T21" fmla="*/ 3186 h 3643"/>
                <a:gd name="T22" fmla="*/ 1723 w 3643"/>
                <a:gd name="T23" fmla="*/ 3263 h 3643"/>
                <a:gd name="T24" fmla="*/ 2113 w 3643"/>
                <a:gd name="T25" fmla="*/ 3236 h 3643"/>
                <a:gd name="T26" fmla="*/ 2469 w 3643"/>
                <a:gd name="T27" fmla="*/ 3113 h 3643"/>
                <a:gd name="T28" fmla="*/ 2775 w 3643"/>
                <a:gd name="T29" fmla="*/ 2906 h 3643"/>
                <a:gd name="T30" fmla="*/ 3019 w 3643"/>
                <a:gd name="T31" fmla="*/ 2628 h 3643"/>
                <a:gd name="T32" fmla="*/ 3186 w 3643"/>
                <a:gd name="T33" fmla="*/ 2294 h 3643"/>
                <a:gd name="T34" fmla="*/ 3263 w 3643"/>
                <a:gd name="T35" fmla="*/ 1920 h 3643"/>
                <a:gd name="T36" fmla="*/ 3236 w 3643"/>
                <a:gd name="T37" fmla="*/ 1530 h 3643"/>
                <a:gd name="T38" fmla="*/ 3113 w 3643"/>
                <a:gd name="T39" fmla="*/ 1174 h 3643"/>
                <a:gd name="T40" fmla="*/ 2906 w 3643"/>
                <a:gd name="T41" fmla="*/ 868 h 3643"/>
                <a:gd name="T42" fmla="*/ 2628 w 3643"/>
                <a:gd name="T43" fmla="*/ 624 h 3643"/>
                <a:gd name="T44" fmla="*/ 2296 w 3643"/>
                <a:gd name="T45" fmla="*/ 457 h 3643"/>
                <a:gd name="T46" fmla="*/ 1921 w 3643"/>
                <a:gd name="T47" fmla="*/ 380 h 3643"/>
                <a:gd name="T48" fmla="*/ 2042 w 3643"/>
                <a:gd name="T49" fmla="*/ 13 h 3643"/>
                <a:gd name="T50" fmla="*/ 2457 w 3643"/>
                <a:gd name="T51" fmla="*/ 114 h 3643"/>
                <a:gd name="T52" fmla="*/ 2828 w 3643"/>
                <a:gd name="T53" fmla="*/ 304 h 3643"/>
                <a:gd name="T54" fmla="*/ 3145 w 3643"/>
                <a:gd name="T55" fmla="*/ 571 h 3643"/>
                <a:gd name="T56" fmla="*/ 3394 w 3643"/>
                <a:gd name="T57" fmla="*/ 903 h 3643"/>
                <a:gd name="T58" fmla="*/ 3563 w 3643"/>
                <a:gd name="T59" fmla="*/ 1286 h 3643"/>
                <a:gd name="T60" fmla="*/ 3640 w 3643"/>
                <a:gd name="T61" fmla="*/ 1710 h 3643"/>
                <a:gd name="T62" fmla="*/ 3613 w 3643"/>
                <a:gd name="T63" fmla="*/ 2148 h 3643"/>
                <a:gd name="T64" fmla="*/ 3489 w 3643"/>
                <a:gd name="T65" fmla="*/ 2553 h 3643"/>
                <a:gd name="T66" fmla="*/ 3278 w 3643"/>
                <a:gd name="T67" fmla="*/ 2912 h 3643"/>
                <a:gd name="T68" fmla="*/ 2994 w 3643"/>
                <a:gd name="T69" fmla="*/ 3214 h 3643"/>
                <a:gd name="T70" fmla="*/ 2648 w 3643"/>
                <a:gd name="T71" fmla="*/ 3443 h 3643"/>
                <a:gd name="T72" fmla="*/ 2254 w 3643"/>
                <a:gd name="T73" fmla="*/ 3591 h 3643"/>
                <a:gd name="T74" fmla="*/ 1822 w 3643"/>
                <a:gd name="T75" fmla="*/ 3643 h 3643"/>
                <a:gd name="T76" fmla="*/ 1390 w 3643"/>
                <a:gd name="T77" fmla="*/ 3591 h 3643"/>
                <a:gd name="T78" fmla="*/ 995 w 3643"/>
                <a:gd name="T79" fmla="*/ 3443 h 3643"/>
                <a:gd name="T80" fmla="*/ 649 w 3643"/>
                <a:gd name="T81" fmla="*/ 3214 h 3643"/>
                <a:gd name="T82" fmla="*/ 365 w 3643"/>
                <a:gd name="T83" fmla="*/ 2912 h 3643"/>
                <a:gd name="T84" fmla="*/ 154 w 3643"/>
                <a:gd name="T85" fmla="*/ 2553 h 3643"/>
                <a:gd name="T86" fmla="*/ 30 w 3643"/>
                <a:gd name="T87" fmla="*/ 2148 h 3643"/>
                <a:gd name="T88" fmla="*/ 0 w 3643"/>
                <a:gd name="T89" fmla="*/ 1821 h 3643"/>
                <a:gd name="T90" fmla="*/ 52 w 3643"/>
                <a:gd name="T91" fmla="*/ 1389 h 3643"/>
                <a:gd name="T92" fmla="*/ 200 w 3643"/>
                <a:gd name="T93" fmla="*/ 995 h 3643"/>
                <a:gd name="T94" fmla="*/ 429 w 3643"/>
                <a:gd name="T95" fmla="*/ 649 h 3643"/>
                <a:gd name="T96" fmla="*/ 730 w 3643"/>
                <a:gd name="T97" fmla="*/ 364 h 3643"/>
                <a:gd name="T98" fmla="*/ 1089 w 3643"/>
                <a:gd name="T99" fmla="*/ 153 h 3643"/>
                <a:gd name="T100" fmla="*/ 1495 w 3643"/>
                <a:gd name="T101" fmla="*/ 29 h 36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643" h="3643">
                  <a:moveTo>
                    <a:pt x="1822" y="377"/>
                  </a:moveTo>
                  <a:lnTo>
                    <a:pt x="1723" y="380"/>
                  </a:lnTo>
                  <a:lnTo>
                    <a:pt x="1626" y="390"/>
                  </a:lnTo>
                  <a:lnTo>
                    <a:pt x="1532" y="406"/>
                  </a:lnTo>
                  <a:lnTo>
                    <a:pt x="1438" y="428"/>
                  </a:lnTo>
                  <a:lnTo>
                    <a:pt x="1347" y="457"/>
                  </a:lnTo>
                  <a:lnTo>
                    <a:pt x="1260" y="490"/>
                  </a:lnTo>
                  <a:lnTo>
                    <a:pt x="1176" y="530"/>
                  </a:lnTo>
                  <a:lnTo>
                    <a:pt x="1093" y="574"/>
                  </a:lnTo>
                  <a:lnTo>
                    <a:pt x="1015" y="624"/>
                  </a:lnTo>
                  <a:lnTo>
                    <a:pt x="939" y="679"/>
                  </a:lnTo>
                  <a:lnTo>
                    <a:pt x="868" y="737"/>
                  </a:lnTo>
                  <a:lnTo>
                    <a:pt x="801" y="801"/>
                  </a:lnTo>
                  <a:lnTo>
                    <a:pt x="737" y="868"/>
                  </a:lnTo>
                  <a:lnTo>
                    <a:pt x="679" y="939"/>
                  </a:lnTo>
                  <a:lnTo>
                    <a:pt x="624" y="1015"/>
                  </a:lnTo>
                  <a:lnTo>
                    <a:pt x="574" y="1092"/>
                  </a:lnTo>
                  <a:lnTo>
                    <a:pt x="530" y="1174"/>
                  </a:lnTo>
                  <a:lnTo>
                    <a:pt x="491" y="1260"/>
                  </a:lnTo>
                  <a:lnTo>
                    <a:pt x="457" y="1347"/>
                  </a:lnTo>
                  <a:lnTo>
                    <a:pt x="429" y="1437"/>
                  </a:lnTo>
                  <a:lnTo>
                    <a:pt x="407" y="1530"/>
                  </a:lnTo>
                  <a:lnTo>
                    <a:pt x="390" y="1626"/>
                  </a:lnTo>
                  <a:lnTo>
                    <a:pt x="380" y="1722"/>
                  </a:lnTo>
                  <a:lnTo>
                    <a:pt x="377" y="1821"/>
                  </a:lnTo>
                  <a:lnTo>
                    <a:pt x="380" y="1920"/>
                  </a:lnTo>
                  <a:lnTo>
                    <a:pt x="390" y="2017"/>
                  </a:lnTo>
                  <a:lnTo>
                    <a:pt x="407" y="2111"/>
                  </a:lnTo>
                  <a:lnTo>
                    <a:pt x="429" y="2205"/>
                  </a:lnTo>
                  <a:lnTo>
                    <a:pt x="457" y="2294"/>
                  </a:lnTo>
                  <a:lnTo>
                    <a:pt x="491" y="2383"/>
                  </a:lnTo>
                  <a:lnTo>
                    <a:pt x="530" y="2467"/>
                  </a:lnTo>
                  <a:lnTo>
                    <a:pt x="574" y="2550"/>
                  </a:lnTo>
                  <a:lnTo>
                    <a:pt x="624" y="2628"/>
                  </a:lnTo>
                  <a:lnTo>
                    <a:pt x="679" y="2703"/>
                  </a:lnTo>
                  <a:lnTo>
                    <a:pt x="737" y="2775"/>
                  </a:lnTo>
                  <a:lnTo>
                    <a:pt x="801" y="2842"/>
                  </a:lnTo>
                  <a:lnTo>
                    <a:pt x="868" y="2906"/>
                  </a:lnTo>
                  <a:lnTo>
                    <a:pt x="939" y="2964"/>
                  </a:lnTo>
                  <a:lnTo>
                    <a:pt x="1015" y="3019"/>
                  </a:lnTo>
                  <a:lnTo>
                    <a:pt x="1093" y="3068"/>
                  </a:lnTo>
                  <a:lnTo>
                    <a:pt x="1176" y="3113"/>
                  </a:lnTo>
                  <a:lnTo>
                    <a:pt x="1260" y="3152"/>
                  </a:lnTo>
                  <a:lnTo>
                    <a:pt x="1347" y="3186"/>
                  </a:lnTo>
                  <a:lnTo>
                    <a:pt x="1438" y="3214"/>
                  </a:lnTo>
                  <a:lnTo>
                    <a:pt x="1532" y="3236"/>
                  </a:lnTo>
                  <a:lnTo>
                    <a:pt x="1626" y="3253"/>
                  </a:lnTo>
                  <a:lnTo>
                    <a:pt x="1723" y="3263"/>
                  </a:lnTo>
                  <a:lnTo>
                    <a:pt x="1822" y="3266"/>
                  </a:lnTo>
                  <a:lnTo>
                    <a:pt x="1921" y="3263"/>
                  </a:lnTo>
                  <a:lnTo>
                    <a:pt x="2017" y="3253"/>
                  </a:lnTo>
                  <a:lnTo>
                    <a:pt x="2113" y="3236"/>
                  </a:lnTo>
                  <a:lnTo>
                    <a:pt x="2205" y="3214"/>
                  </a:lnTo>
                  <a:lnTo>
                    <a:pt x="2296" y="3186"/>
                  </a:lnTo>
                  <a:lnTo>
                    <a:pt x="2383" y="3152"/>
                  </a:lnTo>
                  <a:lnTo>
                    <a:pt x="2469" y="3113"/>
                  </a:lnTo>
                  <a:lnTo>
                    <a:pt x="2550" y="3068"/>
                  </a:lnTo>
                  <a:lnTo>
                    <a:pt x="2628" y="3019"/>
                  </a:lnTo>
                  <a:lnTo>
                    <a:pt x="2704" y="2964"/>
                  </a:lnTo>
                  <a:lnTo>
                    <a:pt x="2775" y="2906"/>
                  </a:lnTo>
                  <a:lnTo>
                    <a:pt x="2842" y="2842"/>
                  </a:lnTo>
                  <a:lnTo>
                    <a:pt x="2906" y="2775"/>
                  </a:lnTo>
                  <a:lnTo>
                    <a:pt x="2964" y="2703"/>
                  </a:lnTo>
                  <a:lnTo>
                    <a:pt x="3019" y="2628"/>
                  </a:lnTo>
                  <a:lnTo>
                    <a:pt x="3069" y="2550"/>
                  </a:lnTo>
                  <a:lnTo>
                    <a:pt x="3113" y="2467"/>
                  </a:lnTo>
                  <a:lnTo>
                    <a:pt x="3152" y="2383"/>
                  </a:lnTo>
                  <a:lnTo>
                    <a:pt x="3186" y="2294"/>
                  </a:lnTo>
                  <a:lnTo>
                    <a:pt x="3214" y="2205"/>
                  </a:lnTo>
                  <a:lnTo>
                    <a:pt x="3236" y="2111"/>
                  </a:lnTo>
                  <a:lnTo>
                    <a:pt x="3253" y="2017"/>
                  </a:lnTo>
                  <a:lnTo>
                    <a:pt x="3263" y="1920"/>
                  </a:lnTo>
                  <a:lnTo>
                    <a:pt x="3266" y="1821"/>
                  </a:lnTo>
                  <a:lnTo>
                    <a:pt x="3263" y="1722"/>
                  </a:lnTo>
                  <a:lnTo>
                    <a:pt x="3253" y="1626"/>
                  </a:lnTo>
                  <a:lnTo>
                    <a:pt x="3236" y="1530"/>
                  </a:lnTo>
                  <a:lnTo>
                    <a:pt x="3214" y="1437"/>
                  </a:lnTo>
                  <a:lnTo>
                    <a:pt x="3186" y="1347"/>
                  </a:lnTo>
                  <a:lnTo>
                    <a:pt x="3152" y="1260"/>
                  </a:lnTo>
                  <a:lnTo>
                    <a:pt x="3113" y="1174"/>
                  </a:lnTo>
                  <a:lnTo>
                    <a:pt x="3069" y="1092"/>
                  </a:lnTo>
                  <a:lnTo>
                    <a:pt x="3019" y="1015"/>
                  </a:lnTo>
                  <a:lnTo>
                    <a:pt x="2964" y="939"/>
                  </a:lnTo>
                  <a:lnTo>
                    <a:pt x="2906" y="868"/>
                  </a:lnTo>
                  <a:lnTo>
                    <a:pt x="2842" y="801"/>
                  </a:lnTo>
                  <a:lnTo>
                    <a:pt x="2775" y="737"/>
                  </a:lnTo>
                  <a:lnTo>
                    <a:pt x="2704" y="679"/>
                  </a:lnTo>
                  <a:lnTo>
                    <a:pt x="2628" y="624"/>
                  </a:lnTo>
                  <a:lnTo>
                    <a:pt x="2550" y="574"/>
                  </a:lnTo>
                  <a:lnTo>
                    <a:pt x="2469" y="530"/>
                  </a:lnTo>
                  <a:lnTo>
                    <a:pt x="2383" y="490"/>
                  </a:lnTo>
                  <a:lnTo>
                    <a:pt x="2296" y="457"/>
                  </a:lnTo>
                  <a:lnTo>
                    <a:pt x="2205" y="428"/>
                  </a:lnTo>
                  <a:lnTo>
                    <a:pt x="2113" y="406"/>
                  </a:lnTo>
                  <a:lnTo>
                    <a:pt x="2017" y="390"/>
                  </a:lnTo>
                  <a:lnTo>
                    <a:pt x="1921" y="380"/>
                  </a:lnTo>
                  <a:lnTo>
                    <a:pt x="1822" y="377"/>
                  </a:lnTo>
                  <a:close/>
                  <a:moveTo>
                    <a:pt x="1822" y="0"/>
                  </a:moveTo>
                  <a:lnTo>
                    <a:pt x="1932" y="3"/>
                  </a:lnTo>
                  <a:lnTo>
                    <a:pt x="2042" y="13"/>
                  </a:lnTo>
                  <a:lnTo>
                    <a:pt x="2148" y="29"/>
                  </a:lnTo>
                  <a:lnTo>
                    <a:pt x="2254" y="51"/>
                  </a:lnTo>
                  <a:lnTo>
                    <a:pt x="2357" y="80"/>
                  </a:lnTo>
                  <a:lnTo>
                    <a:pt x="2457" y="114"/>
                  </a:lnTo>
                  <a:lnTo>
                    <a:pt x="2554" y="153"/>
                  </a:lnTo>
                  <a:lnTo>
                    <a:pt x="2648" y="198"/>
                  </a:lnTo>
                  <a:lnTo>
                    <a:pt x="2740" y="248"/>
                  </a:lnTo>
                  <a:lnTo>
                    <a:pt x="2828" y="304"/>
                  </a:lnTo>
                  <a:lnTo>
                    <a:pt x="2913" y="364"/>
                  </a:lnTo>
                  <a:lnTo>
                    <a:pt x="2994" y="429"/>
                  </a:lnTo>
                  <a:lnTo>
                    <a:pt x="3072" y="498"/>
                  </a:lnTo>
                  <a:lnTo>
                    <a:pt x="3145" y="571"/>
                  </a:lnTo>
                  <a:lnTo>
                    <a:pt x="3214" y="649"/>
                  </a:lnTo>
                  <a:lnTo>
                    <a:pt x="3278" y="730"/>
                  </a:lnTo>
                  <a:lnTo>
                    <a:pt x="3339" y="814"/>
                  </a:lnTo>
                  <a:lnTo>
                    <a:pt x="3394" y="903"/>
                  </a:lnTo>
                  <a:lnTo>
                    <a:pt x="3445" y="995"/>
                  </a:lnTo>
                  <a:lnTo>
                    <a:pt x="3489" y="1089"/>
                  </a:lnTo>
                  <a:lnTo>
                    <a:pt x="3529" y="1186"/>
                  </a:lnTo>
                  <a:lnTo>
                    <a:pt x="3563" y="1286"/>
                  </a:lnTo>
                  <a:lnTo>
                    <a:pt x="3591" y="1389"/>
                  </a:lnTo>
                  <a:lnTo>
                    <a:pt x="3613" y="1494"/>
                  </a:lnTo>
                  <a:lnTo>
                    <a:pt x="3630" y="1601"/>
                  </a:lnTo>
                  <a:lnTo>
                    <a:pt x="3640" y="1710"/>
                  </a:lnTo>
                  <a:lnTo>
                    <a:pt x="3643" y="1821"/>
                  </a:lnTo>
                  <a:lnTo>
                    <a:pt x="3640" y="1932"/>
                  </a:lnTo>
                  <a:lnTo>
                    <a:pt x="3630" y="2040"/>
                  </a:lnTo>
                  <a:lnTo>
                    <a:pt x="3613" y="2148"/>
                  </a:lnTo>
                  <a:lnTo>
                    <a:pt x="3591" y="2253"/>
                  </a:lnTo>
                  <a:lnTo>
                    <a:pt x="3563" y="2355"/>
                  </a:lnTo>
                  <a:lnTo>
                    <a:pt x="3529" y="2456"/>
                  </a:lnTo>
                  <a:lnTo>
                    <a:pt x="3489" y="2553"/>
                  </a:lnTo>
                  <a:lnTo>
                    <a:pt x="3445" y="2648"/>
                  </a:lnTo>
                  <a:lnTo>
                    <a:pt x="3394" y="2739"/>
                  </a:lnTo>
                  <a:lnTo>
                    <a:pt x="3339" y="2828"/>
                  </a:lnTo>
                  <a:lnTo>
                    <a:pt x="3278" y="2912"/>
                  </a:lnTo>
                  <a:lnTo>
                    <a:pt x="3214" y="2994"/>
                  </a:lnTo>
                  <a:lnTo>
                    <a:pt x="3145" y="3071"/>
                  </a:lnTo>
                  <a:lnTo>
                    <a:pt x="3072" y="3144"/>
                  </a:lnTo>
                  <a:lnTo>
                    <a:pt x="2994" y="3214"/>
                  </a:lnTo>
                  <a:lnTo>
                    <a:pt x="2913" y="3278"/>
                  </a:lnTo>
                  <a:lnTo>
                    <a:pt x="2828" y="3338"/>
                  </a:lnTo>
                  <a:lnTo>
                    <a:pt x="2740" y="3394"/>
                  </a:lnTo>
                  <a:lnTo>
                    <a:pt x="2648" y="3443"/>
                  </a:lnTo>
                  <a:lnTo>
                    <a:pt x="2554" y="3489"/>
                  </a:lnTo>
                  <a:lnTo>
                    <a:pt x="2457" y="3529"/>
                  </a:lnTo>
                  <a:lnTo>
                    <a:pt x="2357" y="3562"/>
                  </a:lnTo>
                  <a:lnTo>
                    <a:pt x="2254" y="3591"/>
                  </a:lnTo>
                  <a:lnTo>
                    <a:pt x="2148" y="3613"/>
                  </a:lnTo>
                  <a:lnTo>
                    <a:pt x="2042" y="3630"/>
                  </a:lnTo>
                  <a:lnTo>
                    <a:pt x="1932" y="3640"/>
                  </a:lnTo>
                  <a:lnTo>
                    <a:pt x="1822" y="3643"/>
                  </a:lnTo>
                  <a:lnTo>
                    <a:pt x="1711" y="3640"/>
                  </a:lnTo>
                  <a:lnTo>
                    <a:pt x="1601" y="3630"/>
                  </a:lnTo>
                  <a:lnTo>
                    <a:pt x="1495" y="3613"/>
                  </a:lnTo>
                  <a:lnTo>
                    <a:pt x="1390" y="3591"/>
                  </a:lnTo>
                  <a:lnTo>
                    <a:pt x="1288" y="3562"/>
                  </a:lnTo>
                  <a:lnTo>
                    <a:pt x="1187" y="3529"/>
                  </a:lnTo>
                  <a:lnTo>
                    <a:pt x="1089" y="3489"/>
                  </a:lnTo>
                  <a:lnTo>
                    <a:pt x="995" y="3443"/>
                  </a:lnTo>
                  <a:lnTo>
                    <a:pt x="903" y="3394"/>
                  </a:lnTo>
                  <a:lnTo>
                    <a:pt x="815" y="3338"/>
                  </a:lnTo>
                  <a:lnTo>
                    <a:pt x="730" y="3278"/>
                  </a:lnTo>
                  <a:lnTo>
                    <a:pt x="649" y="3214"/>
                  </a:lnTo>
                  <a:lnTo>
                    <a:pt x="571" y="3144"/>
                  </a:lnTo>
                  <a:lnTo>
                    <a:pt x="498" y="3071"/>
                  </a:lnTo>
                  <a:lnTo>
                    <a:pt x="429" y="2994"/>
                  </a:lnTo>
                  <a:lnTo>
                    <a:pt x="365" y="2912"/>
                  </a:lnTo>
                  <a:lnTo>
                    <a:pt x="305" y="2828"/>
                  </a:lnTo>
                  <a:lnTo>
                    <a:pt x="249" y="2739"/>
                  </a:lnTo>
                  <a:lnTo>
                    <a:pt x="200" y="2648"/>
                  </a:lnTo>
                  <a:lnTo>
                    <a:pt x="154" y="2553"/>
                  </a:lnTo>
                  <a:lnTo>
                    <a:pt x="114" y="2456"/>
                  </a:lnTo>
                  <a:lnTo>
                    <a:pt x="80" y="2355"/>
                  </a:lnTo>
                  <a:lnTo>
                    <a:pt x="52" y="2253"/>
                  </a:lnTo>
                  <a:lnTo>
                    <a:pt x="30" y="2148"/>
                  </a:lnTo>
                  <a:lnTo>
                    <a:pt x="13" y="2040"/>
                  </a:lnTo>
                  <a:lnTo>
                    <a:pt x="3" y="1932"/>
                  </a:lnTo>
                  <a:lnTo>
                    <a:pt x="0" y="1821"/>
                  </a:lnTo>
                  <a:lnTo>
                    <a:pt x="0" y="1821"/>
                  </a:lnTo>
                  <a:lnTo>
                    <a:pt x="3" y="1710"/>
                  </a:lnTo>
                  <a:lnTo>
                    <a:pt x="13" y="1601"/>
                  </a:lnTo>
                  <a:lnTo>
                    <a:pt x="30" y="1494"/>
                  </a:lnTo>
                  <a:lnTo>
                    <a:pt x="52" y="1389"/>
                  </a:lnTo>
                  <a:lnTo>
                    <a:pt x="80" y="1286"/>
                  </a:lnTo>
                  <a:lnTo>
                    <a:pt x="114" y="1186"/>
                  </a:lnTo>
                  <a:lnTo>
                    <a:pt x="154" y="1089"/>
                  </a:lnTo>
                  <a:lnTo>
                    <a:pt x="200" y="995"/>
                  </a:lnTo>
                  <a:lnTo>
                    <a:pt x="249" y="903"/>
                  </a:lnTo>
                  <a:lnTo>
                    <a:pt x="305" y="814"/>
                  </a:lnTo>
                  <a:lnTo>
                    <a:pt x="365" y="730"/>
                  </a:lnTo>
                  <a:lnTo>
                    <a:pt x="429" y="649"/>
                  </a:lnTo>
                  <a:lnTo>
                    <a:pt x="498" y="571"/>
                  </a:lnTo>
                  <a:lnTo>
                    <a:pt x="571" y="498"/>
                  </a:lnTo>
                  <a:lnTo>
                    <a:pt x="649" y="429"/>
                  </a:lnTo>
                  <a:lnTo>
                    <a:pt x="730" y="364"/>
                  </a:lnTo>
                  <a:lnTo>
                    <a:pt x="815" y="304"/>
                  </a:lnTo>
                  <a:lnTo>
                    <a:pt x="903" y="248"/>
                  </a:lnTo>
                  <a:lnTo>
                    <a:pt x="995" y="198"/>
                  </a:lnTo>
                  <a:lnTo>
                    <a:pt x="1089" y="153"/>
                  </a:lnTo>
                  <a:lnTo>
                    <a:pt x="1187" y="114"/>
                  </a:lnTo>
                  <a:lnTo>
                    <a:pt x="1288" y="80"/>
                  </a:lnTo>
                  <a:lnTo>
                    <a:pt x="1390" y="51"/>
                  </a:lnTo>
                  <a:lnTo>
                    <a:pt x="1495" y="29"/>
                  </a:lnTo>
                  <a:lnTo>
                    <a:pt x="1601" y="13"/>
                  </a:lnTo>
                  <a:lnTo>
                    <a:pt x="1711" y="3"/>
                  </a:lnTo>
                  <a:lnTo>
                    <a:pt x="182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2" name="Freeform 430"/>
            <p:cNvSpPr>
              <a:spLocks/>
            </p:cNvSpPr>
            <p:nvPr/>
          </p:nvSpPr>
          <p:spPr bwMode="auto">
            <a:xfrm>
              <a:off x="9290050" y="2016126"/>
              <a:ext cx="184150" cy="355600"/>
            </a:xfrm>
            <a:custGeom>
              <a:avLst/>
              <a:gdLst>
                <a:gd name="T0" fmla="*/ 690 w 1158"/>
                <a:gd name="T1" fmla="*/ 9 h 2235"/>
                <a:gd name="T2" fmla="*/ 720 w 1158"/>
                <a:gd name="T3" fmla="*/ 71 h 2235"/>
                <a:gd name="T4" fmla="*/ 722 w 1158"/>
                <a:gd name="T5" fmla="*/ 193 h 2235"/>
                <a:gd name="T6" fmla="*/ 751 w 1158"/>
                <a:gd name="T7" fmla="*/ 241 h 2235"/>
                <a:gd name="T8" fmla="*/ 876 w 1158"/>
                <a:gd name="T9" fmla="*/ 266 h 2235"/>
                <a:gd name="T10" fmla="*/ 1056 w 1158"/>
                <a:gd name="T11" fmla="*/ 329 h 2235"/>
                <a:gd name="T12" fmla="*/ 1084 w 1158"/>
                <a:gd name="T13" fmla="*/ 385 h 2235"/>
                <a:gd name="T14" fmla="*/ 1018 w 1158"/>
                <a:gd name="T15" fmla="*/ 607 h 2235"/>
                <a:gd name="T16" fmla="*/ 974 w 1158"/>
                <a:gd name="T17" fmla="*/ 638 h 2235"/>
                <a:gd name="T18" fmla="*/ 801 w 1158"/>
                <a:gd name="T19" fmla="*/ 576 h 2235"/>
                <a:gd name="T20" fmla="*/ 559 w 1158"/>
                <a:gd name="T21" fmla="*/ 558 h 2235"/>
                <a:gd name="T22" fmla="*/ 450 w 1158"/>
                <a:gd name="T23" fmla="*/ 606 h 2235"/>
                <a:gd name="T24" fmla="*/ 408 w 1158"/>
                <a:gd name="T25" fmla="*/ 693 h 2235"/>
                <a:gd name="T26" fmla="*/ 444 w 1158"/>
                <a:gd name="T27" fmla="*/ 786 h 2235"/>
                <a:gd name="T28" fmla="*/ 576 w 1158"/>
                <a:gd name="T29" fmla="*/ 874 h 2235"/>
                <a:gd name="T30" fmla="*/ 823 w 1158"/>
                <a:gd name="T31" fmla="*/ 980 h 2235"/>
                <a:gd name="T32" fmla="*/ 1018 w 1158"/>
                <a:gd name="T33" fmla="*/ 1114 h 2235"/>
                <a:gd name="T34" fmla="*/ 1127 w 1158"/>
                <a:gd name="T35" fmla="*/ 1284 h 2235"/>
                <a:gd name="T36" fmla="*/ 1158 w 1158"/>
                <a:gd name="T37" fmla="*/ 1480 h 2235"/>
                <a:gd name="T38" fmla="*/ 1107 w 1158"/>
                <a:gd name="T39" fmla="*/ 1673 h 2235"/>
                <a:gd name="T40" fmla="*/ 971 w 1158"/>
                <a:gd name="T41" fmla="*/ 1839 h 2235"/>
                <a:gd name="T42" fmla="*/ 777 w 1158"/>
                <a:gd name="T43" fmla="*/ 1937 h 2235"/>
                <a:gd name="T44" fmla="*/ 716 w 1158"/>
                <a:gd name="T45" fmla="*/ 1982 h 2235"/>
                <a:gd name="T46" fmla="*/ 710 w 1158"/>
                <a:gd name="T47" fmla="*/ 2168 h 2235"/>
                <a:gd name="T48" fmla="*/ 680 w 1158"/>
                <a:gd name="T49" fmla="*/ 2227 h 2235"/>
                <a:gd name="T50" fmla="*/ 468 w 1158"/>
                <a:gd name="T51" fmla="*/ 2233 h 2235"/>
                <a:gd name="T52" fmla="*/ 424 w 1158"/>
                <a:gd name="T53" fmla="*/ 2185 h 2235"/>
                <a:gd name="T54" fmla="*/ 418 w 1158"/>
                <a:gd name="T55" fmla="*/ 2013 h 2235"/>
                <a:gd name="T56" fmla="*/ 386 w 1158"/>
                <a:gd name="T57" fmla="*/ 1974 h 2235"/>
                <a:gd name="T58" fmla="*/ 229 w 1158"/>
                <a:gd name="T59" fmla="*/ 1943 h 2235"/>
                <a:gd name="T60" fmla="*/ 42 w 1158"/>
                <a:gd name="T61" fmla="*/ 1874 h 2235"/>
                <a:gd name="T62" fmla="*/ 0 w 1158"/>
                <a:gd name="T63" fmla="*/ 1826 h 2235"/>
                <a:gd name="T64" fmla="*/ 31 w 1158"/>
                <a:gd name="T65" fmla="*/ 1684 h 2235"/>
                <a:gd name="T66" fmla="*/ 78 w 1158"/>
                <a:gd name="T67" fmla="*/ 1556 h 2235"/>
                <a:gd name="T68" fmla="*/ 128 w 1158"/>
                <a:gd name="T69" fmla="*/ 1554 h 2235"/>
                <a:gd name="T70" fmla="*/ 327 w 1158"/>
                <a:gd name="T71" fmla="*/ 1632 h 2235"/>
                <a:gd name="T72" fmla="*/ 557 w 1158"/>
                <a:gd name="T73" fmla="*/ 1656 h 2235"/>
                <a:gd name="T74" fmla="*/ 708 w 1158"/>
                <a:gd name="T75" fmla="*/ 1596 h 2235"/>
                <a:gd name="T76" fmla="*/ 759 w 1158"/>
                <a:gd name="T77" fmla="*/ 1503 h 2235"/>
                <a:gd name="T78" fmla="*/ 734 w 1158"/>
                <a:gd name="T79" fmla="*/ 1400 h 2235"/>
                <a:gd name="T80" fmla="*/ 620 w 1158"/>
                <a:gd name="T81" fmla="*/ 1305 h 2235"/>
                <a:gd name="T82" fmla="*/ 388 w 1158"/>
                <a:gd name="T83" fmla="*/ 1207 h 2235"/>
                <a:gd name="T84" fmla="*/ 183 w 1158"/>
                <a:gd name="T85" fmla="*/ 1088 h 2235"/>
                <a:gd name="T86" fmla="*/ 62 w 1158"/>
                <a:gd name="T87" fmla="*/ 949 h 2235"/>
                <a:gd name="T88" fmla="*/ 12 w 1158"/>
                <a:gd name="T89" fmla="*/ 771 h 2235"/>
                <a:gd name="T90" fmla="*/ 45 w 1158"/>
                <a:gd name="T91" fmla="*/ 568 h 2235"/>
                <a:gd name="T92" fmla="*/ 144 w 1158"/>
                <a:gd name="T93" fmla="*/ 412 h 2235"/>
                <a:gd name="T94" fmla="*/ 306 w 1158"/>
                <a:gd name="T95" fmla="*/ 304 h 2235"/>
                <a:gd name="T96" fmla="*/ 415 w 1158"/>
                <a:gd name="T97" fmla="*/ 261 h 2235"/>
                <a:gd name="T98" fmla="*/ 439 w 1158"/>
                <a:gd name="T99" fmla="*/ 215 h 2235"/>
                <a:gd name="T100" fmla="*/ 440 w 1158"/>
                <a:gd name="T101" fmla="*/ 79 h 2235"/>
                <a:gd name="T102" fmla="*/ 462 w 1158"/>
                <a:gd name="T103" fmla="*/ 11 h 2235"/>
                <a:gd name="T104" fmla="*/ 580 w 1158"/>
                <a:gd name="T105" fmla="*/ 0 h 2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158" h="2235">
                  <a:moveTo>
                    <a:pt x="618" y="0"/>
                  </a:moveTo>
                  <a:lnTo>
                    <a:pt x="649" y="1"/>
                  </a:lnTo>
                  <a:lnTo>
                    <a:pt x="672" y="3"/>
                  </a:lnTo>
                  <a:lnTo>
                    <a:pt x="690" y="9"/>
                  </a:lnTo>
                  <a:lnTo>
                    <a:pt x="703" y="17"/>
                  </a:lnTo>
                  <a:lnTo>
                    <a:pt x="711" y="30"/>
                  </a:lnTo>
                  <a:lnTo>
                    <a:pt x="717" y="48"/>
                  </a:lnTo>
                  <a:lnTo>
                    <a:pt x="720" y="71"/>
                  </a:lnTo>
                  <a:lnTo>
                    <a:pt x="721" y="102"/>
                  </a:lnTo>
                  <a:lnTo>
                    <a:pt x="721" y="140"/>
                  </a:lnTo>
                  <a:lnTo>
                    <a:pt x="721" y="170"/>
                  </a:lnTo>
                  <a:lnTo>
                    <a:pt x="722" y="193"/>
                  </a:lnTo>
                  <a:lnTo>
                    <a:pt x="726" y="211"/>
                  </a:lnTo>
                  <a:lnTo>
                    <a:pt x="730" y="224"/>
                  </a:lnTo>
                  <a:lnTo>
                    <a:pt x="739" y="233"/>
                  </a:lnTo>
                  <a:lnTo>
                    <a:pt x="751" y="241"/>
                  </a:lnTo>
                  <a:lnTo>
                    <a:pt x="768" y="246"/>
                  </a:lnTo>
                  <a:lnTo>
                    <a:pt x="791" y="251"/>
                  </a:lnTo>
                  <a:lnTo>
                    <a:pt x="820" y="255"/>
                  </a:lnTo>
                  <a:lnTo>
                    <a:pt x="876" y="266"/>
                  </a:lnTo>
                  <a:lnTo>
                    <a:pt x="932" y="281"/>
                  </a:lnTo>
                  <a:lnTo>
                    <a:pt x="986" y="298"/>
                  </a:lnTo>
                  <a:lnTo>
                    <a:pt x="1038" y="319"/>
                  </a:lnTo>
                  <a:lnTo>
                    <a:pt x="1056" y="329"/>
                  </a:lnTo>
                  <a:lnTo>
                    <a:pt x="1069" y="341"/>
                  </a:lnTo>
                  <a:lnTo>
                    <a:pt x="1078" y="353"/>
                  </a:lnTo>
                  <a:lnTo>
                    <a:pt x="1083" y="368"/>
                  </a:lnTo>
                  <a:lnTo>
                    <a:pt x="1084" y="385"/>
                  </a:lnTo>
                  <a:lnTo>
                    <a:pt x="1080" y="404"/>
                  </a:lnTo>
                  <a:lnTo>
                    <a:pt x="1054" y="495"/>
                  </a:lnTo>
                  <a:lnTo>
                    <a:pt x="1026" y="586"/>
                  </a:lnTo>
                  <a:lnTo>
                    <a:pt x="1018" y="607"/>
                  </a:lnTo>
                  <a:lnTo>
                    <a:pt x="1009" y="622"/>
                  </a:lnTo>
                  <a:lnTo>
                    <a:pt x="999" y="632"/>
                  </a:lnTo>
                  <a:lnTo>
                    <a:pt x="988" y="638"/>
                  </a:lnTo>
                  <a:lnTo>
                    <a:pt x="974" y="638"/>
                  </a:lnTo>
                  <a:lnTo>
                    <a:pt x="956" y="633"/>
                  </a:lnTo>
                  <a:lnTo>
                    <a:pt x="935" y="624"/>
                  </a:lnTo>
                  <a:lnTo>
                    <a:pt x="869" y="596"/>
                  </a:lnTo>
                  <a:lnTo>
                    <a:pt x="801" y="576"/>
                  </a:lnTo>
                  <a:lnTo>
                    <a:pt x="732" y="561"/>
                  </a:lnTo>
                  <a:lnTo>
                    <a:pt x="662" y="555"/>
                  </a:lnTo>
                  <a:lnTo>
                    <a:pt x="590" y="556"/>
                  </a:lnTo>
                  <a:lnTo>
                    <a:pt x="559" y="558"/>
                  </a:lnTo>
                  <a:lnTo>
                    <a:pt x="528" y="565"/>
                  </a:lnTo>
                  <a:lnTo>
                    <a:pt x="498" y="575"/>
                  </a:lnTo>
                  <a:lnTo>
                    <a:pt x="472" y="589"/>
                  </a:lnTo>
                  <a:lnTo>
                    <a:pt x="450" y="606"/>
                  </a:lnTo>
                  <a:lnTo>
                    <a:pt x="433" y="626"/>
                  </a:lnTo>
                  <a:lnTo>
                    <a:pt x="419" y="647"/>
                  </a:lnTo>
                  <a:lnTo>
                    <a:pt x="412" y="669"/>
                  </a:lnTo>
                  <a:lnTo>
                    <a:pt x="408" y="693"/>
                  </a:lnTo>
                  <a:lnTo>
                    <a:pt x="409" y="717"/>
                  </a:lnTo>
                  <a:lnTo>
                    <a:pt x="416" y="741"/>
                  </a:lnTo>
                  <a:lnTo>
                    <a:pt x="427" y="764"/>
                  </a:lnTo>
                  <a:lnTo>
                    <a:pt x="444" y="786"/>
                  </a:lnTo>
                  <a:lnTo>
                    <a:pt x="466" y="807"/>
                  </a:lnTo>
                  <a:lnTo>
                    <a:pt x="500" y="832"/>
                  </a:lnTo>
                  <a:lnTo>
                    <a:pt x="538" y="854"/>
                  </a:lnTo>
                  <a:lnTo>
                    <a:pt x="576" y="874"/>
                  </a:lnTo>
                  <a:lnTo>
                    <a:pt x="616" y="892"/>
                  </a:lnTo>
                  <a:lnTo>
                    <a:pt x="686" y="919"/>
                  </a:lnTo>
                  <a:lnTo>
                    <a:pt x="754" y="949"/>
                  </a:lnTo>
                  <a:lnTo>
                    <a:pt x="823" y="980"/>
                  </a:lnTo>
                  <a:lnTo>
                    <a:pt x="890" y="1015"/>
                  </a:lnTo>
                  <a:lnTo>
                    <a:pt x="937" y="1044"/>
                  </a:lnTo>
                  <a:lnTo>
                    <a:pt x="979" y="1077"/>
                  </a:lnTo>
                  <a:lnTo>
                    <a:pt x="1018" y="1114"/>
                  </a:lnTo>
                  <a:lnTo>
                    <a:pt x="1053" y="1152"/>
                  </a:lnTo>
                  <a:lnTo>
                    <a:pt x="1082" y="1195"/>
                  </a:lnTo>
                  <a:lnTo>
                    <a:pt x="1107" y="1239"/>
                  </a:lnTo>
                  <a:lnTo>
                    <a:pt x="1127" y="1284"/>
                  </a:lnTo>
                  <a:lnTo>
                    <a:pt x="1141" y="1332"/>
                  </a:lnTo>
                  <a:lnTo>
                    <a:pt x="1153" y="1381"/>
                  </a:lnTo>
                  <a:lnTo>
                    <a:pt x="1158" y="1430"/>
                  </a:lnTo>
                  <a:lnTo>
                    <a:pt x="1158" y="1480"/>
                  </a:lnTo>
                  <a:lnTo>
                    <a:pt x="1154" y="1528"/>
                  </a:lnTo>
                  <a:lnTo>
                    <a:pt x="1144" y="1578"/>
                  </a:lnTo>
                  <a:lnTo>
                    <a:pt x="1128" y="1626"/>
                  </a:lnTo>
                  <a:lnTo>
                    <a:pt x="1107" y="1673"/>
                  </a:lnTo>
                  <a:lnTo>
                    <a:pt x="1080" y="1718"/>
                  </a:lnTo>
                  <a:lnTo>
                    <a:pt x="1049" y="1762"/>
                  </a:lnTo>
                  <a:lnTo>
                    <a:pt x="1012" y="1803"/>
                  </a:lnTo>
                  <a:lnTo>
                    <a:pt x="971" y="1839"/>
                  </a:lnTo>
                  <a:lnTo>
                    <a:pt x="926" y="1871"/>
                  </a:lnTo>
                  <a:lnTo>
                    <a:pt x="880" y="1898"/>
                  </a:lnTo>
                  <a:lnTo>
                    <a:pt x="830" y="1920"/>
                  </a:lnTo>
                  <a:lnTo>
                    <a:pt x="777" y="1937"/>
                  </a:lnTo>
                  <a:lnTo>
                    <a:pt x="755" y="1944"/>
                  </a:lnTo>
                  <a:lnTo>
                    <a:pt x="738" y="1954"/>
                  </a:lnTo>
                  <a:lnTo>
                    <a:pt x="724" y="1966"/>
                  </a:lnTo>
                  <a:lnTo>
                    <a:pt x="716" y="1982"/>
                  </a:lnTo>
                  <a:lnTo>
                    <a:pt x="711" y="2001"/>
                  </a:lnTo>
                  <a:lnTo>
                    <a:pt x="710" y="2023"/>
                  </a:lnTo>
                  <a:lnTo>
                    <a:pt x="711" y="2095"/>
                  </a:lnTo>
                  <a:lnTo>
                    <a:pt x="710" y="2168"/>
                  </a:lnTo>
                  <a:lnTo>
                    <a:pt x="708" y="2187"/>
                  </a:lnTo>
                  <a:lnTo>
                    <a:pt x="702" y="2204"/>
                  </a:lnTo>
                  <a:lnTo>
                    <a:pt x="693" y="2217"/>
                  </a:lnTo>
                  <a:lnTo>
                    <a:pt x="680" y="2227"/>
                  </a:lnTo>
                  <a:lnTo>
                    <a:pt x="665" y="2233"/>
                  </a:lnTo>
                  <a:lnTo>
                    <a:pt x="645" y="2235"/>
                  </a:lnTo>
                  <a:lnTo>
                    <a:pt x="489" y="2235"/>
                  </a:lnTo>
                  <a:lnTo>
                    <a:pt x="468" y="2233"/>
                  </a:lnTo>
                  <a:lnTo>
                    <a:pt x="452" y="2226"/>
                  </a:lnTo>
                  <a:lnTo>
                    <a:pt x="438" y="2216"/>
                  </a:lnTo>
                  <a:lnTo>
                    <a:pt x="429" y="2202"/>
                  </a:lnTo>
                  <a:lnTo>
                    <a:pt x="424" y="2185"/>
                  </a:lnTo>
                  <a:lnTo>
                    <a:pt x="422" y="2164"/>
                  </a:lnTo>
                  <a:lnTo>
                    <a:pt x="421" y="2059"/>
                  </a:lnTo>
                  <a:lnTo>
                    <a:pt x="421" y="2033"/>
                  </a:lnTo>
                  <a:lnTo>
                    <a:pt x="418" y="2013"/>
                  </a:lnTo>
                  <a:lnTo>
                    <a:pt x="415" y="1999"/>
                  </a:lnTo>
                  <a:lnTo>
                    <a:pt x="409" y="1988"/>
                  </a:lnTo>
                  <a:lnTo>
                    <a:pt x="399" y="1980"/>
                  </a:lnTo>
                  <a:lnTo>
                    <a:pt x="386" y="1974"/>
                  </a:lnTo>
                  <a:lnTo>
                    <a:pt x="367" y="1971"/>
                  </a:lnTo>
                  <a:lnTo>
                    <a:pt x="343" y="1966"/>
                  </a:lnTo>
                  <a:lnTo>
                    <a:pt x="285" y="1955"/>
                  </a:lnTo>
                  <a:lnTo>
                    <a:pt x="229" y="1943"/>
                  </a:lnTo>
                  <a:lnTo>
                    <a:pt x="173" y="1928"/>
                  </a:lnTo>
                  <a:lnTo>
                    <a:pt x="119" y="1909"/>
                  </a:lnTo>
                  <a:lnTo>
                    <a:pt x="66" y="1887"/>
                  </a:lnTo>
                  <a:lnTo>
                    <a:pt x="42" y="1874"/>
                  </a:lnTo>
                  <a:lnTo>
                    <a:pt x="25" y="1863"/>
                  </a:lnTo>
                  <a:lnTo>
                    <a:pt x="12" y="1852"/>
                  </a:lnTo>
                  <a:lnTo>
                    <a:pt x="4" y="1840"/>
                  </a:lnTo>
                  <a:lnTo>
                    <a:pt x="0" y="1826"/>
                  </a:lnTo>
                  <a:lnTo>
                    <a:pt x="0" y="1809"/>
                  </a:lnTo>
                  <a:lnTo>
                    <a:pt x="2" y="1788"/>
                  </a:lnTo>
                  <a:lnTo>
                    <a:pt x="9" y="1763"/>
                  </a:lnTo>
                  <a:lnTo>
                    <a:pt x="31" y="1684"/>
                  </a:lnTo>
                  <a:lnTo>
                    <a:pt x="55" y="1604"/>
                  </a:lnTo>
                  <a:lnTo>
                    <a:pt x="62" y="1583"/>
                  </a:lnTo>
                  <a:lnTo>
                    <a:pt x="70" y="1567"/>
                  </a:lnTo>
                  <a:lnTo>
                    <a:pt x="78" y="1556"/>
                  </a:lnTo>
                  <a:lnTo>
                    <a:pt x="88" y="1549"/>
                  </a:lnTo>
                  <a:lnTo>
                    <a:pt x="99" y="1547"/>
                  </a:lnTo>
                  <a:lnTo>
                    <a:pt x="112" y="1548"/>
                  </a:lnTo>
                  <a:lnTo>
                    <a:pt x="128" y="1554"/>
                  </a:lnTo>
                  <a:lnTo>
                    <a:pt x="148" y="1564"/>
                  </a:lnTo>
                  <a:lnTo>
                    <a:pt x="206" y="1590"/>
                  </a:lnTo>
                  <a:lnTo>
                    <a:pt x="266" y="1614"/>
                  </a:lnTo>
                  <a:lnTo>
                    <a:pt x="327" y="1632"/>
                  </a:lnTo>
                  <a:lnTo>
                    <a:pt x="391" y="1645"/>
                  </a:lnTo>
                  <a:lnTo>
                    <a:pt x="455" y="1655"/>
                  </a:lnTo>
                  <a:lnTo>
                    <a:pt x="506" y="1659"/>
                  </a:lnTo>
                  <a:lnTo>
                    <a:pt x="557" y="1656"/>
                  </a:lnTo>
                  <a:lnTo>
                    <a:pt x="607" y="1646"/>
                  </a:lnTo>
                  <a:lnTo>
                    <a:pt x="657" y="1629"/>
                  </a:lnTo>
                  <a:lnTo>
                    <a:pt x="684" y="1614"/>
                  </a:lnTo>
                  <a:lnTo>
                    <a:pt x="708" y="1596"/>
                  </a:lnTo>
                  <a:lnTo>
                    <a:pt x="728" y="1575"/>
                  </a:lnTo>
                  <a:lnTo>
                    <a:pt x="742" y="1553"/>
                  </a:lnTo>
                  <a:lnTo>
                    <a:pt x="752" y="1528"/>
                  </a:lnTo>
                  <a:lnTo>
                    <a:pt x="759" y="1503"/>
                  </a:lnTo>
                  <a:lnTo>
                    <a:pt x="760" y="1476"/>
                  </a:lnTo>
                  <a:lnTo>
                    <a:pt x="757" y="1451"/>
                  </a:lnTo>
                  <a:lnTo>
                    <a:pt x="748" y="1424"/>
                  </a:lnTo>
                  <a:lnTo>
                    <a:pt x="734" y="1400"/>
                  </a:lnTo>
                  <a:lnTo>
                    <a:pt x="717" y="1375"/>
                  </a:lnTo>
                  <a:lnTo>
                    <a:pt x="693" y="1353"/>
                  </a:lnTo>
                  <a:lnTo>
                    <a:pt x="658" y="1328"/>
                  </a:lnTo>
                  <a:lnTo>
                    <a:pt x="620" y="1305"/>
                  </a:lnTo>
                  <a:lnTo>
                    <a:pt x="579" y="1285"/>
                  </a:lnTo>
                  <a:lnTo>
                    <a:pt x="516" y="1259"/>
                  </a:lnTo>
                  <a:lnTo>
                    <a:pt x="452" y="1233"/>
                  </a:lnTo>
                  <a:lnTo>
                    <a:pt x="388" y="1207"/>
                  </a:lnTo>
                  <a:lnTo>
                    <a:pt x="325" y="1177"/>
                  </a:lnTo>
                  <a:lnTo>
                    <a:pt x="265" y="1145"/>
                  </a:lnTo>
                  <a:lnTo>
                    <a:pt x="222" y="1117"/>
                  </a:lnTo>
                  <a:lnTo>
                    <a:pt x="183" y="1088"/>
                  </a:lnTo>
                  <a:lnTo>
                    <a:pt x="148" y="1057"/>
                  </a:lnTo>
                  <a:lnTo>
                    <a:pt x="116" y="1024"/>
                  </a:lnTo>
                  <a:lnTo>
                    <a:pt x="87" y="988"/>
                  </a:lnTo>
                  <a:lnTo>
                    <a:pt x="62" y="949"/>
                  </a:lnTo>
                  <a:lnTo>
                    <a:pt x="43" y="909"/>
                  </a:lnTo>
                  <a:lnTo>
                    <a:pt x="28" y="866"/>
                  </a:lnTo>
                  <a:lnTo>
                    <a:pt x="18" y="820"/>
                  </a:lnTo>
                  <a:lnTo>
                    <a:pt x="12" y="771"/>
                  </a:lnTo>
                  <a:lnTo>
                    <a:pt x="13" y="719"/>
                  </a:lnTo>
                  <a:lnTo>
                    <a:pt x="19" y="665"/>
                  </a:lnTo>
                  <a:lnTo>
                    <a:pt x="29" y="614"/>
                  </a:lnTo>
                  <a:lnTo>
                    <a:pt x="45" y="568"/>
                  </a:lnTo>
                  <a:lnTo>
                    <a:pt x="63" y="524"/>
                  </a:lnTo>
                  <a:lnTo>
                    <a:pt x="87" y="484"/>
                  </a:lnTo>
                  <a:lnTo>
                    <a:pt x="113" y="446"/>
                  </a:lnTo>
                  <a:lnTo>
                    <a:pt x="144" y="412"/>
                  </a:lnTo>
                  <a:lnTo>
                    <a:pt x="180" y="380"/>
                  </a:lnTo>
                  <a:lnTo>
                    <a:pt x="219" y="353"/>
                  </a:lnTo>
                  <a:lnTo>
                    <a:pt x="261" y="327"/>
                  </a:lnTo>
                  <a:lnTo>
                    <a:pt x="306" y="304"/>
                  </a:lnTo>
                  <a:lnTo>
                    <a:pt x="356" y="285"/>
                  </a:lnTo>
                  <a:lnTo>
                    <a:pt x="381" y="275"/>
                  </a:lnTo>
                  <a:lnTo>
                    <a:pt x="401" y="267"/>
                  </a:lnTo>
                  <a:lnTo>
                    <a:pt x="415" y="261"/>
                  </a:lnTo>
                  <a:lnTo>
                    <a:pt x="426" y="253"/>
                  </a:lnTo>
                  <a:lnTo>
                    <a:pt x="433" y="243"/>
                  </a:lnTo>
                  <a:lnTo>
                    <a:pt x="437" y="231"/>
                  </a:lnTo>
                  <a:lnTo>
                    <a:pt x="439" y="215"/>
                  </a:lnTo>
                  <a:lnTo>
                    <a:pt x="440" y="194"/>
                  </a:lnTo>
                  <a:lnTo>
                    <a:pt x="440" y="168"/>
                  </a:lnTo>
                  <a:lnTo>
                    <a:pt x="440" y="123"/>
                  </a:lnTo>
                  <a:lnTo>
                    <a:pt x="440" y="79"/>
                  </a:lnTo>
                  <a:lnTo>
                    <a:pt x="443" y="54"/>
                  </a:lnTo>
                  <a:lnTo>
                    <a:pt x="446" y="36"/>
                  </a:lnTo>
                  <a:lnTo>
                    <a:pt x="452" y="21"/>
                  </a:lnTo>
                  <a:lnTo>
                    <a:pt x="462" y="11"/>
                  </a:lnTo>
                  <a:lnTo>
                    <a:pt x="475" y="6"/>
                  </a:lnTo>
                  <a:lnTo>
                    <a:pt x="495" y="2"/>
                  </a:lnTo>
                  <a:lnTo>
                    <a:pt x="519" y="0"/>
                  </a:lnTo>
                  <a:lnTo>
                    <a:pt x="580" y="0"/>
                  </a:lnTo>
                  <a:lnTo>
                    <a:pt x="61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73" name="Скругленный прямоугольник 172"/>
          <p:cNvSpPr/>
          <p:nvPr/>
        </p:nvSpPr>
        <p:spPr>
          <a:xfrm>
            <a:off x="1814473" y="4436763"/>
            <a:ext cx="1080120" cy="1345141"/>
          </a:xfrm>
          <a:prstGeom prst="roundRect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5" name="TextBox 174"/>
          <p:cNvSpPr txBox="1"/>
          <p:nvPr/>
        </p:nvSpPr>
        <p:spPr>
          <a:xfrm>
            <a:off x="1969112" y="5485742"/>
            <a:ext cx="440304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" dirty="0">
                <a:solidFill>
                  <a:schemeClr val="bg1"/>
                </a:solidFill>
                <a:latin typeface="Montserrat" pitchFamily="2" charset="-52"/>
              </a:rPr>
              <a:t>8</a:t>
            </a:r>
            <a:r>
              <a:rPr lang="ru-RU" sz="600" dirty="0" smtClean="0">
                <a:solidFill>
                  <a:schemeClr val="bg1"/>
                </a:solidFill>
                <a:latin typeface="Montserrat" pitchFamily="2" charset="-52"/>
              </a:rPr>
              <a:t>000р</a:t>
            </a:r>
            <a:endParaRPr lang="ru-RU" sz="600" dirty="0">
              <a:solidFill>
                <a:schemeClr val="bg1"/>
              </a:solidFill>
              <a:latin typeface="Montserrat" pitchFamily="2" charset="-52"/>
            </a:endParaRPr>
          </a:p>
        </p:txBody>
      </p:sp>
      <p:sp>
        <p:nvSpPr>
          <p:cNvPr id="176" name="TextBox 175"/>
          <p:cNvSpPr txBox="1"/>
          <p:nvPr/>
        </p:nvSpPr>
        <p:spPr>
          <a:xfrm>
            <a:off x="1959454" y="5200972"/>
            <a:ext cx="785793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" dirty="0" smtClean="0">
                <a:solidFill>
                  <a:schemeClr val="bg1"/>
                </a:solidFill>
                <a:latin typeface="Montserrat" pitchFamily="2" charset="-52"/>
              </a:rPr>
              <a:t>2 часа 15 минут</a:t>
            </a:r>
            <a:endParaRPr lang="ru-RU" sz="600" dirty="0">
              <a:solidFill>
                <a:schemeClr val="bg1"/>
              </a:solidFill>
              <a:latin typeface="Montserrat" pitchFamily="2" charset="-52"/>
            </a:endParaRPr>
          </a:p>
        </p:txBody>
      </p:sp>
      <p:sp>
        <p:nvSpPr>
          <p:cNvPr id="177" name="TextBox 176"/>
          <p:cNvSpPr txBox="1"/>
          <p:nvPr/>
        </p:nvSpPr>
        <p:spPr>
          <a:xfrm>
            <a:off x="1955395" y="5353474"/>
            <a:ext cx="689612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" dirty="0" err="1" smtClean="0">
                <a:solidFill>
                  <a:schemeClr val="bg1"/>
                </a:solidFill>
                <a:latin typeface="Montserrat" pitchFamily="2" charset="-52"/>
              </a:rPr>
              <a:t>м.Технопарк</a:t>
            </a:r>
            <a:endParaRPr lang="ru-RU" sz="600" dirty="0">
              <a:solidFill>
                <a:schemeClr val="bg1"/>
              </a:solidFill>
              <a:latin typeface="Montserrat" pitchFamily="2" charset="-52"/>
            </a:endParaRPr>
          </a:p>
        </p:txBody>
      </p:sp>
      <p:grpSp>
        <p:nvGrpSpPr>
          <p:cNvPr id="178" name="Group 677"/>
          <p:cNvGrpSpPr/>
          <p:nvPr/>
        </p:nvGrpSpPr>
        <p:grpSpPr>
          <a:xfrm>
            <a:off x="1886481" y="5208653"/>
            <a:ext cx="137424" cy="137424"/>
            <a:chOff x="5895975" y="4200525"/>
            <a:chExt cx="436563" cy="436562"/>
          </a:xfrm>
          <a:solidFill>
            <a:schemeClr val="bg1"/>
          </a:solidFill>
        </p:grpSpPr>
        <p:sp>
          <p:nvSpPr>
            <p:cNvPr id="179" name="Freeform 225"/>
            <p:cNvSpPr>
              <a:spLocks noEditPoints="1"/>
            </p:cNvSpPr>
            <p:nvPr/>
          </p:nvSpPr>
          <p:spPr bwMode="auto">
            <a:xfrm>
              <a:off x="5895975" y="4200525"/>
              <a:ext cx="436563" cy="436562"/>
            </a:xfrm>
            <a:custGeom>
              <a:avLst/>
              <a:gdLst>
                <a:gd name="T0" fmla="*/ 1829 w 3301"/>
                <a:gd name="T1" fmla="*/ 351 h 3301"/>
                <a:gd name="T2" fmla="*/ 1766 w 3301"/>
                <a:gd name="T3" fmla="*/ 558 h 3301"/>
                <a:gd name="T4" fmla="*/ 1589 w 3301"/>
                <a:gd name="T5" fmla="*/ 588 h 3301"/>
                <a:gd name="T6" fmla="*/ 1476 w 3301"/>
                <a:gd name="T7" fmla="*/ 453 h 3301"/>
                <a:gd name="T8" fmla="*/ 1469 w 3301"/>
                <a:gd name="T9" fmla="*/ 337 h 3301"/>
                <a:gd name="T10" fmla="*/ 1460 w 3301"/>
                <a:gd name="T11" fmla="*/ 333 h 3301"/>
                <a:gd name="T12" fmla="*/ 1051 w 3301"/>
                <a:gd name="T13" fmla="*/ 459 h 3301"/>
                <a:gd name="T14" fmla="*/ 656 w 3301"/>
                <a:gd name="T15" fmla="*/ 763 h 3301"/>
                <a:gd name="T16" fmla="*/ 400 w 3301"/>
                <a:gd name="T17" fmla="*/ 1195 h 3301"/>
                <a:gd name="T18" fmla="*/ 334 w 3301"/>
                <a:gd name="T19" fmla="*/ 1460 h 3301"/>
                <a:gd name="T20" fmla="*/ 453 w 3301"/>
                <a:gd name="T21" fmla="*/ 1475 h 3301"/>
                <a:gd name="T22" fmla="*/ 588 w 3301"/>
                <a:gd name="T23" fmla="*/ 1589 h 3301"/>
                <a:gd name="T24" fmla="*/ 558 w 3301"/>
                <a:gd name="T25" fmla="*/ 1765 h 3301"/>
                <a:gd name="T26" fmla="*/ 357 w 3301"/>
                <a:gd name="T27" fmla="*/ 1828 h 3301"/>
                <a:gd name="T28" fmla="*/ 335 w 3301"/>
                <a:gd name="T29" fmla="*/ 1849 h 3301"/>
                <a:gd name="T30" fmla="*/ 519 w 3301"/>
                <a:gd name="T31" fmla="*/ 2348 h 3301"/>
                <a:gd name="T32" fmla="*/ 873 w 3301"/>
                <a:gd name="T33" fmla="*/ 2730 h 3301"/>
                <a:gd name="T34" fmla="*/ 1354 w 3301"/>
                <a:gd name="T35" fmla="*/ 2947 h 3301"/>
                <a:gd name="T36" fmla="*/ 1471 w 3301"/>
                <a:gd name="T37" fmla="*/ 2954 h 3301"/>
                <a:gd name="T38" fmla="*/ 1514 w 3301"/>
                <a:gd name="T39" fmla="*/ 2765 h 3301"/>
                <a:gd name="T40" fmla="*/ 1682 w 3301"/>
                <a:gd name="T41" fmla="*/ 2705 h 3301"/>
                <a:gd name="T42" fmla="*/ 1818 w 3301"/>
                <a:gd name="T43" fmla="*/ 2817 h 3301"/>
                <a:gd name="T44" fmla="*/ 1837 w 3301"/>
                <a:gd name="T45" fmla="*/ 2964 h 3301"/>
                <a:gd name="T46" fmla="*/ 2102 w 3301"/>
                <a:gd name="T47" fmla="*/ 2902 h 3301"/>
                <a:gd name="T48" fmla="*/ 2533 w 3301"/>
                <a:gd name="T49" fmla="*/ 2644 h 3301"/>
                <a:gd name="T50" fmla="*/ 2839 w 3301"/>
                <a:gd name="T51" fmla="*/ 2249 h 3301"/>
                <a:gd name="T52" fmla="*/ 2968 w 3301"/>
                <a:gd name="T53" fmla="*/ 1839 h 3301"/>
                <a:gd name="T54" fmla="*/ 2848 w 3301"/>
                <a:gd name="T55" fmla="*/ 1825 h 3301"/>
                <a:gd name="T56" fmla="*/ 2713 w 3301"/>
                <a:gd name="T57" fmla="*/ 1712 h 3301"/>
                <a:gd name="T58" fmla="*/ 2744 w 3301"/>
                <a:gd name="T59" fmla="*/ 1535 h 3301"/>
                <a:gd name="T60" fmla="*/ 2950 w 3301"/>
                <a:gd name="T61" fmla="*/ 1472 h 3301"/>
                <a:gd name="T62" fmla="*/ 2966 w 3301"/>
                <a:gd name="T63" fmla="*/ 1457 h 3301"/>
                <a:gd name="T64" fmla="*/ 2796 w 3301"/>
                <a:gd name="T65" fmla="*/ 971 h 3301"/>
                <a:gd name="T66" fmla="*/ 2464 w 3301"/>
                <a:gd name="T67" fmla="*/ 594 h 3301"/>
                <a:gd name="T68" fmla="*/ 2011 w 3301"/>
                <a:gd name="T69" fmla="*/ 368 h 3301"/>
                <a:gd name="T70" fmla="*/ 1947 w 3301"/>
                <a:gd name="T71" fmla="*/ 26 h 3301"/>
                <a:gd name="T72" fmla="*/ 2484 w 3301"/>
                <a:gd name="T73" fmla="*/ 225 h 3301"/>
                <a:gd name="T74" fmla="*/ 2913 w 3301"/>
                <a:gd name="T75" fmla="*/ 587 h 3301"/>
                <a:gd name="T76" fmla="*/ 3198 w 3301"/>
                <a:gd name="T77" fmla="*/ 1075 h 3301"/>
                <a:gd name="T78" fmla="*/ 3301 w 3301"/>
                <a:gd name="T79" fmla="*/ 1650 h 3301"/>
                <a:gd name="T80" fmla="*/ 3198 w 3301"/>
                <a:gd name="T81" fmla="*/ 2226 h 3301"/>
                <a:gd name="T82" fmla="*/ 2913 w 3301"/>
                <a:gd name="T83" fmla="*/ 2714 h 3301"/>
                <a:gd name="T84" fmla="*/ 2484 w 3301"/>
                <a:gd name="T85" fmla="*/ 3075 h 3301"/>
                <a:gd name="T86" fmla="*/ 1947 w 3301"/>
                <a:gd name="T87" fmla="*/ 3275 h 3301"/>
                <a:gd name="T88" fmla="*/ 1354 w 3301"/>
                <a:gd name="T89" fmla="*/ 3275 h 3301"/>
                <a:gd name="T90" fmla="*/ 818 w 3301"/>
                <a:gd name="T91" fmla="*/ 3075 h 3301"/>
                <a:gd name="T92" fmla="*/ 388 w 3301"/>
                <a:gd name="T93" fmla="*/ 2714 h 3301"/>
                <a:gd name="T94" fmla="*/ 104 w 3301"/>
                <a:gd name="T95" fmla="*/ 2226 h 3301"/>
                <a:gd name="T96" fmla="*/ 0 w 3301"/>
                <a:gd name="T97" fmla="*/ 1650 h 3301"/>
                <a:gd name="T98" fmla="*/ 104 w 3301"/>
                <a:gd name="T99" fmla="*/ 1075 h 3301"/>
                <a:gd name="T100" fmla="*/ 388 w 3301"/>
                <a:gd name="T101" fmla="*/ 587 h 3301"/>
                <a:gd name="T102" fmla="*/ 818 w 3301"/>
                <a:gd name="T103" fmla="*/ 225 h 3301"/>
                <a:gd name="T104" fmla="*/ 1354 w 3301"/>
                <a:gd name="T105" fmla="*/ 26 h 33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3301" h="3301">
                  <a:moveTo>
                    <a:pt x="1838" y="333"/>
                  </a:moveTo>
                  <a:lnTo>
                    <a:pt x="1837" y="333"/>
                  </a:lnTo>
                  <a:lnTo>
                    <a:pt x="1835" y="334"/>
                  </a:lnTo>
                  <a:lnTo>
                    <a:pt x="1832" y="338"/>
                  </a:lnTo>
                  <a:lnTo>
                    <a:pt x="1830" y="343"/>
                  </a:lnTo>
                  <a:lnTo>
                    <a:pt x="1829" y="351"/>
                  </a:lnTo>
                  <a:lnTo>
                    <a:pt x="1829" y="421"/>
                  </a:lnTo>
                  <a:lnTo>
                    <a:pt x="1826" y="453"/>
                  </a:lnTo>
                  <a:lnTo>
                    <a:pt x="1818" y="484"/>
                  </a:lnTo>
                  <a:lnTo>
                    <a:pt x="1804" y="512"/>
                  </a:lnTo>
                  <a:lnTo>
                    <a:pt x="1787" y="536"/>
                  </a:lnTo>
                  <a:lnTo>
                    <a:pt x="1766" y="558"/>
                  </a:lnTo>
                  <a:lnTo>
                    <a:pt x="1741" y="575"/>
                  </a:lnTo>
                  <a:lnTo>
                    <a:pt x="1712" y="588"/>
                  </a:lnTo>
                  <a:lnTo>
                    <a:pt x="1682" y="597"/>
                  </a:lnTo>
                  <a:lnTo>
                    <a:pt x="1651" y="599"/>
                  </a:lnTo>
                  <a:lnTo>
                    <a:pt x="1619" y="597"/>
                  </a:lnTo>
                  <a:lnTo>
                    <a:pt x="1589" y="588"/>
                  </a:lnTo>
                  <a:lnTo>
                    <a:pt x="1560" y="575"/>
                  </a:lnTo>
                  <a:lnTo>
                    <a:pt x="1536" y="558"/>
                  </a:lnTo>
                  <a:lnTo>
                    <a:pt x="1514" y="536"/>
                  </a:lnTo>
                  <a:lnTo>
                    <a:pt x="1497" y="512"/>
                  </a:lnTo>
                  <a:lnTo>
                    <a:pt x="1484" y="484"/>
                  </a:lnTo>
                  <a:lnTo>
                    <a:pt x="1476" y="453"/>
                  </a:lnTo>
                  <a:lnTo>
                    <a:pt x="1473" y="421"/>
                  </a:lnTo>
                  <a:lnTo>
                    <a:pt x="1473" y="350"/>
                  </a:lnTo>
                  <a:lnTo>
                    <a:pt x="1472" y="345"/>
                  </a:lnTo>
                  <a:lnTo>
                    <a:pt x="1472" y="341"/>
                  </a:lnTo>
                  <a:lnTo>
                    <a:pt x="1470" y="339"/>
                  </a:lnTo>
                  <a:lnTo>
                    <a:pt x="1469" y="337"/>
                  </a:lnTo>
                  <a:lnTo>
                    <a:pt x="1467" y="334"/>
                  </a:lnTo>
                  <a:lnTo>
                    <a:pt x="1465" y="334"/>
                  </a:lnTo>
                  <a:lnTo>
                    <a:pt x="1464" y="333"/>
                  </a:lnTo>
                  <a:lnTo>
                    <a:pt x="1462" y="333"/>
                  </a:lnTo>
                  <a:lnTo>
                    <a:pt x="1461" y="333"/>
                  </a:lnTo>
                  <a:lnTo>
                    <a:pt x="1460" y="333"/>
                  </a:lnTo>
                  <a:lnTo>
                    <a:pt x="1460" y="333"/>
                  </a:lnTo>
                  <a:lnTo>
                    <a:pt x="1373" y="349"/>
                  </a:lnTo>
                  <a:lnTo>
                    <a:pt x="1288" y="369"/>
                  </a:lnTo>
                  <a:lnTo>
                    <a:pt x="1207" y="394"/>
                  </a:lnTo>
                  <a:lnTo>
                    <a:pt x="1127" y="424"/>
                  </a:lnTo>
                  <a:lnTo>
                    <a:pt x="1051" y="459"/>
                  </a:lnTo>
                  <a:lnTo>
                    <a:pt x="977" y="499"/>
                  </a:lnTo>
                  <a:lnTo>
                    <a:pt x="906" y="544"/>
                  </a:lnTo>
                  <a:lnTo>
                    <a:pt x="838" y="592"/>
                  </a:lnTo>
                  <a:lnTo>
                    <a:pt x="774" y="645"/>
                  </a:lnTo>
                  <a:lnTo>
                    <a:pt x="713" y="702"/>
                  </a:lnTo>
                  <a:lnTo>
                    <a:pt x="656" y="763"/>
                  </a:lnTo>
                  <a:lnTo>
                    <a:pt x="602" y="827"/>
                  </a:lnTo>
                  <a:lnTo>
                    <a:pt x="553" y="895"/>
                  </a:lnTo>
                  <a:lnTo>
                    <a:pt x="508" y="965"/>
                  </a:lnTo>
                  <a:lnTo>
                    <a:pt x="467" y="1039"/>
                  </a:lnTo>
                  <a:lnTo>
                    <a:pt x="431" y="1115"/>
                  </a:lnTo>
                  <a:lnTo>
                    <a:pt x="400" y="1195"/>
                  </a:lnTo>
                  <a:lnTo>
                    <a:pt x="374" y="1275"/>
                  </a:lnTo>
                  <a:lnTo>
                    <a:pt x="353" y="1360"/>
                  </a:lnTo>
                  <a:lnTo>
                    <a:pt x="336" y="1446"/>
                  </a:lnTo>
                  <a:lnTo>
                    <a:pt x="335" y="1450"/>
                  </a:lnTo>
                  <a:lnTo>
                    <a:pt x="334" y="1455"/>
                  </a:lnTo>
                  <a:lnTo>
                    <a:pt x="334" y="1460"/>
                  </a:lnTo>
                  <a:lnTo>
                    <a:pt x="336" y="1465"/>
                  </a:lnTo>
                  <a:lnTo>
                    <a:pt x="339" y="1469"/>
                  </a:lnTo>
                  <a:lnTo>
                    <a:pt x="347" y="1471"/>
                  </a:lnTo>
                  <a:lnTo>
                    <a:pt x="357" y="1472"/>
                  </a:lnTo>
                  <a:lnTo>
                    <a:pt x="421" y="1472"/>
                  </a:lnTo>
                  <a:lnTo>
                    <a:pt x="453" y="1475"/>
                  </a:lnTo>
                  <a:lnTo>
                    <a:pt x="484" y="1483"/>
                  </a:lnTo>
                  <a:lnTo>
                    <a:pt x="512" y="1497"/>
                  </a:lnTo>
                  <a:lnTo>
                    <a:pt x="536" y="1514"/>
                  </a:lnTo>
                  <a:lnTo>
                    <a:pt x="558" y="1535"/>
                  </a:lnTo>
                  <a:lnTo>
                    <a:pt x="575" y="1560"/>
                  </a:lnTo>
                  <a:lnTo>
                    <a:pt x="588" y="1589"/>
                  </a:lnTo>
                  <a:lnTo>
                    <a:pt x="597" y="1619"/>
                  </a:lnTo>
                  <a:lnTo>
                    <a:pt x="599" y="1650"/>
                  </a:lnTo>
                  <a:lnTo>
                    <a:pt x="597" y="1682"/>
                  </a:lnTo>
                  <a:lnTo>
                    <a:pt x="588" y="1712"/>
                  </a:lnTo>
                  <a:lnTo>
                    <a:pt x="575" y="1741"/>
                  </a:lnTo>
                  <a:lnTo>
                    <a:pt x="558" y="1765"/>
                  </a:lnTo>
                  <a:lnTo>
                    <a:pt x="536" y="1787"/>
                  </a:lnTo>
                  <a:lnTo>
                    <a:pt x="512" y="1804"/>
                  </a:lnTo>
                  <a:lnTo>
                    <a:pt x="484" y="1817"/>
                  </a:lnTo>
                  <a:lnTo>
                    <a:pt x="453" y="1825"/>
                  </a:lnTo>
                  <a:lnTo>
                    <a:pt x="421" y="1828"/>
                  </a:lnTo>
                  <a:lnTo>
                    <a:pt x="357" y="1828"/>
                  </a:lnTo>
                  <a:lnTo>
                    <a:pt x="346" y="1829"/>
                  </a:lnTo>
                  <a:lnTo>
                    <a:pt x="339" y="1832"/>
                  </a:lnTo>
                  <a:lnTo>
                    <a:pt x="335" y="1836"/>
                  </a:lnTo>
                  <a:lnTo>
                    <a:pt x="334" y="1840"/>
                  </a:lnTo>
                  <a:lnTo>
                    <a:pt x="334" y="1845"/>
                  </a:lnTo>
                  <a:lnTo>
                    <a:pt x="335" y="1849"/>
                  </a:lnTo>
                  <a:lnTo>
                    <a:pt x="352" y="1938"/>
                  </a:lnTo>
                  <a:lnTo>
                    <a:pt x="375" y="2026"/>
                  </a:lnTo>
                  <a:lnTo>
                    <a:pt x="402" y="2110"/>
                  </a:lnTo>
                  <a:lnTo>
                    <a:pt x="436" y="2192"/>
                  </a:lnTo>
                  <a:lnTo>
                    <a:pt x="474" y="2271"/>
                  </a:lnTo>
                  <a:lnTo>
                    <a:pt x="519" y="2348"/>
                  </a:lnTo>
                  <a:lnTo>
                    <a:pt x="567" y="2421"/>
                  </a:lnTo>
                  <a:lnTo>
                    <a:pt x="619" y="2490"/>
                  </a:lnTo>
                  <a:lnTo>
                    <a:pt x="677" y="2557"/>
                  </a:lnTo>
                  <a:lnTo>
                    <a:pt x="738" y="2618"/>
                  </a:lnTo>
                  <a:lnTo>
                    <a:pt x="804" y="2675"/>
                  </a:lnTo>
                  <a:lnTo>
                    <a:pt x="873" y="2730"/>
                  </a:lnTo>
                  <a:lnTo>
                    <a:pt x="946" y="2778"/>
                  </a:lnTo>
                  <a:lnTo>
                    <a:pt x="1022" y="2822"/>
                  </a:lnTo>
                  <a:lnTo>
                    <a:pt x="1101" y="2862"/>
                  </a:lnTo>
                  <a:lnTo>
                    <a:pt x="1183" y="2896"/>
                  </a:lnTo>
                  <a:lnTo>
                    <a:pt x="1267" y="2924"/>
                  </a:lnTo>
                  <a:lnTo>
                    <a:pt x="1354" y="2947"/>
                  </a:lnTo>
                  <a:lnTo>
                    <a:pt x="1443" y="2964"/>
                  </a:lnTo>
                  <a:lnTo>
                    <a:pt x="1448" y="2965"/>
                  </a:lnTo>
                  <a:lnTo>
                    <a:pt x="1456" y="2965"/>
                  </a:lnTo>
                  <a:lnTo>
                    <a:pt x="1462" y="2963"/>
                  </a:lnTo>
                  <a:lnTo>
                    <a:pt x="1467" y="2960"/>
                  </a:lnTo>
                  <a:lnTo>
                    <a:pt x="1471" y="2954"/>
                  </a:lnTo>
                  <a:lnTo>
                    <a:pt x="1473" y="2944"/>
                  </a:lnTo>
                  <a:lnTo>
                    <a:pt x="1473" y="2880"/>
                  </a:lnTo>
                  <a:lnTo>
                    <a:pt x="1476" y="2848"/>
                  </a:lnTo>
                  <a:lnTo>
                    <a:pt x="1484" y="2817"/>
                  </a:lnTo>
                  <a:lnTo>
                    <a:pt x="1497" y="2790"/>
                  </a:lnTo>
                  <a:lnTo>
                    <a:pt x="1514" y="2765"/>
                  </a:lnTo>
                  <a:lnTo>
                    <a:pt x="1536" y="2744"/>
                  </a:lnTo>
                  <a:lnTo>
                    <a:pt x="1560" y="2726"/>
                  </a:lnTo>
                  <a:lnTo>
                    <a:pt x="1589" y="2713"/>
                  </a:lnTo>
                  <a:lnTo>
                    <a:pt x="1619" y="2705"/>
                  </a:lnTo>
                  <a:lnTo>
                    <a:pt x="1651" y="2702"/>
                  </a:lnTo>
                  <a:lnTo>
                    <a:pt x="1682" y="2705"/>
                  </a:lnTo>
                  <a:lnTo>
                    <a:pt x="1712" y="2713"/>
                  </a:lnTo>
                  <a:lnTo>
                    <a:pt x="1741" y="2726"/>
                  </a:lnTo>
                  <a:lnTo>
                    <a:pt x="1766" y="2744"/>
                  </a:lnTo>
                  <a:lnTo>
                    <a:pt x="1787" y="2765"/>
                  </a:lnTo>
                  <a:lnTo>
                    <a:pt x="1804" y="2790"/>
                  </a:lnTo>
                  <a:lnTo>
                    <a:pt x="1818" y="2817"/>
                  </a:lnTo>
                  <a:lnTo>
                    <a:pt x="1826" y="2848"/>
                  </a:lnTo>
                  <a:lnTo>
                    <a:pt x="1829" y="2880"/>
                  </a:lnTo>
                  <a:lnTo>
                    <a:pt x="1829" y="2944"/>
                  </a:lnTo>
                  <a:lnTo>
                    <a:pt x="1830" y="2954"/>
                  </a:lnTo>
                  <a:lnTo>
                    <a:pt x="1833" y="2961"/>
                  </a:lnTo>
                  <a:lnTo>
                    <a:pt x="1837" y="2964"/>
                  </a:lnTo>
                  <a:lnTo>
                    <a:pt x="1843" y="2965"/>
                  </a:lnTo>
                  <a:lnTo>
                    <a:pt x="1848" y="2965"/>
                  </a:lnTo>
                  <a:lnTo>
                    <a:pt x="1852" y="2965"/>
                  </a:lnTo>
                  <a:lnTo>
                    <a:pt x="1938" y="2949"/>
                  </a:lnTo>
                  <a:lnTo>
                    <a:pt x="2022" y="2928"/>
                  </a:lnTo>
                  <a:lnTo>
                    <a:pt x="2102" y="2902"/>
                  </a:lnTo>
                  <a:lnTo>
                    <a:pt x="2181" y="2870"/>
                  </a:lnTo>
                  <a:lnTo>
                    <a:pt x="2257" y="2834"/>
                  </a:lnTo>
                  <a:lnTo>
                    <a:pt x="2331" y="2793"/>
                  </a:lnTo>
                  <a:lnTo>
                    <a:pt x="2401" y="2748"/>
                  </a:lnTo>
                  <a:lnTo>
                    <a:pt x="2469" y="2699"/>
                  </a:lnTo>
                  <a:lnTo>
                    <a:pt x="2533" y="2644"/>
                  </a:lnTo>
                  <a:lnTo>
                    <a:pt x="2594" y="2587"/>
                  </a:lnTo>
                  <a:lnTo>
                    <a:pt x="2651" y="2526"/>
                  </a:lnTo>
                  <a:lnTo>
                    <a:pt x="2705" y="2462"/>
                  </a:lnTo>
                  <a:lnTo>
                    <a:pt x="2753" y="2393"/>
                  </a:lnTo>
                  <a:lnTo>
                    <a:pt x="2798" y="2323"/>
                  </a:lnTo>
                  <a:lnTo>
                    <a:pt x="2839" y="2249"/>
                  </a:lnTo>
                  <a:lnTo>
                    <a:pt x="2874" y="2173"/>
                  </a:lnTo>
                  <a:lnTo>
                    <a:pt x="2905" y="2093"/>
                  </a:lnTo>
                  <a:lnTo>
                    <a:pt x="2931" y="2012"/>
                  </a:lnTo>
                  <a:lnTo>
                    <a:pt x="2951" y="1928"/>
                  </a:lnTo>
                  <a:lnTo>
                    <a:pt x="2966" y="1842"/>
                  </a:lnTo>
                  <a:lnTo>
                    <a:pt x="2968" y="1839"/>
                  </a:lnTo>
                  <a:lnTo>
                    <a:pt x="2966" y="1836"/>
                  </a:lnTo>
                  <a:lnTo>
                    <a:pt x="2963" y="1832"/>
                  </a:lnTo>
                  <a:lnTo>
                    <a:pt x="2957" y="1830"/>
                  </a:lnTo>
                  <a:lnTo>
                    <a:pt x="2947" y="1829"/>
                  </a:lnTo>
                  <a:lnTo>
                    <a:pt x="2880" y="1828"/>
                  </a:lnTo>
                  <a:lnTo>
                    <a:pt x="2848" y="1825"/>
                  </a:lnTo>
                  <a:lnTo>
                    <a:pt x="2817" y="1817"/>
                  </a:lnTo>
                  <a:lnTo>
                    <a:pt x="2790" y="1804"/>
                  </a:lnTo>
                  <a:lnTo>
                    <a:pt x="2765" y="1787"/>
                  </a:lnTo>
                  <a:lnTo>
                    <a:pt x="2744" y="1765"/>
                  </a:lnTo>
                  <a:lnTo>
                    <a:pt x="2726" y="1741"/>
                  </a:lnTo>
                  <a:lnTo>
                    <a:pt x="2713" y="1712"/>
                  </a:lnTo>
                  <a:lnTo>
                    <a:pt x="2705" y="1682"/>
                  </a:lnTo>
                  <a:lnTo>
                    <a:pt x="2702" y="1650"/>
                  </a:lnTo>
                  <a:lnTo>
                    <a:pt x="2705" y="1619"/>
                  </a:lnTo>
                  <a:lnTo>
                    <a:pt x="2713" y="1589"/>
                  </a:lnTo>
                  <a:lnTo>
                    <a:pt x="2726" y="1560"/>
                  </a:lnTo>
                  <a:lnTo>
                    <a:pt x="2744" y="1535"/>
                  </a:lnTo>
                  <a:lnTo>
                    <a:pt x="2765" y="1514"/>
                  </a:lnTo>
                  <a:lnTo>
                    <a:pt x="2790" y="1497"/>
                  </a:lnTo>
                  <a:lnTo>
                    <a:pt x="2817" y="1483"/>
                  </a:lnTo>
                  <a:lnTo>
                    <a:pt x="2848" y="1475"/>
                  </a:lnTo>
                  <a:lnTo>
                    <a:pt x="2880" y="1472"/>
                  </a:lnTo>
                  <a:lnTo>
                    <a:pt x="2950" y="1472"/>
                  </a:lnTo>
                  <a:lnTo>
                    <a:pt x="2958" y="1472"/>
                  </a:lnTo>
                  <a:lnTo>
                    <a:pt x="2963" y="1469"/>
                  </a:lnTo>
                  <a:lnTo>
                    <a:pt x="2966" y="1466"/>
                  </a:lnTo>
                  <a:lnTo>
                    <a:pt x="2968" y="1463"/>
                  </a:lnTo>
                  <a:lnTo>
                    <a:pt x="2968" y="1460"/>
                  </a:lnTo>
                  <a:lnTo>
                    <a:pt x="2966" y="1457"/>
                  </a:lnTo>
                  <a:lnTo>
                    <a:pt x="2951" y="1370"/>
                  </a:lnTo>
                  <a:lnTo>
                    <a:pt x="2930" y="1285"/>
                  </a:lnTo>
                  <a:lnTo>
                    <a:pt x="2904" y="1203"/>
                  </a:lnTo>
                  <a:lnTo>
                    <a:pt x="2873" y="1123"/>
                  </a:lnTo>
                  <a:lnTo>
                    <a:pt x="2837" y="1046"/>
                  </a:lnTo>
                  <a:lnTo>
                    <a:pt x="2796" y="971"/>
                  </a:lnTo>
                  <a:lnTo>
                    <a:pt x="2751" y="900"/>
                  </a:lnTo>
                  <a:lnTo>
                    <a:pt x="2702" y="831"/>
                  </a:lnTo>
                  <a:lnTo>
                    <a:pt x="2648" y="767"/>
                  </a:lnTo>
                  <a:lnTo>
                    <a:pt x="2590" y="705"/>
                  </a:lnTo>
                  <a:lnTo>
                    <a:pt x="2529" y="648"/>
                  </a:lnTo>
                  <a:lnTo>
                    <a:pt x="2464" y="594"/>
                  </a:lnTo>
                  <a:lnTo>
                    <a:pt x="2395" y="545"/>
                  </a:lnTo>
                  <a:lnTo>
                    <a:pt x="2325" y="501"/>
                  </a:lnTo>
                  <a:lnTo>
                    <a:pt x="2250" y="460"/>
                  </a:lnTo>
                  <a:lnTo>
                    <a:pt x="2173" y="424"/>
                  </a:lnTo>
                  <a:lnTo>
                    <a:pt x="2092" y="394"/>
                  </a:lnTo>
                  <a:lnTo>
                    <a:pt x="2011" y="368"/>
                  </a:lnTo>
                  <a:lnTo>
                    <a:pt x="1925" y="348"/>
                  </a:lnTo>
                  <a:lnTo>
                    <a:pt x="1838" y="333"/>
                  </a:lnTo>
                  <a:close/>
                  <a:moveTo>
                    <a:pt x="1651" y="0"/>
                  </a:moveTo>
                  <a:lnTo>
                    <a:pt x="1752" y="3"/>
                  </a:lnTo>
                  <a:lnTo>
                    <a:pt x="1850" y="12"/>
                  </a:lnTo>
                  <a:lnTo>
                    <a:pt x="1947" y="26"/>
                  </a:lnTo>
                  <a:lnTo>
                    <a:pt x="2043" y="46"/>
                  </a:lnTo>
                  <a:lnTo>
                    <a:pt x="2135" y="73"/>
                  </a:lnTo>
                  <a:lnTo>
                    <a:pt x="2226" y="103"/>
                  </a:lnTo>
                  <a:lnTo>
                    <a:pt x="2315" y="139"/>
                  </a:lnTo>
                  <a:lnTo>
                    <a:pt x="2400" y="179"/>
                  </a:lnTo>
                  <a:lnTo>
                    <a:pt x="2484" y="225"/>
                  </a:lnTo>
                  <a:lnTo>
                    <a:pt x="2564" y="275"/>
                  </a:lnTo>
                  <a:lnTo>
                    <a:pt x="2640" y="329"/>
                  </a:lnTo>
                  <a:lnTo>
                    <a:pt x="2714" y="388"/>
                  </a:lnTo>
                  <a:lnTo>
                    <a:pt x="2784" y="450"/>
                  </a:lnTo>
                  <a:lnTo>
                    <a:pt x="2851" y="517"/>
                  </a:lnTo>
                  <a:lnTo>
                    <a:pt x="2913" y="587"/>
                  </a:lnTo>
                  <a:lnTo>
                    <a:pt x="2972" y="661"/>
                  </a:lnTo>
                  <a:lnTo>
                    <a:pt x="3026" y="737"/>
                  </a:lnTo>
                  <a:lnTo>
                    <a:pt x="3076" y="817"/>
                  </a:lnTo>
                  <a:lnTo>
                    <a:pt x="3122" y="901"/>
                  </a:lnTo>
                  <a:lnTo>
                    <a:pt x="3162" y="986"/>
                  </a:lnTo>
                  <a:lnTo>
                    <a:pt x="3198" y="1075"/>
                  </a:lnTo>
                  <a:lnTo>
                    <a:pt x="3228" y="1165"/>
                  </a:lnTo>
                  <a:lnTo>
                    <a:pt x="3255" y="1258"/>
                  </a:lnTo>
                  <a:lnTo>
                    <a:pt x="3275" y="1354"/>
                  </a:lnTo>
                  <a:lnTo>
                    <a:pt x="3290" y="1451"/>
                  </a:lnTo>
                  <a:lnTo>
                    <a:pt x="3298" y="1550"/>
                  </a:lnTo>
                  <a:lnTo>
                    <a:pt x="3301" y="1650"/>
                  </a:lnTo>
                  <a:lnTo>
                    <a:pt x="3298" y="1751"/>
                  </a:lnTo>
                  <a:lnTo>
                    <a:pt x="3290" y="1849"/>
                  </a:lnTo>
                  <a:lnTo>
                    <a:pt x="3275" y="1947"/>
                  </a:lnTo>
                  <a:lnTo>
                    <a:pt x="3255" y="2042"/>
                  </a:lnTo>
                  <a:lnTo>
                    <a:pt x="3228" y="2135"/>
                  </a:lnTo>
                  <a:lnTo>
                    <a:pt x="3198" y="2226"/>
                  </a:lnTo>
                  <a:lnTo>
                    <a:pt x="3162" y="2315"/>
                  </a:lnTo>
                  <a:lnTo>
                    <a:pt x="3122" y="2400"/>
                  </a:lnTo>
                  <a:lnTo>
                    <a:pt x="3076" y="2483"/>
                  </a:lnTo>
                  <a:lnTo>
                    <a:pt x="3026" y="2564"/>
                  </a:lnTo>
                  <a:lnTo>
                    <a:pt x="2972" y="2640"/>
                  </a:lnTo>
                  <a:lnTo>
                    <a:pt x="2913" y="2714"/>
                  </a:lnTo>
                  <a:lnTo>
                    <a:pt x="2851" y="2784"/>
                  </a:lnTo>
                  <a:lnTo>
                    <a:pt x="2784" y="2851"/>
                  </a:lnTo>
                  <a:lnTo>
                    <a:pt x="2714" y="2913"/>
                  </a:lnTo>
                  <a:lnTo>
                    <a:pt x="2640" y="2972"/>
                  </a:lnTo>
                  <a:lnTo>
                    <a:pt x="2564" y="3026"/>
                  </a:lnTo>
                  <a:lnTo>
                    <a:pt x="2484" y="3075"/>
                  </a:lnTo>
                  <a:lnTo>
                    <a:pt x="2400" y="3121"/>
                  </a:lnTo>
                  <a:lnTo>
                    <a:pt x="2315" y="3162"/>
                  </a:lnTo>
                  <a:lnTo>
                    <a:pt x="2226" y="3198"/>
                  </a:lnTo>
                  <a:lnTo>
                    <a:pt x="2135" y="3228"/>
                  </a:lnTo>
                  <a:lnTo>
                    <a:pt x="2043" y="3255"/>
                  </a:lnTo>
                  <a:lnTo>
                    <a:pt x="1947" y="3275"/>
                  </a:lnTo>
                  <a:lnTo>
                    <a:pt x="1850" y="3289"/>
                  </a:lnTo>
                  <a:lnTo>
                    <a:pt x="1752" y="3298"/>
                  </a:lnTo>
                  <a:lnTo>
                    <a:pt x="1651" y="3301"/>
                  </a:lnTo>
                  <a:lnTo>
                    <a:pt x="1550" y="3298"/>
                  </a:lnTo>
                  <a:lnTo>
                    <a:pt x="1452" y="3289"/>
                  </a:lnTo>
                  <a:lnTo>
                    <a:pt x="1354" y="3275"/>
                  </a:lnTo>
                  <a:lnTo>
                    <a:pt x="1259" y="3255"/>
                  </a:lnTo>
                  <a:lnTo>
                    <a:pt x="1165" y="3228"/>
                  </a:lnTo>
                  <a:lnTo>
                    <a:pt x="1075" y="3198"/>
                  </a:lnTo>
                  <a:lnTo>
                    <a:pt x="986" y="3162"/>
                  </a:lnTo>
                  <a:lnTo>
                    <a:pt x="901" y="3121"/>
                  </a:lnTo>
                  <a:lnTo>
                    <a:pt x="818" y="3075"/>
                  </a:lnTo>
                  <a:lnTo>
                    <a:pt x="737" y="3026"/>
                  </a:lnTo>
                  <a:lnTo>
                    <a:pt x="661" y="2972"/>
                  </a:lnTo>
                  <a:lnTo>
                    <a:pt x="587" y="2913"/>
                  </a:lnTo>
                  <a:lnTo>
                    <a:pt x="517" y="2851"/>
                  </a:lnTo>
                  <a:lnTo>
                    <a:pt x="450" y="2784"/>
                  </a:lnTo>
                  <a:lnTo>
                    <a:pt x="388" y="2714"/>
                  </a:lnTo>
                  <a:lnTo>
                    <a:pt x="329" y="2640"/>
                  </a:lnTo>
                  <a:lnTo>
                    <a:pt x="275" y="2564"/>
                  </a:lnTo>
                  <a:lnTo>
                    <a:pt x="226" y="2483"/>
                  </a:lnTo>
                  <a:lnTo>
                    <a:pt x="180" y="2400"/>
                  </a:lnTo>
                  <a:lnTo>
                    <a:pt x="139" y="2315"/>
                  </a:lnTo>
                  <a:lnTo>
                    <a:pt x="104" y="2226"/>
                  </a:lnTo>
                  <a:lnTo>
                    <a:pt x="73" y="2135"/>
                  </a:lnTo>
                  <a:lnTo>
                    <a:pt x="46" y="2042"/>
                  </a:lnTo>
                  <a:lnTo>
                    <a:pt x="26" y="1947"/>
                  </a:lnTo>
                  <a:lnTo>
                    <a:pt x="12" y="1849"/>
                  </a:lnTo>
                  <a:lnTo>
                    <a:pt x="3" y="1751"/>
                  </a:lnTo>
                  <a:lnTo>
                    <a:pt x="0" y="1650"/>
                  </a:lnTo>
                  <a:lnTo>
                    <a:pt x="3" y="1550"/>
                  </a:lnTo>
                  <a:lnTo>
                    <a:pt x="12" y="1451"/>
                  </a:lnTo>
                  <a:lnTo>
                    <a:pt x="26" y="1354"/>
                  </a:lnTo>
                  <a:lnTo>
                    <a:pt x="46" y="1258"/>
                  </a:lnTo>
                  <a:lnTo>
                    <a:pt x="73" y="1165"/>
                  </a:lnTo>
                  <a:lnTo>
                    <a:pt x="104" y="1075"/>
                  </a:lnTo>
                  <a:lnTo>
                    <a:pt x="139" y="986"/>
                  </a:lnTo>
                  <a:lnTo>
                    <a:pt x="180" y="901"/>
                  </a:lnTo>
                  <a:lnTo>
                    <a:pt x="226" y="817"/>
                  </a:lnTo>
                  <a:lnTo>
                    <a:pt x="275" y="737"/>
                  </a:lnTo>
                  <a:lnTo>
                    <a:pt x="329" y="661"/>
                  </a:lnTo>
                  <a:lnTo>
                    <a:pt x="388" y="587"/>
                  </a:lnTo>
                  <a:lnTo>
                    <a:pt x="450" y="517"/>
                  </a:lnTo>
                  <a:lnTo>
                    <a:pt x="517" y="450"/>
                  </a:lnTo>
                  <a:lnTo>
                    <a:pt x="587" y="388"/>
                  </a:lnTo>
                  <a:lnTo>
                    <a:pt x="661" y="329"/>
                  </a:lnTo>
                  <a:lnTo>
                    <a:pt x="737" y="275"/>
                  </a:lnTo>
                  <a:lnTo>
                    <a:pt x="818" y="225"/>
                  </a:lnTo>
                  <a:lnTo>
                    <a:pt x="901" y="179"/>
                  </a:lnTo>
                  <a:lnTo>
                    <a:pt x="986" y="139"/>
                  </a:lnTo>
                  <a:lnTo>
                    <a:pt x="1075" y="103"/>
                  </a:lnTo>
                  <a:lnTo>
                    <a:pt x="1165" y="73"/>
                  </a:lnTo>
                  <a:lnTo>
                    <a:pt x="1259" y="46"/>
                  </a:lnTo>
                  <a:lnTo>
                    <a:pt x="1354" y="26"/>
                  </a:lnTo>
                  <a:lnTo>
                    <a:pt x="1452" y="12"/>
                  </a:lnTo>
                  <a:lnTo>
                    <a:pt x="1550" y="3"/>
                  </a:lnTo>
                  <a:lnTo>
                    <a:pt x="165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0" name="Freeform 226"/>
            <p:cNvSpPr>
              <a:spLocks/>
            </p:cNvSpPr>
            <p:nvPr/>
          </p:nvSpPr>
          <p:spPr bwMode="auto">
            <a:xfrm>
              <a:off x="6010275" y="4313238"/>
              <a:ext cx="225425" cy="131762"/>
            </a:xfrm>
            <a:custGeom>
              <a:avLst/>
              <a:gdLst>
                <a:gd name="T0" fmla="*/ 1618 w 1695"/>
                <a:gd name="T1" fmla="*/ 1 h 996"/>
                <a:gd name="T2" fmla="*/ 1655 w 1695"/>
                <a:gd name="T3" fmla="*/ 16 h 996"/>
                <a:gd name="T4" fmla="*/ 1683 w 1695"/>
                <a:gd name="T5" fmla="*/ 48 h 996"/>
                <a:gd name="T6" fmla="*/ 1695 w 1695"/>
                <a:gd name="T7" fmla="*/ 86 h 996"/>
                <a:gd name="T8" fmla="*/ 1689 w 1695"/>
                <a:gd name="T9" fmla="*/ 126 h 996"/>
                <a:gd name="T10" fmla="*/ 1664 w 1695"/>
                <a:gd name="T11" fmla="*/ 159 h 996"/>
                <a:gd name="T12" fmla="*/ 974 w 1695"/>
                <a:gd name="T13" fmla="*/ 788 h 996"/>
                <a:gd name="T14" fmla="*/ 970 w 1695"/>
                <a:gd name="T15" fmla="*/ 803 h 996"/>
                <a:gd name="T16" fmla="*/ 967 w 1695"/>
                <a:gd name="T17" fmla="*/ 842 h 996"/>
                <a:gd name="T18" fmla="*/ 945 w 1695"/>
                <a:gd name="T19" fmla="*/ 904 h 996"/>
                <a:gd name="T20" fmla="*/ 904 w 1695"/>
                <a:gd name="T21" fmla="*/ 953 h 996"/>
                <a:gd name="T22" fmla="*/ 848 w 1695"/>
                <a:gd name="T23" fmla="*/ 985 h 996"/>
                <a:gd name="T24" fmla="*/ 783 w 1695"/>
                <a:gd name="T25" fmla="*/ 996 h 996"/>
                <a:gd name="T26" fmla="*/ 721 w 1695"/>
                <a:gd name="T27" fmla="*/ 986 h 996"/>
                <a:gd name="T28" fmla="*/ 668 w 1695"/>
                <a:gd name="T29" fmla="*/ 957 h 996"/>
                <a:gd name="T30" fmla="*/ 641 w 1695"/>
                <a:gd name="T31" fmla="*/ 932 h 996"/>
                <a:gd name="T32" fmla="*/ 627 w 1695"/>
                <a:gd name="T33" fmla="*/ 922 h 996"/>
                <a:gd name="T34" fmla="*/ 53 w 1695"/>
                <a:gd name="T35" fmla="*/ 688 h 996"/>
                <a:gd name="T36" fmla="*/ 19 w 1695"/>
                <a:gd name="T37" fmla="*/ 654 h 996"/>
                <a:gd name="T38" fmla="*/ 2 w 1695"/>
                <a:gd name="T39" fmla="*/ 610 h 996"/>
                <a:gd name="T40" fmla="*/ 2 w 1695"/>
                <a:gd name="T41" fmla="*/ 562 h 996"/>
                <a:gd name="T42" fmla="*/ 22 w 1695"/>
                <a:gd name="T43" fmla="*/ 517 h 996"/>
                <a:gd name="T44" fmla="*/ 57 w 1695"/>
                <a:gd name="T45" fmla="*/ 484 h 996"/>
                <a:gd name="T46" fmla="*/ 101 w 1695"/>
                <a:gd name="T47" fmla="*/ 466 h 996"/>
                <a:gd name="T48" fmla="*/ 148 w 1695"/>
                <a:gd name="T49" fmla="*/ 467 h 996"/>
                <a:gd name="T50" fmla="*/ 644 w 1695"/>
                <a:gd name="T51" fmla="*/ 663 h 996"/>
                <a:gd name="T52" fmla="*/ 660 w 1695"/>
                <a:gd name="T53" fmla="*/ 665 h 996"/>
                <a:gd name="T54" fmla="*/ 670 w 1695"/>
                <a:gd name="T55" fmla="*/ 658 h 996"/>
                <a:gd name="T56" fmla="*/ 723 w 1695"/>
                <a:gd name="T57" fmla="*/ 631 h 996"/>
                <a:gd name="T58" fmla="*/ 783 w 1695"/>
                <a:gd name="T59" fmla="*/ 621 h 996"/>
                <a:gd name="T60" fmla="*/ 830 w 1695"/>
                <a:gd name="T61" fmla="*/ 628 h 996"/>
                <a:gd name="T62" fmla="*/ 854 w 1695"/>
                <a:gd name="T63" fmla="*/ 636 h 996"/>
                <a:gd name="T64" fmla="*/ 862 w 1695"/>
                <a:gd name="T65" fmla="*/ 637 h 996"/>
                <a:gd name="T66" fmla="*/ 874 w 1695"/>
                <a:gd name="T67" fmla="*/ 630 h 996"/>
                <a:gd name="T68" fmla="*/ 1559 w 1695"/>
                <a:gd name="T69" fmla="*/ 11 h 996"/>
                <a:gd name="T70" fmla="*/ 1598 w 1695"/>
                <a:gd name="T71" fmla="*/ 0 h 9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695" h="996">
                  <a:moveTo>
                    <a:pt x="1598" y="0"/>
                  </a:moveTo>
                  <a:lnTo>
                    <a:pt x="1618" y="1"/>
                  </a:lnTo>
                  <a:lnTo>
                    <a:pt x="1637" y="7"/>
                  </a:lnTo>
                  <a:lnTo>
                    <a:pt x="1655" y="16"/>
                  </a:lnTo>
                  <a:lnTo>
                    <a:pt x="1671" y="30"/>
                  </a:lnTo>
                  <a:lnTo>
                    <a:pt x="1683" y="48"/>
                  </a:lnTo>
                  <a:lnTo>
                    <a:pt x="1692" y="67"/>
                  </a:lnTo>
                  <a:lnTo>
                    <a:pt x="1695" y="86"/>
                  </a:lnTo>
                  <a:lnTo>
                    <a:pt x="1694" y="106"/>
                  </a:lnTo>
                  <a:lnTo>
                    <a:pt x="1689" y="126"/>
                  </a:lnTo>
                  <a:lnTo>
                    <a:pt x="1678" y="144"/>
                  </a:lnTo>
                  <a:lnTo>
                    <a:pt x="1664" y="159"/>
                  </a:lnTo>
                  <a:lnTo>
                    <a:pt x="980" y="781"/>
                  </a:lnTo>
                  <a:lnTo>
                    <a:pt x="974" y="788"/>
                  </a:lnTo>
                  <a:lnTo>
                    <a:pt x="972" y="795"/>
                  </a:lnTo>
                  <a:lnTo>
                    <a:pt x="970" y="803"/>
                  </a:lnTo>
                  <a:lnTo>
                    <a:pt x="970" y="809"/>
                  </a:lnTo>
                  <a:lnTo>
                    <a:pt x="967" y="842"/>
                  </a:lnTo>
                  <a:lnTo>
                    <a:pt x="959" y="875"/>
                  </a:lnTo>
                  <a:lnTo>
                    <a:pt x="945" y="904"/>
                  </a:lnTo>
                  <a:lnTo>
                    <a:pt x="926" y="930"/>
                  </a:lnTo>
                  <a:lnTo>
                    <a:pt x="904" y="953"/>
                  </a:lnTo>
                  <a:lnTo>
                    <a:pt x="878" y="971"/>
                  </a:lnTo>
                  <a:lnTo>
                    <a:pt x="848" y="985"/>
                  </a:lnTo>
                  <a:lnTo>
                    <a:pt x="816" y="993"/>
                  </a:lnTo>
                  <a:lnTo>
                    <a:pt x="783" y="996"/>
                  </a:lnTo>
                  <a:lnTo>
                    <a:pt x="751" y="994"/>
                  </a:lnTo>
                  <a:lnTo>
                    <a:pt x="721" y="986"/>
                  </a:lnTo>
                  <a:lnTo>
                    <a:pt x="693" y="974"/>
                  </a:lnTo>
                  <a:lnTo>
                    <a:pt x="668" y="957"/>
                  </a:lnTo>
                  <a:lnTo>
                    <a:pt x="645" y="937"/>
                  </a:lnTo>
                  <a:lnTo>
                    <a:pt x="641" y="932"/>
                  </a:lnTo>
                  <a:lnTo>
                    <a:pt x="635" y="927"/>
                  </a:lnTo>
                  <a:lnTo>
                    <a:pt x="627" y="922"/>
                  </a:lnTo>
                  <a:lnTo>
                    <a:pt x="75" y="700"/>
                  </a:lnTo>
                  <a:lnTo>
                    <a:pt x="53" y="688"/>
                  </a:lnTo>
                  <a:lnTo>
                    <a:pt x="35" y="672"/>
                  </a:lnTo>
                  <a:lnTo>
                    <a:pt x="19" y="654"/>
                  </a:lnTo>
                  <a:lnTo>
                    <a:pt x="9" y="633"/>
                  </a:lnTo>
                  <a:lnTo>
                    <a:pt x="2" y="610"/>
                  </a:lnTo>
                  <a:lnTo>
                    <a:pt x="0" y="586"/>
                  </a:lnTo>
                  <a:lnTo>
                    <a:pt x="2" y="562"/>
                  </a:lnTo>
                  <a:lnTo>
                    <a:pt x="10" y="538"/>
                  </a:lnTo>
                  <a:lnTo>
                    <a:pt x="22" y="517"/>
                  </a:lnTo>
                  <a:lnTo>
                    <a:pt x="39" y="498"/>
                  </a:lnTo>
                  <a:lnTo>
                    <a:pt x="57" y="484"/>
                  </a:lnTo>
                  <a:lnTo>
                    <a:pt x="78" y="473"/>
                  </a:lnTo>
                  <a:lnTo>
                    <a:pt x="101" y="466"/>
                  </a:lnTo>
                  <a:lnTo>
                    <a:pt x="124" y="464"/>
                  </a:lnTo>
                  <a:lnTo>
                    <a:pt x="148" y="467"/>
                  </a:lnTo>
                  <a:lnTo>
                    <a:pt x="173" y="474"/>
                  </a:lnTo>
                  <a:lnTo>
                    <a:pt x="644" y="663"/>
                  </a:lnTo>
                  <a:lnTo>
                    <a:pt x="652" y="666"/>
                  </a:lnTo>
                  <a:lnTo>
                    <a:pt x="660" y="665"/>
                  </a:lnTo>
                  <a:lnTo>
                    <a:pt x="666" y="662"/>
                  </a:lnTo>
                  <a:lnTo>
                    <a:pt x="670" y="658"/>
                  </a:lnTo>
                  <a:lnTo>
                    <a:pt x="695" y="643"/>
                  </a:lnTo>
                  <a:lnTo>
                    <a:pt x="723" y="631"/>
                  </a:lnTo>
                  <a:lnTo>
                    <a:pt x="752" y="624"/>
                  </a:lnTo>
                  <a:lnTo>
                    <a:pt x="783" y="621"/>
                  </a:lnTo>
                  <a:lnTo>
                    <a:pt x="807" y="623"/>
                  </a:lnTo>
                  <a:lnTo>
                    <a:pt x="830" y="628"/>
                  </a:lnTo>
                  <a:lnTo>
                    <a:pt x="852" y="635"/>
                  </a:lnTo>
                  <a:lnTo>
                    <a:pt x="854" y="636"/>
                  </a:lnTo>
                  <a:lnTo>
                    <a:pt x="858" y="637"/>
                  </a:lnTo>
                  <a:lnTo>
                    <a:pt x="862" y="637"/>
                  </a:lnTo>
                  <a:lnTo>
                    <a:pt x="867" y="635"/>
                  </a:lnTo>
                  <a:lnTo>
                    <a:pt x="874" y="630"/>
                  </a:lnTo>
                  <a:lnTo>
                    <a:pt x="1541" y="24"/>
                  </a:lnTo>
                  <a:lnTo>
                    <a:pt x="1559" y="11"/>
                  </a:lnTo>
                  <a:lnTo>
                    <a:pt x="1578" y="4"/>
                  </a:lnTo>
                  <a:lnTo>
                    <a:pt x="159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81" name="Freeform 371"/>
          <p:cNvSpPr>
            <a:spLocks noEditPoints="1"/>
          </p:cNvSpPr>
          <p:nvPr/>
        </p:nvSpPr>
        <p:spPr bwMode="auto">
          <a:xfrm>
            <a:off x="1886790" y="5372635"/>
            <a:ext cx="137115" cy="106917"/>
          </a:xfrm>
          <a:custGeom>
            <a:avLst/>
            <a:gdLst>
              <a:gd name="T0" fmla="*/ 1041 w 3360"/>
              <a:gd name="T1" fmla="*/ 1459 h 2624"/>
              <a:gd name="T2" fmla="*/ 1151 w 3360"/>
              <a:gd name="T3" fmla="*/ 1575 h 2624"/>
              <a:gd name="T4" fmla="*/ 682 w 3360"/>
              <a:gd name="T5" fmla="*/ 1681 h 2624"/>
              <a:gd name="T6" fmla="*/ 3040 w 3360"/>
              <a:gd name="T7" fmla="*/ 2405 h 2624"/>
              <a:gd name="T8" fmla="*/ 2664 w 3360"/>
              <a:gd name="T9" fmla="*/ 1675 h 2624"/>
              <a:gd name="T10" fmla="*/ 2254 w 3360"/>
              <a:gd name="T11" fmla="*/ 1524 h 2624"/>
              <a:gd name="T12" fmla="*/ 2330 w 3360"/>
              <a:gd name="T13" fmla="*/ 1455 h 2624"/>
              <a:gd name="T14" fmla="*/ 2814 w 3360"/>
              <a:gd name="T15" fmla="*/ 1463 h 2624"/>
              <a:gd name="T16" fmla="*/ 3358 w 3360"/>
              <a:gd name="T17" fmla="*/ 2564 h 2624"/>
              <a:gd name="T18" fmla="*/ 3338 w 3360"/>
              <a:gd name="T19" fmla="*/ 2616 h 2624"/>
              <a:gd name="T20" fmla="*/ 38 w 3360"/>
              <a:gd name="T21" fmla="*/ 2622 h 2624"/>
              <a:gd name="T22" fmla="*/ 0 w 3360"/>
              <a:gd name="T23" fmla="*/ 2580 h 2624"/>
              <a:gd name="T24" fmla="*/ 534 w 3360"/>
              <a:gd name="T25" fmla="*/ 1473 h 2624"/>
              <a:gd name="T26" fmla="*/ 1679 w 3360"/>
              <a:gd name="T27" fmla="*/ 359 h 2624"/>
              <a:gd name="T28" fmla="*/ 1491 w 3360"/>
              <a:gd name="T29" fmla="*/ 405 h 2624"/>
              <a:gd name="T30" fmla="*/ 1349 w 3360"/>
              <a:gd name="T31" fmla="*/ 530 h 2624"/>
              <a:gd name="T32" fmla="*/ 1281 w 3360"/>
              <a:gd name="T33" fmla="*/ 709 h 2624"/>
              <a:gd name="T34" fmla="*/ 1304 w 3360"/>
              <a:gd name="T35" fmla="*/ 904 h 2624"/>
              <a:gd name="T36" fmla="*/ 1412 w 3360"/>
              <a:gd name="T37" fmla="*/ 1060 h 2624"/>
              <a:gd name="T38" fmla="*/ 1580 w 3360"/>
              <a:gd name="T39" fmla="*/ 1148 h 2624"/>
              <a:gd name="T40" fmla="*/ 1779 w 3360"/>
              <a:gd name="T41" fmla="*/ 1148 h 2624"/>
              <a:gd name="T42" fmla="*/ 1947 w 3360"/>
              <a:gd name="T43" fmla="*/ 1060 h 2624"/>
              <a:gd name="T44" fmla="*/ 2055 w 3360"/>
              <a:gd name="T45" fmla="*/ 904 h 2624"/>
              <a:gd name="T46" fmla="*/ 2078 w 3360"/>
              <a:gd name="T47" fmla="*/ 709 h 2624"/>
              <a:gd name="T48" fmla="*/ 2010 w 3360"/>
              <a:gd name="T49" fmla="*/ 530 h 2624"/>
              <a:gd name="T50" fmla="*/ 1868 w 3360"/>
              <a:gd name="T51" fmla="*/ 405 h 2624"/>
              <a:gd name="T52" fmla="*/ 1679 w 3360"/>
              <a:gd name="T53" fmla="*/ 359 h 2624"/>
              <a:gd name="T54" fmla="*/ 1880 w 3360"/>
              <a:gd name="T55" fmla="*/ 26 h 2624"/>
              <a:gd name="T56" fmla="*/ 2117 w 3360"/>
              <a:gd name="T57" fmla="*/ 138 h 2624"/>
              <a:gd name="T58" fmla="*/ 2301 w 3360"/>
              <a:gd name="T59" fmla="*/ 321 h 2624"/>
              <a:gd name="T60" fmla="*/ 2413 w 3360"/>
              <a:gd name="T61" fmla="*/ 558 h 2624"/>
              <a:gd name="T62" fmla="*/ 2439 w 3360"/>
              <a:gd name="T63" fmla="*/ 822 h 2624"/>
              <a:gd name="T64" fmla="*/ 2396 w 3360"/>
              <a:gd name="T65" fmla="*/ 1040 h 2624"/>
              <a:gd name="T66" fmla="*/ 2307 w 3360"/>
              <a:gd name="T67" fmla="*/ 1216 h 2624"/>
              <a:gd name="T68" fmla="*/ 2187 w 3360"/>
              <a:gd name="T69" fmla="*/ 1372 h 2624"/>
              <a:gd name="T70" fmla="*/ 2051 w 3360"/>
              <a:gd name="T71" fmla="*/ 1524 h 2624"/>
              <a:gd name="T72" fmla="*/ 1911 w 3360"/>
              <a:gd name="T73" fmla="*/ 1690 h 2624"/>
              <a:gd name="T74" fmla="*/ 1784 w 3360"/>
              <a:gd name="T75" fmla="*/ 1888 h 2624"/>
              <a:gd name="T76" fmla="*/ 1712 w 3360"/>
              <a:gd name="T77" fmla="*/ 2028 h 2624"/>
              <a:gd name="T78" fmla="*/ 1660 w 3360"/>
              <a:gd name="T79" fmla="*/ 2036 h 2624"/>
              <a:gd name="T80" fmla="*/ 1600 w 3360"/>
              <a:gd name="T81" fmla="*/ 1939 h 2624"/>
              <a:gd name="T82" fmla="*/ 1463 w 3360"/>
              <a:gd name="T83" fmla="*/ 1711 h 2624"/>
              <a:gd name="T84" fmla="*/ 1309 w 3360"/>
              <a:gd name="T85" fmla="*/ 1525 h 2624"/>
              <a:gd name="T86" fmla="*/ 1160 w 3360"/>
              <a:gd name="T87" fmla="*/ 1358 h 2624"/>
              <a:gd name="T88" fmla="*/ 1030 w 3360"/>
              <a:gd name="T89" fmla="*/ 1183 h 2624"/>
              <a:gd name="T90" fmla="*/ 944 w 3360"/>
              <a:gd name="T91" fmla="*/ 977 h 2624"/>
              <a:gd name="T92" fmla="*/ 921 w 3360"/>
              <a:gd name="T93" fmla="*/ 722 h 2624"/>
              <a:gd name="T94" fmla="*/ 981 w 3360"/>
              <a:gd name="T95" fmla="*/ 475 h 2624"/>
              <a:gd name="T96" fmla="*/ 1111 w 3360"/>
              <a:gd name="T97" fmla="*/ 262 h 2624"/>
              <a:gd name="T98" fmla="*/ 1301 w 3360"/>
              <a:gd name="T99" fmla="*/ 103 h 2624"/>
              <a:gd name="T100" fmla="*/ 1539 w 3360"/>
              <a:gd name="T101" fmla="*/ 13 h 26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3360" h="2624">
                <a:moveTo>
                  <a:pt x="574" y="1454"/>
                </a:moveTo>
                <a:lnTo>
                  <a:pt x="1018" y="1454"/>
                </a:lnTo>
                <a:lnTo>
                  <a:pt x="1029" y="1455"/>
                </a:lnTo>
                <a:lnTo>
                  <a:pt x="1041" y="1459"/>
                </a:lnTo>
                <a:lnTo>
                  <a:pt x="1051" y="1465"/>
                </a:lnTo>
                <a:lnTo>
                  <a:pt x="1059" y="1473"/>
                </a:lnTo>
                <a:lnTo>
                  <a:pt x="1105" y="1524"/>
                </a:lnTo>
                <a:lnTo>
                  <a:pt x="1151" y="1575"/>
                </a:lnTo>
                <a:lnTo>
                  <a:pt x="1238" y="1673"/>
                </a:lnTo>
                <a:lnTo>
                  <a:pt x="712" y="1673"/>
                </a:lnTo>
                <a:lnTo>
                  <a:pt x="696" y="1675"/>
                </a:lnTo>
                <a:lnTo>
                  <a:pt x="682" y="1681"/>
                </a:lnTo>
                <a:lnTo>
                  <a:pt x="671" y="1691"/>
                </a:lnTo>
                <a:lnTo>
                  <a:pt x="662" y="1703"/>
                </a:lnTo>
                <a:lnTo>
                  <a:pt x="320" y="2405"/>
                </a:lnTo>
                <a:lnTo>
                  <a:pt x="3040" y="2405"/>
                </a:lnTo>
                <a:lnTo>
                  <a:pt x="2698" y="1703"/>
                </a:lnTo>
                <a:lnTo>
                  <a:pt x="2689" y="1691"/>
                </a:lnTo>
                <a:lnTo>
                  <a:pt x="2678" y="1681"/>
                </a:lnTo>
                <a:lnTo>
                  <a:pt x="2664" y="1675"/>
                </a:lnTo>
                <a:lnTo>
                  <a:pt x="2648" y="1673"/>
                </a:lnTo>
                <a:lnTo>
                  <a:pt x="2121" y="1673"/>
                </a:lnTo>
                <a:lnTo>
                  <a:pt x="2208" y="1575"/>
                </a:lnTo>
                <a:lnTo>
                  <a:pt x="2254" y="1524"/>
                </a:lnTo>
                <a:lnTo>
                  <a:pt x="2300" y="1473"/>
                </a:lnTo>
                <a:lnTo>
                  <a:pt x="2308" y="1465"/>
                </a:lnTo>
                <a:lnTo>
                  <a:pt x="2318" y="1459"/>
                </a:lnTo>
                <a:lnTo>
                  <a:pt x="2330" y="1455"/>
                </a:lnTo>
                <a:lnTo>
                  <a:pt x="2341" y="1454"/>
                </a:lnTo>
                <a:lnTo>
                  <a:pt x="2786" y="1454"/>
                </a:lnTo>
                <a:lnTo>
                  <a:pt x="2800" y="1456"/>
                </a:lnTo>
                <a:lnTo>
                  <a:pt x="2814" y="1463"/>
                </a:lnTo>
                <a:lnTo>
                  <a:pt x="2826" y="1473"/>
                </a:lnTo>
                <a:lnTo>
                  <a:pt x="2835" y="1485"/>
                </a:lnTo>
                <a:lnTo>
                  <a:pt x="3352" y="2546"/>
                </a:lnTo>
                <a:lnTo>
                  <a:pt x="3358" y="2564"/>
                </a:lnTo>
                <a:lnTo>
                  <a:pt x="3360" y="2580"/>
                </a:lnTo>
                <a:lnTo>
                  <a:pt x="3357" y="2594"/>
                </a:lnTo>
                <a:lnTo>
                  <a:pt x="3349" y="2607"/>
                </a:lnTo>
                <a:lnTo>
                  <a:pt x="3338" y="2616"/>
                </a:lnTo>
                <a:lnTo>
                  <a:pt x="3322" y="2622"/>
                </a:lnTo>
                <a:lnTo>
                  <a:pt x="3303" y="2624"/>
                </a:lnTo>
                <a:lnTo>
                  <a:pt x="57" y="2624"/>
                </a:lnTo>
                <a:lnTo>
                  <a:pt x="38" y="2622"/>
                </a:lnTo>
                <a:lnTo>
                  <a:pt x="22" y="2616"/>
                </a:lnTo>
                <a:lnTo>
                  <a:pt x="11" y="2607"/>
                </a:lnTo>
                <a:lnTo>
                  <a:pt x="3" y="2594"/>
                </a:lnTo>
                <a:lnTo>
                  <a:pt x="0" y="2580"/>
                </a:lnTo>
                <a:lnTo>
                  <a:pt x="2" y="2564"/>
                </a:lnTo>
                <a:lnTo>
                  <a:pt x="8" y="2546"/>
                </a:lnTo>
                <a:lnTo>
                  <a:pt x="525" y="1485"/>
                </a:lnTo>
                <a:lnTo>
                  <a:pt x="534" y="1473"/>
                </a:lnTo>
                <a:lnTo>
                  <a:pt x="546" y="1463"/>
                </a:lnTo>
                <a:lnTo>
                  <a:pt x="560" y="1456"/>
                </a:lnTo>
                <a:lnTo>
                  <a:pt x="574" y="1454"/>
                </a:lnTo>
                <a:close/>
                <a:moveTo>
                  <a:pt x="1679" y="359"/>
                </a:moveTo>
                <a:lnTo>
                  <a:pt x="1629" y="362"/>
                </a:lnTo>
                <a:lnTo>
                  <a:pt x="1580" y="371"/>
                </a:lnTo>
                <a:lnTo>
                  <a:pt x="1534" y="386"/>
                </a:lnTo>
                <a:lnTo>
                  <a:pt x="1491" y="405"/>
                </a:lnTo>
                <a:lnTo>
                  <a:pt x="1450" y="431"/>
                </a:lnTo>
                <a:lnTo>
                  <a:pt x="1412" y="460"/>
                </a:lnTo>
                <a:lnTo>
                  <a:pt x="1379" y="494"/>
                </a:lnTo>
                <a:lnTo>
                  <a:pt x="1349" y="530"/>
                </a:lnTo>
                <a:lnTo>
                  <a:pt x="1325" y="571"/>
                </a:lnTo>
                <a:lnTo>
                  <a:pt x="1304" y="615"/>
                </a:lnTo>
                <a:lnTo>
                  <a:pt x="1290" y="662"/>
                </a:lnTo>
                <a:lnTo>
                  <a:pt x="1281" y="709"/>
                </a:lnTo>
                <a:lnTo>
                  <a:pt x="1278" y="760"/>
                </a:lnTo>
                <a:lnTo>
                  <a:pt x="1281" y="810"/>
                </a:lnTo>
                <a:lnTo>
                  <a:pt x="1290" y="859"/>
                </a:lnTo>
                <a:lnTo>
                  <a:pt x="1304" y="904"/>
                </a:lnTo>
                <a:lnTo>
                  <a:pt x="1325" y="948"/>
                </a:lnTo>
                <a:lnTo>
                  <a:pt x="1349" y="989"/>
                </a:lnTo>
                <a:lnTo>
                  <a:pt x="1379" y="1026"/>
                </a:lnTo>
                <a:lnTo>
                  <a:pt x="1412" y="1060"/>
                </a:lnTo>
                <a:lnTo>
                  <a:pt x="1450" y="1089"/>
                </a:lnTo>
                <a:lnTo>
                  <a:pt x="1491" y="1114"/>
                </a:lnTo>
                <a:lnTo>
                  <a:pt x="1534" y="1134"/>
                </a:lnTo>
                <a:lnTo>
                  <a:pt x="1580" y="1148"/>
                </a:lnTo>
                <a:lnTo>
                  <a:pt x="1629" y="1158"/>
                </a:lnTo>
                <a:lnTo>
                  <a:pt x="1679" y="1162"/>
                </a:lnTo>
                <a:lnTo>
                  <a:pt x="1730" y="1158"/>
                </a:lnTo>
                <a:lnTo>
                  <a:pt x="1779" y="1148"/>
                </a:lnTo>
                <a:lnTo>
                  <a:pt x="1825" y="1134"/>
                </a:lnTo>
                <a:lnTo>
                  <a:pt x="1868" y="1114"/>
                </a:lnTo>
                <a:lnTo>
                  <a:pt x="1909" y="1089"/>
                </a:lnTo>
                <a:lnTo>
                  <a:pt x="1947" y="1060"/>
                </a:lnTo>
                <a:lnTo>
                  <a:pt x="1980" y="1026"/>
                </a:lnTo>
                <a:lnTo>
                  <a:pt x="2010" y="989"/>
                </a:lnTo>
                <a:lnTo>
                  <a:pt x="2034" y="948"/>
                </a:lnTo>
                <a:lnTo>
                  <a:pt x="2055" y="904"/>
                </a:lnTo>
                <a:lnTo>
                  <a:pt x="2069" y="859"/>
                </a:lnTo>
                <a:lnTo>
                  <a:pt x="2078" y="810"/>
                </a:lnTo>
                <a:lnTo>
                  <a:pt x="2081" y="760"/>
                </a:lnTo>
                <a:lnTo>
                  <a:pt x="2078" y="709"/>
                </a:lnTo>
                <a:lnTo>
                  <a:pt x="2069" y="662"/>
                </a:lnTo>
                <a:lnTo>
                  <a:pt x="2055" y="615"/>
                </a:lnTo>
                <a:lnTo>
                  <a:pt x="2034" y="571"/>
                </a:lnTo>
                <a:lnTo>
                  <a:pt x="2010" y="530"/>
                </a:lnTo>
                <a:lnTo>
                  <a:pt x="1980" y="494"/>
                </a:lnTo>
                <a:lnTo>
                  <a:pt x="1947" y="460"/>
                </a:lnTo>
                <a:lnTo>
                  <a:pt x="1909" y="431"/>
                </a:lnTo>
                <a:lnTo>
                  <a:pt x="1868" y="405"/>
                </a:lnTo>
                <a:lnTo>
                  <a:pt x="1825" y="386"/>
                </a:lnTo>
                <a:lnTo>
                  <a:pt x="1779" y="371"/>
                </a:lnTo>
                <a:lnTo>
                  <a:pt x="1730" y="362"/>
                </a:lnTo>
                <a:lnTo>
                  <a:pt x="1679" y="359"/>
                </a:lnTo>
                <a:close/>
                <a:moveTo>
                  <a:pt x="1676" y="0"/>
                </a:moveTo>
                <a:lnTo>
                  <a:pt x="1746" y="3"/>
                </a:lnTo>
                <a:lnTo>
                  <a:pt x="1813" y="12"/>
                </a:lnTo>
                <a:lnTo>
                  <a:pt x="1880" y="26"/>
                </a:lnTo>
                <a:lnTo>
                  <a:pt x="1943" y="47"/>
                </a:lnTo>
                <a:lnTo>
                  <a:pt x="2004" y="72"/>
                </a:lnTo>
                <a:lnTo>
                  <a:pt x="2062" y="103"/>
                </a:lnTo>
                <a:lnTo>
                  <a:pt x="2117" y="138"/>
                </a:lnTo>
                <a:lnTo>
                  <a:pt x="2169" y="178"/>
                </a:lnTo>
                <a:lnTo>
                  <a:pt x="2217" y="222"/>
                </a:lnTo>
                <a:lnTo>
                  <a:pt x="2260" y="269"/>
                </a:lnTo>
                <a:lnTo>
                  <a:pt x="2301" y="321"/>
                </a:lnTo>
                <a:lnTo>
                  <a:pt x="2336" y="376"/>
                </a:lnTo>
                <a:lnTo>
                  <a:pt x="2367" y="434"/>
                </a:lnTo>
                <a:lnTo>
                  <a:pt x="2393" y="494"/>
                </a:lnTo>
                <a:lnTo>
                  <a:pt x="2413" y="558"/>
                </a:lnTo>
                <a:lnTo>
                  <a:pt x="2428" y="623"/>
                </a:lnTo>
                <a:lnTo>
                  <a:pt x="2438" y="690"/>
                </a:lnTo>
                <a:lnTo>
                  <a:pt x="2441" y="760"/>
                </a:lnTo>
                <a:lnTo>
                  <a:pt x="2439" y="822"/>
                </a:lnTo>
                <a:lnTo>
                  <a:pt x="2433" y="881"/>
                </a:lnTo>
                <a:lnTo>
                  <a:pt x="2423" y="937"/>
                </a:lnTo>
                <a:lnTo>
                  <a:pt x="2411" y="990"/>
                </a:lnTo>
                <a:lnTo>
                  <a:pt x="2396" y="1040"/>
                </a:lnTo>
                <a:lnTo>
                  <a:pt x="2377" y="1086"/>
                </a:lnTo>
                <a:lnTo>
                  <a:pt x="2356" y="1132"/>
                </a:lnTo>
                <a:lnTo>
                  <a:pt x="2333" y="1175"/>
                </a:lnTo>
                <a:lnTo>
                  <a:pt x="2307" y="1216"/>
                </a:lnTo>
                <a:lnTo>
                  <a:pt x="2280" y="1257"/>
                </a:lnTo>
                <a:lnTo>
                  <a:pt x="2250" y="1296"/>
                </a:lnTo>
                <a:lnTo>
                  <a:pt x="2219" y="1334"/>
                </a:lnTo>
                <a:lnTo>
                  <a:pt x="2187" y="1372"/>
                </a:lnTo>
                <a:lnTo>
                  <a:pt x="2153" y="1410"/>
                </a:lnTo>
                <a:lnTo>
                  <a:pt x="2120" y="1447"/>
                </a:lnTo>
                <a:lnTo>
                  <a:pt x="2085" y="1486"/>
                </a:lnTo>
                <a:lnTo>
                  <a:pt x="2051" y="1524"/>
                </a:lnTo>
                <a:lnTo>
                  <a:pt x="2015" y="1564"/>
                </a:lnTo>
                <a:lnTo>
                  <a:pt x="1980" y="1605"/>
                </a:lnTo>
                <a:lnTo>
                  <a:pt x="1946" y="1646"/>
                </a:lnTo>
                <a:lnTo>
                  <a:pt x="1911" y="1690"/>
                </a:lnTo>
                <a:lnTo>
                  <a:pt x="1878" y="1736"/>
                </a:lnTo>
                <a:lnTo>
                  <a:pt x="1845" y="1785"/>
                </a:lnTo>
                <a:lnTo>
                  <a:pt x="1814" y="1835"/>
                </a:lnTo>
                <a:lnTo>
                  <a:pt x="1784" y="1888"/>
                </a:lnTo>
                <a:lnTo>
                  <a:pt x="1756" y="1945"/>
                </a:lnTo>
                <a:lnTo>
                  <a:pt x="1730" y="2005"/>
                </a:lnTo>
                <a:lnTo>
                  <a:pt x="1722" y="2018"/>
                </a:lnTo>
                <a:lnTo>
                  <a:pt x="1712" y="2028"/>
                </a:lnTo>
                <a:lnTo>
                  <a:pt x="1699" y="2036"/>
                </a:lnTo>
                <a:lnTo>
                  <a:pt x="1686" y="2039"/>
                </a:lnTo>
                <a:lnTo>
                  <a:pt x="1673" y="2039"/>
                </a:lnTo>
                <a:lnTo>
                  <a:pt x="1660" y="2036"/>
                </a:lnTo>
                <a:lnTo>
                  <a:pt x="1647" y="2028"/>
                </a:lnTo>
                <a:lnTo>
                  <a:pt x="1636" y="2018"/>
                </a:lnTo>
                <a:lnTo>
                  <a:pt x="1629" y="2005"/>
                </a:lnTo>
                <a:lnTo>
                  <a:pt x="1600" y="1939"/>
                </a:lnTo>
                <a:lnTo>
                  <a:pt x="1568" y="1877"/>
                </a:lnTo>
                <a:lnTo>
                  <a:pt x="1534" y="1818"/>
                </a:lnTo>
                <a:lnTo>
                  <a:pt x="1500" y="1763"/>
                </a:lnTo>
                <a:lnTo>
                  <a:pt x="1463" y="1711"/>
                </a:lnTo>
                <a:lnTo>
                  <a:pt x="1425" y="1662"/>
                </a:lnTo>
                <a:lnTo>
                  <a:pt x="1388" y="1615"/>
                </a:lnTo>
                <a:lnTo>
                  <a:pt x="1349" y="1569"/>
                </a:lnTo>
                <a:lnTo>
                  <a:pt x="1309" y="1525"/>
                </a:lnTo>
                <a:lnTo>
                  <a:pt x="1271" y="1483"/>
                </a:lnTo>
                <a:lnTo>
                  <a:pt x="1233" y="1441"/>
                </a:lnTo>
                <a:lnTo>
                  <a:pt x="1195" y="1399"/>
                </a:lnTo>
                <a:lnTo>
                  <a:pt x="1160" y="1358"/>
                </a:lnTo>
                <a:lnTo>
                  <a:pt x="1124" y="1315"/>
                </a:lnTo>
                <a:lnTo>
                  <a:pt x="1091" y="1272"/>
                </a:lnTo>
                <a:lnTo>
                  <a:pt x="1060" y="1229"/>
                </a:lnTo>
                <a:lnTo>
                  <a:pt x="1030" y="1183"/>
                </a:lnTo>
                <a:lnTo>
                  <a:pt x="1005" y="1135"/>
                </a:lnTo>
                <a:lnTo>
                  <a:pt x="982" y="1085"/>
                </a:lnTo>
                <a:lnTo>
                  <a:pt x="961" y="1033"/>
                </a:lnTo>
                <a:lnTo>
                  <a:pt x="944" y="977"/>
                </a:lnTo>
                <a:lnTo>
                  <a:pt x="932" y="918"/>
                </a:lnTo>
                <a:lnTo>
                  <a:pt x="922" y="852"/>
                </a:lnTo>
                <a:lnTo>
                  <a:pt x="919" y="787"/>
                </a:lnTo>
                <a:lnTo>
                  <a:pt x="921" y="722"/>
                </a:lnTo>
                <a:lnTo>
                  <a:pt x="929" y="658"/>
                </a:lnTo>
                <a:lnTo>
                  <a:pt x="941" y="595"/>
                </a:lnTo>
                <a:lnTo>
                  <a:pt x="958" y="534"/>
                </a:lnTo>
                <a:lnTo>
                  <a:pt x="981" y="475"/>
                </a:lnTo>
                <a:lnTo>
                  <a:pt x="1007" y="418"/>
                </a:lnTo>
                <a:lnTo>
                  <a:pt x="1038" y="363"/>
                </a:lnTo>
                <a:lnTo>
                  <a:pt x="1072" y="311"/>
                </a:lnTo>
                <a:lnTo>
                  <a:pt x="1111" y="262"/>
                </a:lnTo>
                <a:lnTo>
                  <a:pt x="1153" y="216"/>
                </a:lnTo>
                <a:lnTo>
                  <a:pt x="1199" y="175"/>
                </a:lnTo>
                <a:lnTo>
                  <a:pt x="1248" y="136"/>
                </a:lnTo>
                <a:lnTo>
                  <a:pt x="1301" y="103"/>
                </a:lnTo>
                <a:lnTo>
                  <a:pt x="1356" y="72"/>
                </a:lnTo>
                <a:lnTo>
                  <a:pt x="1415" y="48"/>
                </a:lnTo>
                <a:lnTo>
                  <a:pt x="1476" y="27"/>
                </a:lnTo>
                <a:lnTo>
                  <a:pt x="1539" y="13"/>
                </a:lnTo>
                <a:lnTo>
                  <a:pt x="1606" y="4"/>
                </a:lnTo>
                <a:lnTo>
                  <a:pt x="1676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182" name="Group 1067"/>
          <p:cNvGrpSpPr/>
          <p:nvPr/>
        </p:nvGrpSpPr>
        <p:grpSpPr>
          <a:xfrm>
            <a:off x="1894114" y="5513180"/>
            <a:ext cx="129791" cy="129791"/>
            <a:chOff x="9093200" y="1905001"/>
            <a:chExt cx="577850" cy="577850"/>
          </a:xfrm>
          <a:solidFill>
            <a:schemeClr val="bg1"/>
          </a:solidFill>
        </p:grpSpPr>
        <p:sp>
          <p:nvSpPr>
            <p:cNvPr id="183" name="Freeform 429"/>
            <p:cNvSpPr>
              <a:spLocks noEditPoints="1"/>
            </p:cNvSpPr>
            <p:nvPr/>
          </p:nvSpPr>
          <p:spPr bwMode="auto">
            <a:xfrm>
              <a:off x="9093200" y="1905001"/>
              <a:ext cx="577850" cy="577850"/>
            </a:xfrm>
            <a:custGeom>
              <a:avLst/>
              <a:gdLst>
                <a:gd name="T0" fmla="*/ 1532 w 3643"/>
                <a:gd name="T1" fmla="*/ 406 h 3643"/>
                <a:gd name="T2" fmla="*/ 1176 w 3643"/>
                <a:gd name="T3" fmla="*/ 530 h 3643"/>
                <a:gd name="T4" fmla="*/ 868 w 3643"/>
                <a:gd name="T5" fmla="*/ 737 h 3643"/>
                <a:gd name="T6" fmla="*/ 624 w 3643"/>
                <a:gd name="T7" fmla="*/ 1015 h 3643"/>
                <a:gd name="T8" fmla="*/ 457 w 3643"/>
                <a:gd name="T9" fmla="*/ 1347 h 3643"/>
                <a:gd name="T10" fmla="*/ 380 w 3643"/>
                <a:gd name="T11" fmla="*/ 1722 h 3643"/>
                <a:gd name="T12" fmla="*/ 407 w 3643"/>
                <a:gd name="T13" fmla="*/ 2111 h 3643"/>
                <a:gd name="T14" fmla="*/ 530 w 3643"/>
                <a:gd name="T15" fmla="*/ 2467 h 3643"/>
                <a:gd name="T16" fmla="*/ 737 w 3643"/>
                <a:gd name="T17" fmla="*/ 2775 h 3643"/>
                <a:gd name="T18" fmla="*/ 1015 w 3643"/>
                <a:gd name="T19" fmla="*/ 3019 h 3643"/>
                <a:gd name="T20" fmla="*/ 1347 w 3643"/>
                <a:gd name="T21" fmla="*/ 3186 h 3643"/>
                <a:gd name="T22" fmla="*/ 1723 w 3643"/>
                <a:gd name="T23" fmla="*/ 3263 h 3643"/>
                <a:gd name="T24" fmla="*/ 2113 w 3643"/>
                <a:gd name="T25" fmla="*/ 3236 h 3643"/>
                <a:gd name="T26" fmla="*/ 2469 w 3643"/>
                <a:gd name="T27" fmla="*/ 3113 h 3643"/>
                <a:gd name="T28" fmla="*/ 2775 w 3643"/>
                <a:gd name="T29" fmla="*/ 2906 h 3643"/>
                <a:gd name="T30" fmla="*/ 3019 w 3643"/>
                <a:gd name="T31" fmla="*/ 2628 h 3643"/>
                <a:gd name="T32" fmla="*/ 3186 w 3643"/>
                <a:gd name="T33" fmla="*/ 2294 h 3643"/>
                <a:gd name="T34" fmla="*/ 3263 w 3643"/>
                <a:gd name="T35" fmla="*/ 1920 h 3643"/>
                <a:gd name="T36" fmla="*/ 3236 w 3643"/>
                <a:gd name="T37" fmla="*/ 1530 h 3643"/>
                <a:gd name="T38" fmla="*/ 3113 w 3643"/>
                <a:gd name="T39" fmla="*/ 1174 h 3643"/>
                <a:gd name="T40" fmla="*/ 2906 w 3643"/>
                <a:gd name="T41" fmla="*/ 868 h 3643"/>
                <a:gd name="T42" fmla="*/ 2628 w 3643"/>
                <a:gd name="T43" fmla="*/ 624 h 3643"/>
                <a:gd name="T44" fmla="*/ 2296 w 3643"/>
                <a:gd name="T45" fmla="*/ 457 h 3643"/>
                <a:gd name="T46" fmla="*/ 1921 w 3643"/>
                <a:gd name="T47" fmla="*/ 380 h 3643"/>
                <a:gd name="T48" fmla="*/ 2042 w 3643"/>
                <a:gd name="T49" fmla="*/ 13 h 3643"/>
                <a:gd name="T50" fmla="*/ 2457 w 3643"/>
                <a:gd name="T51" fmla="*/ 114 h 3643"/>
                <a:gd name="T52" fmla="*/ 2828 w 3643"/>
                <a:gd name="T53" fmla="*/ 304 h 3643"/>
                <a:gd name="T54" fmla="*/ 3145 w 3643"/>
                <a:gd name="T55" fmla="*/ 571 h 3643"/>
                <a:gd name="T56" fmla="*/ 3394 w 3643"/>
                <a:gd name="T57" fmla="*/ 903 h 3643"/>
                <a:gd name="T58" fmla="*/ 3563 w 3643"/>
                <a:gd name="T59" fmla="*/ 1286 h 3643"/>
                <a:gd name="T60" fmla="*/ 3640 w 3643"/>
                <a:gd name="T61" fmla="*/ 1710 h 3643"/>
                <a:gd name="T62" fmla="*/ 3613 w 3643"/>
                <a:gd name="T63" fmla="*/ 2148 h 3643"/>
                <a:gd name="T64" fmla="*/ 3489 w 3643"/>
                <a:gd name="T65" fmla="*/ 2553 h 3643"/>
                <a:gd name="T66" fmla="*/ 3278 w 3643"/>
                <a:gd name="T67" fmla="*/ 2912 h 3643"/>
                <a:gd name="T68" fmla="*/ 2994 w 3643"/>
                <a:gd name="T69" fmla="*/ 3214 h 3643"/>
                <a:gd name="T70" fmla="*/ 2648 w 3643"/>
                <a:gd name="T71" fmla="*/ 3443 h 3643"/>
                <a:gd name="T72" fmla="*/ 2254 w 3643"/>
                <a:gd name="T73" fmla="*/ 3591 h 3643"/>
                <a:gd name="T74" fmla="*/ 1822 w 3643"/>
                <a:gd name="T75" fmla="*/ 3643 h 3643"/>
                <a:gd name="T76" fmla="*/ 1390 w 3643"/>
                <a:gd name="T77" fmla="*/ 3591 h 3643"/>
                <a:gd name="T78" fmla="*/ 995 w 3643"/>
                <a:gd name="T79" fmla="*/ 3443 h 3643"/>
                <a:gd name="T80" fmla="*/ 649 w 3643"/>
                <a:gd name="T81" fmla="*/ 3214 h 3643"/>
                <a:gd name="T82" fmla="*/ 365 w 3643"/>
                <a:gd name="T83" fmla="*/ 2912 h 3643"/>
                <a:gd name="T84" fmla="*/ 154 w 3643"/>
                <a:gd name="T85" fmla="*/ 2553 h 3643"/>
                <a:gd name="T86" fmla="*/ 30 w 3643"/>
                <a:gd name="T87" fmla="*/ 2148 h 3643"/>
                <a:gd name="T88" fmla="*/ 0 w 3643"/>
                <a:gd name="T89" fmla="*/ 1821 h 3643"/>
                <a:gd name="T90" fmla="*/ 52 w 3643"/>
                <a:gd name="T91" fmla="*/ 1389 h 3643"/>
                <a:gd name="T92" fmla="*/ 200 w 3643"/>
                <a:gd name="T93" fmla="*/ 995 h 3643"/>
                <a:gd name="T94" fmla="*/ 429 w 3643"/>
                <a:gd name="T95" fmla="*/ 649 h 3643"/>
                <a:gd name="T96" fmla="*/ 730 w 3643"/>
                <a:gd name="T97" fmla="*/ 364 h 3643"/>
                <a:gd name="T98" fmla="*/ 1089 w 3643"/>
                <a:gd name="T99" fmla="*/ 153 h 3643"/>
                <a:gd name="T100" fmla="*/ 1495 w 3643"/>
                <a:gd name="T101" fmla="*/ 29 h 36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643" h="3643">
                  <a:moveTo>
                    <a:pt x="1822" y="377"/>
                  </a:moveTo>
                  <a:lnTo>
                    <a:pt x="1723" y="380"/>
                  </a:lnTo>
                  <a:lnTo>
                    <a:pt x="1626" y="390"/>
                  </a:lnTo>
                  <a:lnTo>
                    <a:pt x="1532" y="406"/>
                  </a:lnTo>
                  <a:lnTo>
                    <a:pt x="1438" y="428"/>
                  </a:lnTo>
                  <a:lnTo>
                    <a:pt x="1347" y="457"/>
                  </a:lnTo>
                  <a:lnTo>
                    <a:pt x="1260" y="490"/>
                  </a:lnTo>
                  <a:lnTo>
                    <a:pt x="1176" y="530"/>
                  </a:lnTo>
                  <a:lnTo>
                    <a:pt x="1093" y="574"/>
                  </a:lnTo>
                  <a:lnTo>
                    <a:pt x="1015" y="624"/>
                  </a:lnTo>
                  <a:lnTo>
                    <a:pt x="939" y="679"/>
                  </a:lnTo>
                  <a:lnTo>
                    <a:pt x="868" y="737"/>
                  </a:lnTo>
                  <a:lnTo>
                    <a:pt x="801" y="801"/>
                  </a:lnTo>
                  <a:lnTo>
                    <a:pt x="737" y="868"/>
                  </a:lnTo>
                  <a:lnTo>
                    <a:pt x="679" y="939"/>
                  </a:lnTo>
                  <a:lnTo>
                    <a:pt x="624" y="1015"/>
                  </a:lnTo>
                  <a:lnTo>
                    <a:pt x="574" y="1092"/>
                  </a:lnTo>
                  <a:lnTo>
                    <a:pt x="530" y="1174"/>
                  </a:lnTo>
                  <a:lnTo>
                    <a:pt x="491" y="1260"/>
                  </a:lnTo>
                  <a:lnTo>
                    <a:pt x="457" y="1347"/>
                  </a:lnTo>
                  <a:lnTo>
                    <a:pt x="429" y="1437"/>
                  </a:lnTo>
                  <a:lnTo>
                    <a:pt x="407" y="1530"/>
                  </a:lnTo>
                  <a:lnTo>
                    <a:pt x="390" y="1626"/>
                  </a:lnTo>
                  <a:lnTo>
                    <a:pt x="380" y="1722"/>
                  </a:lnTo>
                  <a:lnTo>
                    <a:pt x="377" y="1821"/>
                  </a:lnTo>
                  <a:lnTo>
                    <a:pt x="380" y="1920"/>
                  </a:lnTo>
                  <a:lnTo>
                    <a:pt x="390" y="2017"/>
                  </a:lnTo>
                  <a:lnTo>
                    <a:pt x="407" y="2111"/>
                  </a:lnTo>
                  <a:lnTo>
                    <a:pt x="429" y="2205"/>
                  </a:lnTo>
                  <a:lnTo>
                    <a:pt x="457" y="2294"/>
                  </a:lnTo>
                  <a:lnTo>
                    <a:pt x="491" y="2383"/>
                  </a:lnTo>
                  <a:lnTo>
                    <a:pt x="530" y="2467"/>
                  </a:lnTo>
                  <a:lnTo>
                    <a:pt x="574" y="2550"/>
                  </a:lnTo>
                  <a:lnTo>
                    <a:pt x="624" y="2628"/>
                  </a:lnTo>
                  <a:lnTo>
                    <a:pt x="679" y="2703"/>
                  </a:lnTo>
                  <a:lnTo>
                    <a:pt x="737" y="2775"/>
                  </a:lnTo>
                  <a:lnTo>
                    <a:pt x="801" y="2842"/>
                  </a:lnTo>
                  <a:lnTo>
                    <a:pt x="868" y="2906"/>
                  </a:lnTo>
                  <a:lnTo>
                    <a:pt x="939" y="2964"/>
                  </a:lnTo>
                  <a:lnTo>
                    <a:pt x="1015" y="3019"/>
                  </a:lnTo>
                  <a:lnTo>
                    <a:pt x="1093" y="3068"/>
                  </a:lnTo>
                  <a:lnTo>
                    <a:pt x="1176" y="3113"/>
                  </a:lnTo>
                  <a:lnTo>
                    <a:pt x="1260" y="3152"/>
                  </a:lnTo>
                  <a:lnTo>
                    <a:pt x="1347" y="3186"/>
                  </a:lnTo>
                  <a:lnTo>
                    <a:pt x="1438" y="3214"/>
                  </a:lnTo>
                  <a:lnTo>
                    <a:pt x="1532" y="3236"/>
                  </a:lnTo>
                  <a:lnTo>
                    <a:pt x="1626" y="3253"/>
                  </a:lnTo>
                  <a:lnTo>
                    <a:pt x="1723" y="3263"/>
                  </a:lnTo>
                  <a:lnTo>
                    <a:pt x="1822" y="3266"/>
                  </a:lnTo>
                  <a:lnTo>
                    <a:pt x="1921" y="3263"/>
                  </a:lnTo>
                  <a:lnTo>
                    <a:pt x="2017" y="3253"/>
                  </a:lnTo>
                  <a:lnTo>
                    <a:pt x="2113" y="3236"/>
                  </a:lnTo>
                  <a:lnTo>
                    <a:pt x="2205" y="3214"/>
                  </a:lnTo>
                  <a:lnTo>
                    <a:pt x="2296" y="3186"/>
                  </a:lnTo>
                  <a:lnTo>
                    <a:pt x="2383" y="3152"/>
                  </a:lnTo>
                  <a:lnTo>
                    <a:pt x="2469" y="3113"/>
                  </a:lnTo>
                  <a:lnTo>
                    <a:pt x="2550" y="3068"/>
                  </a:lnTo>
                  <a:lnTo>
                    <a:pt x="2628" y="3019"/>
                  </a:lnTo>
                  <a:lnTo>
                    <a:pt x="2704" y="2964"/>
                  </a:lnTo>
                  <a:lnTo>
                    <a:pt x="2775" y="2906"/>
                  </a:lnTo>
                  <a:lnTo>
                    <a:pt x="2842" y="2842"/>
                  </a:lnTo>
                  <a:lnTo>
                    <a:pt x="2906" y="2775"/>
                  </a:lnTo>
                  <a:lnTo>
                    <a:pt x="2964" y="2703"/>
                  </a:lnTo>
                  <a:lnTo>
                    <a:pt x="3019" y="2628"/>
                  </a:lnTo>
                  <a:lnTo>
                    <a:pt x="3069" y="2550"/>
                  </a:lnTo>
                  <a:lnTo>
                    <a:pt x="3113" y="2467"/>
                  </a:lnTo>
                  <a:lnTo>
                    <a:pt x="3152" y="2383"/>
                  </a:lnTo>
                  <a:lnTo>
                    <a:pt x="3186" y="2294"/>
                  </a:lnTo>
                  <a:lnTo>
                    <a:pt x="3214" y="2205"/>
                  </a:lnTo>
                  <a:lnTo>
                    <a:pt x="3236" y="2111"/>
                  </a:lnTo>
                  <a:lnTo>
                    <a:pt x="3253" y="2017"/>
                  </a:lnTo>
                  <a:lnTo>
                    <a:pt x="3263" y="1920"/>
                  </a:lnTo>
                  <a:lnTo>
                    <a:pt x="3266" y="1821"/>
                  </a:lnTo>
                  <a:lnTo>
                    <a:pt x="3263" y="1722"/>
                  </a:lnTo>
                  <a:lnTo>
                    <a:pt x="3253" y="1626"/>
                  </a:lnTo>
                  <a:lnTo>
                    <a:pt x="3236" y="1530"/>
                  </a:lnTo>
                  <a:lnTo>
                    <a:pt x="3214" y="1437"/>
                  </a:lnTo>
                  <a:lnTo>
                    <a:pt x="3186" y="1347"/>
                  </a:lnTo>
                  <a:lnTo>
                    <a:pt x="3152" y="1260"/>
                  </a:lnTo>
                  <a:lnTo>
                    <a:pt x="3113" y="1174"/>
                  </a:lnTo>
                  <a:lnTo>
                    <a:pt x="3069" y="1092"/>
                  </a:lnTo>
                  <a:lnTo>
                    <a:pt x="3019" y="1015"/>
                  </a:lnTo>
                  <a:lnTo>
                    <a:pt x="2964" y="939"/>
                  </a:lnTo>
                  <a:lnTo>
                    <a:pt x="2906" y="868"/>
                  </a:lnTo>
                  <a:lnTo>
                    <a:pt x="2842" y="801"/>
                  </a:lnTo>
                  <a:lnTo>
                    <a:pt x="2775" y="737"/>
                  </a:lnTo>
                  <a:lnTo>
                    <a:pt x="2704" y="679"/>
                  </a:lnTo>
                  <a:lnTo>
                    <a:pt x="2628" y="624"/>
                  </a:lnTo>
                  <a:lnTo>
                    <a:pt x="2550" y="574"/>
                  </a:lnTo>
                  <a:lnTo>
                    <a:pt x="2469" y="530"/>
                  </a:lnTo>
                  <a:lnTo>
                    <a:pt x="2383" y="490"/>
                  </a:lnTo>
                  <a:lnTo>
                    <a:pt x="2296" y="457"/>
                  </a:lnTo>
                  <a:lnTo>
                    <a:pt x="2205" y="428"/>
                  </a:lnTo>
                  <a:lnTo>
                    <a:pt x="2113" y="406"/>
                  </a:lnTo>
                  <a:lnTo>
                    <a:pt x="2017" y="390"/>
                  </a:lnTo>
                  <a:lnTo>
                    <a:pt x="1921" y="380"/>
                  </a:lnTo>
                  <a:lnTo>
                    <a:pt x="1822" y="377"/>
                  </a:lnTo>
                  <a:close/>
                  <a:moveTo>
                    <a:pt x="1822" y="0"/>
                  </a:moveTo>
                  <a:lnTo>
                    <a:pt x="1932" y="3"/>
                  </a:lnTo>
                  <a:lnTo>
                    <a:pt x="2042" y="13"/>
                  </a:lnTo>
                  <a:lnTo>
                    <a:pt x="2148" y="29"/>
                  </a:lnTo>
                  <a:lnTo>
                    <a:pt x="2254" y="51"/>
                  </a:lnTo>
                  <a:lnTo>
                    <a:pt x="2357" y="80"/>
                  </a:lnTo>
                  <a:lnTo>
                    <a:pt x="2457" y="114"/>
                  </a:lnTo>
                  <a:lnTo>
                    <a:pt x="2554" y="153"/>
                  </a:lnTo>
                  <a:lnTo>
                    <a:pt x="2648" y="198"/>
                  </a:lnTo>
                  <a:lnTo>
                    <a:pt x="2740" y="248"/>
                  </a:lnTo>
                  <a:lnTo>
                    <a:pt x="2828" y="304"/>
                  </a:lnTo>
                  <a:lnTo>
                    <a:pt x="2913" y="364"/>
                  </a:lnTo>
                  <a:lnTo>
                    <a:pt x="2994" y="429"/>
                  </a:lnTo>
                  <a:lnTo>
                    <a:pt x="3072" y="498"/>
                  </a:lnTo>
                  <a:lnTo>
                    <a:pt x="3145" y="571"/>
                  </a:lnTo>
                  <a:lnTo>
                    <a:pt x="3214" y="649"/>
                  </a:lnTo>
                  <a:lnTo>
                    <a:pt x="3278" y="730"/>
                  </a:lnTo>
                  <a:lnTo>
                    <a:pt x="3339" y="814"/>
                  </a:lnTo>
                  <a:lnTo>
                    <a:pt x="3394" y="903"/>
                  </a:lnTo>
                  <a:lnTo>
                    <a:pt x="3445" y="995"/>
                  </a:lnTo>
                  <a:lnTo>
                    <a:pt x="3489" y="1089"/>
                  </a:lnTo>
                  <a:lnTo>
                    <a:pt x="3529" y="1186"/>
                  </a:lnTo>
                  <a:lnTo>
                    <a:pt x="3563" y="1286"/>
                  </a:lnTo>
                  <a:lnTo>
                    <a:pt x="3591" y="1389"/>
                  </a:lnTo>
                  <a:lnTo>
                    <a:pt x="3613" y="1494"/>
                  </a:lnTo>
                  <a:lnTo>
                    <a:pt x="3630" y="1601"/>
                  </a:lnTo>
                  <a:lnTo>
                    <a:pt x="3640" y="1710"/>
                  </a:lnTo>
                  <a:lnTo>
                    <a:pt x="3643" y="1821"/>
                  </a:lnTo>
                  <a:lnTo>
                    <a:pt x="3640" y="1932"/>
                  </a:lnTo>
                  <a:lnTo>
                    <a:pt x="3630" y="2040"/>
                  </a:lnTo>
                  <a:lnTo>
                    <a:pt x="3613" y="2148"/>
                  </a:lnTo>
                  <a:lnTo>
                    <a:pt x="3591" y="2253"/>
                  </a:lnTo>
                  <a:lnTo>
                    <a:pt x="3563" y="2355"/>
                  </a:lnTo>
                  <a:lnTo>
                    <a:pt x="3529" y="2456"/>
                  </a:lnTo>
                  <a:lnTo>
                    <a:pt x="3489" y="2553"/>
                  </a:lnTo>
                  <a:lnTo>
                    <a:pt x="3445" y="2648"/>
                  </a:lnTo>
                  <a:lnTo>
                    <a:pt x="3394" y="2739"/>
                  </a:lnTo>
                  <a:lnTo>
                    <a:pt x="3339" y="2828"/>
                  </a:lnTo>
                  <a:lnTo>
                    <a:pt x="3278" y="2912"/>
                  </a:lnTo>
                  <a:lnTo>
                    <a:pt x="3214" y="2994"/>
                  </a:lnTo>
                  <a:lnTo>
                    <a:pt x="3145" y="3071"/>
                  </a:lnTo>
                  <a:lnTo>
                    <a:pt x="3072" y="3144"/>
                  </a:lnTo>
                  <a:lnTo>
                    <a:pt x="2994" y="3214"/>
                  </a:lnTo>
                  <a:lnTo>
                    <a:pt x="2913" y="3278"/>
                  </a:lnTo>
                  <a:lnTo>
                    <a:pt x="2828" y="3338"/>
                  </a:lnTo>
                  <a:lnTo>
                    <a:pt x="2740" y="3394"/>
                  </a:lnTo>
                  <a:lnTo>
                    <a:pt x="2648" y="3443"/>
                  </a:lnTo>
                  <a:lnTo>
                    <a:pt x="2554" y="3489"/>
                  </a:lnTo>
                  <a:lnTo>
                    <a:pt x="2457" y="3529"/>
                  </a:lnTo>
                  <a:lnTo>
                    <a:pt x="2357" y="3562"/>
                  </a:lnTo>
                  <a:lnTo>
                    <a:pt x="2254" y="3591"/>
                  </a:lnTo>
                  <a:lnTo>
                    <a:pt x="2148" y="3613"/>
                  </a:lnTo>
                  <a:lnTo>
                    <a:pt x="2042" y="3630"/>
                  </a:lnTo>
                  <a:lnTo>
                    <a:pt x="1932" y="3640"/>
                  </a:lnTo>
                  <a:lnTo>
                    <a:pt x="1822" y="3643"/>
                  </a:lnTo>
                  <a:lnTo>
                    <a:pt x="1711" y="3640"/>
                  </a:lnTo>
                  <a:lnTo>
                    <a:pt x="1601" y="3630"/>
                  </a:lnTo>
                  <a:lnTo>
                    <a:pt x="1495" y="3613"/>
                  </a:lnTo>
                  <a:lnTo>
                    <a:pt x="1390" y="3591"/>
                  </a:lnTo>
                  <a:lnTo>
                    <a:pt x="1288" y="3562"/>
                  </a:lnTo>
                  <a:lnTo>
                    <a:pt x="1187" y="3529"/>
                  </a:lnTo>
                  <a:lnTo>
                    <a:pt x="1089" y="3489"/>
                  </a:lnTo>
                  <a:lnTo>
                    <a:pt x="995" y="3443"/>
                  </a:lnTo>
                  <a:lnTo>
                    <a:pt x="903" y="3394"/>
                  </a:lnTo>
                  <a:lnTo>
                    <a:pt x="815" y="3338"/>
                  </a:lnTo>
                  <a:lnTo>
                    <a:pt x="730" y="3278"/>
                  </a:lnTo>
                  <a:lnTo>
                    <a:pt x="649" y="3214"/>
                  </a:lnTo>
                  <a:lnTo>
                    <a:pt x="571" y="3144"/>
                  </a:lnTo>
                  <a:lnTo>
                    <a:pt x="498" y="3071"/>
                  </a:lnTo>
                  <a:lnTo>
                    <a:pt x="429" y="2994"/>
                  </a:lnTo>
                  <a:lnTo>
                    <a:pt x="365" y="2912"/>
                  </a:lnTo>
                  <a:lnTo>
                    <a:pt x="305" y="2828"/>
                  </a:lnTo>
                  <a:lnTo>
                    <a:pt x="249" y="2739"/>
                  </a:lnTo>
                  <a:lnTo>
                    <a:pt x="200" y="2648"/>
                  </a:lnTo>
                  <a:lnTo>
                    <a:pt x="154" y="2553"/>
                  </a:lnTo>
                  <a:lnTo>
                    <a:pt x="114" y="2456"/>
                  </a:lnTo>
                  <a:lnTo>
                    <a:pt x="80" y="2355"/>
                  </a:lnTo>
                  <a:lnTo>
                    <a:pt x="52" y="2253"/>
                  </a:lnTo>
                  <a:lnTo>
                    <a:pt x="30" y="2148"/>
                  </a:lnTo>
                  <a:lnTo>
                    <a:pt x="13" y="2040"/>
                  </a:lnTo>
                  <a:lnTo>
                    <a:pt x="3" y="1932"/>
                  </a:lnTo>
                  <a:lnTo>
                    <a:pt x="0" y="1821"/>
                  </a:lnTo>
                  <a:lnTo>
                    <a:pt x="0" y="1821"/>
                  </a:lnTo>
                  <a:lnTo>
                    <a:pt x="3" y="1710"/>
                  </a:lnTo>
                  <a:lnTo>
                    <a:pt x="13" y="1601"/>
                  </a:lnTo>
                  <a:lnTo>
                    <a:pt x="30" y="1494"/>
                  </a:lnTo>
                  <a:lnTo>
                    <a:pt x="52" y="1389"/>
                  </a:lnTo>
                  <a:lnTo>
                    <a:pt x="80" y="1286"/>
                  </a:lnTo>
                  <a:lnTo>
                    <a:pt x="114" y="1186"/>
                  </a:lnTo>
                  <a:lnTo>
                    <a:pt x="154" y="1089"/>
                  </a:lnTo>
                  <a:lnTo>
                    <a:pt x="200" y="995"/>
                  </a:lnTo>
                  <a:lnTo>
                    <a:pt x="249" y="903"/>
                  </a:lnTo>
                  <a:lnTo>
                    <a:pt x="305" y="814"/>
                  </a:lnTo>
                  <a:lnTo>
                    <a:pt x="365" y="730"/>
                  </a:lnTo>
                  <a:lnTo>
                    <a:pt x="429" y="649"/>
                  </a:lnTo>
                  <a:lnTo>
                    <a:pt x="498" y="571"/>
                  </a:lnTo>
                  <a:lnTo>
                    <a:pt x="571" y="498"/>
                  </a:lnTo>
                  <a:lnTo>
                    <a:pt x="649" y="429"/>
                  </a:lnTo>
                  <a:lnTo>
                    <a:pt x="730" y="364"/>
                  </a:lnTo>
                  <a:lnTo>
                    <a:pt x="815" y="304"/>
                  </a:lnTo>
                  <a:lnTo>
                    <a:pt x="903" y="248"/>
                  </a:lnTo>
                  <a:lnTo>
                    <a:pt x="995" y="198"/>
                  </a:lnTo>
                  <a:lnTo>
                    <a:pt x="1089" y="153"/>
                  </a:lnTo>
                  <a:lnTo>
                    <a:pt x="1187" y="114"/>
                  </a:lnTo>
                  <a:lnTo>
                    <a:pt x="1288" y="80"/>
                  </a:lnTo>
                  <a:lnTo>
                    <a:pt x="1390" y="51"/>
                  </a:lnTo>
                  <a:lnTo>
                    <a:pt x="1495" y="29"/>
                  </a:lnTo>
                  <a:lnTo>
                    <a:pt x="1601" y="13"/>
                  </a:lnTo>
                  <a:lnTo>
                    <a:pt x="1711" y="3"/>
                  </a:lnTo>
                  <a:lnTo>
                    <a:pt x="182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" name="Freeform 430"/>
            <p:cNvSpPr>
              <a:spLocks/>
            </p:cNvSpPr>
            <p:nvPr/>
          </p:nvSpPr>
          <p:spPr bwMode="auto">
            <a:xfrm>
              <a:off x="9290050" y="2016126"/>
              <a:ext cx="184150" cy="355600"/>
            </a:xfrm>
            <a:custGeom>
              <a:avLst/>
              <a:gdLst>
                <a:gd name="T0" fmla="*/ 690 w 1158"/>
                <a:gd name="T1" fmla="*/ 9 h 2235"/>
                <a:gd name="T2" fmla="*/ 720 w 1158"/>
                <a:gd name="T3" fmla="*/ 71 h 2235"/>
                <a:gd name="T4" fmla="*/ 722 w 1158"/>
                <a:gd name="T5" fmla="*/ 193 h 2235"/>
                <a:gd name="T6" fmla="*/ 751 w 1158"/>
                <a:gd name="T7" fmla="*/ 241 h 2235"/>
                <a:gd name="T8" fmla="*/ 876 w 1158"/>
                <a:gd name="T9" fmla="*/ 266 h 2235"/>
                <a:gd name="T10" fmla="*/ 1056 w 1158"/>
                <a:gd name="T11" fmla="*/ 329 h 2235"/>
                <a:gd name="T12" fmla="*/ 1084 w 1158"/>
                <a:gd name="T13" fmla="*/ 385 h 2235"/>
                <a:gd name="T14" fmla="*/ 1018 w 1158"/>
                <a:gd name="T15" fmla="*/ 607 h 2235"/>
                <a:gd name="T16" fmla="*/ 974 w 1158"/>
                <a:gd name="T17" fmla="*/ 638 h 2235"/>
                <a:gd name="T18" fmla="*/ 801 w 1158"/>
                <a:gd name="T19" fmla="*/ 576 h 2235"/>
                <a:gd name="T20" fmla="*/ 559 w 1158"/>
                <a:gd name="T21" fmla="*/ 558 h 2235"/>
                <a:gd name="T22" fmla="*/ 450 w 1158"/>
                <a:gd name="T23" fmla="*/ 606 h 2235"/>
                <a:gd name="T24" fmla="*/ 408 w 1158"/>
                <a:gd name="T25" fmla="*/ 693 h 2235"/>
                <a:gd name="T26" fmla="*/ 444 w 1158"/>
                <a:gd name="T27" fmla="*/ 786 h 2235"/>
                <a:gd name="T28" fmla="*/ 576 w 1158"/>
                <a:gd name="T29" fmla="*/ 874 h 2235"/>
                <a:gd name="T30" fmla="*/ 823 w 1158"/>
                <a:gd name="T31" fmla="*/ 980 h 2235"/>
                <a:gd name="T32" fmla="*/ 1018 w 1158"/>
                <a:gd name="T33" fmla="*/ 1114 h 2235"/>
                <a:gd name="T34" fmla="*/ 1127 w 1158"/>
                <a:gd name="T35" fmla="*/ 1284 h 2235"/>
                <a:gd name="T36" fmla="*/ 1158 w 1158"/>
                <a:gd name="T37" fmla="*/ 1480 h 2235"/>
                <a:gd name="T38" fmla="*/ 1107 w 1158"/>
                <a:gd name="T39" fmla="*/ 1673 h 2235"/>
                <a:gd name="T40" fmla="*/ 971 w 1158"/>
                <a:gd name="T41" fmla="*/ 1839 h 2235"/>
                <a:gd name="T42" fmla="*/ 777 w 1158"/>
                <a:gd name="T43" fmla="*/ 1937 h 2235"/>
                <a:gd name="T44" fmla="*/ 716 w 1158"/>
                <a:gd name="T45" fmla="*/ 1982 h 2235"/>
                <a:gd name="T46" fmla="*/ 710 w 1158"/>
                <a:gd name="T47" fmla="*/ 2168 h 2235"/>
                <a:gd name="T48" fmla="*/ 680 w 1158"/>
                <a:gd name="T49" fmla="*/ 2227 h 2235"/>
                <a:gd name="T50" fmla="*/ 468 w 1158"/>
                <a:gd name="T51" fmla="*/ 2233 h 2235"/>
                <a:gd name="T52" fmla="*/ 424 w 1158"/>
                <a:gd name="T53" fmla="*/ 2185 h 2235"/>
                <a:gd name="T54" fmla="*/ 418 w 1158"/>
                <a:gd name="T55" fmla="*/ 2013 h 2235"/>
                <a:gd name="T56" fmla="*/ 386 w 1158"/>
                <a:gd name="T57" fmla="*/ 1974 h 2235"/>
                <a:gd name="T58" fmla="*/ 229 w 1158"/>
                <a:gd name="T59" fmla="*/ 1943 h 2235"/>
                <a:gd name="T60" fmla="*/ 42 w 1158"/>
                <a:gd name="T61" fmla="*/ 1874 h 2235"/>
                <a:gd name="T62" fmla="*/ 0 w 1158"/>
                <a:gd name="T63" fmla="*/ 1826 h 2235"/>
                <a:gd name="T64" fmla="*/ 31 w 1158"/>
                <a:gd name="T65" fmla="*/ 1684 h 2235"/>
                <a:gd name="T66" fmla="*/ 78 w 1158"/>
                <a:gd name="T67" fmla="*/ 1556 h 2235"/>
                <a:gd name="T68" fmla="*/ 128 w 1158"/>
                <a:gd name="T69" fmla="*/ 1554 h 2235"/>
                <a:gd name="T70" fmla="*/ 327 w 1158"/>
                <a:gd name="T71" fmla="*/ 1632 h 2235"/>
                <a:gd name="T72" fmla="*/ 557 w 1158"/>
                <a:gd name="T73" fmla="*/ 1656 h 2235"/>
                <a:gd name="T74" fmla="*/ 708 w 1158"/>
                <a:gd name="T75" fmla="*/ 1596 h 2235"/>
                <a:gd name="T76" fmla="*/ 759 w 1158"/>
                <a:gd name="T77" fmla="*/ 1503 h 2235"/>
                <a:gd name="T78" fmla="*/ 734 w 1158"/>
                <a:gd name="T79" fmla="*/ 1400 h 2235"/>
                <a:gd name="T80" fmla="*/ 620 w 1158"/>
                <a:gd name="T81" fmla="*/ 1305 h 2235"/>
                <a:gd name="T82" fmla="*/ 388 w 1158"/>
                <a:gd name="T83" fmla="*/ 1207 h 2235"/>
                <a:gd name="T84" fmla="*/ 183 w 1158"/>
                <a:gd name="T85" fmla="*/ 1088 h 2235"/>
                <a:gd name="T86" fmla="*/ 62 w 1158"/>
                <a:gd name="T87" fmla="*/ 949 h 2235"/>
                <a:gd name="T88" fmla="*/ 12 w 1158"/>
                <a:gd name="T89" fmla="*/ 771 h 2235"/>
                <a:gd name="T90" fmla="*/ 45 w 1158"/>
                <a:gd name="T91" fmla="*/ 568 h 2235"/>
                <a:gd name="T92" fmla="*/ 144 w 1158"/>
                <a:gd name="T93" fmla="*/ 412 h 2235"/>
                <a:gd name="T94" fmla="*/ 306 w 1158"/>
                <a:gd name="T95" fmla="*/ 304 h 2235"/>
                <a:gd name="T96" fmla="*/ 415 w 1158"/>
                <a:gd name="T97" fmla="*/ 261 h 2235"/>
                <a:gd name="T98" fmla="*/ 439 w 1158"/>
                <a:gd name="T99" fmla="*/ 215 h 2235"/>
                <a:gd name="T100" fmla="*/ 440 w 1158"/>
                <a:gd name="T101" fmla="*/ 79 h 2235"/>
                <a:gd name="T102" fmla="*/ 462 w 1158"/>
                <a:gd name="T103" fmla="*/ 11 h 2235"/>
                <a:gd name="T104" fmla="*/ 580 w 1158"/>
                <a:gd name="T105" fmla="*/ 0 h 2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158" h="2235">
                  <a:moveTo>
                    <a:pt x="618" y="0"/>
                  </a:moveTo>
                  <a:lnTo>
                    <a:pt x="649" y="1"/>
                  </a:lnTo>
                  <a:lnTo>
                    <a:pt x="672" y="3"/>
                  </a:lnTo>
                  <a:lnTo>
                    <a:pt x="690" y="9"/>
                  </a:lnTo>
                  <a:lnTo>
                    <a:pt x="703" y="17"/>
                  </a:lnTo>
                  <a:lnTo>
                    <a:pt x="711" y="30"/>
                  </a:lnTo>
                  <a:lnTo>
                    <a:pt x="717" y="48"/>
                  </a:lnTo>
                  <a:lnTo>
                    <a:pt x="720" y="71"/>
                  </a:lnTo>
                  <a:lnTo>
                    <a:pt x="721" y="102"/>
                  </a:lnTo>
                  <a:lnTo>
                    <a:pt x="721" y="140"/>
                  </a:lnTo>
                  <a:lnTo>
                    <a:pt x="721" y="170"/>
                  </a:lnTo>
                  <a:lnTo>
                    <a:pt x="722" y="193"/>
                  </a:lnTo>
                  <a:lnTo>
                    <a:pt x="726" y="211"/>
                  </a:lnTo>
                  <a:lnTo>
                    <a:pt x="730" y="224"/>
                  </a:lnTo>
                  <a:lnTo>
                    <a:pt x="739" y="233"/>
                  </a:lnTo>
                  <a:lnTo>
                    <a:pt x="751" y="241"/>
                  </a:lnTo>
                  <a:lnTo>
                    <a:pt x="768" y="246"/>
                  </a:lnTo>
                  <a:lnTo>
                    <a:pt x="791" y="251"/>
                  </a:lnTo>
                  <a:lnTo>
                    <a:pt x="820" y="255"/>
                  </a:lnTo>
                  <a:lnTo>
                    <a:pt x="876" y="266"/>
                  </a:lnTo>
                  <a:lnTo>
                    <a:pt x="932" y="281"/>
                  </a:lnTo>
                  <a:lnTo>
                    <a:pt x="986" y="298"/>
                  </a:lnTo>
                  <a:lnTo>
                    <a:pt x="1038" y="319"/>
                  </a:lnTo>
                  <a:lnTo>
                    <a:pt x="1056" y="329"/>
                  </a:lnTo>
                  <a:lnTo>
                    <a:pt x="1069" y="341"/>
                  </a:lnTo>
                  <a:lnTo>
                    <a:pt x="1078" y="353"/>
                  </a:lnTo>
                  <a:lnTo>
                    <a:pt x="1083" y="368"/>
                  </a:lnTo>
                  <a:lnTo>
                    <a:pt x="1084" y="385"/>
                  </a:lnTo>
                  <a:lnTo>
                    <a:pt x="1080" y="404"/>
                  </a:lnTo>
                  <a:lnTo>
                    <a:pt x="1054" y="495"/>
                  </a:lnTo>
                  <a:lnTo>
                    <a:pt x="1026" y="586"/>
                  </a:lnTo>
                  <a:lnTo>
                    <a:pt x="1018" y="607"/>
                  </a:lnTo>
                  <a:lnTo>
                    <a:pt x="1009" y="622"/>
                  </a:lnTo>
                  <a:lnTo>
                    <a:pt x="999" y="632"/>
                  </a:lnTo>
                  <a:lnTo>
                    <a:pt x="988" y="638"/>
                  </a:lnTo>
                  <a:lnTo>
                    <a:pt x="974" y="638"/>
                  </a:lnTo>
                  <a:lnTo>
                    <a:pt x="956" y="633"/>
                  </a:lnTo>
                  <a:lnTo>
                    <a:pt x="935" y="624"/>
                  </a:lnTo>
                  <a:lnTo>
                    <a:pt x="869" y="596"/>
                  </a:lnTo>
                  <a:lnTo>
                    <a:pt x="801" y="576"/>
                  </a:lnTo>
                  <a:lnTo>
                    <a:pt x="732" y="561"/>
                  </a:lnTo>
                  <a:lnTo>
                    <a:pt x="662" y="555"/>
                  </a:lnTo>
                  <a:lnTo>
                    <a:pt x="590" y="556"/>
                  </a:lnTo>
                  <a:lnTo>
                    <a:pt x="559" y="558"/>
                  </a:lnTo>
                  <a:lnTo>
                    <a:pt x="528" y="565"/>
                  </a:lnTo>
                  <a:lnTo>
                    <a:pt x="498" y="575"/>
                  </a:lnTo>
                  <a:lnTo>
                    <a:pt x="472" y="589"/>
                  </a:lnTo>
                  <a:lnTo>
                    <a:pt x="450" y="606"/>
                  </a:lnTo>
                  <a:lnTo>
                    <a:pt x="433" y="626"/>
                  </a:lnTo>
                  <a:lnTo>
                    <a:pt x="419" y="647"/>
                  </a:lnTo>
                  <a:lnTo>
                    <a:pt x="412" y="669"/>
                  </a:lnTo>
                  <a:lnTo>
                    <a:pt x="408" y="693"/>
                  </a:lnTo>
                  <a:lnTo>
                    <a:pt x="409" y="717"/>
                  </a:lnTo>
                  <a:lnTo>
                    <a:pt x="416" y="741"/>
                  </a:lnTo>
                  <a:lnTo>
                    <a:pt x="427" y="764"/>
                  </a:lnTo>
                  <a:lnTo>
                    <a:pt x="444" y="786"/>
                  </a:lnTo>
                  <a:lnTo>
                    <a:pt x="466" y="807"/>
                  </a:lnTo>
                  <a:lnTo>
                    <a:pt x="500" y="832"/>
                  </a:lnTo>
                  <a:lnTo>
                    <a:pt x="538" y="854"/>
                  </a:lnTo>
                  <a:lnTo>
                    <a:pt x="576" y="874"/>
                  </a:lnTo>
                  <a:lnTo>
                    <a:pt x="616" y="892"/>
                  </a:lnTo>
                  <a:lnTo>
                    <a:pt x="686" y="919"/>
                  </a:lnTo>
                  <a:lnTo>
                    <a:pt x="754" y="949"/>
                  </a:lnTo>
                  <a:lnTo>
                    <a:pt x="823" y="980"/>
                  </a:lnTo>
                  <a:lnTo>
                    <a:pt x="890" y="1015"/>
                  </a:lnTo>
                  <a:lnTo>
                    <a:pt x="937" y="1044"/>
                  </a:lnTo>
                  <a:lnTo>
                    <a:pt x="979" y="1077"/>
                  </a:lnTo>
                  <a:lnTo>
                    <a:pt x="1018" y="1114"/>
                  </a:lnTo>
                  <a:lnTo>
                    <a:pt x="1053" y="1152"/>
                  </a:lnTo>
                  <a:lnTo>
                    <a:pt x="1082" y="1195"/>
                  </a:lnTo>
                  <a:lnTo>
                    <a:pt x="1107" y="1239"/>
                  </a:lnTo>
                  <a:lnTo>
                    <a:pt x="1127" y="1284"/>
                  </a:lnTo>
                  <a:lnTo>
                    <a:pt x="1141" y="1332"/>
                  </a:lnTo>
                  <a:lnTo>
                    <a:pt x="1153" y="1381"/>
                  </a:lnTo>
                  <a:lnTo>
                    <a:pt x="1158" y="1430"/>
                  </a:lnTo>
                  <a:lnTo>
                    <a:pt x="1158" y="1480"/>
                  </a:lnTo>
                  <a:lnTo>
                    <a:pt x="1154" y="1528"/>
                  </a:lnTo>
                  <a:lnTo>
                    <a:pt x="1144" y="1578"/>
                  </a:lnTo>
                  <a:lnTo>
                    <a:pt x="1128" y="1626"/>
                  </a:lnTo>
                  <a:lnTo>
                    <a:pt x="1107" y="1673"/>
                  </a:lnTo>
                  <a:lnTo>
                    <a:pt x="1080" y="1718"/>
                  </a:lnTo>
                  <a:lnTo>
                    <a:pt x="1049" y="1762"/>
                  </a:lnTo>
                  <a:lnTo>
                    <a:pt x="1012" y="1803"/>
                  </a:lnTo>
                  <a:lnTo>
                    <a:pt x="971" y="1839"/>
                  </a:lnTo>
                  <a:lnTo>
                    <a:pt x="926" y="1871"/>
                  </a:lnTo>
                  <a:lnTo>
                    <a:pt x="880" y="1898"/>
                  </a:lnTo>
                  <a:lnTo>
                    <a:pt x="830" y="1920"/>
                  </a:lnTo>
                  <a:lnTo>
                    <a:pt x="777" y="1937"/>
                  </a:lnTo>
                  <a:lnTo>
                    <a:pt x="755" y="1944"/>
                  </a:lnTo>
                  <a:lnTo>
                    <a:pt x="738" y="1954"/>
                  </a:lnTo>
                  <a:lnTo>
                    <a:pt x="724" y="1966"/>
                  </a:lnTo>
                  <a:lnTo>
                    <a:pt x="716" y="1982"/>
                  </a:lnTo>
                  <a:lnTo>
                    <a:pt x="711" y="2001"/>
                  </a:lnTo>
                  <a:lnTo>
                    <a:pt x="710" y="2023"/>
                  </a:lnTo>
                  <a:lnTo>
                    <a:pt x="711" y="2095"/>
                  </a:lnTo>
                  <a:lnTo>
                    <a:pt x="710" y="2168"/>
                  </a:lnTo>
                  <a:lnTo>
                    <a:pt x="708" y="2187"/>
                  </a:lnTo>
                  <a:lnTo>
                    <a:pt x="702" y="2204"/>
                  </a:lnTo>
                  <a:lnTo>
                    <a:pt x="693" y="2217"/>
                  </a:lnTo>
                  <a:lnTo>
                    <a:pt x="680" y="2227"/>
                  </a:lnTo>
                  <a:lnTo>
                    <a:pt x="665" y="2233"/>
                  </a:lnTo>
                  <a:lnTo>
                    <a:pt x="645" y="2235"/>
                  </a:lnTo>
                  <a:lnTo>
                    <a:pt x="489" y="2235"/>
                  </a:lnTo>
                  <a:lnTo>
                    <a:pt x="468" y="2233"/>
                  </a:lnTo>
                  <a:lnTo>
                    <a:pt x="452" y="2226"/>
                  </a:lnTo>
                  <a:lnTo>
                    <a:pt x="438" y="2216"/>
                  </a:lnTo>
                  <a:lnTo>
                    <a:pt x="429" y="2202"/>
                  </a:lnTo>
                  <a:lnTo>
                    <a:pt x="424" y="2185"/>
                  </a:lnTo>
                  <a:lnTo>
                    <a:pt x="422" y="2164"/>
                  </a:lnTo>
                  <a:lnTo>
                    <a:pt x="421" y="2059"/>
                  </a:lnTo>
                  <a:lnTo>
                    <a:pt x="421" y="2033"/>
                  </a:lnTo>
                  <a:lnTo>
                    <a:pt x="418" y="2013"/>
                  </a:lnTo>
                  <a:lnTo>
                    <a:pt x="415" y="1999"/>
                  </a:lnTo>
                  <a:lnTo>
                    <a:pt x="409" y="1988"/>
                  </a:lnTo>
                  <a:lnTo>
                    <a:pt x="399" y="1980"/>
                  </a:lnTo>
                  <a:lnTo>
                    <a:pt x="386" y="1974"/>
                  </a:lnTo>
                  <a:lnTo>
                    <a:pt x="367" y="1971"/>
                  </a:lnTo>
                  <a:lnTo>
                    <a:pt x="343" y="1966"/>
                  </a:lnTo>
                  <a:lnTo>
                    <a:pt x="285" y="1955"/>
                  </a:lnTo>
                  <a:lnTo>
                    <a:pt x="229" y="1943"/>
                  </a:lnTo>
                  <a:lnTo>
                    <a:pt x="173" y="1928"/>
                  </a:lnTo>
                  <a:lnTo>
                    <a:pt x="119" y="1909"/>
                  </a:lnTo>
                  <a:lnTo>
                    <a:pt x="66" y="1887"/>
                  </a:lnTo>
                  <a:lnTo>
                    <a:pt x="42" y="1874"/>
                  </a:lnTo>
                  <a:lnTo>
                    <a:pt x="25" y="1863"/>
                  </a:lnTo>
                  <a:lnTo>
                    <a:pt x="12" y="1852"/>
                  </a:lnTo>
                  <a:lnTo>
                    <a:pt x="4" y="1840"/>
                  </a:lnTo>
                  <a:lnTo>
                    <a:pt x="0" y="1826"/>
                  </a:lnTo>
                  <a:lnTo>
                    <a:pt x="0" y="1809"/>
                  </a:lnTo>
                  <a:lnTo>
                    <a:pt x="2" y="1788"/>
                  </a:lnTo>
                  <a:lnTo>
                    <a:pt x="9" y="1763"/>
                  </a:lnTo>
                  <a:lnTo>
                    <a:pt x="31" y="1684"/>
                  </a:lnTo>
                  <a:lnTo>
                    <a:pt x="55" y="1604"/>
                  </a:lnTo>
                  <a:lnTo>
                    <a:pt x="62" y="1583"/>
                  </a:lnTo>
                  <a:lnTo>
                    <a:pt x="70" y="1567"/>
                  </a:lnTo>
                  <a:lnTo>
                    <a:pt x="78" y="1556"/>
                  </a:lnTo>
                  <a:lnTo>
                    <a:pt x="88" y="1549"/>
                  </a:lnTo>
                  <a:lnTo>
                    <a:pt x="99" y="1547"/>
                  </a:lnTo>
                  <a:lnTo>
                    <a:pt x="112" y="1548"/>
                  </a:lnTo>
                  <a:lnTo>
                    <a:pt x="128" y="1554"/>
                  </a:lnTo>
                  <a:lnTo>
                    <a:pt x="148" y="1564"/>
                  </a:lnTo>
                  <a:lnTo>
                    <a:pt x="206" y="1590"/>
                  </a:lnTo>
                  <a:lnTo>
                    <a:pt x="266" y="1614"/>
                  </a:lnTo>
                  <a:lnTo>
                    <a:pt x="327" y="1632"/>
                  </a:lnTo>
                  <a:lnTo>
                    <a:pt x="391" y="1645"/>
                  </a:lnTo>
                  <a:lnTo>
                    <a:pt x="455" y="1655"/>
                  </a:lnTo>
                  <a:lnTo>
                    <a:pt x="506" y="1659"/>
                  </a:lnTo>
                  <a:lnTo>
                    <a:pt x="557" y="1656"/>
                  </a:lnTo>
                  <a:lnTo>
                    <a:pt x="607" y="1646"/>
                  </a:lnTo>
                  <a:lnTo>
                    <a:pt x="657" y="1629"/>
                  </a:lnTo>
                  <a:lnTo>
                    <a:pt x="684" y="1614"/>
                  </a:lnTo>
                  <a:lnTo>
                    <a:pt x="708" y="1596"/>
                  </a:lnTo>
                  <a:lnTo>
                    <a:pt x="728" y="1575"/>
                  </a:lnTo>
                  <a:lnTo>
                    <a:pt x="742" y="1553"/>
                  </a:lnTo>
                  <a:lnTo>
                    <a:pt x="752" y="1528"/>
                  </a:lnTo>
                  <a:lnTo>
                    <a:pt x="759" y="1503"/>
                  </a:lnTo>
                  <a:lnTo>
                    <a:pt x="760" y="1476"/>
                  </a:lnTo>
                  <a:lnTo>
                    <a:pt x="757" y="1451"/>
                  </a:lnTo>
                  <a:lnTo>
                    <a:pt x="748" y="1424"/>
                  </a:lnTo>
                  <a:lnTo>
                    <a:pt x="734" y="1400"/>
                  </a:lnTo>
                  <a:lnTo>
                    <a:pt x="717" y="1375"/>
                  </a:lnTo>
                  <a:lnTo>
                    <a:pt x="693" y="1353"/>
                  </a:lnTo>
                  <a:lnTo>
                    <a:pt x="658" y="1328"/>
                  </a:lnTo>
                  <a:lnTo>
                    <a:pt x="620" y="1305"/>
                  </a:lnTo>
                  <a:lnTo>
                    <a:pt x="579" y="1285"/>
                  </a:lnTo>
                  <a:lnTo>
                    <a:pt x="516" y="1259"/>
                  </a:lnTo>
                  <a:lnTo>
                    <a:pt x="452" y="1233"/>
                  </a:lnTo>
                  <a:lnTo>
                    <a:pt x="388" y="1207"/>
                  </a:lnTo>
                  <a:lnTo>
                    <a:pt x="325" y="1177"/>
                  </a:lnTo>
                  <a:lnTo>
                    <a:pt x="265" y="1145"/>
                  </a:lnTo>
                  <a:lnTo>
                    <a:pt x="222" y="1117"/>
                  </a:lnTo>
                  <a:lnTo>
                    <a:pt x="183" y="1088"/>
                  </a:lnTo>
                  <a:lnTo>
                    <a:pt x="148" y="1057"/>
                  </a:lnTo>
                  <a:lnTo>
                    <a:pt x="116" y="1024"/>
                  </a:lnTo>
                  <a:lnTo>
                    <a:pt x="87" y="988"/>
                  </a:lnTo>
                  <a:lnTo>
                    <a:pt x="62" y="949"/>
                  </a:lnTo>
                  <a:lnTo>
                    <a:pt x="43" y="909"/>
                  </a:lnTo>
                  <a:lnTo>
                    <a:pt x="28" y="866"/>
                  </a:lnTo>
                  <a:lnTo>
                    <a:pt x="18" y="820"/>
                  </a:lnTo>
                  <a:lnTo>
                    <a:pt x="12" y="771"/>
                  </a:lnTo>
                  <a:lnTo>
                    <a:pt x="13" y="719"/>
                  </a:lnTo>
                  <a:lnTo>
                    <a:pt x="19" y="665"/>
                  </a:lnTo>
                  <a:lnTo>
                    <a:pt x="29" y="614"/>
                  </a:lnTo>
                  <a:lnTo>
                    <a:pt x="45" y="568"/>
                  </a:lnTo>
                  <a:lnTo>
                    <a:pt x="63" y="524"/>
                  </a:lnTo>
                  <a:lnTo>
                    <a:pt x="87" y="484"/>
                  </a:lnTo>
                  <a:lnTo>
                    <a:pt x="113" y="446"/>
                  </a:lnTo>
                  <a:lnTo>
                    <a:pt x="144" y="412"/>
                  </a:lnTo>
                  <a:lnTo>
                    <a:pt x="180" y="380"/>
                  </a:lnTo>
                  <a:lnTo>
                    <a:pt x="219" y="353"/>
                  </a:lnTo>
                  <a:lnTo>
                    <a:pt x="261" y="327"/>
                  </a:lnTo>
                  <a:lnTo>
                    <a:pt x="306" y="304"/>
                  </a:lnTo>
                  <a:lnTo>
                    <a:pt x="356" y="285"/>
                  </a:lnTo>
                  <a:lnTo>
                    <a:pt x="381" y="275"/>
                  </a:lnTo>
                  <a:lnTo>
                    <a:pt x="401" y="267"/>
                  </a:lnTo>
                  <a:lnTo>
                    <a:pt x="415" y="261"/>
                  </a:lnTo>
                  <a:lnTo>
                    <a:pt x="426" y="253"/>
                  </a:lnTo>
                  <a:lnTo>
                    <a:pt x="433" y="243"/>
                  </a:lnTo>
                  <a:lnTo>
                    <a:pt x="437" y="231"/>
                  </a:lnTo>
                  <a:lnTo>
                    <a:pt x="439" y="215"/>
                  </a:lnTo>
                  <a:lnTo>
                    <a:pt x="440" y="194"/>
                  </a:lnTo>
                  <a:lnTo>
                    <a:pt x="440" y="168"/>
                  </a:lnTo>
                  <a:lnTo>
                    <a:pt x="440" y="123"/>
                  </a:lnTo>
                  <a:lnTo>
                    <a:pt x="440" y="79"/>
                  </a:lnTo>
                  <a:lnTo>
                    <a:pt x="443" y="54"/>
                  </a:lnTo>
                  <a:lnTo>
                    <a:pt x="446" y="36"/>
                  </a:lnTo>
                  <a:lnTo>
                    <a:pt x="452" y="21"/>
                  </a:lnTo>
                  <a:lnTo>
                    <a:pt x="462" y="11"/>
                  </a:lnTo>
                  <a:lnTo>
                    <a:pt x="475" y="6"/>
                  </a:lnTo>
                  <a:lnTo>
                    <a:pt x="495" y="2"/>
                  </a:lnTo>
                  <a:lnTo>
                    <a:pt x="519" y="0"/>
                  </a:lnTo>
                  <a:lnTo>
                    <a:pt x="580" y="0"/>
                  </a:lnTo>
                  <a:lnTo>
                    <a:pt x="61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85" name="Скругленный прямоугольник 184"/>
          <p:cNvSpPr/>
          <p:nvPr/>
        </p:nvSpPr>
        <p:spPr>
          <a:xfrm>
            <a:off x="3024591" y="4436763"/>
            <a:ext cx="1080120" cy="1345141"/>
          </a:xfrm>
          <a:prstGeom prst="roundRect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7" name="TextBox 186"/>
          <p:cNvSpPr txBox="1"/>
          <p:nvPr/>
        </p:nvSpPr>
        <p:spPr>
          <a:xfrm>
            <a:off x="3179230" y="5485742"/>
            <a:ext cx="440304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" dirty="0" smtClean="0">
                <a:solidFill>
                  <a:schemeClr val="bg1"/>
                </a:solidFill>
                <a:latin typeface="Montserrat" pitchFamily="2" charset="-52"/>
              </a:rPr>
              <a:t>8500р</a:t>
            </a:r>
            <a:endParaRPr lang="ru-RU" sz="600" dirty="0">
              <a:solidFill>
                <a:schemeClr val="bg1"/>
              </a:solidFill>
              <a:latin typeface="Montserrat" pitchFamily="2" charset="-52"/>
            </a:endParaRPr>
          </a:p>
        </p:txBody>
      </p:sp>
      <p:sp>
        <p:nvSpPr>
          <p:cNvPr id="188" name="TextBox 187"/>
          <p:cNvSpPr txBox="1"/>
          <p:nvPr/>
        </p:nvSpPr>
        <p:spPr>
          <a:xfrm>
            <a:off x="3169572" y="5200972"/>
            <a:ext cx="748923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" dirty="0" smtClean="0">
                <a:solidFill>
                  <a:schemeClr val="bg1"/>
                </a:solidFill>
                <a:latin typeface="Montserrat" pitchFamily="2" charset="-52"/>
              </a:rPr>
              <a:t>1 час 20 минут</a:t>
            </a:r>
            <a:endParaRPr lang="ru-RU" sz="600" dirty="0">
              <a:solidFill>
                <a:schemeClr val="bg1"/>
              </a:solidFill>
              <a:latin typeface="Montserrat" pitchFamily="2" charset="-52"/>
            </a:endParaRPr>
          </a:p>
        </p:txBody>
      </p:sp>
      <p:sp>
        <p:nvSpPr>
          <p:cNvPr id="189" name="TextBox 188"/>
          <p:cNvSpPr txBox="1"/>
          <p:nvPr/>
        </p:nvSpPr>
        <p:spPr>
          <a:xfrm>
            <a:off x="3165513" y="5353474"/>
            <a:ext cx="684803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" dirty="0" err="1" smtClean="0">
                <a:solidFill>
                  <a:schemeClr val="bg1"/>
                </a:solidFill>
                <a:latin typeface="Montserrat" pitchFamily="2" charset="-52"/>
              </a:rPr>
              <a:t>м.Арбатская</a:t>
            </a:r>
            <a:endParaRPr lang="ru-RU" sz="600" dirty="0">
              <a:solidFill>
                <a:schemeClr val="bg1"/>
              </a:solidFill>
              <a:latin typeface="Montserrat" pitchFamily="2" charset="-52"/>
            </a:endParaRPr>
          </a:p>
        </p:txBody>
      </p:sp>
      <p:grpSp>
        <p:nvGrpSpPr>
          <p:cNvPr id="190" name="Group 677"/>
          <p:cNvGrpSpPr/>
          <p:nvPr/>
        </p:nvGrpSpPr>
        <p:grpSpPr>
          <a:xfrm>
            <a:off x="3096599" y="5208653"/>
            <a:ext cx="137424" cy="137424"/>
            <a:chOff x="5895975" y="4200525"/>
            <a:chExt cx="436563" cy="436562"/>
          </a:xfrm>
          <a:solidFill>
            <a:schemeClr val="bg1"/>
          </a:solidFill>
        </p:grpSpPr>
        <p:sp>
          <p:nvSpPr>
            <p:cNvPr id="191" name="Freeform 225"/>
            <p:cNvSpPr>
              <a:spLocks noEditPoints="1"/>
            </p:cNvSpPr>
            <p:nvPr/>
          </p:nvSpPr>
          <p:spPr bwMode="auto">
            <a:xfrm>
              <a:off x="5895975" y="4200525"/>
              <a:ext cx="436563" cy="436562"/>
            </a:xfrm>
            <a:custGeom>
              <a:avLst/>
              <a:gdLst>
                <a:gd name="T0" fmla="*/ 1829 w 3301"/>
                <a:gd name="T1" fmla="*/ 351 h 3301"/>
                <a:gd name="T2" fmla="*/ 1766 w 3301"/>
                <a:gd name="T3" fmla="*/ 558 h 3301"/>
                <a:gd name="T4" fmla="*/ 1589 w 3301"/>
                <a:gd name="T5" fmla="*/ 588 h 3301"/>
                <a:gd name="T6" fmla="*/ 1476 w 3301"/>
                <a:gd name="T7" fmla="*/ 453 h 3301"/>
                <a:gd name="T8" fmla="*/ 1469 w 3301"/>
                <a:gd name="T9" fmla="*/ 337 h 3301"/>
                <a:gd name="T10" fmla="*/ 1460 w 3301"/>
                <a:gd name="T11" fmla="*/ 333 h 3301"/>
                <a:gd name="T12" fmla="*/ 1051 w 3301"/>
                <a:gd name="T13" fmla="*/ 459 h 3301"/>
                <a:gd name="T14" fmla="*/ 656 w 3301"/>
                <a:gd name="T15" fmla="*/ 763 h 3301"/>
                <a:gd name="T16" fmla="*/ 400 w 3301"/>
                <a:gd name="T17" fmla="*/ 1195 h 3301"/>
                <a:gd name="T18" fmla="*/ 334 w 3301"/>
                <a:gd name="T19" fmla="*/ 1460 h 3301"/>
                <a:gd name="T20" fmla="*/ 453 w 3301"/>
                <a:gd name="T21" fmla="*/ 1475 h 3301"/>
                <a:gd name="T22" fmla="*/ 588 w 3301"/>
                <a:gd name="T23" fmla="*/ 1589 h 3301"/>
                <a:gd name="T24" fmla="*/ 558 w 3301"/>
                <a:gd name="T25" fmla="*/ 1765 h 3301"/>
                <a:gd name="T26" fmla="*/ 357 w 3301"/>
                <a:gd name="T27" fmla="*/ 1828 h 3301"/>
                <a:gd name="T28" fmla="*/ 335 w 3301"/>
                <a:gd name="T29" fmla="*/ 1849 h 3301"/>
                <a:gd name="T30" fmla="*/ 519 w 3301"/>
                <a:gd name="T31" fmla="*/ 2348 h 3301"/>
                <a:gd name="T32" fmla="*/ 873 w 3301"/>
                <a:gd name="T33" fmla="*/ 2730 h 3301"/>
                <a:gd name="T34" fmla="*/ 1354 w 3301"/>
                <a:gd name="T35" fmla="*/ 2947 h 3301"/>
                <a:gd name="T36" fmla="*/ 1471 w 3301"/>
                <a:gd name="T37" fmla="*/ 2954 h 3301"/>
                <a:gd name="T38" fmla="*/ 1514 w 3301"/>
                <a:gd name="T39" fmla="*/ 2765 h 3301"/>
                <a:gd name="T40" fmla="*/ 1682 w 3301"/>
                <a:gd name="T41" fmla="*/ 2705 h 3301"/>
                <a:gd name="T42" fmla="*/ 1818 w 3301"/>
                <a:gd name="T43" fmla="*/ 2817 h 3301"/>
                <a:gd name="T44" fmla="*/ 1837 w 3301"/>
                <a:gd name="T45" fmla="*/ 2964 h 3301"/>
                <a:gd name="T46" fmla="*/ 2102 w 3301"/>
                <a:gd name="T47" fmla="*/ 2902 h 3301"/>
                <a:gd name="T48" fmla="*/ 2533 w 3301"/>
                <a:gd name="T49" fmla="*/ 2644 h 3301"/>
                <a:gd name="T50" fmla="*/ 2839 w 3301"/>
                <a:gd name="T51" fmla="*/ 2249 h 3301"/>
                <a:gd name="T52" fmla="*/ 2968 w 3301"/>
                <a:gd name="T53" fmla="*/ 1839 h 3301"/>
                <a:gd name="T54" fmla="*/ 2848 w 3301"/>
                <a:gd name="T55" fmla="*/ 1825 h 3301"/>
                <a:gd name="T56" fmla="*/ 2713 w 3301"/>
                <a:gd name="T57" fmla="*/ 1712 h 3301"/>
                <a:gd name="T58" fmla="*/ 2744 w 3301"/>
                <a:gd name="T59" fmla="*/ 1535 h 3301"/>
                <a:gd name="T60" fmla="*/ 2950 w 3301"/>
                <a:gd name="T61" fmla="*/ 1472 h 3301"/>
                <a:gd name="T62" fmla="*/ 2966 w 3301"/>
                <a:gd name="T63" fmla="*/ 1457 h 3301"/>
                <a:gd name="T64" fmla="*/ 2796 w 3301"/>
                <a:gd name="T65" fmla="*/ 971 h 3301"/>
                <a:gd name="T66" fmla="*/ 2464 w 3301"/>
                <a:gd name="T67" fmla="*/ 594 h 3301"/>
                <a:gd name="T68" fmla="*/ 2011 w 3301"/>
                <a:gd name="T69" fmla="*/ 368 h 3301"/>
                <a:gd name="T70" fmla="*/ 1947 w 3301"/>
                <a:gd name="T71" fmla="*/ 26 h 3301"/>
                <a:gd name="T72" fmla="*/ 2484 w 3301"/>
                <a:gd name="T73" fmla="*/ 225 h 3301"/>
                <a:gd name="T74" fmla="*/ 2913 w 3301"/>
                <a:gd name="T75" fmla="*/ 587 h 3301"/>
                <a:gd name="T76" fmla="*/ 3198 w 3301"/>
                <a:gd name="T77" fmla="*/ 1075 h 3301"/>
                <a:gd name="T78" fmla="*/ 3301 w 3301"/>
                <a:gd name="T79" fmla="*/ 1650 h 3301"/>
                <a:gd name="T80" fmla="*/ 3198 w 3301"/>
                <a:gd name="T81" fmla="*/ 2226 h 3301"/>
                <a:gd name="T82" fmla="*/ 2913 w 3301"/>
                <a:gd name="T83" fmla="*/ 2714 h 3301"/>
                <a:gd name="T84" fmla="*/ 2484 w 3301"/>
                <a:gd name="T85" fmla="*/ 3075 h 3301"/>
                <a:gd name="T86" fmla="*/ 1947 w 3301"/>
                <a:gd name="T87" fmla="*/ 3275 h 3301"/>
                <a:gd name="T88" fmla="*/ 1354 w 3301"/>
                <a:gd name="T89" fmla="*/ 3275 h 3301"/>
                <a:gd name="T90" fmla="*/ 818 w 3301"/>
                <a:gd name="T91" fmla="*/ 3075 h 3301"/>
                <a:gd name="T92" fmla="*/ 388 w 3301"/>
                <a:gd name="T93" fmla="*/ 2714 h 3301"/>
                <a:gd name="T94" fmla="*/ 104 w 3301"/>
                <a:gd name="T95" fmla="*/ 2226 h 3301"/>
                <a:gd name="T96" fmla="*/ 0 w 3301"/>
                <a:gd name="T97" fmla="*/ 1650 h 3301"/>
                <a:gd name="T98" fmla="*/ 104 w 3301"/>
                <a:gd name="T99" fmla="*/ 1075 h 3301"/>
                <a:gd name="T100" fmla="*/ 388 w 3301"/>
                <a:gd name="T101" fmla="*/ 587 h 3301"/>
                <a:gd name="T102" fmla="*/ 818 w 3301"/>
                <a:gd name="T103" fmla="*/ 225 h 3301"/>
                <a:gd name="T104" fmla="*/ 1354 w 3301"/>
                <a:gd name="T105" fmla="*/ 26 h 33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3301" h="3301">
                  <a:moveTo>
                    <a:pt x="1838" y="333"/>
                  </a:moveTo>
                  <a:lnTo>
                    <a:pt x="1837" y="333"/>
                  </a:lnTo>
                  <a:lnTo>
                    <a:pt x="1835" y="334"/>
                  </a:lnTo>
                  <a:lnTo>
                    <a:pt x="1832" y="338"/>
                  </a:lnTo>
                  <a:lnTo>
                    <a:pt x="1830" y="343"/>
                  </a:lnTo>
                  <a:lnTo>
                    <a:pt x="1829" y="351"/>
                  </a:lnTo>
                  <a:lnTo>
                    <a:pt x="1829" y="421"/>
                  </a:lnTo>
                  <a:lnTo>
                    <a:pt x="1826" y="453"/>
                  </a:lnTo>
                  <a:lnTo>
                    <a:pt x="1818" y="484"/>
                  </a:lnTo>
                  <a:lnTo>
                    <a:pt x="1804" y="512"/>
                  </a:lnTo>
                  <a:lnTo>
                    <a:pt x="1787" y="536"/>
                  </a:lnTo>
                  <a:lnTo>
                    <a:pt x="1766" y="558"/>
                  </a:lnTo>
                  <a:lnTo>
                    <a:pt x="1741" y="575"/>
                  </a:lnTo>
                  <a:lnTo>
                    <a:pt x="1712" y="588"/>
                  </a:lnTo>
                  <a:lnTo>
                    <a:pt x="1682" y="597"/>
                  </a:lnTo>
                  <a:lnTo>
                    <a:pt x="1651" y="599"/>
                  </a:lnTo>
                  <a:lnTo>
                    <a:pt x="1619" y="597"/>
                  </a:lnTo>
                  <a:lnTo>
                    <a:pt x="1589" y="588"/>
                  </a:lnTo>
                  <a:lnTo>
                    <a:pt x="1560" y="575"/>
                  </a:lnTo>
                  <a:lnTo>
                    <a:pt x="1536" y="558"/>
                  </a:lnTo>
                  <a:lnTo>
                    <a:pt x="1514" y="536"/>
                  </a:lnTo>
                  <a:lnTo>
                    <a:pt x="1497" y="512"/>
                  </a:lnTo>
                  <a:lnTo>
                    <a:pt x="1484" y="484"/>
                  </a:lnTo>
                  <a:lnTo>
                    <a:pt x="1476" y="453"/>
                  </a:lnTo>
                  <a:lnTo>
                    <a:pt x="1473" y="421"/>
                  </a:lnTo>
                  <a:lnTo>
                    <a:pt x="1473" y="350"/>
                  </a:lnTo>
                  <a:lnTo>
                    <a:pt x="1472" y="345"/>
                  </a:lnTo>
                  <a:lnTo>
                    <a:pt x="1472" y="341"/>
                  </a:lnTo>
                  <a:lnTo>
                    <a:pt x="1470" y="339"/>
                  </a:lnTo>
                  <a:lnTo>
                    <a:pt x="1469" y="337"/>
                  </a:lnTo>
                  <a:lnTo>
                    <a:pt x="1467" y="334"/>
                  </a:lnTo>
                  <a:lnTo>
                    <a:pt x="1465" y="334"/>
                  </a:lnTo>
                  <a:lnTo>
                    <a:pt x="1464" y="333"/>
                  </a:lnTo>
                  <a:lnTo>
                    <a:pt x="1462" y="333"/>
                  </a:lnTo>
                  <a:lnTo>
                    <a:pt x="1461" y="333"/>
                  </a:lnTo>
                  <a:lnTo>
                    <a:pt x="1460" y="333"/>
                  </a:lnTo>
                  <a:lnTo>
                    <a:pt x="1460" y="333"/>
                  </a:lnTo>
                  <a:lnTo>
                    <a:pt x="1373" y="349"/>
                  </a:lnTo>
                  <a:lnTo>
                    <a:pt x="1288" y="369"/>
                  </a:lnTo>
                  <a:lnTo>
                    <a:pt x="1207" y="394"/>
                  </a:lnTo>
                  <a:lnTo>
                    <a:pt x="1127" y="424"/>
                  </a:lnTo>
                  <a:lnTo>
                    <a:pt x="1051" y="459"/>
                  </a:lnTo>
                  <a:lnTo>
                    <a:pt x="977" y="499"/>
                  </a:lnTo>
                  <a:lnTo>
                    <a:pt x="906" y="544"/>
                  </a:lnTo>
                  <a:lnTo>
                    <a:pt x="838" y="592"/>
                  </a:lnTo>
                  <a:lnTo>
                    <a:pt x="774" y="645"/>
                  </a:lnTo>
                  <a:lnTo>
                    <a:pt x="713" y="702"/>
                  </a:lnTo>
                  <a:lnTo>
                    <a:pt x="656" y="763"/>
                  </a:lnTo>
                  <a:lnTo>
                    <a:pt x="602" y="827"/>
                  </a:lnTo>
                  <a:lnTo>
                    <a:pt x="553" y="895"/>
                  </a:lnTo>
                  <a:lnTo>
                    <a:pt x="508" y="965"/>
                  </a:lnTo>
                  <a:lnTo>
                    <a:pt x="467" y="1039"/>
                  </a:lnTo>
                  <a:lnTo>
                    <a:pt x="431" y="1115"/>
                  </a:lnTo>
                  <a:lnTo>
                    <a:pt x="400" y="1195"/>
                  </a:lnTo>
                  <a:lnTo>
                    <a:pt x="374" y="1275"/>
                  </a:lnTo>
                  <a:lnTo>
                    <a:pt x="353" y="1360"/>
                  </a:lnTo>
                  <a:lnTo>
                    <a:pt x="336" y="1446"/>
                  </a:lnTo>
                  <a:lnTo>
                    <a:pt x="335" y="1450"/>
                  </a:lnTo>
                  <a:lnTo>
                    <a:pt x="334" y="1455"/>
                  </a:lnTo>
                  <a:lnTo>
                    <a:pt x="334" y="1460"/>
                  </a:lnTo>
                  <a:lnTo>
                    <a:pt x="336" y="1465"/>
                  </a:lnTo>
                  <a:lnTo>
                    <a:pt x="339" y="1469"/>
                  </a:lnTo>
                  <a:lnTo>
                    <a:pt x="347" y="1471"/>
                  </a:lnTo>
                  <a:lnTo>
                    <a:pt x="357" y="1472"/>
                  </a:lnTo>
                  <a:lnTo>
                    <a:pt x="421" y="1472"/>
                  </a:lnTo>
                  <a:lnTo>
                    <a:pt x="453" y="1475"/>
                  </a:lnTo>
                  <a:lnTo>
                    <a:pt x="484" y="1483"/>
                  </a:lnTo>
                  <a:lnTo>
                    <a:pt x="512" y="1497"/>
                  </a:lnTo>
                  <a:lnTo>
                    <a:pt x="536" y="1514"/>
                  </a:lnTo>
                  <a:lnTo>
                    <a:pt x="558" y="1535"/>
                  </a:lnTo>
                  <a:lnTo>
                    <a:pt x="575" y="1560"/>
                  </a:lnTo>
                  <a:lnTo>
                    <a:pt x="588" y="1589"/>
                  </a:lnTo>
                  <a:lnTo>
                    <a:pt x="597" y="1619"/>
                  </a:lnTo>
                  <a:lnTo>
                    <a:pt x="599" y="1650"/>
                  </a:lnTo>
                  <a:lnTo>
                    <a:pt x="597" y="1682"/>
                  </a:lnTo>
                  <a:lnTo>
                    <a:pt x="588" y="1712"/>
                  </a:lnTo>
                  <a:lnTo>
                    <a:pt x="575" y="1741"/>
                  </a:lnTo>
                  <a:lnTo>
                    <a:pt x="558" y="1765"/>
                  </a:lnTo>
                  <a:lnTo>
                    <a:pt x="536" y="1787"/>
                  </a:lnTo>
                  <a:lnTo>
                    <a:pt x="512" y="1804"/>
                  </a:lnTo>
                  <a:lnTo>
                    <a:pt x="484" y="1817"/>
                  </a:lnTo>
                  <a:lnTo>
                    <a:pt x="453" y="1825"/>
                  </a:lnTo>
                  <a:lnTo>
                    <a:pt x="421" y="1828"/>
                  </a:lnTo>
                  <a:lnTo>
                    <a:pt x="357" y="1828"/>
                  </a:lnTo>
                  <a:lnTo>
                    <a:pt x="346" y="1829"/>
                  </a:lnTo>
                  <a:lnTo>
                    <a:pt x="339" y="1832"/>
                  </a:lnTo>
                  <a:lnTo>
                    <a:pt x="335" y="1836"/>
                  </a:lnTo>
                  <a:lnTo>
                    <a:pt x="334" y="1840"/>
                  </a:lnTo>
                  <a:lnTo>
                    <a:pt x="334" y="1845"/>
                  </a:lnTo>
                  <a:lnTo>
                    <a:pt x="335" y="1849"/>
                  </a:lnTo>
                  <a:lnTo>
                    <a:pt x="352" y="1938"/>
                  </a:lnTo>
                  <a:lnTo>
                    <a:pt x="375" y="2026"/>
                  </a:lnTo>
                  <a:lnTo>
                    <a:pt x="402" y="2110"/>
                  </a:lnTo>
                  <a:lnTo>
                    <a:pt x="436" y="2192"/>
                  </a:lnTo>
                  <a:lnTo>
                    <a:pt x="474" y="2271"/>
                  </a:lnTo>
                  <a:lnTo>
                    <a:pt x="519" y="2348"/>
                  </a:lnTo>
                  <a:lnTo>
                    <a:pt x="567" y="2421"/>
                  </a:lnTo>
                  <a:lnTo>
                    <a:pt x="619" y="2490"/>
                  </a:lnTo>
                  <a:lnTo>
                    <a:pt x="677" y="2557"/>
                  </a:lnTo>
                  <a:lnTo>
                    <a:pt x="738" y="2618"/>
                  </a:lnTo>
                  <a:lnTo>
                    <a:pt x="804" y="2675"/>
                  </a:lnTo>
                  <a:lnTo>
                    <a:pt x="873" y="2730"/>
                  </a:lnTo>
                  <a:lnTo>
                    <a:pt x="946" y="2778"/>
                  </a:lnTo>
                  <a:lnTo>
                    <a:pt x="1022" y="2822"/>
                  </a:lnTo>
                  <a:lnTo>
                    <a:pt x="1101" y="2862"/>
                  </a:lnTo>
                  <a:lnTo>
                    <a:pt x="1183" y="2896"/>
                  </a:lnTo>
                  <a:lnTo>
                    <a:pt x="1267" y="2924"/>
                  </a:lnTo>
                  <a:lnTo>
                    <a:pt x="1354" y="2947"/>
                  </a:lnTo>
                  <a:lnTo>
                    <a:pt x="1443" y="2964"/>
                  </a:lnTo>
                  <a:lnTo>
                    <a:pt x="1448" y="2965"/>
                  </a:lnTo>
                  <a:lnTo>
                    <a:pt x="1456" y="2965"/>
                  </a:lnTo>
                  <a:lnTo>
                    <a:pt x="1462" y="2963"/>
                  </a:lnTo>
                  <a:lnTo>
                    <a:pt x="1467" y="2960"/>
                  </a:lnTo>
                  <a:lnTo>
                    <a:pt x="1471" y="2954"/>
                  </a:lnTo>
                  <a:lnTo>
                    <a:pt x="1473" y="2944"/>
                  </a:lnTo>
                  <a:lnTo>
                    <a:pt x="1473" y="2880"/>
                  </a:lnTo>
                  <a:lnTo>
                    <a:pt x="1476" y="2848"/>
                  </a:lnTo>
                  <a:lnTo>
                    <a:pt x="1484" y="2817"/>
                  </a:lnTo>
                  <a:lnTo>
                    <a:pt x="1497" y="2790"/>
                  </a:lnTo>
                  <a:lnTo>
                    <a:pt x="1514" y="2765"/>
                  </a:lnTo>
                  <a:lnTo>
                    <a:pt x="1536" y="2744"/>
                  </a:lnTo>
                  <a:lnTo>
                    <a:pt x="1560" y="2726"/>
                  </a:lnTo>
                  <a:lnTo>
                    <a:pt x="1589" y="2713"/>
                  </a:lnTo>
                  <a:lnTo>
                    <a:pt x="1619" y="2705"/>
                  </a:lnTo>
                  <a:lnTo>
                    <a:pt x="1651" y="2702"/>
                  </a:lnTo>
                  <a:lnTo>
                    <a:pt x="1682" y="2705"/>
                  </a:lnTo>
                  <a:lnTo>
                    <a:pt x="1712" y="2713"/>
                  </a:lnTo>
                  <a:lnTo>
                    <a:pt x="1741" y="2726"/>
                  </a:lnTo>
                  <a:lnTo>
                    <a:pt x="1766" y="2744"/>
                  </a:lnTo>
                  <a:lnTo>
                    <a:pt x="1787" y="2765"/>
                  </a:lnTo>
                  <a:lnTo>
                    <a:pt x="1804" y="2790"/>
                  </a:lnTo>
                  <a:lnTo>
                    <a:pt x="1818" y="2817"/>
                  </a:lnTo>
                  <a:lnTo>
                    <a:pt x="1826" y="2848"/>
                  </a:lnTo>
                  <a:lnTo>
                    <a:pt x="1829" y="2880"/>
                  </a:lnTo>
                  <a:lnTo>
                    <a:pt x="1829" y="2944"/>
                  </a:lnTo>
                  <a:lnTo>
                    <a:pt x="1830" y="2954"/>
                  </a:lnTo>
                  <a:lnTo>
                    <a:pt x="1833" y="2961"/>
                  </a:lnTo>
                  <a:lnTo>
                    <a:pt x="1837" y="2964"/>
                  </a:lnTo>
                  <a:lnTo>
                    <a:pt x="1843" y="2965"/>
                  </a:lnTo>
                  <a:lnTo>
                    <a:pt x="1848" y="2965"/>
                  </a:lnTo>
                  <a:lnTo>
                    <a:pt x="1852" y="2965"/>
                  </a:lnTo>
                  <a:lnTo>
                    <a:pt x="1938" y="2949"/>
                  </a:lnTo>
                  <a:lnTo>
                    <a:pt x="2022" y="2928"/>
                  </a:lnTo>
                  <a:lnTo>
                    <a:pt x="2102" y="2902"/>
                  </a:lnTo>
                  <a:lnTo>
                    <a:pt x="2181" y="2870"/>
                  </a:lnTo>
                  <a:lnTo>
                    <a:pt x="2257" y="2834"/>
                  </a:lnTo>
                  <a:lnTo>
                    <a:pt x="2331" y="2793"/>
                  </a:lnTo>
                  <a:lnTo>
                    <a:pt x="2401" y="2748"/>
                  </a:lnTo>
                  <a:lnTo>
                    <a:pt x="2469" y="2699"/>
                  </a:lnTo>
                  <a:lnTo>
                    <a:pt x="2533" y="2644"/>
                  </a:lnTo>
                  <a:lnTo>
                    <a:pt x="2594" y="2587"/>
                  </a:lnTo>
                  <a:lnTo>
                    <a:pt x="2651" y="2526"/>
                  </a:lnTo>
                  <a:lnTo>
                    <a:pt x="2705" y="2462"/>
                  </a:lnTo>
                  <a:lnTo>
                    <a:pt x="2753" y="2393"/>
                  </a:lnTo>
                  <a:lnTo>
                    <a:pt x="2798" y="2323"/>
                  </a:lnTo>
                  <a:lnTo>
                    <a:pt x="2839" y="2249"/>
                  </a:lnTo>
                  <a:lnTo>
                    <a:pt x="2874" y="2173"/>
                  </a:lnTo>
                  <a:lnTo>
                    <a:pt x="2905" y="2093"/>
                  </a:lnTo>
                  <a:lnTo>
                    <a:pt x="2931" y="2012"/>
                  </a:lnTo>
                  <a:lnTo>
                    <a:pt x="2951" y="1928"/>
                  </a:lnTo>
                  <a:lnTo>
                    <a:pt x="2966" y="1842"/>
                  </a:lnTo>
                  <a:lnTo>
                    <a:pt x="2968" y="1839"/>
                  </a:lnTo>
                  <a:lnTo>
                    <a:pt x="2966" y="1836"/>
                  </a:lnTo>
                  <a:lnTo>
                    <a:pt x="2963" y="1832"/>
                  </a:lnTo>
                  <a:lnTo>
                    <a:pt x="2957" y="1830"/>
                  </a:lnTo>
                  <a:lnTo>
                    <a:pt x="2947" y="1829"/>
                  </a:lnTo>
                  <a:lnTo>
                    <a:pt x="2880" y="1828"/>
                  </a:lnTo>
                  <a:lnTo>
                    <a:pt x="2848" y="1825"/>
                  </a:lnTo>
                  <a:lnTo>
                    <a:pt x="2817" y="1817"/>
                  </a:lnTo>
                  <a:lnTo>
                    <a:pt x="2790" y="1804"/>
                  </a:lnTo>
                  <a:lnTo>
                    <a:pt x="2765" y="1787"/>
                  </a:lnTo>
                  <a:lnTo>
                    <a:pt x="2744" y="1765"/>
                  </a:lnTo>
                  <a:lnTo>
                    <a:pt x="2726" y="1741"/>
                  </a:lnTo>
                  <a:lnTo>
                    <a:pt x="2713" y="1712"/>
                  </a:lnTo>
                  <a:lnTo>
                    <a:pt x="2705" y="1682"/>
                  </a:lnTo>
                  <a:lnTo>
                    <a:pt x="2702" y="1650"/>
                  </a:lnTo>
                  <a:lnTo>
                    <a:pt x="2705" y="1619"/>
                  </a:lnTo>
                  <a:lnTo>
                    <a:pt x="2713" y="1589"/>
                  </a:lnTo>
                  <a:lnTo>
                    <a:pt x="2726" y="1560"/>
                  </a:lnTo>
                  <a:lnTo>
                    <a:pt x="2744" y="1535"/>
                  </a:lnTo>
                  <a:lnTo>
                    <a:pt x="2765" y="1514"/>
                  </a:lnTo>
                  <a:lnTo>
                    <a:pt x="2790" y="1497"/>
                  </a:lnTo>
                  <a:lnTo>
                    <a:pt x="2817" y="1483"/>
                  </a:lnTo>
                  <a:lnTo>
                    <a:pt x="2848" y="1475"/>
                  </a:lnTo>
                  <a:lnTo>
                    <a:pt x="2880" y="1472"/>
                  </a:lnTo>
                  <a:lnTo>
                    <a:pt x="2950" y="1472"/>
                  </a:lnTo>
                  <a:lnTo>
                    <a:pt x="2958" y="1472"/>
                  </a:lnTo>
                  <a:lnTo>
                    <a:pt x="2963" y="1469"/>
                  </a:lnTo>
                  <a:lnTo>
                    <a:pt x="2966" y="1466"/>
                  </a:lnTo>
                  <a:lnTo>
                    <a:pt x="2968" y="1463"/>
                  </a:lnTo>
                  <a:lnTo>
                    <a:pt x="2968" y="1460"/>
                  </a:lnTo>
                  <a:lnTo>
                    <a:pt x="2966" y="1457"/>
                  </a:lnTo>
                  <a:lnTo>
                    <a:pt x="2951" y="1370"/>
                  </a:lnTo>
                  <a:lnTo>
                    <a:pt x="2930" y="1285"/>
                  </a:lnTo>
                  <a:lnTo>
                    <a:pt x="2904" y="1203"/>
                  </a:lnTo>
                  <a:lnTo>
                    <a:pt x="2873" y="1123"/>
                  </a:lnTo>
                  <a:lnTo>
                    <a:pt x="2837" y="1046"/>
                  </a:lnTo>
                  <a:lnTo>
                    <a:pt x="2796" y="971"/>
                  </a:lnTo>
                  <a:lnTo>
                    <a:pt x="2751" y="900"/>
                  </a:lnTo>
                  <a:lnTo>
                    <a:pt x="2702" y="831"/>
                  </a:lnTo>
                  <a:lnTo>
                    <a:pt x="2648" y="767"/>
                  </a:lnTo>
                  <a:lnTo>
                    <a:pt x="2590" y="705"/>
                  </a:lnTo>
                  <a:lnTo>
                    <a:pt x="2529" y="648"/>
                  </a:lnTo>
                  <a:lnTo>
                    <a:pt x="2464" y="594"/>
                  </a:lnTo>
                  <a:lnTo>
                    <a:pt x="2395" y="545"/>
                  </a:lnTo>
                  <a:lnTo>
                    <a:pt x="2325" y="501"/>
                  </a:lnTo>
                  <a:lnTo>
                    <a:pt x="2250" y="460"/>
                  </a:lnTo>
                  <a:lnTo>
                    <a:pt x="2173" y="424"/>
                  </a:lnTo>
                  <a:lnTo>
                    <a:pt x="2092" y="394"/>
                  </a:lnTo>
                  <a:lnTo>
                    <a:pt x="2011" y="368"/>
                  </a:lnTo>
                  <a:lnTo>
                    <a:pt x="1925" y="348"/>
                  </a:lnTo>
                  <a:lnTo>
                    <a:pt x="1838" y="333"/>
                  </a:lnTo>
                  <a:close/>
                  <a:moveTo>
                    <a:pt x="1651" y="0"/>
                  </a:moveTo>
                  <a:lnTo>
                    <a:pt x="1752" y="3"/>
                  </a:lnTo>
                  <a:lnTo>
                    <a:pt x="1850" y="12"/>
                  </a:lnTo>
                  <a:lnTo>
                    <a:pt x="1947" y="26"/>
                  </a:lnTo>
                  <a:lnTo>
                    <a:pt x="2043" y="46"/>
                  </a:lnTo>
                  <a:lnTo>
                    <a:pt x="2135" y="73"/>
                  </a:lnTo>
                  <a:lnTo>
                    <a:pt x="2226" y="103"/>
                  </a:lnTo>
                  <a:lnTo>
                    <a:pt x="2315" y="139"/>
                  </a:lnTo>
                  <a:lnTo>
                    <a:pt x="2400" y="179"/>
                  </a:lnTo>
                  <a:lnTo>
                    <a:pt x="2484" y="225"/>
                  </a:lnTo>
                  <a:lnTo>
                    <a:pt x="2564" y="275"/>
                  </a:lnTo>
                  <a:lnTo>
                    <a:pt x="2640" y="329"/>
                  </a:lnTo>
                  <a:lnTo>
                    <a:pt x="2714" y="388"/>
                  </a:lnTo>
                  <a:lnTo>
                    <a:pt x="2784" y="450"/>
                  </a:lnTo>
                  <a:lnTo>
                    <a:pt x="2851" y="517"/>
                  </a:lnTo>
                  <a:lnTo>
                    <a:pt x="2913" y="587"/>
                  </a:lnTo>
                  <a:lnTo>
                    <a:pt x="2972" y="661"/>
                  </a:lnTo>
                  <a:lnTo>
                    <a:pt x="3026" y="737"/>
                  </a:lnTo>
                  <a:lnTo>
                    <a:pt x="3076" y="817"/>
                  </a:lnTo>
                  <a:lnTo>
                    <a:pt x="3122" y="901"/>
                  </a:lnTo>
                  <a:lnTo>
                    <a:pt x="3162" y="986"/>
                  </a:lnTo>
                  <a:lnTo>
                    <a:pt x="3198" y="1075"/>
                  </a:lnTo>
                  <a:lnTo>
                    <a:pt x="3228" y="1165"/>
                  </a:lnTo>
                  <a:lnTo>
                    <a:pt x="3255" y="1258"/>
                  </a:lnTo>
                  <a:lnTo>
                    <a:pt x="3275" y="1354"/>
                  </a:lnTo>
                  <a:lnTo>
                    <a:pt x="3290" y="1451"/>
                  </a:lnTo>
                  <a:lnTo>
                    <a:pt x="3298" y="1550"/>
                  </a:lnTo>
                  <a:lnTo>
                    <a:pt x="3301" y="1650"/>
                  </a:lnTo>
                  <a:lnTo>
                    <a:pt x="3298" y="1751"/>
                  </a:lnTo>
                  <a:lnTo>
                    <a:pt x="3290" y="1849"/>
                  </a:lnTo>
                  <a:lnTo>
                    <a:pt x="3275" y="1947"/>
                  </a:lnTo>
                  <a:lnTo>
                    <a:pt x="3255" y="2042"/>
                  </a:lnTo>
                  <a:lnTo>
                    <a:pt x="3228" y="2135"/>
                  </a:lnTo>
                  <a:lnTo>
                    <a:pt x="3198" y="2226"/>
                  </a:lnTo>
                  <a:lnTo>
                    <a:pt x="3162" y="2315"/>
                  </a:lnTo>
                  <a:lnTo>
                    <a:pt x="3122" y="2400"/>
                  </a:lnTo>
                  <a:lnTo>
                    <a:pt x="3076" y="2483"/>
                  </a:lnTo>
                  <a:lnTo>
                    <a:pt x="3026" y="2564"/>
                  </a:lnTo>
                  <a:lnTo>
                    <a:pt x="2972" y="2640"/>
                  </a:lnTo>
                  <a:lnTo>
                    <a:pt x="2913" y="2714"/>
                  </a:lnTo>
                  <a:lnTo>
                    <a:pt x="2851" y="2784"/>
                  </a:lnTo>
                  <a:lnTo>
                    <a:pt x="2784" y="2851"/>
                  </a:lnTo>
                  <a:lnTo>
                    <a:pt x="2714" y="2913"/>
                  </a:lnTo>
                  <a:lnTo>
                    <a:pt x="2640" y="2972"/>
                  </a:lnTo>
                  <a:lnTo>
                    <a:pt x="2564" y="3026"/>
                  </a:lnTo>
                  <a:lnTo>
                    <a:pt x="2484" y="3075"/>
                  </a:lnTo>
                  <a:lnTo>
                    <a:pt x="2400" y="3121"/>
                  </a:lnTo>
                  <a:lnTo>
                    <a:pt x="2315" y="3162"/>
                  </a:lnTo>
                  <a:lnTo>
                    <a:pt x="2226" y="3198"/>
                  </a:lnTo>
                  <a:lnTo>
                    <a:pt x="2135" y="3228"/>
                  </a:lnTo>
                  <a:lnTo>
                    <a:pt x="2043" y="3255"/>
                  </a:lnTo>
                  <a:lnTo>
                    <a:pt x="1947" y="3275"/>
                  </a:lnTo>
                  <a:lnTo>
                    <a:pt x="1850" y="3289"/>
                  </a:lnTo>
                  <a:lnTo>
                    <a:pt x="1752" y="3298"/>
                  </a:lnTo>
                  <a:lnTo>
                    <a:pt x="1651" y="3301"/>
                  </a:lnTo>
                  <a:lnTo>
                    <a:pt x="1550" y="3298"/>
                  </a:lnTo>
                  <a:lnTo>
                    <a:pt x="1452" y="3289"/>
                  </a:lnTo>
                  <a:lnTo>
                    <a:pt x="1354" y="3275"/>
                  </a:lnTo>
                  <a:lnTo>
                    <a:pt x="1259" y="3255"/>
                  </a:lnTo>
                  <a:lnTo>
                    <a:pt x="1165" y="3228"/>
                  </a:lnTo>
                  <a:lnTo>
                    <a:pt x="1075" y="3198"/>
                  </a:lnTo>
                  <a:lnTo>
                    <a:pt x="986" y="3162"/>
                  </a:lnTo>
                  <a:lnTo>
                    <a:pt x="901" y="3121"/>
                  </a:lnTo>
                  <a:lnTo>
                    <a:pt x="818" y="3075"/>
                  </a:lnTo>
                  <a:lnTo>
                    <a:pt x="737" y="3026"/>
                  </a:lnTo>
                  <a:lnTo>
                    <a:pt x="661" y="2972"/>
                  </a:lnTo>
                  <a:lnTo>
                    <a:pt x="587" y="2913"/>
                  </a:lnTo>
                  <a:lnTo>
                    <a:pt x="517" y="2851"/>
                  </a:lnTo>
                  <a:lnTo>
                    <a:pt x="450" y="2784"/>
                  </a:lnTo>
                  <a:lnTo>
                    <a:pt x="388" y="2714"/>
                  </a:lnTo>
                  <a:lnTo>
                    <a:pt x="329" y="2640"/>
                  </a:lnTo>
                  <a:lnTo>
                    <a:pt x="275" y="2564"/>
                  </a:lnTo>
                  <a:lnTo>
                    <a:pt x="226" y="2483"/>
                  </a:lnTo>
                  <a:lnTo>
                    <a:pt x="180" y="2400"/>
                  </a:lnTo>
                  <a:lnTo>
                    <a:pt x="139" y="2315"/>
                  </a:lnTo>
                  <a:lnTo>
                    <a:pt x="104" y="2226"/>
                  </a:lnTo>
                  <a:lnTo>
                    <a:pt x="73" y="2135"/>
                  </a:lnTo>
                  <a:lnTo>
                    <a:pt x="46" y="2042"/>
                  </a:lnTo>
                  <a:lnTo>
                    <a:pt x="26" y="1947"/>
                  </a:lnTo>
                  <a:lnTo>
                    <a:pt x="12" y="1849"/>
                  </a:lnTo>
                  <a:lnTo>
                    <a:pt x="3" y="1751"/>
                  </a:lnTo>
                  <a:lnTo>
                    <a:pt x="0" y="1650"/>
                  </a:lnTo>
                  <a:lnTo>
                    <a:pt x="3" y="1550"/>
                  </a:lnTo>
                  <a:lnTo>
                    <a:pt x="12" y="1451"/>
                  </a:lnTo>
                  <a:lnTo>
                    <a:pt x="26" y="1354"/>
                  </a:lnTo>
                  <a:lnTo>
                    <a:pt x="46" y="1258"/>
                  </a:lnTo>
                  <a:lnTo>
                    <a:pt x="73" y="1165"/>
                  </a:lnTo>
                  <a:lnTo>
                    <a:pt x="104" y="1075"/>
                  </a:lnTo>
                  <a:lnTo>
                    <a:pt x="139" y="986"/>
                  </a:lnTo>
                  <a:lnTo>
                    <a:pt x="180" y="901"/>
                  </a:lnTo>
                  <a:lnTo>
                    <a:pt x="226" y="817"/>
                  </a:lnTo>
                  <a:lnTo>
                    <a:pt x="275" y="737"/>
                  </a:lnTo>
                  <a:lnTo>
                    <a:pt x="329" y="661"/>
                  </a:lnTo>
                  <a:lnTo>
                    <a:pt x="388" y="587"/>
                  </a:lnTo>
                  <a:lnTo>
                    <a:pt x="450" y="517"/>
                  </a:lnTo>
                  <a:lnTo>
                    <a:pt x="517" y="450"/>
                  </a:lnTo>
                  <a:lnTo>
                    <a:pt x="587" y="388"/>
                  </a:lnTo>
                  <a:lnTo>
                    <a:pt x="661" y="329"/>
                  </a:lnTo>
                  <a:lnTo>
                    <a:pt x="737" y="275"/>
                  </a:lnTo>
                  <a:lnTo>
                    <a:pt x="818" y="225"/>
                  </a:lnTo>
                  <a:lnTo>
                    <a:pt x="901" y="179"/>
                  </a:lnTo>
                  <a:lnTo>
                    <a:pt x="986" y="139"/>
                  </a:lnTo>
                  <a:lnTo>
                    <a:pt x="1075" y="103"/>
                  </a:lnTo>
                  <a:lnTo>
                    <a:pt x="1165" y="73"/>
                  </a:lnTo>
                  <a:lnTo>
                    <a:pt x="1259" y="46"/>
                  </a:lnTo>
                  <a:lnTo>
                    <a:pt x="1354" y="26"/>
                  </a:lnTo>
                  <a:lnTo>
                    <a:pt x="1452" y="12"/>
                  </a:lnTo>
                  <a:lnTo>
                    <a:pt x="1550" y="3"/>
                  </a:lnTo>
                  <a:lnTo>
                    <a:pt x="165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2" name="Freeform 226"/>
            <p:cNvSpPr>
              <a:spLocks/>
            </p:cNvSpPr>
            <p:nvPr/>
          </p:nvSpPr>
          <p:spPr bwMode="auto">
            <a:xfrm>
              <a:off x="6010275" y="4313238"/>
              <a:ext cx="225425" cy="131762"/>
            </a:xfrm>
            <a:custGeom>
              <a:avLst/>
              <a:gdLst>
                <a:gd name="T0" fmla="*/ 1618 w 1695"/>
                <a:gd name="T1" fmla="*/ 1 h 996"/>
                <a:gd name="T2" fmla="*/ 1655 w 1695"/>
                <a:gd name="T3" fmla="*/ 16 h 996"/>
                <a:gd name="T4" fmla="*/ 1683 w 1695"/>
                <a:gd name="T5" fmla="*/ 48 h 996"/>
                <a:gd name="T6" fmla="*/ 1695 w 1695"/>
                <a:gd name="T7" fmla="*/ 86 h 996"/>
                <a:gd name="T8" fmla="*/ 1689 w 1695"/>
                <a:gd name="T9" fmla="*/ 126 h 996"/>
                <a:gd name="T10" fmla="*/ 1664 w 1695"/>
                <a:gd name="T11" fmla="*/ 159 h 996"/>
                <a:gd name="T12" fmla="*/ 974 w 1695"/>
                <a:gd name="T13" fmla="*/ 788 h 996"/>
                <a:gd name="T14" fmla="*/ 970 w 1695"/>
                <a:gd name="T15" fmla="*/ 803 h 996"/>
                <a:gd name="T16" fmla="*/ 967 w 1695"/>
                <a:gd name="T17" fmla="*/ 842 h 996"/>
                <a:gd name="T18" fmla="*/ 945 w 1695"/>
                <a:gd name="T19" fmla="*/ 904 h 996"/>
                <a:gd name="T20" fmla="*/ 904 w 1695"/>
                <a:gd name="T21" fmla="*/ 953 h 996"/>
                <a:gd name="T22" fmla="*/ 848 w 1695"/>
                <a:gd name="T23" fmla="*/ 985 h 996"/>
                <a:gd name="T24" fmla="*/ 783 w 1695"/>
                <a:gd name="T25" fmla="*/ 996 h 996"/>
                <a:gd name="T26" fmla="*/ 721 w 1695"/>
                <a:gd name="T27" fmla="*/ 986 h 996"/>
                <a:gd name="T28" fmla="*/ 668 w 1695"/>
                <a:gd name="T29" fmla="*/ 957 h 996"/>
                <a:gd name="T30" fmla="*/ 641 w 1695"/>
                <a:gd name="T31" fmla="*/ 932 h 996"/>
                <a:gd name="T32" fmla="*/ 627 w 1695"/>
                <a:gd name="T33" fmla="*/ 922 h 996"/>
                <a:gd name="T34" fmla="*/ 53 w 1695"/>
                <a:gd name="T35" fmla="*/ 688 h 996"/>
                <a:gd name="T36" fmla="*/ 19 w 1695"/>
                <a:gd name="T37" fmla="*/ 654 h 996"/>
                <a:gd name="T38" fmla="*/ 2 w 1695"/>
                <a:gd name="T39" fmla="*/ 610 h 996"/>
                <a:gd name="T40" fmla="*/ 2 w 1695"/>
                <a:gd name="T41" fmla="*/ 562 h 996"/>
                <a:gd name="T42" fmla="*/ 22 w 1695"/>
                <a:gd name="T43" fmla="*/ 517 h 996"/>
                <a:gd name="T44" fmla="*/ 57 w 1695"/>
                <a:gd name="T45" fmla="*/ 484 h 996"/>
                <a:gd name="T46" fmla="*/ 101 w 1695"/>
                <a:gd name="T47" fmla="*/ 466 h 996"/>
                <a:gd name="T48" fmla="*/ 148 w 1695"/>
                <a:gd name="T49" fmla="*/ 467 h 996"/>
                <a:gd name="T50" fmla="*/ 644 w 1695"/>
                <a:gd name="T51" fmla="*/ 663 h 996"/>
                <a:gd name="T52" fmla="*/ 660 w 1695"/>
                <a:gd name="T53" fmla="*/ 665 h 996"/>
                <a:gd name="T54" fmla="*/ 670 w 1695"/>
                <a:gd name="T55" fmla="*/ 658 h 996"/>
                <a:gd name="T56" fmla="*/ 723 w 1695"/>
                <a:gd name="T57" fmla="*/ 631 h 996"/>
                <a:gd name="T58" fmla="*/ 783 w 1695"/>
                <a:gd name="T59" fmla="*/ 621 h 996"/>
                <a:gd name="T60" fmla="*/ 830 w 1695"/>
                <a:gd name="T61" fmla="*/ 628 h 996"/>
                <a:gd name="T62" fmla="*/ 854 w 1695"/>
                <a:gd name="T63" fmla="*/ 636 h 996"/>
                <a:gd name="T64" fmla="*/ 862 w 1695"/>
                <a:gd name="T65" fmla="*/ 637 h 996"/>
                <a:gd name="T66" fmla="*/ 874 w 1695"/>
                <a:gd name="T67" fmla="*/ 630 h 996"/>
                <a:gd name="T68" fmla="*/ 1559 w 1695"/>
                <a:gd name="T69" fmla="*/ 11 h 996"/>
                <a:gd name="T70" fmla="*/ 1598 w 1695"/>
                <a:gd name="T71" fmla="*/ 0 h 9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695" h="996">
                  <a:moveTo>
                    <a:pt x="1598" y="0"/>
                  </a:moveTo>
                  <a:lnTo>
                    <a:pt x="1618" y="1"/>
                  </a:lnTo>
                  <a:lnTo>
                    <a:pt x="1637" y="7"/>
                  </a:lnTo>
                  <a:lnTo>
                    <a:pt x="1655" y="16"/>
                  </a:lnTo>
                  <a:lnTo>
                    <a:pt x="1671" y="30"/>
                  </a:lnTo>
                  <a:lnTo>
                    <a:pt x="1683" y="48"/>
                  </a:lnTo>
                  <a:lnTo>
                    <a:pt x="1692" y="67"/>
                  </a:lnTo>
                  <a:lnTo>
                    <a:pt x="1695" y="86"/>
                  </a:lnTo>
                  <a:lnTo>
                    <a:pt x="1694" y="106"/>
                  </a:lnTo>
                  <a:lnTo>
                    <a:pt x="1689" y="126"/>
                  </a:lnTo>
                  <a:lnTo>
                    <a:pt x="1678" y="144"/>
                  </a:lnTo>
                  <a:lnTo>
                    <a:pt x="1664" y="159"/>
                  </a:lnTo>
                  <a:lnTo>
                    <a:pt x="980" y="781"/>
                  </a:lnTo>
                  <a:lnTo>
                    <a:pt x="974" y="788"/>
                  </a:lnTo>
                  <a:lnTo>
                    <a:pt x="972" y="795"/>
                  </a:lnTo>
                  <a:lnTo>
                    <a:pt x="970" y="803"/>
                  </a:lnTo>
                  <a:lnTo>
                    <a:pt x="970" y="809"/>
                  </a:lnTo>
                  <a:lnTo>
                    <a:pt x="967" y="842"/>
                  </a:lnTo>
                  <a:lnTo>
                    <a:pt x="959" y="875"/>
                  </a:lnTo>
                  <a:lnTo>
                    <a:pt x="945" y="904"/>
                  </a:lnTo>
                  <a:lnTo>
                    <a:pt x="926" y="930"/>
                  </a:lnTo>
                  <a:lnTo>
                    <a:pt x="904" y="953"/>
                  </a:lnTo>
                  <a:lnTo>
                    <a:pt x="878" y="971"/>
                  </a:lnTo>
                  <a:lnTo>
                    <a:pt x="848" y="985"/>
                  </a:lnTo>
                  <a:lnTo>
                    <a:pt x="816" y="993"/>
                  </a:lnTo>
                  <a:lnTo>
                    <a:pt x="783" y="996"/>
                  </a:lnTo>
                  <a:lnTo>
                    <a:pt x="751" y="994"/>
                  </a:lnTo>
                  <a:lnTo>
                    <a:pt x="721" y="986"/>
                  </a:lnTo>
                  <a:lnTo>
                    <a:pt x="693" y="974"/>
                  </a:lnTo>
                  <a:lnTo>
                    <a:pt x="668" y="957"/>
                  </a:lnTo>
                  <a:lnTo>
                    <a:pt x="645" y="937"/>
                  </a:lnTo>
                  <a:lnTo>
                    <a:pt x="641" y="932"/>
                  </a:lnTo>
                  <a:lnTo>
                    <a:pt x="635" y="927"/>
                  </a:lnTo>
                  <a:lnTo>
                    <a:pt x="627" y="922"/>
                  </a:lnTo>
                  <a:lnTo>
                    <a:pt x="75" y="700"/>
                  </a:lnTo>
                  <a:lnTo>
                    <a:pt x="53" y="688"/>
                  </a:lnTo>
                  <a:lnTo>
                    <a:pt x="35" y="672"/>
                  </a:lnTo>
                  <a:lnTo>
                    <a:pt x="19" y="654"/>
                  </a:lnTo>
                  <a:lnTo>
                    <a:pt x="9" y="633"/>
                  </a:lnTo>
                  <a:lnTo>
                    <a:pt x="2" y="610"/>
                  </a:lnTo>
                  <a:lnTo>
                    <a:pt x="0" y="586"/>
                  </a:lnTo>
                  <a:lnTo>
                    <a:pt x="2" y="562"/>
                  </a:lnTo>
                  <a:lnTo>
                    <a:pt x="10" y="538"/>
                  </a:lnTo>
                  <a:lnTo>
                    <a:pt x="22" y="517"/>
                  </a:lnTo>
                  <a:lnTo>
                    <a:pt x="39" y="498"/>
                  </a:lnTo>
                  <a:lnTo>
                    <a:pt x="57" y="484"/>
                  </a:lnTo>
                  <a:lnTo>
                    <a:pt x="78" y="473"/>
                  </a:lnTo>
                  <a:lnTo>
                    <a:pt x="101" y="466"/>
                  </a:lnTo>
                  <a:lnTo>
                    <a:pt x="124" y="464"/>
                  </a:lnTo>
                  <a:lnTo>
                    <a:pt x="148" y="467"/>
                  </a:lnTo>
                  <a:lnTo>
                    <a:pt x="173" y="474"/>
                  </a:lnTo>
                  <a:lnTo>
                    <a:pt x="644" y="663"/>
                  </a:lnTo>
                  <a:lnTo>
                    <a:pt x="652" y="666"/>
                  </a:lnTo>
                  <a:lnTo>
                    <a:pt x="660" y="665"/>
                  </a:lnTo>
                  <a:lnTo>
                    <a:pt x="666" y="662"/>
                  </a:lnTo>
                  <a:lnTo>
                    <a:pt x="670" y="658"/>
                  </a:lnTo>
                  <a:lnTo>
                    <a:pt x="695" y="643"/>
                  </a:lnTo>
                  <a:lnTo>
                    <a:pt x="723" y="631"/>
                  </a:lnTo>
                  <a:lnTo>
                    <a:pt x="752" y="624"/>
                  </a:lnTo>
                  <a:lnTo>
                    <a:pt x="783" y="621"/>
                  </a:lnTo>
                  <a:lnTo>
                    <a:pt x="807" y="623"/>
                  </a:lnTo>
                  <a:lnTo>
                    <a:pt x="830" y="628"/>
                  </a:lnTo>
                  <a:lnTo>
                    <a:pt x="852" y="635"/>
                  </a:lnTo>
                  <a:lnTo>
                    <a:pt x="854" y="636"/>
                  </a:lnTo>
                  <a:lnTo>
                    <a:pt x="858" y="637"/>
                  </a:lnTo>
                  <a:lnTo>
                    <a:pt x="862" y="637"/>
                  </a:lnTo>
                  <a:lnTo>
                    <a:pt x="867" y="635"/>
                  </a:lnTo>
                  <a:lnTo>
                    <a:pt x="874" y="630"/>
                  </a:lnTo>
                  <a:lnTo>
                    <a:pt x="1541" y="24"/>
                  </a:lnTo>
                  <a:lnTo>
                    <a:pt x="1559" y="11"/>
                  </a:lnTo>
                  <a:lnTo>
                    <a:pt x="1578" y="4"/>
                  </a:lnTo>
                  <a:lnTo>
                    <a:pt x="159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93" name="Freeform 371"/>
          <p:cNvSpPr>
            <a:spLocks noEditPoints="1"/>
          </p:cNvSpPr>
          <p:nvPr/>
        </p:nvSpPr>
        <p:spPr bwMode="auto">
          <a:xfrm>
            <a:off x="3096908" y="5372635"/>
            <a:ext cx="137115" cy="106917"/>
          </a:xfrm>
          <a:custGeom>
            <a:avLst/>
            <a:gdLst>
              <a:gd name="T0" fmla="*/ 1041 w 3360"/>
              <a:gd name="T1" fmla="*/ 1459 h 2624"/>
              <a:gd name="T2" fmla="*/ 1151 w 3360"/>
              <a:gd name="T3" fmla="*/ 1575 h 2624"/>
              <a:gd name="T4" fmla="*/ 682 w 3360"/>
              <a:gd name="T5" fmla="*/ 1681 h 2624"/>
              <a:gd name="T6" fmla="*/ 3040 w 3360"/>
              <a:gd name="T7" fmla="*/ 2405 h 2624"/>
              <a:gd name="T8" fmla="*/ 2664 w 3360"/>
              <a:gd name="T9" fmla="*/ 1675 h 2624"/>
              <a:gd name="T10" fmla="*/ 2254 w 3360"/>
              <a:gd name="T11" fmla="*/ 1524 h 2624"/>
              <a:gd name="T12" fmla="*/ 2330 w 3360"/>
              <a:gd name="T13" fmla="*/ 1455 h 2624"/>
              <a:gd name="T14" fmla="*/ 2814 w 3360"/>
              <a:gd name="T15" fmla="*/ 1463 h 2624"/>
              <a:gd name="T16" fmla="*/ 3358 w 3360"/>
              <a:gd name="T17" fmla="*/ 2564 h 2624"/>
              <a:gd name="T18" fmla="*/ 3338 w 3360"/>
              <a:gd name="T19" fmla="*/ 2616 h 2624"/>
              <a:gd name="T20" fmla="*/ 38 w 3360"/>
              <a:gd name="T21" fmla="*/ 2622 h 2624"/>
              <a:gd name="T22" fmla="*/ 0 w 3360"/>
              <a:gd name="T23" fmla="*/ 2580 h 2624"/>
              <a:gd name="T24" fmla="*/ 534 w 3360"/>
              <a:gd name="T25" fmla="*/ 1473 h 2624"/>
              <a:gd name="T26" fmla="*/ 1679 w 3360"/>
              <a:gd name="T27" fmla="*/ 359 h 2624"/>
              <a:gd name="T28" fmla="*/ 1491 w 3360"/>
              <a:gd name="T29" fmla="*/ 405 h 2624"/>
              <a:gd name="T30" fmla="*/ 1349 w 3360"/>
              <a:gd name="T31" fmla="*/ 530 h 2624"/>
              <a:gd name="T32" fmla="*/ 1281 w 3360"/>
              <a:gd name="T33" fmla="*/ 709 h 2624"/>
              <a:gd name="T34" fmla="*/ 1304 w 3360"/>
              <a:gd name="T35" fmla="*/ 904 h 2624"/>
              <a:gd name="T36" fmla="*/ 1412 w 3360"/>
              <a:gd name="T37" fmla="*/ 1060 h 2624"/>
              <a:gd name="T38" fmla="*/ 1580 w 3360"/>
              <a:gd name="T39" fmla="*/ 1148 h 2624"/>
              <a:gd name="T40" fmla="*/ 1779 w 3360"/>
              <a:gd name="T41" fmla="*/ 1148 h 2624"/>
              <a:gd name="T42" fmla="*/ 1947 w 3360"/>
              <a:gd name="T43" fmla="*/ 1060 h 2624"/>
              <a:gd name="T44" fmla="*/ 2055 w 3360"/>
              <a:gd name="T45" fmla="*/ 904 h 2624"/>
              <a:gd name="T46" fmla="*/ 2078 w 3360"/>
              <a:gd name="T47" fmla="*/ 709 h 2624"/>
              <a:gd name="T48" fmla="*/ 2010 w 3360"/>
              <a:gd name="T49" fmla="*/ 530 h 2624"/>
              <a:gd name="T50" fmla="*/ 1868 w 3360"/>
              <a:gd name="T51" fmla="*/ 405 h 2624"/>
              <a:gd name="T52" fmla="*/ 1679 w 3360"/>
              <a:gd name="T53" fmla="*/ 359 h 2624"/>
              <a:gd name="T54" fmla="*/ 1880 w 3360"/>
              <a:gd name="T55" fmla="*/ 26 h 2624"/>
              <a:gd name="T56" fmla="*/ 2117 w 3360"/>
              <a:gd name="T57" fmla="*/ 138 h 2624"/>
              <a:gd name="T58" fmla="*/ 2301 w 3360"/>
              <a:gd name="T59" fmla="*/ 321 h 2624"/>
              <a:gd name="T60" fmla="*/ 2413 w 3360"/>
              <a:gd name="T61" fmla="*/ 558 h 2624"/>
              <a:gd name="T62" fmla="*/ 2439 w 3360"/>
              <a:gd name="T63" fmla="*/ 822 h 2624"/>
              <a:gd name="T64" fmla="*/ 2396 w 3360"/>
              <a:gd name="T65" fmla="*/ 1040 h 2624"/>
              <a:gd name="T66" fmla="*/ 2307 w 3360"/>
              <a:gd name="T67" fmla="*/ 1216 h 2624"/>
              <a:gd name="T68" fmla="*/ 2187 w 3360"/>
              <a:gd name="T69" fmla="*/ 1372 h 2624"/>
              <a:gd name="T70" fmla="*/ 2051 w 3360"/>
              <a:gd name="T71" fmla="*/ 1524 h 2624"/>
              <a:gd name="T72" fmla="*/ 1911 w 3360"/>
              <a:gd name="T73" fmla="*/ 1690 h 2624"/>
              <a:gd name="T74" fmla="*/ 1784 w 3360"/>
              <a:gd name="T75" fmla="*/ 1888 h 2624"/>
              <a:gd name="T76" fmla="*/ 1712 w 3360"/>
              <a:gd name="T77" fmla="*/ 2028 h 2624"/>
              <a:gd name="T78" fmla="*/ 1660 w 3360"/>
              <a:gd name="T79" fmla="*/ 2036 h 2624"/>
              <a:gd name="T80" fmla="*/ 1600 w 3360"/>
              <a:gd name="T81" fmla="*/ 1939 h 2624"/>
              <a:gd name="T82" fmla="*/ 1463 w 3360"/>
              <a:gd name="T83" fmla="*/ 1711 h 2624"/>
              <a:gd name="T84" fmla="*/ 1309 w 3360"/>
              <a:gd name="T85" fmla="*/ 1525 h 2624"/>
              <a:gd name="T86" fmla="*/ 1160 w 3360"/>
              <a:gd name="T87" fmla="*/ 1358 h 2624"/>
              <a:gd name="T88" fmla="*/ 1030 w 3360"/>
              <a:gd name="T89" fmla="*/ 1183 h 2624"/>
              <a:gd name="T90" fmla="*/ 944 w 3360"/>
              <a:gd name="T91" fmla="*/ 977 h 2624"/>
              <a:gd name="T92" fmla="*/ 921 w 3360"/>
              <a:gd name="T93" fmla="*/ 722 h 2624"/>
              <a:gd name="T94" fmla="*/ 981 w 3360"/>
              <a:gd name="T95" fmla="*/ 475 h 2624"/>
              <a:gd name="T96" fmla="*/ 1111 w 3360"/>
              <a:gd name="T97" fmla="*/ 262 h 2624"/>
              <a:gd name="T98" fmla="*/ 1301 w 3360"/>
              <a:gd name="T99" fmla="*/ 103 h 2624"/>
              <a:gd name="T100" fmla="*/ 1539 w 3360"/>
              <a:gd name="T101" fmla="*/ 13 h 26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3360" h="2624">
                <a:moveTo>
                  <a:pt x="574" y="1454"/>
                </a:moveTo>
                <a:lnTo>
                  <a:pt x="1018" y="1454"/>
                </a:lnTo>
                <a:lnTo>
                  <a:pt x="1029" y="1455"/>
                </a:lnTo>
                <a:lnTo>
                  <a:pt x="1041" y="1459"/>
                </a:lnTo>
                <a:lnTo>
                  <a:pt x="1051" y="1465"/>
                </a:lnTo>
                <a:lnTo>
                  <a:pt x="1059" y="1473"/>
                </a:lnTo>
                <a:lnTo>
                  <a:pt x="1105" y="1524"/>
                </a:lnTo>
                <a:lnTo>
                  <a:pt x="1151" y="1575"/>
                </a:lnTo>
                <a:lnTo>
                  <a:pt x="1238" y="1673"/>
                </a:lnTo>
                <a:lnTo>
                  <a:pt x="712" y="1673"/>
                </a:lnTo>
                <a:lnTo>
                  <a:pt x="696" y="1675"/>
                </a:lnTo>
                <a:lnTo>
                  <a:pt x="682" y="1681"/>
                </a:lnTo>
                <a:lnTo>
                  <a:pt x="671" y="1691"/>
                </a:lnTo>
                <a:lnTo>
                  <a:pt x="662" y="1703"/>
                </a:lnTo>
                <a:lnTo>
                  <a:pt x="320" y="2405"/>
                </a:lnTo>
                <a:lnTo>
                  <a:pt x="3040" y="2405"/>
                </a:lnTo>
                <a:lnTo>
                  <a:pt x="2698" y="1703"/>
                </a:lnTo>
                <a:lnTo>
                  <a:pt x="2689" y="1691"/>
                </a:lnTo>
                <a:lnTo>
                  <a:pt x="2678" y="1681"/>
                </a:lnTo>
                <a:lnTo>
                  <a:pt x="2664" y="1675"/>
                </a:lnTo>
                <a:lnTo>
                  <a:pt x="2648" y="1673"/>
                </a:lnTo>
                <a:lnTo>
                  <a:pt x="2121" y="1673"/>
                </a:lnTo>
                <a:lnTo>
                  <a:pt x="2208" y="1575"/>
                </a:lnTo>
                <a:lnTo>
                  <a:pt x="2254" y="1524"/>
                </a:lnTo>
                <a:lnTo>
                  <a:pt x="2300" y="1473"/>
                </a:lnTo>
                <a:lnTo>
                  <a:pt x="2308" y="1465"/>
                </a:lnTo>
                <a:lnTo>
                  <a:pt x="2318" y="1459"/>
                </a:lnTo>
                <a:lnTo>
                  <a:pt x="2330" y="1455"/>
                </a:lnTo>
                <a:lnTo>
                  <a:pt x="2341" y="1454"/>
                </a:lnTo>
                <a:lnTo>
                  <a:pt x="2786" y="1454"/>
                </a:lnTo>
                <a:lnTo>
                  <a:pt x="2800" y="1456"/>
                </a:lnTo>
                <a:lnTo>
                  <a:pt x="2814" y="1463"/>
                </a:lnTo>
                <a:lnTo>
                  <a:pt x="2826" y="1473"/>
                </a:lnTo>
                <a:lnTo>
                  <a:pt x="2835" y="1485"/>
                </a:lnTo>
                <a:lnTo>
                  <a:pt x="3352" y="2546"/>
                </a:lnTo>
                <a:lnTo>
                  <a:pt x="3358" y="2564"/>
                </a:lnTo>
                <a:lnTo>
                  <a:pt x="3360" y="2580"/>
                </a:lnTo>
                <a:lnTo>
                  <a:pt x="3357" y="2594"/>
                </a:lnTo>
                <a:lnTo>
                  <a:pt x="3349" y="2607"/>
                </a:lnTo>
                <a:lnTo>
                  <a:pt x="3338" y="2616"/>
                </a:lnTo>
                <a:lnTo>
                  <a:pt x="3322" y="2622"/>
                </a:lnTo>
                <a:lnTo>
                  <a:pt x="3303" y="2624"/>
                </a:lnTo>
                <a:lnTo>
                  <a:pt x="57" y="2624"/>
                </a:lnTo>
                <a:lnTo>
                  <a:pt x="38" y="2622"/>
                </a:lnTo>
                <a:lnTo>
                  <a:pt x="22" y="2616"/>
                </a:lnTo>
                <a:lnTo>
                  <a:pt x="11" y="2607"/>
                </a:lnTo>
                <a:lnTo>
                  <a:pt x="3" y="2594"/>
                </a:lnTo>
                <a:lnTo>
                  <a:pt x="0" y="2580"/>
                </a:lnTo>
                <a:lnTo>
                  <a:pt x="2" y="2564"/>
                </a:lnTo>
                <a:lnTo>
                  <a:pt x="8" y="2546"/>
                </a:lnTo>
                <a:lnTo>
                  <a:pt x="525" y="1485"/>
                </a:lnTo>
                <a:lnTo>
                  <a:pt x="534" y="1473"/>
                </a:lnTo>
                <a:lnTo>
                  <a:pt x="546" y="1463"/>
                </a:lnTo>
                <a:lnTo>
                  <a:pt x="560" y="1456"/>
                </a:lnTo>
                <a:lnTo>
                  <a:pt x="574" y="1454"/>
                </a:lnTo>
                <a:close/>
                <a:moveTo>
                  <a:pt x="1679" y="359"/>
                </a:moveTo>
                <a:lnTo>
                  <a:pt x="1629" y="362"/>
                </a:lnTo>
                <a:lnTo>
                  <a:pt x="1580" y="371"/>
                </a:lnTo>
                <a:lnTo>
                  <a:pt x="1534" y="386"/>
                </a:lnTo>
                <a:lnTo>
                  <a:pt x="1491" y="405"/>
                </a:lnTo>
                <a:lnTo>
                  <a:pt x="1450" y="431"/>
                </a:lnTo>
                <a:lnTo>
                  <a:pt x="1412" y="460"/>
                </a:lnTo>
                <a:lnTo>
                  <a:pt x="1379" y="494"/>
                </a:lnTo>
                <a:lnTo>
                  <a:pt x="1349" y="530"/>
                </a:lnTo>
                <a:lnTo>
                  <a:pt x="1325" y="571"/>
                </a:lnTo>
                <a:lnTo>
                  <a:pt x="1304" y="615"/>
                </a:lnTo>
                <a:lnTo>
                  <a:pt x="1290" y="662"/>
                </a:lnTo>
                <a:lnTo>
                  <a:pt x="1281" y="709"/>
                </a:lnTo>
                <a:lnTo>
                  <a:pt x="1278" y="760"/>
                </a:lnTo>
                <a:lnTo>
                  <a:pt x="1281" y="810"/>
                </a:lnTo>
                <a:lnTo>
                  <a:pt x="1290" y="859"/>
                </a:lnTo>
                <a:lnTo>
                  <a:pt x="1304" y="904"/>
                </a:lnTo>
                <a:lnTo>
                  <a:pt x="1325" y="948"/>
                </a:lnTo>
                <a:lnTo>
                  <a:pt x="1349" y="989"/>
                </a:lnTo>
                <a:lnTo>
                  <a:pt x="1379" y="1026"/>
                </a:lnTo>
                <a:lnTo>
                  <a:pt x="1412" y="1060"/>
                </a:lnTo>
                <a:lnTo>
                  <a:pt x="1450" y="1089"/>
                </a:lnTo>
                <a:lnTo>
                  <a:pt x="1491" y="1114"/>
                </a:lnTo>
                <a:lnTo>
                  <a:pt x="1534" y="1134"/>
                </a:lnTo>
                <a:lnTo>
                  <a:pt x="1580" y="1148"/>
                </a:lnTo>
                <a:lnTo>
                  <a:pt x="1629" y="1158"/>
                </a:lnTo>
                <a:lnTo>
                  <a:pt x="1679" y="1162"/>
                </a:lnTo>
                <a:lnTo>
                  <a:pt x="1730" y="1158"/>
                </a:lnTo>
                <a:lnTo>
                  <a:pt x="1779" y="1148"/>
                </a:lnTo>
                <a:lnTo>
                  <a:pt x="1825" y="1134"/>
                </a:lnTo>
                <a:lnTo>
                  <a:pt x="1868" y="1114"/>
                </a:lnTo>
                <a:lnTo>
                  <a:pt x="1909" y="1089"/>
                </a:lnTo>
                <a:lnTo>
                  <a:pt x="1947" y="1060"/>
                </a:lnTo>
                <a:lnTo>
                  <a:pt x="1980" y="1026"/>
                </a:lnTo>
                <a:lnTo>
                  <a:pt x="2010" y="989"/>
                </a:lnTo>
                <a:lnTo>
                  <a:pt x="2034" y="948"/>
                </a:lnTo>
                <a:lnTo>
                  <a:pt x="2055" y="904"/>
                </a:lnTo>
                <a:lnTo>
                  <a:pt x="2069" y="859"/>
                </a:lnTo>
                <a:lnTo>
                  <a:pt x="2078" y="810"/>
                </a:lnTo>
                <a:lnTo>
                  <a:pt x="2081" y="760"/>
                </a:lnTo>
                <a:lnTo>
                  <a:pt x="2078" y="709"/>
                </a:lnTo>
                <a:lnTo>
                  <a:pt x="2069" y="662"/>
                </a:lnTo>
                <a:lnTo>
                  <a:pt x="2055" y="615"/>
                </a:lnTo>
                <a:lnTo>
                  <a:pt x="2034" y="571"/>
                </a:lnTo>
                <a:lnTo>
                  <a:pt x="2010" y="530"/>
                </a:lnTo>
                <a:lnTo>
                  <a:pt x="1980" y="494"/>
                </a:lnTo>
                <a:lnTo>
                  <a:pt x="1947" y="460"/>
                </a:lnTo>
                <a:lnTo>
                  <a:pt x="1909" y="431"/>
                </a:lnTo>
                <a:lnTo>
                  <a:pt x="1868" y="405"/>
                </a:lnTo>
                <a:lnTo>
                  <a:pt x="1825" y="386"/>
                </a:lnTo>
                <a:lnTo>
                  <a:pt x="1779" y="371"/>
                </a:lnTo>
                <a:lnTo>
                  <a:pt x="1730" y="362"/>
                </a:lnTo>
                <a:lnTo>
                  <a:pt x="1679" y="359"/>
                </a:lnTo>
                <a:close/>
                <a:moveTo>
                  <a:pt x="1676" y="0"/>
                </a:moveTo>
                <a:lnTo>
                  <a:pt x="1746" y="3"/>
                </a:lnTo>
                <a:lnTo>
                  <a:pt x="1813" y="12"/>
                </a:lnTo>
                <a:lnTo>
                  <a:pt x="1880" y="26"/>
                </a:lnTo>
                <a:lnTo>
                  <a:pt x="1943" y="47"/>
                </a:lnTo>
                <a:lnTo>
                  <a:pt x="2004" y="72"/>
                </a:lnTo>
                <a:lnTo>
                  <a:pt x="2062" y="103"/>
                </a:lnTo>
                <a:lnTo>
                  <a:pt x="2117" y="138"/>
                </a:lnTo>
                <a:lnTo>
                  <a:pt x="2169" y="178"/>
                </a:lnTo>
                <a:lnTo>
                  <a:pt x="2217" y="222"/>
                </a:lnTo>
                <a:lnTo>
                  <a:pt x="2260" y="269"/>
                </a:lnTo>
                <a:lnTo>
                  <a:pt x="2301" y="321"/>
                </a:lnTo>
                <a:lnTo>
                  <a:pt x="2336" y="376"/>
                </a:lnTo>
                <a:lnTo>
                  <a:pt x="2367" y="434"/>
                </a:lnTo>
                <a:lnTo>
                  <a:pt x="2393" y="494"/>
                </a:lnTo>
                <a:lnTo>
                  <a:pt x="2413" y="558"/>
                </a:lnTo>
                <a:lnTo>
                  <a:pt x="2428" y="623"/>
                </a:lnTo>
                <a:lnTo>
                  <a:pt x="2438" y="690"/>
                </a:lnTo>
                <a:lnTo>
                  <a:pt x="2441" y="760"/>
                </a:lnTo>
                <a:lnTo>
                  <a:pt x="2439" y="822"/>
                </a:lnTo>
                <a:lnTo>
                  <a:pt x="2433" y="881"/>
                </a:lnTo>
                <a:lnTo>
                  <a:pt x="2423" y="937"/>
                </a:lnTo>
                <a:lnTo>
                  <a:pt x="2411" y="990"/>
                </a:lnTo>
                <a:lnTo>
                  <a:pt x="2396" y="1040"/>
                </a:lnTo>
                <a:lnTo>
                  <a:pt x="2377" y="1086"/>
                </a:lnTo>
                <a:lnTo>
                  <a:pt x="2356" y="1132"/>
                </a:lnTo>
                <a:lnTo>
                  <a:pt x="2333" y="1175"/>
                </a:lnTo>
                <a:lnTo>
                  <a:pt x="2307" y="1216"/>
                </a:lnTo>
                <a:lnTo>
                  <a:pt x="2280" y="1257"/>
                </a:lnTo>
                <a:lnTo>
                  <a:pt x="2250" y="1296"/>
                </a:lnTo>
                <a:lnTo>
                  <a:pt x="2219" y="1334"/>
                </a:lnTo>
                <a:lnTo>
                  <a:pt x="2187" y="1372"/>
                </a:lnTo>
                <a:lnTo>
                  <a:pt x="2153" y="1410"/>
                </a:lnTo>
                <a:lnTo>
                  <a:pt x="2120" y="1447"/>
                </a:lnTo>
                <a:lnTo>
                  <a:pt x="2085" y="1486"/>
                </a:lnTo>
                <a:lnTo>
                  <a:pt x="2051" y="1524"/>
                </a:lnTo>
                <a:lnTo>
                  <a:pt x="2015" y="1564"/>
                </a:lnTo>
                <a:lnTo>
                  <a:pt x="1980" y="1605"/>
                </a:lnTo>
                <a:lnTo>
                  <a:pt x="1946" y="1646"/>
                </a:lnTo>
                <a:lnTo>
                  <a:pt x="1911" y="1690"/>
                </a:lnTo>
                <a:lnTo>
                  <a:pt x="1878" y="1736"/>
                </a:lnTo>
                <a:lnTo>
                  <a:pt x="1845" y="1785"/>
                </a:lnTo>
                <a:lnTo>
                  <a:pt x="1814" y="1835"/>
                </a:lnTo>
                <a:lnTo>
                  <a:pt x="1784" y="1888"/>
                </a:lnTo>
                <a:lnTo>
                  <a:pt x="1756" y="1945"/>
                </a:lnTo>
                <a:lnTo>
                  <a:pt x="1730" y="2005"/>
                </a:lnTo>
                <a:lnTo>
                  <a:pt x="1722" y="2018"/>
                </a:lnTo>
                <a:lnTo>
                  <a:pt x="1712" y="2028"/>
                </a:lnTo>
                <a:lnTo>
                  <a:pt x="1699" y="2036"/>
                </a:lnTo>
                <a:lnTo>
                  <a:pt x="1686" y="2039"/>
                </a:lnTo>
                <a:lnTo>
                  <a:pt x="1673" y="2039"/>
                </a:lnTo>
                <a:lnTo>
                  <a:pt x="1660" y="2036"/>
                </a:lnTo>
                <a:lnTo>
                  <a:pt x="1647" y="2028"/>
                </a:lnTo>
                <a:lnTo>
                  <a:pt x="1636" y="2018"/>
                </a:lnTo>
                <a:lnTo>
                  <a:pt x="1629" y="2005"/>
                </a:lnTo>
                <a:lnTo>
                  <a:pt x="1600" y="1939"/>
                </a:lnTo>
                <a:lnTo>
                  <a:pt x="1568" y="1877"/>
                </a:lnTo>
                <a:lnTo>
                  <a:pt x="1534" y="1818"/>
                </a:lnTo>
                <a:lnTo>
                  <a:pt x="1500" y="1763"/>
                </a:lnTo>
                <a:lnTo>
                  <a:pt x="1463" y="1711"/>
                </a:lnTo>
                <a:lnTo>
                  <a:pt x="1425" y="1662"/>
                </a:lnTo>
                <a:lnTo>
                  <a:pt x="1388" y="1615"/>
                </a:lnTo>
                <a:lnTo>
                  <a:pt x="1349" y="1569"/>
                </a:lnTo>
                <a:lnTo>
                  <a:pt x="1309" y="1525"/>
                </a:lnTo>
                <a:lnTo>
                  <a:pt x="1271" y="1483"/>
                </a:lnTo>
                <a:lnTo>
                  <a:pt x="1233" y="1441"/>
                </a:lnTo>
                <a:lnTo>
                  <a:pt x="1195" y="1399"/>
                </a:lnTo>
                <a:lnTo>
                  <a:pt x="1160" y="1358"/>
                </a:lnTo>
                <a:lnTo>
                  <a:pt x="1124" y="1315"/>
                </a:lnTo>
                <a:lnTo>
                  <a:pt x="1091" y="1272"/>
                </a:lnTo>
                <a:lnTo>
                  <a:pt x="1060" y="1229"/>
                </a:lnTo>
                <a:lnTo>
                  <a:pt x="1030" y="1183"/>
                </a:lnTo>
                <a:lnTo>
                  <a:pt x="1005" y="1135"/>
                </a:lnTo>
                <a:lnTo>
                  <a:pt x="982" y="1085"/>
                </a:lnTo>
                <a:lnTo>
                  <a:pt x="961" y="1033"/>
                </a:lnTo>
                <a:lnTo>
                  <a:pt x="944" y="977"/>
                </a:lnTo>
                <a:lnTo>
                  <a:pt x="932" y="918"/>
                </a:lnTo>
                <a:lnTo>
                  <a:pt x="922" y="852"/>
                </a:lnTo>
                <a:lnTo>
                  <a:pt x="919" y="787"/>
                </a:lnTo>
                <a:lnTo>
                  <a:pt x="921" y="722"/>
                </a:lnTo>
                <a:lnTo>
                  <a:pt x="929" y="658"/>
                </a:lnTo>
                <a:lnTo>
                  <a:pt x="941" y="595"/>
                </a:lnTo>
                <a:lnTo>
                  <a:pt x="958" y="534"/>
                </a:lnTo>
                <a:lnTo>
                  <a:pt x="981" y="475"/>
                </a:lnTo>
                <a:lnTo>
                  <a:pt x="1007" y="418"/>
                </a:lnTo>
                <a:lnTo>
                  <a:pt x="1038" y="363"/>
                </a:lnTo>
                <a:lnTo>
                  <a:pt x="1072" y="311"/>
                </a:lnTo>
                <a:lnTo>
                  <a:pt x="1111" y="262"/>
                </a:lnTo>
                <a:lnTo>
                  <a:pt x="1153" y="216"/>
                </a:lnTo>
                <a:lnTo>
                  <a:pt x="1199" y="175"/>
                </a:lnTo>
                <a:lnTo>
                  <a:pt x="1248" y="136"/>
                </a:lnTo>
                <a:lnTo>
                  <a:pt x="1301" y="103"/>
                </a:lnTo>
                <a:lnTo>
                  <a:pt x="1356" y="72"/>
                </a:lnTo>
                <a:lnTo>
                  <a:pt x="1415" y="48"/>
                </a:lnTo>
                <a:lnTo>
                  <a:pt x="1476" y="27"/>
                </a:lnTo>
                <a:lnTo>
                  <a:pt x="1539" y="13"/>
                </a:lnTo>
                <a:lnTo>
                  <a:pt x="1606" y="4"/>
                </a:lnTo>
                <a:lnTo>
                  <a:pt x="1676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194" name="Group 1067"/>
          <p:cNvGrpSpPr/>
          <p:nvPr/>
        </p:nvGrpSpPr>
        <p:grpSpPr>
          <a:xfrm>
            <a:off x="3104232" y="5513180"/>
            <a:ext cx="129791" cy="129791"/>
            <a:chOff x="9093200" y="1905001"/>
            <a:chExt cx="577850" cy="577850"/>
          </a:xfrm>
          <a:solidFill>
            <a:schemeClr val="bg1"/>
          </a:solidFill>
        </p:grpSpPr>
        <p:sp>
          <p:nvSpPr>
            <p:cNvPr id="195" name="Freeform 429"/>
            <p:cNvSpPr>
              <a:spLocks noEditPoints="1"/>
            </p:cNvSpPr>
            <p:nvPr/>
          </p:nvSpPr>
          <p:spPr bwMode="auto">
            <a:xfrm>
              <a:off x="9093200" y="1905001"/>
              <a:ext cx="577850" cy="577850"/>
            </a:xfrm>
            <a:custGeom>
              <a:avLst/>
              <a:gdLst>
                <a:gd name="T0" fmla="*/ 1532 w 3643"/>
                <a:gd name="T1" fmla="*/ 406 h 3643"/>
                <a:gd name="T2" fmla="*/ 1176 w 3643"/>
                <a:gd name="T3" fmla="*/ 530 h 3643"/>
                <a:gd name="T4" fmla="*/ 868 w 3643"/>
                <a:gd name="T5" fmla="*/ 737 h 3643"/>
                <a:gd name="T6" fmla="*/ 624 w 3643"/>
                <a:gd name="T7" fmla="*/ 1015 h 3643"/>
                <a:gd name="T8" fmla="*/ 457 w 3643"/>
                <a:gd name="T9" fmla="*/ 1347 h 3643"/>
                <a:gd name="T10" fmla="*/ 380 w 3643"/>
                <a:gd name="T11" fmla="*/ 1722 h 3643"/>
                <a:gd name="T12" fmla="*/ 407 w 3643"/>
                <a:gd name="T13" fmla="*/ 2111 h 3643"/>
                <a:gd name="T14" fmla="*/ 530 w 3643"/>
                <a:gd name="T15" fmla="*/ 2467 h 3643"/>
                <a:gd name="T16" fmla="*/ 737 w 3643"/>
                <a:gd name="T17" fmla="*/ 2775 h 3643"/>
                <a:gd name="T18" fmla="*/ 1015 w 3643"/>
                <a:gd name="T19" fmla="*/ 3019 h 3643"/>
                <a:gd name="T20" fmla="*/ 1347 w 3643"/>
                <a:gd name="T21" fmla="*/ 3186 h 3643"/>
                <a:gd name="T22" fmla="*/ 1723 w 3643"/>
                <a:gd name="T23" fmla="*/ 3263 h 3643"/>
                <a:gd name="T24" fmla="*/ 2113 w 3643"/>
                <a:gd name="T25" fmla="*/ 3236 h 3643"/>
                <a:gd name="T26" fmla="*/ 2469 w 3643"/>
                <a:gd name="T27" fmla="*/ 3113 h 3643"/>
                <a:gd name="T28" fmla="*/ 2775 w 3643"/>
                <a:gd name="T29" fmla="*/ 2906 h 3643"/>
                <a:gd name="T30" fmla="*/ 3019 w 3643"/>
                <a:gd name="T31" fmla="*/ 2628 h 3643"/>
                <a:gd name="T32" fmla="*/ 3186 w 3643"/>
                <a:gd name="T33" fmla="*/ 2294 h 3643"/>
                <a:gd name="T34" fmla="*/ 3263 w 3643"/>
                <a:gd name="T35" fmla="*/ 1920 h 3643"/>
                <a:gd name="T36" fmla="*/ 3236 w 3643"/>
                <a:gd name="T37" fmla="*/ 1530 h 3643"/>
                <a:gd name="T38" fmla="*/ 3113 w 3643"/>
                <a:gd name="T39" fmla="*/ 1174 h 3643"/>
                <a:gd name="T40" fmla="*/ 2906 w 3643"/>
                <a:gd name="T41" fmla="*/ 868 h 3643"/>
                <a:gd name="T42" fmla="*/ 2628 w 3643"/>
                <a:gd name="T43" fmla="*/ 624 h 3643"/>
                <a:gd name="T44" fmla="*/ 2296 w 3643"/>
                <a:gd name="T45" fmla="*/ 457 h 3643"/>
                <a:gd name="T46" fmla="*/ 1921 w 3643"/>
                <a:gd name="T47" fmla="*/ 380 h 3643"/>
                <a:gd name="T48" fmla="*/ 2042 w 3643"/>
                <a:gd name="T49" fmla="*/ 13 h 3643"/>
                <a:gd name="T50" fmla="*/ 2457 w 3643"/>
                <a:gd name="T51" fmla="*/ 114 h 3643"/>
                <a:gd name="T52" fmla="*/ 2828 w 3643"/>
                <a:gd name="T53" fmla="*/ 304 h 3643"/>
                <a:gd name="T54" fmla="*/ 3145 w 3643"/>
                <a:gd name="T55" fmla="*/ 571 h 3643"/>
                <a:gd name="T56" fmla="*/ 3394 w 3643"/>
                <a:gd name="T57" fmla="*/ 903 h 3643"/>
                <a:gd name="T58" fmla="*/ 3563 w 3643"/>
                <a:gd name="T59" fmla="*/ 1286 h 3643"/>
                <a:gd name="T60" fmla="*/ 3640 w 3643"/>
                <a:gd name="T61" fmla="*/ 1710 h 3643"/>
                <a:gd name="T62" fmla="*/ 3613 w 3643"/>
                <a:gd name="T63" fmla="*/ 2148 h 3643"/>
                <a:gd name="T64" fmla="*/ 3489 w 3643"/>
                <a:gd name="T65" fmla="*/ 2553 h 3643"/>
                <a:gd name="T66" fmla="*/ 3278 w 3643"/>
                <a:gd name="T67" fmla="*/ 2912 h 3643"/>
                <a:gd name="T68" fmla="*/ 2994 w 3643"/>
                <a:gd name="T69" fmla="*/ 3214 h 3643"/>
                <a:gd name="T70" fmla="*/ 2648 w 3643"/>
                <a:gd name="T71" fmla="*/ 3443 h 3643"/>
                <a:gd name="T72" fmla="*/ 2254 w 3643"/>
                <a:gd name="T73" fmla="*/ 3591 h 3643"/>
                <a:gd name="T74" fmla="*/ 1822 w 3643"/>
                <a:gd name="T75" fmla="*/ 3643 h 3643"/>
                <a:gd name="T76" fmla="*/ 1390 w 3643"/>
                <a:gd name="T77" fmla="*/ 3591 h 3643"/>
                <a:gd name="T78" fmla="*/ 995 w 3643"/>
                <a:gd name="T79" fmla="*/ 3443 h 3643"/>
                <a:gd name="T80" fmla="*/ 649 w 3643"/>
                <a:gd name="T81" fmla="*/ 3214 h 3643"/>
                <a:gd name="T82" fmla="*/ 365 w 3643"/>
                <a:gd name="T83" fmla="*/ 2912 h 3643"/>
                <a:gd name="T84" fmla="*/ 154 w 3643"/>
                <a:gd name="T85" fmla="*/ 2553 h 3643"/>
                <a:gd name="T86" fmla="*/ 30 w 3643"/>
                <a:gd name="T87" fmla="*/ 2148 h 3643"/>
                <a:gd name="T88" fmla="*/ 0 w 3643"/>
                <a:gd name="T89" fmla="*/ 1821 h 3643"/>
                <a:gd name="T90" fmla="*/ 52 w 3643"/>
                <a:gd name="T91" fmla="*/ 1389 h 3643"/>
                <a:gd name="T92" fmla="*/ 200 w 3643"/>
                <a:gd name="T93" fmla="*/ 995 h 3643"/>
                <a:gd name="T94" fmla="*/ 429 w 3643"/>
                <a:gd name="T95" fmla="*/ 649 h 3643"/>
                <a:gd name="T96" fmla="*/ 730 w 3643"/>
                <a:gd name="T97" fmla="*/ 364 h 3643"/>
                <a:gd name="T98" fmla="*/ 1089 w 3643"/>
                <a:gd name="T99" fmla="*/ 153 h 3643"/>
                <a:gd name="T100" fmla="*/ 1495 w 3643"/>
                <a:gd name="T101" fmla="*/ 29 h 36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643" h="3643">
                  <a:moveTo>
                    <a:pt x="1822" y="377"/>
                  </a:moveTo>
                  <a:lnTo>
                    <a:pt x="1723" y="380"/>
                  </a:lnTo>
                  <a:lnTo>
                    <a:pt x="1626" y="390"/>
                  </a:lnTo>
                  <a:lnTo>
                    <a:pt x="1532" y="406"/>
                  </a:lnTo>
                  <a:lnTo>
                    <a:pt x="1438" y="428"/>
                  </a:lnTo>
                  <a:lnTo>
                    <a:pt x="1347" y="457"/>
                  </a:lnTo>
                  <a:lnTo>
                    <a:pt x="1260" y="490"/>
                  </a:lnTo>
                  <a:lnTo>
                    <a:pt x="1176" y="530"/>
                  </a:lnTo>
                  <a:lnTo>
                    <a:pt x="1093" y="574"/>
                  </a:lnTo>
                  <a:lnTo>
                    <a:pt x="1015" y="624"/>
                  </a:lnTo>
                  <a:lnTo>
                    <a:pt x="939" y="679"/>
                  </a:lnTo>
                  <a:lnTo>
                    <a:pt x="868" y="737"/>
                  </a:lnTo>
                  <a:lnTo>
                    <a:pt x="801" y="801"/>
                  </a:lnTo>
                  <a:lnTo>
                    <a:pt x="737" y="868"/>
                  </a:lnTo>
                  <a:lnTo>
                    <a:pt x="679" y="939"/>
                  </a:lnTo>
                  <a:lnTo>
                    <a:pt x="624" y="1015"/>
                  </a:lnTo>
                  <a:lnTo>
                    <a:pt x="574" y="1092"/>
                  </a:lnTo>
                  <a:lnTo>
                    <a:pt x="530" y="1174"/>
                  </a:lnTo>
                  <a:lnTo>
                    <a:pt x="491" y="1260"/>
                  </a:lnTo>
                  <a:lnTo>
                    <a:pt x="457" y="1347"/>
                  </a:lnTo>
                  <a:lnTo>
                    <a:pt x="429" y="1437"/>
                  </a:lnTo>
                  <a:lnTo>
                    <a:pt x="407" y="1530"/>
                  </a:lnTo>
                  <a:lnTo>
                    <a:pt x="390" y="1626"/>
                  </a:lnTo>
                  <a:lnTo>
                    <a:pt x="380" y="1722"/>
                  </a:lnTo>
                  <a:lnTo>
                    <a:pt x="377" y="1821"/>
                  </a:lnTo>
                  <a:lnTo>
                    <a:pt x="380" y="1920"/>
                  </a:lnTo>
                  <a:lnTo>
                    <a:pt x="390" y="2017"/>
                  </a:lnTo>
                  <a:lnTo>
                    <a:pt x="407" y="2111"/>
                  </a:lnTo>
                  <a:lnTo>
                    <a:pt x="429" y="2205"/>
                  </a:lnTo>
                  <a:lnTo>
                    <a:pt x="457" y="2294"/>
                  </a:lnTo>
                  <a:lnTo>
                    <a:pt x="491" y="2383"/>
                  </a:lnTo>
                  <a:lnTo>
                    <a:pt x="530" y="2467"/>
                  </a:lnTo>
                  <a:lnTo>
                    <a:pt x="574" y="2550"/>
                  </a:lnTo>
                  <a:lnTo>
                    <a:pt x="624" y="2628"/>
                  </a:lnTo>
                  <a:lnTo>
                    <a:pt x="679" y="2703"/>
                  </a:lnTo>
                  <a:lnTo>
                    <a:pt x="737" y="2775"/>
                  </a:lnTo>
                  <a:lnTo>
                    <a:pt x="801" y="2842"/>
                  </a:lnTo>
                  <a:lnTo>
                    <a:pt x="868" y="2906"/>
                  </a:lnTo>
                  <a:lnTo>
                    <a:pt x="939" y="2964"/>
                  </a:lnTo>
                  <a:lnTo>
                    <a:pt x="1015" y="3019"/>
                  </a:lnTo>
                  <a:lnTo>
                    <a:pt x="1093" y="3068"/>
                  </a:lnTo>
                  <a:lnTo>
                    <a:pt x="1176" y="3113"/>
                  </a:lnTo>
                  <a:lnTo>
                    <a:pt x="1260" y="3152"/>
                  </a:lnTo>
                  <a:lnTo>
                    <a:pt x="1347" y="3186"/>
                  </a:lnTo>
                  <a:lnTo>
                    <a:pt x="1438" y="3214"/>
                  </a:lnTo>
                  <a:lnTo>
                    <a:pt x="1532" y="3236"/>
                  </a:lnTo>
                  <a:lnTo>
                    <a:pt x="1626" y="3253"/>
                  </a:lnTo>
                  <a:lnTo>
                    <a:pt x="1723" y="3263"/>
                  </a:lnTo>
                  <a:lnTo>
                    <a:pt x="1822" y="3266"/>
                  </a:lnTo>
                  <a:lnTo>
                    <a:pt x="1921" y="3263"/>
                  </a:lnTo>
                  <a:lnTo>
                    <a:pt x="2017" y="3253"/>
                  </a:lnTo>
                  <a:lnTo>
                    <a:pt x="2113" y="3236"/>
                  </a:lnTo>
                  <a:lnTo>
                    <a:pt x="2205" y="3214"/>
                  </a:lnTo>
                  <a:lnTo>
                    <a:pt x="2296" y="3186"/>
                  </a:lnTo>
                  <a:lnTo>
                    <a:pt x="2383" y="3152"/>
                  </a:lnTo>
                  <a:lnTo>
                    <a:pt x="2469" y="3113"/>
                  </a:lnTo>
                  <a:lnTo>
                    <a:pt x="2550" y="3068"/>
                  </a:lnTo>
                  <a:lnTo>
                    <a:pt x="2628" y="3019"/>
                  </a:lnTo>
                  <a:lnTo>
                    <a:pt x="2704" y="2964"/>
                  </a:lnTo>
                  <a:lnTo>
                    <a:pt x="2775" y="2906"/>
                  </a:lnTo>
                  <a:lnTo>
                    <a:pt x="2842" y="2842"/>
                  </a:lnTo>
                  <a:lnTo>
                    <a:pt x="2906" y="2775"/>
                  </a:lnTo>
                  <a:lnTo>
                    <a:pt x="2964" y="2703"/>
                  </a:lnTo>
                  <a:lnTo>
                    <a:pt x="3019" y="2628"/>
                  </a:lnTo>
                  <a:lnTo>
                    <a:pt x="3069" y="2550"/>
                  </a:lnTo>
                  <a:lnTo>
                    <a:pt x="3113" y="2467"/>
                  </a:lnTo>
                  <a:lnTo>
                    <a:pt x="3152" y="2383"/>
                  </a:lnTo>
                  <a:lnTo>
                    <a:pt x="3186" y="2294"/>
                  </a:lnTo>
                  <a:lnTo>
                    <a:pt x="3214" y="2205"/>
                  </a:lnTo>
                  <a:lnTo>
                    <a:pt x="3236" y="2111"/>
                  </a:lnTo>
                  <a:lnTo>
                    <a:pt x="3253" y="2017"/>
                  </a:lnTo>
                  <a:lnTo>
                    <a:pt x="3263" y="1920"/>
                  </a:lnTo>
                  <a:lnTo>
                    <a:pt x="3266" y="1821"/>
                  </a:lnTo>
                  <a:lnTo>
                    <a:pt x="3263" y="1722"/>
                  </a:lnTo>
                  <a:lnTo>
                    <a:pt x="3253" y="1626"/>
                  </a:lnTo>
                  <a:lnTo>
                    <a:pt x="3236" y="1530"/>
                  </a:lnTo>
                  <a:lnTo>
                    <a:pt x="3214" y="1437"/>
                  </a:lnTo>
                  <a:lnTo>
                    <a:pt x="3186" y="1347"/>
                  </a:lnTo>
                  <a:lnTo>
                    <a:pt x="3152" y="1260"/>
                  </a:lnTo>
                  <a:lnTo>
                    <a:pt x="3113" y="1174"/>
                  </a:lnTo>
                  <a:lnTo>
                    <a:pt x="3069" y="1092"/>
                  </a:lnTo>
                  <a:lnTo>
                    <a:pt x="3019" y="1015"/>
                  </a:lnTo>
                  <a:lnTo>
                    <a:pt x="2964" y="939"/>
                  </a:lnTo>
                  <a:lnTo>
                    <a:pt x="2906" y="868"/>
                  </a:lnTo>
                  <a:lnTo>
                    <a:pt x="2842" y="801"/>
                  </a:lnTo>
                  <a:lnTo>
                    <a:pt x="2775" y="737"/>
                  </a:lnTo>
                  <a:lnTo>
                    <a:pt x="2704" y="679"/>
                  </a:lnTo>
                  <a:lnTo>
                    <a:pt x="2628" y="624"/>
                  </a:lnTo>
                  <a:lnTo>
                    <a:pt x="2550" y="574"/>
                  </a:lnTo>
                  <a:lnTo>
                    <a:pt x="2469" y="530"/>
                  </a:lnTo>
                  <a:lnTo>
                    <a:pt x="2383" y="490"/>
                  </a:lnTo>
                  <a:lnTo>
                    <a:pt x="2296" y="457"/>
                  </a:lnTo>
                  <a:lnTo>
                    <a:pt x="2205" y="428"/>
                  </a:lnTo>
                  <a:lnTo>
                    <a:pt x="2113" y="406"/>
                  </a:lnTo>
                  <a:lnTo>
                    <a:pt x="2017" y="390"/>
                  </a:lnTo>
                  <a:lnTo>
                    <a:pt x="1921" y="380"/>
                  </a:lnTo>
                  <a:lnTo>
                    <a:pt x="1822" y="377"/>
                  </a:lnTo>
                  <a:close/>
                  <a:moveTo>
                    <a:pt x="1822" y="0"/>
                  </a:moveTo>
                  <a:lnTo>
                    <a:pt x="1932" y="3"/>
                  </a:lnTo>
                  <a:lnTo>
                    <a:pt x="2042" y="13"/>
                  </a:lnTo>
                  <a:lnTo>
                    <a:pt x="2148" y="29"/>
                  </a:lnTo>
                  <a:lnTo>
                    <a:pt x="2254" y="51"/>
                  </a:lnTo>
                  <a:lnTo>
                    <a:pt x="2357" y="80"/>
                  </a:lnTo>
                  <a:lnTo>
                    <a:pt x="2457" y="114"/>
                  </a:lnTo>
                  <a:lnTo>
                    <a:pt x="2554" y="153"/>
                  </a:lnTo>
                  <a:lnTo>
                    <a:pt x="2648" y="198"/>
                  </a:lnTo>
                  <a:lnTo>
                    <a:pt x="2740" y="248"/>
                  </a:lnTo>
                  <a:lnTo>
                    <a:pt x="2828" y="304"/>
                  </a:lnTo>
                  <a:lnTo>
                    <a:pt x="2913" y="364"/>
                  </a:lnTo>
                  <a:lnTo>
                    <a:pt x="2994" y="429"/>
                  </a:lnTo>
                  <a:lnTo>
                    <a:pt x="3072" y="498"/>
                  </a:lnTo>
                  <a:lnTo>
                    <a:pt x="3145" y="571"/>
                  </a:lnTo>
                  <a:lnTo>
                    <a:pt x="3214" y="649"/>
                  </a:lnTo>
                  <a:lnTo>
                    <a:pt x="3278" y="730"/>
                  </a:lnTo>
                  <a:lnTo>
                    <a:pt x="3339" y="814"/>
                  </a:lnTo>
                  <a:lnTo>
                    <a:pt x="3394" y="903"/>
                  </a:lnTo>
                  <a:lnTo>
                    <a:pt x="3445" y="995"/>
                  </a:lnTo>
                  <a:lnTo>
                    <a:pt x="3489" y="1089"/>
                  </a:lnTo>
                  <a:lnTo>
                    <a:pt x="3529" y="1186"/>
                  </a:lnTo>
                  <a:lnTo>
                    <a:pt x="3563" y="1286"/>
                  </a:lnTo>
                  <a:lnTo>
                    <a:pt x="3591" y="1389"/>
                  </a:lnTo>
                  <a:lnTo>
                    <a:pt x="3613" y="1494"/>
                  </a:lnTo>
                  <a:lnTo>
                    <a:pt x="3630" y="1601"/>
                  </a:lnTo>
                  <a:lnTo>
                    <a:pt x="3640" y="1710"/>
                  </a:lnTo>
                  <a:lnTo>
                    <a:pt x="3643" y="1821"/>
                  </a:lnTo>
                  <a:lnTo>
                    <a:pt x="3640" y="1932"/>
                  </a:lnTo>
                  <a:lnTo>
                    <a:pt x="3630" y="2040"/>
                  </a:lnTo>
                  <a:lnTo>
                    <a:pt x="3613" y="2148"/>
                  </a:lnTo>
                  <a:lnTo>
                    <a:pt x="3591" y="2253"/>
                  </a:lnTo>
                  <a:lnTo>
                    <a:pt x="3563" y="2355"/>
                  </a:lnTo>
                  <a:lnTo>
                    <a:pt x="3529" y="2456"/>
                  </a:lnTo>
                  <a:lnTo>
                    <a:pt x="3489" y="2553"/>
                  </a:lnTo>
                  <a:lnTo>
                    <a:pt x="3445" y="2648"/>
                  </a:lnTo>
                  <a:lnTo>
                    <a:pt x="3394" y="2739"/>
                  </a:lnTo>
                  <a:lnTo>
                    <a:pt x="3339" y="2828"/>
                  </a:lnTo>
                  <a:lnTo>
                    <a:pt x="3278" y="2912"/>
                  </a:lnTo>
                  <a:lnTo>
                    <a:pt x="3214" y="2994"/>
                  </a:lnTo>
                  <a:lnTo>
                    <a:pt x="3145" y="3071"/>
                  </a:lnTo>
                  <a:lnTo>
                    <a:pt x="3072" y="3144"/>
                  </a:lnTo>
                  <a:lnTo>
                    <a:pt x="2994" y="3214"/>
                  </a:lnTo>
                  <a:lnTo>
                    <a:pt x="2913" y="3278"/>
                  </a:lnTo>
                  <a:lnTo>
                    <a:pt x="2828" y="3338"/>
                  </a:lnTo>
                  <a:lnTo>
                    <a:pt x="2740" y="3394"/>
                  </a:lnTo>
                  <a:lnTo>
                    <a:pt x="2648" y="3443"/>
                  </a:lnTo>
                  <a:lnTo>
                    <a:pt x="2554" y="3489"/>
                  </a:lnTo>
                  <a:lnTo>
                    <a:pt x="2457" y="3529"/>
                  </a:lnTo>
                  <a:lnTo>
                    <a:pt x="2357" y="3562"/>
                  </a:lnTo>
                  <a:lnTo>
                    <a:pt x="2254" y="3591"/>
                  </a:lnTo>
                  <a:lnTo>
                    <a:pt x="2148" y="3613"/>
                  </a:lnTo>
                  <a:lnTo>
                    <a:pt x="2042" y="3630"/>
                  </a:lnTo>
                  <a:lnTo>
                    <a:pt x="1932" y="3640"/>
                  </a:lnTo>
                  <a:lnTo>
                    <a:pt x="1822" y="3643"/>
                  </a:lnTo>
                  <a:lnTo>
                    <a:pt x="1711" y="3640"/>
                  </a:lnTo>
                  <a:lnTo>
                    <a:pt x="1601" y="3630"/>
                  </a:lnTo>
                  <a:lnTo>
                    <a:pt x="1495" y="3613"/>
                  </a:lnTo>
                  <a:lnTo>
                    <a:pt x="1390" y="3591"/>
                  </a:lnTo>
                  <a:lnTo>
                    <a:pt x="1288" y="3562"/>
                  </a:lnTo>
                  <a:lnTo>
                    <a:pt x="1187" y="3529"/>
                  </a:lnTo>
                  <a:lnTo>
                    <a:pt x="1089" y="3489"/>
                  </a:lnTo>
                  <a:lnTo>
                    <a:pt x="995" y="3443"/>
                  </a:lnTo>
                  <a:lnTo>
                    <a:pt x="903" y="3394"/>
                  </a:lnTo>
                  <a:lnTo>
                    <a:pt x="815" y="3338"/>
                  </a:lnTo>
                  <a:lnTo>
                    <a:pt x="730" y="3278"/>
                  </a:lnTo>
                  <a:lnTo>
                    <a:pt x="649" y="3214"/>
                  </a:lnTo>
                  <a:lnTo>
                    <a:pt x="571" y="3144"/>
                  </a:lnTo>
                  <a:lnTo>
                    <a:pt x="498" y="3071"/>
                  </a:lnTo>
                  <a:lnTo>
                    <a:pt x="429" y="2994"/>
                  </a:lnTo>
                  <a:lnTo>
                    <a:pt x="365" y="2912"/>
                  </a:lnTo>
                  <a:lnTo>
                    <a:pt x="305" y="2828"/>
                  </a:lnTo>
                  <a:lnTo>
                    <a:pt x="249" y="2739"/>
                  </a:lnTo>
                  <a:lnTo>
                    <a:pt x="200" y="2648"/>
                  </a:lnTo>
                  <a:lnTo>
                    <a:pt x="154" y="2553"/>
                  </a:lnTo>
                  <a:lnTo>
                    <a:pt x="114" y="2456"/>
                  </a:lnTo>
                  <a:lnTo>
                    <a:pt x="80" y="2355"/>
                  </a:lnTo>
                  <a:lnTo>
                    <a:pt x="52" y="2253"/>
                  </a:lnTo>
                  <a:lnTo>
                    <a:pt x="30" y="2148"/>
                  </a:lnTo>
                  <a:lnTo>
                    <a:pt x="13" y="2040"/>
                  </a:lnTo>
                  <a:lnTo>
                    <a:pt x="3" y="1932"/>
                  </a:lnTo>
                  <a:lnTo>
                    <a:pt x="0" y="1821"/>
                  </a:lnTo>
                  <a:lnTo>
                    <a:pt x="0" y="1821"/>
                  </a:lnTo>
                  <a:lnTo>
                    <a:pt x="3" y="1710"/>
                  </a:lnTo>
                  <a:lnTo>
                    <a:pt x="13" y="1601"/>
                  </a:lnTo>
                  <a:lnTo>
                    <a:pt x="30" y="1494"/>
                  </a:lnTo>
                  <a:lnTo>
                    <a:pt x="52" y="1389"/>
                  </a:lnTo>
                  <a:lnTo>
                    <a:pt x="80" y="1286"/>
                  </a:lnTo>
                  <a:lnTo>
                    <a:pt x="114" y="1186"/>
                  </a:lnTo>
                  <a:lnTo>
                    <a:pt x="154" y="1089"/>
                  </a:lnTo>
                  <a:lnTo>
                    <a:pt x="200" y="995"/>
                  </a:lnTo>
                  <a:lnTo>
                    <a:pt x="249" y="903"/>
                  </a:lnTo>
                  <a:lnTo>
                    <a:pt x="305" y="814"/>
                  </a:lnTo>
                  <a:lnTo>
                    <a:pt x="365" y="730"/>
                  </a:lnTo>
                  <a:lnTo>
                    <a:pt x="429" y="649"/>
                  </a:lnTo>
                  <a:lnTo>
                    <a:pt x="498" y="571"/>
                  </a:lnTo>
                  <a:lnTo>
                    <a:pt x="571" y="498"/>
                  </a:lnTo>
                  <a:lnTo>
                    <a:pt x="649" y="429"/>
                  </a:lnTo>
                  <a:lnTo>
                    <a:pt x="730" y="364"/>
                  </a:lnTo>
                  <a:lnTo>
                    <a:pt x="815" y="304"/>
                  </a:lnTo>
                  <a:lnTo>
                    <a:pt x="903" y="248"/>
                  </a:lnTo>
                  <a:lnTo>
                    <a:pt x="995" y="198"/>
                  </a:lnTo>
                  <a:lnTo>
                    <a:pt x="1089" y="153"/>
                  </a:lnTo>
                  <a:lnTo>
                    <a:pt x="1187" y="114"/>
                  </a:lnTo>
                  <a:lnTo>
                    <a:pt x="1288" y="80"/>
                  </a:lnTo>
                  <a:lnTo>
                    <a:pt x="1390" y="51"/>
                  </a:lnTo>
                  <a:lnTo>
                    <a:pt x="1495" y="29"/>
                  </a:lnTo>
                  <a:lnTo>
                    <a:pt x="1601" y="13"/>
                  </a:lnTo>
                  <a:lnTo>
                    <a:pt x="1711" y="3"/>
                  </a:lnTo>
                  <a:lnTo>
                    <a:pt x="182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6" name="Freeform 430"/>
            <p:cNvSpPr>
              <a:spLocks/>
            </p:cNvSpPr>
            <p:nvPr/>
          </p:nvSpPr>
          <p:spPr bwMode="auto">
            <a:xfrm>
              <a:off x="9290050" y="2016126"/>
              <a:ext cx="184150" cy="355600"/>
            </a:xfrm>
            <a:custGeom>
              <a:avLst/>
              <a:gdLst>
                <a:gd name="T0" fmla="*/ 690 w 1158"/>
                <a:gd name="T1" fmla="*/ 9 h 2235"/>
                <a:gd name="T2" fmla="*/ 720 w 1158"/>
                <a:gd name="T3" fmla="*/ 71 h 2235"/>
                <a:gd name="T4" fmla="*/ 722 w 1158"/>
                <a:gd name="T5" fmla="*/ 193 h 2235"/>
                <a:gd name="T6" fmla="*/ 751 w 1158"/>
                <a:gd name="T7" fmla="*/ 241 h 2235"/>
                <a:gd name="T8" fmla="*/ 876 w 1158"/>
                <a:gd name="T9" fmla="*/ 266 h 2235"/>
                <a:gd name="T10" fmla="*/ 1056 w 1158"/>
                <a:gd name="T11" fmla="*/ 329 h 2235"/>
                <a:gd name="T12" fmla="*/ 1084 w 1158"/>
                <a:gd name="T13" fmla="*/ 385 h 2235"/>
                <a:gd name="T14" fmla="*/ 1018 w 1158"/>
                <a:gd name="T15" fmla="*/ 607 h 2235"/>
                <a:gd name="T16" fmla="*/ 974 w 1158"/>
                <a:gd name="T17" fmla="*/ 638 h 2235"/>
                <a:gd name="T18" fmla="*/ 801 w 1158"/>
                <a:gd name="T19" fmla="*/ 576 h 2235"/>
                <a:gd name="T20" fmla="*/ 559 w 1158"/>
                <a:gd name="T21" fmla="*/ 558 h 2235"/>
                <a:gd name="T22" fmla="*/ 450 w 1158"/>
                <a:gd name="T23" fmla="*/ 606 h 2235"/>
                <a:gd name="T24" fmla="*/ 408 w 1158"/>
                <a:gd name="T25" fmla="*/ 693 h 2235"/>
                <a:gd name="T26" fmla="*/ 444 w 1158"/>
                <a:gd name="T27" fmla="*/ 786 h 2235"/>
                <a:gd name="T28" fmla="*/ 576 w 1158"/>
                <a:gd name="T29" fmla="*/ 874 h 2235"/>
                <a:gd name="T30" fmla="*/ 823 w 1158"/>
                <a:gd name="T31" fmla="*/ 980 h 2235"/>
                <a:gd name="T32" fmla="*/ 1018 w 1158"/>
                <a:gd name="T33" fmla="*/ 1114 h 2235"/>
                <a:gd name="T34" fmla="*/ 1127 w 1158"/>
                <a:gd name="T35" fmla="*/ 1284 h 2235"/>
                <a:gd name="T36" fmla="*/ 1158 w 1158"/>
                <a:gd name="T37" fmla="*/ 1480 h 2235"/>
                <a:gd name="T38" fmla="*/ 1107 w 1158"/>
                <a:gd name="T39" fmla="*/ 1673 h 2235"/>
                <a:gd name="T40" fmla="*/ 971 w 1158"/>
                <a:gd name="T41" fmla="*/ 1839 h 2235"/>
                <a:gd name="T42" fmla="*/ 777 w 1158"/>
                <a:gd name="T43" fmla="*/ 1937 h 2235"/>
                <a:gd name="T44" fmla="*/ 716 w 1158"/>
                <a:gd name="T45" fmla="*/ 1982 h 2235"/>
                <a:gd name="T46" fmla="*/ 710 w 1158"/>
                <a:gd name="T47" fmla="*/ 2168 h 2235"/>
                <a:gd name="T48" fmla="*/ 680 w 1158"/>
                <a:gd name="T49" fmla="*/ 2227 h 2235"/>
                <a:gd name="T50" fmla="*/ 468 w 1158"/>
                <a:gd name="T51" fmla="*/ 2233 h 2235"/>
                <a:gd name="T52" fmla="*/ 424 w 1158"/>
                <a:gd name="T53" fmla="*/ 2185 h 2235"/>
                <a:gd name="T54" fmla="*/ 418 w 1158"/>
                <a:gd name="T55" fmla="*/ 2013 h 2235"/>
                <a:gd name="T56" fmla="*/ 386 w 1158"/>
                <a:gd name="T57" fmla="*/ 1974 h 2235"/>
                <a:gd name="T58" fmla="*/ 229 w 1158"/>
                <a:gd name="T59" fmla="*/ 1943 h 2235"/>
                <a:gd name="T60" fmla="*/ 42 w 1158"/>
                <a:gd name="T61" fmla="*/ 1874 h 2235"/>
                <a:gd name="T62" fmla="*/ 0 w 1158"/>
                <a:gd name="T63" fmla="*/ 1826 h 2235"/>
                <a:gd name="T64" fmla="*/ 31 w 1158"/>
                <a:gd name="T65" fmla="*/ 1684 h 2235"/>
                <a:gd name="T66" fmla="*/ 78 w 1158"/>
                <a:gd name="T67" fmla="*/ 1556 h 2235"/>
                <a:gd name="T68" fmla="*/ 128 w 1158"/>
                <a:gd name="T69" fmla="*/ 1554 h 2235"/>
                <a:gd name="T70" fmla="*/ 327 w 1158"/>
                <a:gd name="T71" fmla="*/ 1632 h 2235"/>
                <a:gd name="T72" fmla="*/ 557 w 1158"/>
                <a:gd name="T73" fmla="*/ 1656 h 2235"/>
                <a:gd name="T74" fmla="*/ 708 w 1158"/>
                <a:gd name="T75" fmla="*/ 1596 h 2235"/>
                <a:gd name="T76" fmla="*/ 759 w 1158"/>
                <a:gd name="T77" fmla="*/ 1503 h 2235"/>
                <a:gd name="T78" fmla="*/ 734 w 1158"/>
                <a:gd name="T79" fmla="*/ 1400 h 2235"/>
                <a:gd name="T80" fmla="*/ 620 w 1158"/>
                <a:gd name="T81" fmla="*/ 1305 h 2235"/>
                <a:gd name="T82" fmla="*/ 388 w 1158"/>
                <a:gd name="T83" fmla="*/ 1207 h 2235"/>
                <a:gd name="T84" fmla="*/ 183 w 1158"/>
                <a:gd name="T85" fmla="*/ 1088 h 2235"/>
                <a:gd name="T86" fmla="*/ 62 w 1158"/>
                <a:gd name="T87" fmla="*/ 949 h 2235"/>
                <a:gd name="T88" fmla="*/ 12 w 1158"/>
                <a:gd name="T89" fmla="*/ 771 h 2235"/>
                <a:gd name="T90" fmla="*/ 45 w 1158"/>
                <a:gd name="T91" fmla="*/ 568 h 2235"/>
                <a:gd name="T92" fmla="*/ 144 w 1158"/>
                <a:gd name="T93" fmla="*/ 412 h 2235"/>
                <a:gd name="T94" fmla="*/ 306 w 1158"/>
                <a:gd name="T95" fmla="*/ 304 h 2235"/>
                <a:gd name="T96" fmla="*/ 415 w 1158"/>
                <a:gd name="T97" fmla="*/ 261 h 2235"/>
                <a:gd name="T98" fmla="*/ 439 w 1158"/>
                <a:gd name="T99" fmla="*/ 215 h 2235"/>
                <a:gd name="T100" fmla="*/ 440 w 1158"/>
                <a:gd name="T101" fmla="*/ 79 h 2235"/>
                <a:gd name="T102" fmla="*/ 462 w 1158"/>
                <a:gd name="T103" fmla="*/ 11 h 2235"/>
                <a:gd name="T104" fmla="*/ 580 w 1158"/>
                <a:gd name="T105" fmla="*/ 0 h 2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158" h="2235">
                  <a:moveTo>
                    <a:pt x="618" y="0"/>
                  </a:moveTo>
                  <a:lnTo>
                    <a:pt x="649" y="1"/>
                  </a:lnTo>
                  <a:lnTo>
                    <a:pt x="672" y="3"/>
                  </a:lnTo>
                  <a:lnTo>
                    <a:pt x="690" y="9"/>
                  </a:lnTo>
                  <a:lnTo>
                    <a:pt x="703" y="17"/>
                  </a:lnTo>
                  <a:lnTo>
                    <a:pt x="711" y="30"/>
                  </a:lnTo>
                  <a:lnTo>
                    <a:pt x="717" y="48"/>
                  </a:lnTo>
                  <a:lnTo>
                    <a:pt x="720" y="71"/>
                  </a:lnTo>
                  <a:lnTo>
                    <a:pt x="721" y="102"/>
                  </a:lnTo>
                  <a:lnTo>
                    <a:pt x="721" y="140"/>
                  </a:lnTo>
                  <a:lnTo>
                    <a:pt x="721" y="170"/>
                  </a:lnTo>
                  <a:lnTo>
                    <a:pt x="722" y="193"/>
                  </a:lnTo>
                  <a:lnTo>
                    <a:pt x="726" y="211"/>
                  </a:lnTo>
                  <a:lnTo>
                    <a:pt x="730" y="224"/>
                  </a:lnTo>
                  <a:lnTo>
                    <a:pt x="739" y="233"/>
                  </a:lnTo>
                  <a:lnTo>
                    <a:pt x="751" y="241"/>
                  </a:lnTo>
                  <a:lnTo>
                    <a:pt x="768" y="246"/>
                  </a:lnTo>
                  <a:lnTo>
                    <a:pt x="791" y="251"/>
                  </a:lnTo>
                  <a:lnTo>
                    <a:pt x="820" y="255"/>
                  </a:lnTo>
                  <a:lnTo>
                    <a:pt x="876" y="266"/>
                  </a:lnTo>
                  <a:lnTo>
                    <a:pt x="932" y="281"/>
                  </a:lnTo>
                  <a:lnTo>
                    <a:pt x="986" y="298"/>
                  </a:lnTo>
                  <a:lnTo>
                    <a:pt x="1038" y="319"/>
                  </a:lnTo>
                  <a:lnTo>
                    <a:pt x="1056" y="329"/>
                  </a:lnTo>
                  <a:lnTo>
                    <a:pt x="1069" y="341"/>
                  </a:lnTo>
                  <a:lnTo>
                    <a:pt x="1078" y="353"/>
                  </a:lnTo>
                  <a:lnTo>
                    <a:pt x="1083" y="368"/>
                  </a:lnTo>
                  <a:lnTo>
                    <a:pt x="1084" y="385"/>
                  </a:lnTo>
                  <a:lnTo>
                    <a:pt x="1080" y="404"/>
                  </a:lnTo>
                  <a:lnTo>
                    <a:pt x="1054" y="495"/>
                  </a:lnTo>
                  <a:lnTo>
                    <a:pt x="1026" y="586"/>
                  </a:lnTo>
                  <a:lnTo>
                    <a:pt x="1018" y="607"/>
                  </a:lnTo>
                  <a:lnTo>
                    <a:pt x="1009" y="622"/>
                  </a:lnTo>
                  <a:lnTo>
                    <a:pt x="999" y="632"/>
                  </a:lnTo>
                  <a:lnTo>
                    <a:pt x="988" y="638"/>
                  </a:lnTo>
                  <a:lnTo>
                    <a:pt x="974" y="638"/>
                  </a:lnTo>
                  <a:lnTo>
                    <a:pt x="956" y="633"/>
                  </a:lnTo>
                  <a:lnTo>
                    <a:pt x="935" y="624"/>
                  </a:lnTo>
                  <a:lnTo>
                    <a:pt x="869" y="596"/>
                  </a:lnTo>
                  <a:lnTo>
                    <a:pt x="801" y="576"/>
                  </a:lnTo>
                  <a:lnTo>
                    <a:pt x="732" y="561"/>
                  </a:lnTo>
                  <a:lnTo>
                    <a:pt x="662" y="555"/>
                  </a:lnTo>
                  <a:lnTo>
                    <a:pt x="590" y="556"/>
                  </a:lnTo>
                  <a:lnTo>
                    <a:pt x="559" y="558"/>
                  </a:lnTo>
                  <a:lnTo>
                    <a:pt x="528" y="565"/>
                  </a:lnTo>
                  <a:lnTo>
                    <a:pt x="498" y="575"/>
                  </a:lnTo>
                  <a:lnTo>
                    <a:pt x="472" y="589"/>
                  </a:lnTo>
                  <a:lnTo>
                    <a:pt x="450" y="606"/>
                  </a:lnTo>
                  <a:lnTo>
                    <a:pt x="433" y="626"/>
                  </a:lnTo>
                  <a:lnTo>
                    <a:pt x="419" y="647"/>
                  </a:lnTo>
                  <a:lnTo>
                    <a:pt x="412" y="669"/>
                  </a:lnTo>
                  <a:lnTo>
                    <a:pt x="408" y="693"/>
                  </a:lnTo>
                  <a:lnTo>
                    <a:pt x="409" y="717"/>
                  </a:lnTo>
                  <a:lnTo>
                    <a:pt x="416" y="741"/>
                  </a:lnTo>
                  <a:lnTo>
                    <a:pt x="427" y="764"/>
                  </a:lnTo>
                  <a:lnTo>
                    <a:pt x="444" y="786"/>
                  </a:lnTo>
                  <a:lnTo>
                    <a:pt x="466" y="807"/>
                  </a:lnTo>
                  <a:lnTo>
                    <a:pt x="500" y="832"/>
                  </a:lnTo>
                  <a:lnTo>
                    <a:pt x="538" y="854"/>
                  </a:lnTo>
                  <a:lnTo>
                    <a:pt x="576" y="874"/>
                  </a:lnTo>
                  <a:lnTo>
                    <a:pt x="616" y="892"/>
                  </a:lnTo>
                  <a:lnTo>
                    <a:pt x="686" y="919"/>
                  </a:lnTo>
                  <a:lnTo>
                    <a:pt x="754" y="949"/>
                  </a:lnTo>
                  <a:lnTo>
                    <a:pt x="823" y="980"/>
                  </a:lnTo>
                  <a:lnTo>
                    <a:pt x="890" y="1015"/>
                  </a:lnTo>
                  <a:lnTo>
                    <a:pt x="937" y="1044"/>
                  </a:lnTo>
                  <a:lnTo>
                    <a:pt x="979" y="1077"/>
                  </a:lnTo>
                  <a:lnTo>
                    <a:pt x="1018" y="1114"/>
                  </a:lnTo>
                  <a:lnTo>
                    <a:pt x="1053" y="1152"/>
                  </a:lnTo>
                  <a:lnTo>
                    <a:pt x="1082" y="1195"/>
                  </a:lnTo>
                  <a:lnTo>
                    <a:pt x="1107" y="1239"/>
                  </a:lnTo>
                  <a:lnTo>
                    <a:pt x="1127" y="1284"/>
                  </a:lnTo>
                  <a:lnTo>
                    <a:pt x="1141" y="1332"/>
                  </a:lnTo>
                  <a:lnTo>
                    <a:pt x="1153" y="1381"/>
                  </a:lnTo>
                  <a:lnTo>
                    <a:pt x="1158" y="1430"/>
                  </a:lnTo>
                  <a:lnTo>
                    <a:pt x="1158" y="1480"/>
                  </a:lnTo>
                  <a:lnTo>
                    <a:pt x="1154" y="1528"/>
                  </a:lnTo>
                  <a:lnTo>
                    <a:pt x="1144" y="1578"/>
                  </a:lnTo>
                  <a:lnTo>
                    <a:pt x="1128" y="1626"/>
                  </a:lnTo>
                  <a:lnTo>
                    <a:pt x="1107" y="1673"/>
                  </a:lnTo>
                  <a:lnTo>
                    <a:pt x="1080" y="1718"/>
                  </a:lnTo>
                  <a:lnTo>
                    <a:pt x="1049" y="1762"/>
                  </a:lnTo>
                  <a:lnTo>
                    <a:pt x="1012" y="1803"/>
                  </a:lnTo>
                  <a:lnTo>
                    <a:pt x="971" y="1839"/>
                  </a:lnTo>
                  <a:lnTo>
                    <a:pt x="926" y="1871"/>
                  </a:lnTo>
                  <a:lnTo>
                    <a:pt x="880" y="1898"/>
                  </a:lnTo>
                  <a:lnTo>
                    <a:pt x="830" y="1920"/>
                  </a:lnTo>
                  <a:lnTo>
                    <a:pt x="777" y="1937"/>
                  </a:lnTo>
                  <a:lnTo>
                    <a:pt x="755" y="1944"/>
                  </a:lnTo>
                  <a:lnTo>
                    <a:pt x="738" y="1954"/>
                  </a:lnTo>
                  <a:lnTo>
                    <a:pt x="724" y="1966"/>
                  </a:lnTo>
                  <a:lnTo>
                    <a:pt x="716" y="1982"/>
                  </a:lnTo>
                  <a:lnTo>
                    <a:pt x="711" y="2001"/>
                  </a:lnTo>
                  <a:lnTo>
                    <a:pt x="710" y="2023"/>
                  </a:lnTo>
                  <a:lnTo>
                    <a:pt x="711" y="2095"/>
                  </a:lnTo>
                  <a:lnTo>
                    <a:pt x="710" y="2168"/>
                  </a:lnTo>
                  <a:lnTo>
                    <a:pt x="708" y="2187"/>
                  </a:lnTo>
                  <a:lnTo>
                    <a:pt x="702" y="2204"/>
                  </a:lnTo>
                  <a:lnTo>
                    <a:pt x="693" y="2217"/>
                  </a:lnTo>
                  <a:lnTo>
                    <a:pt x="680" y="2227"/>
                  </a:lnTo>
                  <a:lnTo>
                    <a:pt x="665" y="2233"/>
                  </a:lnTo>
                  <a:lnTo>
                    <a:pt x="645" y="2235"/>
                  </a:lnTo>
                  <a:lnTo>
                    <a:pt x="489" y="2235"/>
                  </a:lnTo>
                  <a:lnTo>
                    <a:pt x="468" y="2233"/>
                  </a:lnTo>
                  <a:lnTo>
                    <a:pt x="452" y="2226"/>
                  </a:lnTo>
                  <a:lnTo>
                    <a:pt x="438" y="2216"/>
                  </a:lnTo>
                  <a:lnTo>
                    <a:pt x="429" y="2202"/>
                  </a:lnTo>
                  <a:lnTo>
                    <a:pt x="424" y="2185"/>
                  </a:lnTo>
                  <a:lnTo>
                    <a:pt x="422" y="2164"/>
                  </a:lnTo>
                  <a:lnTo>
                    <a:pt x="421" y="2059"/>
                  </a:lnTo>
                  <a:lnTo>
                    <a:pt x="421" y="2033"/>
                  </a:lnTo>
                  <a:lnTo>
                    <a:pt x="418" y="2013"/>
                  </a:lnTo>
                  <a:lnTo>
                    <a:pt x="415" y="1999"/>
                  </a:lnTo>
                  <a:lnTo>
                    <a:pt x="409" y="1988"/>
                  </a:lnTo>
                  <a:lnTo>
                    <a:pt x="399" y="1980"/>
                  </a:lnTo>
                  <a:lnTo>
                    <a:pt x="386" y="1974"/>
                  </a:lnTo>
                  <a:lnTo>
                    <a:pt x="367" y="1971"/>
                  </a:lnTo>
                  <a:lnTo>
                    <a:pt x="343" y="1966"/>
                  </a:lnTo>
                  <a:lnTo>
                    <a:pt x="285" y="1955"/>
                  </a:lnTo>
                  <a:lnTo>
                    <a:pt x="229" y="1943"/>
                  </a:lnTo>
                  <a:lnTo>
                    <a:pt x="173" y="1928"/>
                  </a:lnTo>
                  <a:lnTo>
                    <a:pt x="119" y="1909"/>
                  </a:lnTo>
                  <a:lnTo>
                    <a:pt x="66" y="1887"/>
                  </a:lnTo>
                  <a:lnTo>
                    <a:pt x="42" y="1874"/>
                  </a:lnTo>
                  <a:lnTo>
                    <a:pt x="25" y="1863"/>
                  </a:lnTo>
                  <a:lnTo>
                    <a:pt x="12" y="1852"/>
                  </a:lnTo>
                  <a:lnTo>
                    <a:pt x="4" y="1840"/>
                  </a:lnTo>
                  <a:lnTo>
                    <a:pt x="0" y="1826"/>
                  </a:lnTo>
                  <a:lnTo>
                    <a:pt x="0" y="1809"/>
                  </a:lnTo>
                  <a:lnTo>
                    <a:pt x="2" y="1788"/>
                  </a:lnTo>
                  <a:lnTo>
                    <a:pt x="9" y="1763"/>
                  </a:lnTo>
                  <a:lnTo>
                    <a:pt x="31" y="1684"/>
                  </a:lnTo>
                  <a:lnTo>
                    <a:pt x="55" y="1604"/>
                  </a:lnTo>
                  <a:lnTo>
                    <a:pt x="62" y="1583"/>
                  </a:lnTo>
                  <a:lnTo>
                    <a:pt x="70" y="1567"/>
                  </a:lnTo>
                  <a:lnTo>
                    <a:pt x="78" y="1556"/>
                  </a:lnTo>
                  <a:lnTo>
                    <a:pt x="88" y="1549"/>
                  </a:lnTo>
                  <a:lnTo>
                    <a:pt x="99" y="1547"/>
                  </a:lnTo>
                  <a:lnTo>
                    <a:pt x="112" y="1548"/>
                  </a:lnTo>
                  <a:lnTo>
                    <a:pt x="128" y="1554"/>
                  </a:lnTo>
                  <a:lnTo>
                    <a:pt x="148" y="1564"/>
                  </a:lnTo>
                  <a:lnTo>
                    <a:pt x="206" y="1590"/>
                  </a:lnTo>
                  <a:lnTo>
                    <a:pt x="266" y="1614"/>
                  </a:lnTo>
                  <a:lnTo>
                    <a:pt x="327" y="1632"/>
                  </a:lnTo>
                  <a:lnTo>
                    <a:pt x="391" y="1645"/>
                  </a:lnTo>
                  <a:lnTo>
                    <a:pt x="455" y="1655"/>
                  </a:lnTo>
                  <a:lnTo>
                    <a:pt x="506" y="1659"/>
                  </a:lnTo>
                  <a:lnTo>
                    <a:pt x="557" y="1656"/>
                  </a:lnTo>
                  <a:lnTo>
                    <a:pt x="607" y="1646"/>
                  </a:lnTo>
                  <a:lnTo>
                    <a:pt x="657" y="1629"/>
                  </a:lnTo>
                  <a:lnTo>
                    <a:pt x="684" y="1614"/>
                  </a:lnTo>
                  <a:lnTo>
                    <a:pt x="708" y="1596"/>
                  </a:lnTo>
                  <a:lnTo>
                    <a:pt x="728" y="1575"/>
                  </a:lnTo>
                  <a:lnTo>
                    <a:pt x="742" y="1553"/>
                  </a:lnTo>
                  <a:lnTo>
                    <a:pt x="752" y="1528"/>
                  </a:lnTo>
                  <a:lnTo>
                    <a:pt x="759" y="1503"/>
                  </a:lnTo>
                  <a:lnTo>
                    <a:pt x="760" y="1476"/>
                  </a:lnTo>
                  <a:lnTo>
                    <a:pt x="757" y="1451"/>
                  </a:lnTo>
                  <a:lnTo>
                    <a:pt x="748" y="1424"/>
                  </a:lnTo>
                  <a:lnTo>
                    <a:pt x="734" y="1400"/>
                  </a:lnTo>
                  <a:lnTo>
                    <a:pt x="717" y="1375"/>
                  </a:lnTo>
                  <a:lnTo>
                    <a:pt x="693" y="1353"/>
                  </a:lnTo>
                  <a:lnTo>
                    <a:pt x="658" y="1328"/>
                  </a:lnTo>
                  <a:lnTo>
                    <a:pt x="620" y="1305"/>
                  </a:lnTo>
                  <a:lnTo>
                    <a:pt x="579" y="1285"/>
                  </a:lnTo>
                  <a:lnTo>
                    <a:pt x="516" y="1259"/>
                  </a:lnTo>
                  <a:lnTo>
                    <a:pt x="452" y="1233"/>
                  </a:lnTo>
                  <a:lnTo>
                    <a:pt x="388" y="1207"/>
                  </a:lnTo>
                  <a:lnTo>
                    <a:pt x="325" y="1177"/>
                  </a:lnTo>
                  <a:lnTo>
                    <a:pt x="265" y="1145"/>
                  </a:lnTo>
                  <a:lnTo>
                    <a:pt x="222" y="1117"/>
                  </a:lnTo>
                  <a:lnTo>
                    <a:pt x="183" y="1088"/>
                  </a:lnTo>
                  <a:lnTo>
                    <a:pt x="148" y="1057"/>
                  </a:lnTo>
                  <a:lnTo>
                    <a:pt x="116" y="1024"/>
                  </a:lnTo>
                  <a:lnTo>
                    <a:pt x="87" y="988"/>
                  </a:lnTo>
                  <a:lnTo>
                    <a:pt x="62" y="949"/>
                  </a:lnTo>
                  <a:lnTo>
                    <a:pt x="43" y="909"/>
                  </a:lnTo>
                  <a:lnTo>
                    <a:pt x="28" y="866"/>
                  </a:lnTo>
                  <a:lnTo>
                    <a:pt x="18" y="820"/>
                  </a:lnTo>
                  <a:lnTo>
                    <a:pt x="12" y="771"/>
                  </a:lnTo>
                  <a:lnTo>
                    <a:pt x="13" y="719"/>
                  </a:lnTo>
                  <a:lnTo>
                    <a:pt x="19" y="665"/>
                  </a:lnTo>
                  <a:lnTo>
                    <a:pt x="29" y="614"/>
                  </a:lnTo>
                  <a:lnTo>
                    <a:pt x="45" y="568"/>
                  </a:lnTo>
                  <a:lnTo>
                    <a:pt x="63" y="524"/>
                  </a:lnTo>
                  <a:lnTo>
                    <a:pt x="87" y="484"/>
                  </a:lnTo>
                  <a:lnTo>
                    <a:pt x="113" y="446"/>
                  </a:lnTo>
                  <a:lnTo>
                    <a:pt x="144" y="412"/>
                  </a:lnTo>
                  <a:lnTo>
                    <a:pt x="180" y="380"/>
                  </a:lnTo>
                  <a:lnTo>
                    <a:pt x="219" y="353"/>
                  </a:lnTo>
                  <a:lnTo>
                    <a:pt x="261" y="327"/>
                  </a:lnTo>
                  <a:lnTo>
                    <a:pt x="306" y="304"/>
                  </a:lnTo>
                  <a:lnTo>
                    <a:pt x="356" y="285"/>
                  </a:lnTo>
                  <a:lnTo>
                    <a:pt x="381" y="275"/>
                  </a:lnTo>
                  <a:lnTo>
                    <a:pt x="401" y="267"/>
                  </a:lnTo>
                  <a:lnTo>
                    <a:pt x="415" y="261"/>
                  </a:lnTo>
                  <a:lnTo>
                    <a:pt x="426" y="253"/>
                  </a:lnTo>
                  <a:lnTo>
                    <a:pt x="433" y="243"/>
                  </a:lnTo>
                  <a:lnTo>
                    <a:pt x="437" y="231"/>
                  </a:lnTo>
                  <a:lnTo>
                    <a:pt x="439" y="215"/>
                  </a:lnTo>
                  <a:lnTo>
                    <a:pt x="440" y="194"/>
                  </a:lnTo>
                  <a:lnTo>
                    <a:pt x="440" y="168"/>
                  </a:lnTo>
                  <a:lnTo>
                    <a:pt x="440" y="123"/>
                  </a:lnTo>
                  <a:lnTo>
                    <a:pt x="440" y="79"/>
                  </a:lnTo>
                  <a:lnTo>
                    <a:pt x="443" y="54"/>
                  </a:lnTo>
                  <a:lnTo>
                    <a:pt x="446" y="36"/>
                  </a:lnTo>
                  <a:lnTo>
                    <a:pt x="452" y="21"/>
                  </a:lnTo>
                  <a:lnTo>
                    <a:pt x="462" y="11"/>
                  </a:lnTo>
                  <a:lnTo>
                    <a:pt x="475" y="6"/>
                  </a:lnTo>
                  <a:lnTo>
                    <a:pt x="495" y="2"/>
                  </a:lnTo>
                  <a:lnTo>
                    <a:pt x="519" y="0"/>
                  </a:lnTo>
                  <a:lnTo>
                    <a:pt x="580" y="0"/>
                  </a:lnTo>
                  <a:lnTo>
                    <a:pt x="61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97" name="Скругленный прямоугольник 196"/>
          <p:cNvSpPr/>
          <p:nvPr/>
        </p:nvSpPr>
        <p:spPr>
          <a:xfrm>
            <a:off x="4235950" y="4436761"/>
            <a:ext cx="1080120" cy="1345141"/>
          </a:xfrm>
          <a:prstGeom prst="roundRect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9" name="TextBox 198"/>
          <p:cNvSpPr txBox="1"/>
          <p:nvPr/>
        </p:nvSpPr>
        <p:spPr>
          <a:xfrm>
            <a:off x="4390589" y="5485740"/>
            <a:ext cx="44030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" dirty="0" smtClean="0">
                <a:solidFill>
                  <a:schemeClr val="bg1"/>
                </a:solidFill>
                <a:latin typeface="Montserrat" pitchFamily="2" charset="-52"/>
              </a:rPr>
              <a:t>10000р</a:t>
            </a:r>
            <a:endParaRPr lang="ru-RU" sz="600" dirty="0">
              <a:solidFill>
                <a:schemeClr val="bg1"/>
              </a:solidFill>
              <a:latin typeface="Montserrat" pitchFamily="2" charset="-52"/>
            </a:endParaRPr>
          </a:p>
        </p:txBody>
      </p:sp>
      <p:sp>
        <p:nvSpPr>
          <p:cNvPr id="200" name="TextBox 199"/>
          <p:cNvSpPr txBox="1"/>
          <p:nvPr/>
        </p:nvSpPr>
        <p:spPr>
          <a:xfrm>
            <a:off x="4380931" y="5200970"/>
            <a:ext cx="748923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" dirty="0" smtClean="0">
                <a:solidFill>
                  <a:schemeClr val="bg1"/>
                </a:solidFill>
                <a:latin typeface="Montserrat" pitchFamily="2" charset="-52"/>
              </a:rPr>
              <a:t>1 час 45 минут</a:t>
            </a:r>
            <a:endParaRPr lang="ru-RU" sz="600" dirty="0">
              <a:solidFill>
                <a:schemeClr val="bg1"/>
              </a:solidFill>
              <a:latin typeface="Montserrat" pitchFamily="2" charset="-52"/>
            </a:endParaRPr>
          </a:p>
        </p:txBody>
      </p:sp>
      <p:sp>
        <p:nvSpPr>
          <p:cNvPr id="201" name="TextBox 200"/>
          <p:cNvSpPr txBox="1"/>
          <p:nvPr/>
        </p:nvSpPr>
        <p:spPr>
          <a:xfrm>
            <a:off x="4376872" y="5353472"/>
            <a:ext cx="69602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" dirty="0" err="1" smtClean="0">
                <a:solidFill>
                  <a:schemeClr val="bg1"/>
                </a:solidFill>
                <a:latin typeface="Montserrat" pitchFamily="2" charset="-52"/>
              </a:rPr>
              <a:t>м.Калужская</a:t>
            </a:r>
            <a:endParaRPr lang="ru-RU" sz="600" dirty="0">
              <a:solidFill>
                <a:schemeClr val="bg1"/>
              </a:solidFill>
              <a:latin typeface="Montserrat" pitchFamily="2" charset="-52"/>
            </a:endParaRPr>
          </a:p>
        </p:txBody>
      </p:sp>
      <p:grpSp>
        <p:nvGrpSpPr>
          <p:cNvPr id="202" name="Group 677"/>
          <p:cNvGrpSpPr/>
          <p:nvPr/>
        </p:nvGrpSpPr>
        <p:grpSpPr>
          <a:xfrm>
            <a:off x="4307958" y="5208651"/>
            <a:ext cx="137424" cy="137424"/>
            <a:chOff x="5895975" y="4200525"/>
            <a:chExt cx="436563" cy="436562"/>
          </a:xfrm>
          <a:solidFill>
            <a:schemeClr val="bg1"/>
          </a:solidFill>
        </p:grpSpPr>
        <p:sp>
          <p:nvSpPr>
            <p:cNvPr id="203" name="Freeform 225"/>
            <p:cNvSpPr>
              <a:spLocks noEditPoints="1"/>
            </p:cNvSpPr>
            <p:nvPr/>
          </p:nvSpPr>
          <p:spPr bwMode="auto">
            <a:xfrm>
              <a:off x="5895975" y="4200525"/>
              <a:ext cx="436563" cy="436562"/>
            </a:xfrm>
            <a:custGeom>
              <a:avLst/>
              <a:gdLst>
                <a:gd name="T0" fmla="*/ 1829 w 3301"/>
                <a:gd name="T1" fmla="*/ 351 h 3301"/>
                <a:gd name="T2" fmla="*/ 1766 w 3301"/>
                <a:gd name="T3" fmla="*/ 558 h 3301"/>
                <a:gd name="T4" fmla="*/ 1589 w 3301"/>
                <a:gd name="T5" fmla="*/ 588 h 3301"/>
                <a:gd name="T6" fmla="*/ 1476 w 3301"/>
                <a:gd name="T7" fmla="*/ 453 h 3301"/>
                <a:gd name="T8" fmla="*/ 1469 w 3301"/>
                <a:gd name="T9" fmla="*/ 337 h 3301"/>
                <a:gd name="T10" fmla="*/ 1460 w 3301"/>
                <a:gd name="T11" fmla="*/ 333 h 3301"/>
                <a:gd name="T12" fmla="*/ 1051 w 3301"/>
                <a:gd name="T13" fmla="*/ 459 h 3301"/>
                <a:gd name="T14" fmla="*/ 656 w 3301"/>
                <a:gd name="T15" fmla="*/ 763 h 3301"/>
                <a:gd name="T16" fmla="*/ 400 w 3301"/>
                <a:gd name="T17" fmla="*/ 1195 h 3301"/>
                <a:gd name="T18" fmla="*/ 334 w 3301"/>
                <a:gd name="T19" fmla="*/ 1460 h 3301"/>
                <a:gd name="T20" fmla="*/ 453 w 3301"/>
                <a:gd name="T21" fmla="*/ 1475 h 3301"/>
                <a:gd name="T22" fmla="*/ 588 w 3301"/>
                <a:gd name="T23" fmla="*/ 1589 h 3301"/>
                <a:gd name="T24" fmla="*/ 558 w 3301"/>
                <a:gd name="T25" fmla="*/ 1765 h 3301"/>
                <a:gd name="T26" fmla="*/ 357 w 3301"/>
                <a:gd name="T27" fmla="*/ 1828 h 3301"/>
                <a:gd name="T28" fmla="*/ 335 w 3301"/>
                <a:gd name="T29" fmla="*/ 1849 h 3301"/>
                <a:gd name="T30" fmla="*/ 519 w 3301"/>
                <a:gd name="T31" fmla="*/ 2348 h 3301"/>
                <a:gd name="T32" fmla="*/ 873 w 3301"/>
                <a:gd name="T33" fmla="*/ 2730 h 3301"/>
                <a:gd name="T34" fmla="*/ 1354 w 3301"/>
                <a:gd name="T35" fmla="*/ 2947 h 3301"/>
                <a:gd name="T36" fmla="*/ 1471 w 3301"/>
                <a:gd name="T37" fmla="*/ 2954 h 3301"/>
                <a:gd name="T38" fmla="*/ 1514 w 3301"/>
                <a:gd name="T39" fmla="*/ 2765 h 3301"/>
                <a:gd name="T40" fmla="*/ 1682 w 3301"/>
                <a:gd name="T41" fmla="*/ 2705 h 3301"/>
                <a:gd name="T42" fmla="*/ 1818 w 3301"/>
                <a:gd name="T43" fmla="*/ 2817 h 3301"/>
                <a:gd name="T44" fmla="*/ 1837 w 3301"/>
                <a:gd name="T45" fmla="*/ 2964 h 3301"/>
                <a:gd name="T46" fmla="*/ 2102 w 3301"/>
                <a:gd name="T47" fmla="*/ 2902 h 3301"/>
                <a:gd name="T48" fmla="*/ 2533 w 3301"/>
                <a:gd name="T49" fmla="*/ 2644 h 3301"/>
                <a:gd name="T50" fmla="*/ 2839 w 3301"/>
                <a:gd name="T51" fmla="*/ 2249 h 3301"/>
                <a:gd name="T52" fmla="*/ 2968 w 3301"/>
                <a:gd name="T53" fmla="*/ 1839 h 3301"/>
                <a:gd name="T54" fmla="*/ 2848 w 3301"/>
                <a:gd name="T55" fmla="*/ 1825 h 3301"/>
                <a:gd name="T56" fmla="*/ 2713 w 3301"/>
                <a:gd name="T57" fmla="*/ 1712 h 3301"/>
                <a:gd name="T58" fmla="*/ 2744 w 3301"/>
                <a:gd name="T59" fmla="*/ 1535 h 3301"/>
                <a:gd name="T60" fmla="*/ 2950 w 3301"/>
                <a:gd name="T61" fmla="*/ 1472 h 3301"/>
                <a:gd name="T62" fmla="*/ 2966 w 3301"/>
                <a:gd name="T63" fmla="*/ 1457 h 3301"/>
                <a:gd name="T64" fmla="*/ 2796 w 3301"/>
                <a:gd name="T65" fmla="*/ 971 h 3301"/>
                <a:gd name="T66" fmla="*/ 2464 w 3301"/>
                <a:gd name="T67" fmla="*/ 594 h 3301"/>
                <a:gd name="T68" fmla="*/ 2011 w 3301"/>
                <a:gd name="T69" fmla="*/ 368 h 3301"/>
                <a:gd name="T70" fmla="*/ 1947 w 3301"/>
                <a:gd name="T71" fmla="*/ 26 h 3301"/>
                <a:gd name="T72" fmla="*/ 2484 w 3301"/>
                <a:gd name="T73" fmla="*/ 225 h 3301"/>
                <a:gd name="T74" fmla="*/ 2913 w 3301"/>
                <a:gd name="T75" fmla="*/ 587 h 3301"/>
                <a:gd name="T76" fmla="*/ 3198 w 3301"/>
                <a:gd name="T77" fmla="*/ 1075 h 3301"/>
                <a:gd name="T78" fmla="*/ 3301 w 3301"/>
                <a:gd name="T79" fmla="*/ 1650 h 3301"/>
                <a:gd name="T80" fmla="*/ 3198 w 3301"/>
                <a:gd name="T81" fmla="*/ 2226 h 3301"/>
                <a:gd name="T82" fmla="*/ 2913 w 3301"/>
                <a:gd name="T83" fmla="*/ 2714 h 3301"/>
                <a:gd name="T84" fmla="*/ 2484 w 3301"/>
                <a:gd name="T85" fmla="*/ 3075 h 3301"/>
                <a:gd name="T86" fmla="*/ 1947 w 3301"/>
                <a:gd name="T87" fmla="*/ 3275 h 3301"/>
                <a:gd name="T88" fmla="*/ 1354 w 3301"/>
                <a:gd name="T89" fmla="*/ 3275 h 3301"/>
                <a:gd name="T90" fmla="*/ 818 w 3301"/>
                <a:gd name="T91" fmla="*/ 3075 h 3301"/>
                <a:gd name="T92" fmla="*/ 388 w 3301"/>
                <a:gd name="T93" fmla="*/ 2714 h 3301"/>
                <a:gd name="T94" fmla="*/ 104 w 3301"/>
                <a:gd name="T95" fmla="*/ 2226 h 3301"/>
                <a:gd name="T96" fmla="*/ 0 w 3301"/>
                <a:gd name="T97" fmla="*/ 1650 h 3301"/>
                <a:gd name="T98" fmla="*/ 104 w 3301"/>
                <a:gd name="T99" fmla="*/ 1075 h 3301"/>
                <a:gd name="T100" fmla="*/ 388 w 3301"/>
                <a:gd name="T101" fmla="*/ 587 h 3301"/>
                <a:gd name="T102" fmla="*/ 818 w 3301"/>
                <a:gd name="T103" fmla="*/ 225 h 3301"/>
                <a:gd name="T104" fmla="*/ 1354 w 3301"/>
                <a:gd name="T105" fmla="*/ 26 h 33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3301" h="3301">
                  <a:moveTo>
                    <a:pt x="1838" y="333"/>
                  </a:moveTo>
                  <a:lnTo>
                    <a:pt x="1837" y="333"/>
                  </a:lnTo>
                  <a:lnTo>
                    <a:pt x="1835" y="334"/>
                  </a:lnTo>
                  <a:lnTo>
                    <a:pt x="1832" y="338"/>
                  </a:lnTo>
                  <a:lnTo>
                    <a:pt x="1830" y="343"/>
                  </a:lnTo>
                  <a:lnTo>
                    <a:pt x="1829" y="351"/>
                  </a:lnTo>
                  <a:lnTo>
                    <a:pt x="1829" y="421"/>
                  </a:lnTo>
                  <a:lnTo>
                    <a:pt x="1826" y="453"/>
                  </a:lnTo>
                  <a:lnTo>
                    <a:pt x="1818" y="484"/>
                  </a:lnTo>
                  <a:lnTo>
                    <a:pt x="1804" y="512"/>
                  </a:lnTo>
                  <a:lnTo>
                    <a:pt x="1787" y="536"/>
                  </a:lnTo>
                  <a:lnTo>
                    <a:pt x="1766" y="558"/>
                  </a:lnTo>
                  <a:lnTo>
                    <a:pt x="1741" y="575"/>
                  </a:lnTo>
                  <a:lnTo>
                    <a:pt x="1712" y="588"/>
                  </a:lnTo>
                  <a:lnTo>
                    <a:pt x="1682" y="597"/>
                  </a:lnTo>
                  <a:lnTo>
                    <a:pt x="1651" y="599"/>
                  </a:lnTo>
                  <a:lnTo>
                    <a:pt x="1619" y="597"/>
                  </a:lnTo>
                  <a:lnTo>
                    <a:pt x="1589" y="588"/>
                  </a:lnTo>
                  <a:lnTo>
                    <a:pt x="1560" y="575"/>
                  </a:lnTo>
                  <a:lnTo>
                    <a:pt x="1536" y="558"/>
                  </a:lnTo>
                  <a:lnTo>
                    <a:pt x="1514" y="536"/>
                  </a:lnTo>
                  <a:lnTo>
                    <a:pt x="1497" y="512"/>
                  </a:lnTo>
                  <a:lnTo>
                    <a:pt x="1484" y="484"/>
                  </a:lnTo>
                  <a:lnTo>
                    <a:pt x="1476" y="453"/>
                  </a:lnTo>
                  <a:lnTo>
                    <a:pt x="1473" y="421"/>
                  </a:lnTo>
                  <a:lnTo>
                    <a:pt x="1473" y="350"/>
                  </a:lnTo>
                  <a:lnTo>
                    <a:pt x="1472" y="345"/>
                  </a:lnTo>
                  <a:lnTo>
                    <a:pt x="1472" y="341"/>
                  </a:lnTo>
                  <a:lnTo>
                    <a:pt x="1470" y="339"/>
                  </a:lnTo>
                  <a:lnTo>
                    <a:pt x="1469" y="337"/>
                  </a:lnTo>
                  <a:lnTo>
                    <a:pt x="1467" y="334"/>
                  </a:lnTo>
                  <a:lnTo>
                    <a:pt x="1465" y="334"/>
                  </a:lnTo>
                  <a:lnTo>
                    <a:pt x="1464" y="333"/>
                  </a:lnTo>
                  <a:lnTo>
                    <a:pt x="1462" y="333"/>
                  </a:lnTo>
                  <a:lnTo>
                    <a:pt x="1461" y="333"/>
                  </a:lnTo>
                  <a:lnTo>
                    <a:pt x="1460" y="333"/>
                  </a:lnTo>
                  <a:lnTo>
                    <a:pt x="1460" y="333"/>
                  </a:lnTo>
                  <a:lnTo>
                    <a:pt x="1373" y="349"/>
                  </a:lnTo>
                  <a:lnTo>
                    <a:pt x="1288" y="369"/>
                  </a:lnTo>
                  <a:lnTo>
                    <a:pt x="1207" y="394"/>
                  </a:lnTo>
                  <a:lnTo>
                    <a:pt x="1127" y="424"/>
                  </a:lnTo>
                  <a:lnTo>
                    <a:pt x="1051" y="459"/>
                  </a:lnTo>
                  <a:lnTo>
                    <a:pt x="977" y="499"/>
                  </a:lnTo>
                  <a:lnTo>
                    <a:pt x="906" y="544"/>
                  </a:lnTo>
                  <a:lnTo>
                    <a:pt x="838" y="592"/>
                  </a:lnTo>
                  <a:lnTo>
                    <a:pt x="774" y="645"/>
                  </a:lnTo>
                  <a:lnTo>
                    <a:pt x="713" y="702"/>
                  </a:lnTo>
                  <a:lnTo>
                    <a:pt x="656" y="763"/>
                  </a:lnTo>
                  <a:lnTo>
                    <a:pt x="602" y="827"/>
                  </a:lnTo>
                  <a:lnTo>
                    <a:pt x="553" y="895"/>
                  </a:lnTo>
                  <a:lnTo>
                    <a:pt x="508" y="965"/>
                  </a:lnTo>
                  <a:lnTo>
                    <a:pt x="467" y="1039"/>
                  </a:lnTo>
                  <a:lnTo>
                    <a:pt x="431" y="1115"/>
                  </a:lnTo>
                  <a:lnTo>
                    <a:pt x="400" y="1195"/>
                  </a:lnTo>
                  <a:lnTo>
                    <a:pt x="374" y="1275"/>
                  </a:lnTo>
                  <a:lnTo>
                    <a:pt x="353" y="1360"/>
                  </a:lnTo>
                  <a:lnTo>
                    <a:pt x="336" y="1446"/>
                  </a:lnTo>
                  <a:lnTo>
                    <a:pt x="335" y="1450"/>
                  </a:lnTo>
                  <a:lnTo>
                    <a:pt x="334" y="1455"/>
                  </a:lnTo>
                  <a:lnTo>
                    <a:pt x="334" y="1460"/>
                  </a:lnTo>
                  <a:lnTo>
                    <a:pt x="336" y="1465"/>
                  </a:lnTo>
                  <a:lnTo>
                    <a:pt x="339" y="1469"/>
                  </a:lnTo>
                  <a:lnTo>
                    <a:pt x="347" y="1471"/>
                  </a:lnTo>
                  <a:lnTo>
                    <a:pt x="357" y="1472"/>
                  </a:lnTo>
                  <a:lnTo>
                    <a:pt x="421" y="1472"/>
                  </a:lnTo>
                  <a:lnTo>
                    <a:pt x="453" y="1475"/>
                  </a:lnTo>
                  <a:lnTo>
                    <a:pt x="484" y="1483"/>
                  </a:lnTo>
                  <a:lnTo>
                    <a:pt x="512" y="1497"/>
                  </a:lnTo>
                  <a:lnTo>
                    <a:pt x="536" y="1514"/>
                  </a:lnTo>
                  <a:lnTo>
                    <a:pt x="558" y="1535"/>
                  </a:lnTo>
                  <a:lnTo>
                    <a:pt x="575" y="1560"/>
                  </a:lnTo>
                  <a:lnTo>
                    <a:pt x="588" y="1589"/>
                  </a:lnTo>
                  <a:lnTo>
                    <a:pt x="597" y="1619"/>
                  </a:lnTo>
                  <a:lnTo>
                    <a:pt x="599" y="1650"/>
                  </a:lnTo>
                  <a:lnTo>
                    <a:pt x="597" y="1682"/>
                  </a:lnTo>
                  <a:lnTo>
                    <a:pt x="588" y="1712"/>
                  </a:lnTo>
                  <a:lnTo>
                    <a:pt x="575" y="1741"/>
                  </a:lnTo>
                  <a:lnTo>
                    <a:pt x="558" y="1765"/>
                  </a:lnTo>
                  <a:lnTo>
                    <a:pt x="536" y="1787"/>
                  </a:lnTo>
                  <a:lnTo>
                    <a:pt x="512" y="1804"/>
                  </a:lnTo>
                  <a:lnTo>
                    <a:pt x="484" y="1817"/>
                  </a:lnTo>
                  <a:lnTo>
                    <a:pt x="453" y="1825"/>
                  </a:lnTo>
                  <a:lnTo>
                    <a:pt x="421" y="1828"/>
                  </a:lnTo>
                  <a:lnTo>
                    <a:pt x="357" y="1828"/>
                  </a:lnTo>
                  <a:lnTo>
                    <a:pt x="346" y="1829"/>
                  </a:lnTo>
                  <a:lnTo>
                    <a:pt x="339" y="1832"/>
                  </a:lnTo>
                  <a:lnTo>
                    <a:pt x="335" y="1836"/>
                  </a:lnTo>
                  <a:lnTo>
                    <a:pt x="334" y="1840"/>
                  </a:lnTo>
                  <a:lnTo>
                    <a:pt x="334" y="1845"/>
                  </a:lnTo>
                  <a:lnTo>
                    <a:pt x="335" y="1849"/>
                  </a:lnTo>
                  <a:lnTo>
                    <a:pt x="352" y="1938"/>
                  </a:lnTo>
                  <a:lnTo>
                    <a:pt x="375" y="2026"/>
                  </a:lnTo>
                  <a:lnTo>
                    <a:pt x="402" y="2110"/>
                  </a:lnTo>
                  <a:lnTo>
                    <a:pt x="436" y="2192"/>
                  </a:lnTo>
                  <a:lnTo>
                    <a:pt x="474" y="2271"/>
                  </a:lnTo>
                  <a:lnTo>
                    <a:pt x="519" y="2348"/>
                  </a:lnTo>
                  <a:lnTo>
                    <a:pt x="567" y="2421"/>
                  </a:lnTo>
                  <a:lnTo>
                    <a:pt x="619" y="2490"/>
                  </a:lnTo>
                  <a:lnTo>
                    <a:pt x="677" y="2557"/>
                  </a:lnTo>
                  <a:lnTo>
                    <a:pt x="738" y="2618"/>
                  </a:lnTo>
                  <a:lnTo>
                    <a:pt x="804" y="2675"/>
                  </a:lnTo>
                  <a:lnTo>
                    <a:pt x="873" y="2730"/>
                  </a:lnTo>
                  <a:lnTo>
                    <a:pt x="946" y="2778"/>
                  </a:lnTo>
                  <a:lnTo>
                    <a:pt x="1022" y="2822"/>
                  </a:lnTo>
                  <a:lnTo>
                    <a:pt x="1101" y="2862"/>
                  </a:lnTo>
                  <a:lnTo>
                    <a:pt x="1183" y="2896"/>
                  </a:lnTo>
                  <a:lnTo>
                    <a:pt x="1267" y="2924"/>
                  </a:lnTo>
                  <a:lnTo>
                    <a:pt x="1354" y="2947"/>
                  </a:lnTo>
                  <a:lnTo>
                    <a:pt x="1443" y="2964"/>
                  </a:lnTo>
                  <a:lnTo>
                    <a:pt x="1448" y="2965"/>
                  </a:lnTo>
                  <a:lnTo>
                    <a:pt x="1456" y="2965"/>
                  </a:lnTo>
                  <a:lnTo>
                    <a:pt x="1462" y="2963"/>
                  </a:lnTo>
                  <a:lnTo>
                    <a:pt x="1467" y="2960"/>
                  </a:lnTo>
                  <a:lnTo>
                    <a:pt x="1471" y="2954"/>
                  </a:lnTo>
                  <a:lnTo>
                    <a:pt x="1473" y="2944"/>
                  </a:lnTo>
                  <a:lnTo>
                    <a:pt x="1473" y="2880"/>
                  </a:lnTo>
                  <a:lnTo>
                    <a:pt x="1476" y="2848"/>
                  </a:lnTo>
                  <a:lnTo>
                    <a:pt x="1484" y="2817"/>
                  </a:lnTo>
                  <a:lnTo>
                    <a:pt x="1497" y="2790"/>
                  </a:lnTo>
                  <a:lnTo>
                    <a:pt x="1514" y="2765"/>
                  </a:lnTo>
                  <a:lnTo>
                    <a:pt x="1536" y="2744"/>
                  </a:lnTo>
                  <a:lnTo>
                    <a:pt x="1560" y="2726"/>
                  </a:lnTo>
                  <a:lnTo>
                    <a:pt x="1589" y="2713"/>
                  </a:lnTo>
                  <a:lnTo>
                    <a:pt x="1619" y="2705"/>
                  </a:lnTo>
                  <a:lnTo>
                    <a:pt x="1651" y="2702"/>
                  </a:lnTo>
                  <a:lnTo>
                    <a:pt x="1682" y="2705"/>
                  </a:lnTo>
                  <a:lnTo>
                    <a:pt x="1712" y="2713"/>
                  </a:lnTo>
                  <a:lnTo>
                    <a:pt x="1741" y="2726"/>
                  </a:lnTo>
                  <a:lnTo>
                    <a:pt x="1766" y="2744"/>
                  </a:lnTo>
                  <a:lnTo>
                    <a:pt x="1787" y="2765"/>
                  </a:lnTo>
                  <a:lnTo>
                    <a:pt x="1804" y="2790"/>
                  </a:lnTo>
                  <a:lnTo>
                    <a:pt x="1818" y="2817"/>
                  </a:lnTo>
                  <a:lnTo>
                    <a:pt x="1826" y="2848"/>
                  </a:lnTo>
                  <a:lnTo>
                    <a:pt x="1829" y="2880"/>
                  </a:lnTo>
                  <a:lnTo>
                    <a:pt x="1829" y="2944"/>
                  </a:lnTo>
                  <a:lnTo>
                    <a:pt x="1830" y="2954"/>
                  </a:lnTo>
                  <a:lnTo>
                    <a:pt x="1833" y="2961"/>
                  </a:lnTo>
                  <a:lnTo>
                    <a:pt x="1837" y="2964"/>
                  </a:lnTo>
                  <a:lnTo>
                    <a:pt x="1843" y="2965"/>
                  </a:lnTo>
                  <a:lnTo>
                    <a:pt x="1848" y="2965"/>
                  </a:lnTo>
                  <a:lnTo>
                    <a:pt x="1852" y="2965"/>
                  </a:lnTo>
                  <a:lnTo>
                    <a:pt x="1938" y="2949"/>
                  </a:lnTo>
                  <a:lnTo>
                    <a:pt x="2022" y="2928"/>
                  </a:lnTo>
                  <a:lnTo>
                    <a:pt x="2102" y="2902"/>
                  </a:lnTo>
                  <a:lnTo>
                    <a:pt x="2181" y="2870"/>
                  </a:lnTo>
                  <a:lnTo>
                    <a:pt x="2257" y="2834"/>
                  </a:lnTo>
                  <a:lnTo>
                    <a:pt x="2331" y="2793"/>
                  </a:lnTo>
                  <a:lnTo>
                    <a:pt x="2401" y="2748"/>
                  </a:lnTo>
                  <a:lnTo>
                    <a:pt x="2469" y="2699"/>
                  </a:lnTo>
                  <a:lnTo>
                    <a:pt x="2533" y="2644"/>
                  </a:lnTo>
                  <a:lnTo>
                    <a:pt x="2594" y="2587"/>
                  </a:lnTo>
                  <a:lnTo>
                    <a:pt x="2651" y="2526"/>
                  </a:lnTo>
                  <a:lnTo>
                    <a:pt x="2705" y="2462"/>
                  </a:lnTo>
                  <a:lnTo>
                    <a:pt x="2753" y="2393"/>
                  </a:lnTo>
                  <a:lnTo>
                    <a:pt x="2798" y="2323"/>
                  </a:lnTo>
                  <a:lnTo>
                    <a:pt x="2839" y="2249"/>
                  </a:lnTo>
                  <a:lnTo>
                    <a:pt x="2874" y="2173"/>
                  </a:lnTo>
                  <a:lnTo>
                    <a:pt x="2905" y="2093"/>
                  </a:lnTo>
                  <a:lnTo>
                    <a:pt x="2931" y="2012"/>
                  </a:lnTo>
                  <a:lnTo>
                    <a:pt x="2951" y="1928"/>
                  </a:lnTo>
                  <a:lnTo>
                    <a:pt x="2966" y="1842"/>
                  </a:lnTo>
                  <a:lnTo>
                    <a:pt x="2968" y="1839"/>
                  </a:lnTo>
                  <a:lnTo>
                    <a:pt x="2966" y="1836"/>
                  </a:lnTo>
                  <a:lnTo>
                    <a:pt x="2963" y="1832"/>
                  </a:lnTo>
                  <a:lnTo>
                    <a:pt x="2957" y="1830"/>
                  </a:lnTo>
                  <a:lnTo>
                    <a:pt x="2947" y="1829"/>
                  </a:lnTo>
                  <a:lnTo>
                    <a:pt x="2880" y="1828"/>
                  </a:lnTo>
                  <a:lnTo>
                    <a:pt x="2848" y="1825"/>
                  </a:lnTo>
                  <a:lnTo>
                    <a:pt x="2817" y="1817"/>
                  </a:lnTo>
                  <a:lnTo>
                    <a:pt x="2790" y="1804"/>
                  </a:lnTo>
                  <a:lnTo>
                    <a:pt x="2765" y="1787"/>
                  </a:lnTo>
                  <a:lnTo>
                    <a:pt x="2744" y="1765"/>
                  </a:lnTo>
                  <a:lnTo>
                    <a:pt x="2726" y="1741"/>
                  </a:lnTo>
                  <a:lnTo>
                    <a:pt x="2713" y="1712"/>
                  </a:lnTo>
                  <a:lnTo>
                    <a:pt x="2705" y="1682"/>
                  </a:lnTo>
                  <a:lnTo>
                    <a:pt x="2702" y="1650"/>
                  </a:lnTo>
                  <a:lnTo>
                    <a:pt x="2705" y="1619"/>
                  </a:lnTo>
                  <a:lnTo>
                    <a:pt x="2713" y="1589"/>
                  </a:lnTo>
                  <a:lnTo>
                    <a:pt x="2726" y="1560"/>
                  </a:lnTo>
                  <a:lnTo>
                    <a:pt x="2744" y="1535"/>
                  </a:lnTo>
                  <a:lnTo>
                    <a:pt x="2765" y="1514"/>
                  </a:lnTo>
                  <a:lnTo>
                    <a:pt x="2790" y="1497"/>
                  </a:lnTo>
                  <a:lnTo>
                    <a:pt x="2817" y="1483"/>
                  </a:lnTo>
                  <a:lnTo>
                    <a:pt x="2848" y="1475"/>
                  </a:lnTo>
                  <a:lnTo>
                    <a:pt x="2880" y="1472"/>
                  </a:lnTo>
                  <a:lnTo>
                    <a:pt x="2950" y="1472"/>
                  </a:lnTo>
                  <a:lnTo>
                    <a:pt x="2958" y="1472"/>
                  </a:lnTo>
                  <a:lnTo>
                    <a:pt x="2963" y="1469"/>
                  </a:lnTo>
                  <a:lnTo>
                    <a:pt x="2966" y="1466"/>
                  </a:lnTo>
                  <a:lnTo>
                    <a:pt x="2968" y="1463"/>
                  </a:lnTo>
                  <a:lnTo>
                    <a:pt x="2968" y="1460"/>
                  </a:lnTo>
                  <a:lnTo>
                    <a:pt x="2966" y="1457"/>
                  </a:lnTo>
                  <a:lnTo>
                    <a:pt x="2951" y="1370"/>
                  </a:lnTo>
                  <a:lnTo>
                    <a:pt x="2930" y="1285"/>
                  </a:lnTo>
                  <a:lnTo>
                    <a:pt x="2904" y="1203"/>
                  </a:lnTo>
                  <a:lnTo>
                    <a:pt x="2873" y="1123"/>
                  </a:lnTo>
                  <a:lnTo>
                    <a:pt x="2837" y="1046"/>
                  </a:lnTo>
                  <a:lnTo>
                    <a:pt x="2796" y="971"/>
                  </a:lnTo>
                  <a:lnTo>
                    <a:pt x="2751" y="900"/>
                  </a:lnTo>
                  <a:lnTo>
                    <a:pt x="2702" y="831"/>
                  </a:lnTo>
                  <a:lnTo>
                    <a:pt x="2648" y="767"/>
                  </a:lnTo>
                  <a:lnTo>
                    <a:pt x="2590" y="705"/>
                  </a:lnTo>
                  <a:lnTo>
                    <a:pt x="2529" y="648"/>
                  </a:lnTo>
                  <a:lnTo>
                    <a:pt x="2464" y="594"/>
                  </a:lnTo>
                  <a:lnTo>
                    <a:pt x="2395" y="545"/>
                  </a:lnTo>
                  <a:lnTo>
                    <a:pt x="2325" y="501"/>
                  </a:lnTo>
                  <a:lnTo>
                    <a:pt x="2250" y="460"/>
                  </a:lnTo>
                  <a:lnTo>
                    <a:pt x="2173" y="424"/>
                  </a:lnTo>
                  <a:lnTo>
                    <a:pt x="2092" y="394"/>
                  </a:lnTo>
                  <a:lnTo>
                    <a:pt x="2011" y="368"/>
                  </a:lnTo>
                  <a:lnTo>
                    <a:pt x="1925" y="348"/>
                  </a:lnTo>
                  <a:lnTo>
                    <a:pt x="1838" y="333"/>
                  </a:lnTo>
                  <a:close/>
                  <a:moveTo>
                    <a:pt x="1651" y="0"/>
                  </a:moveTo>
                  <a:lnTo>
                    <a:pt x="1752" y="3"/>
                  </a:lnTo>
                  <a:lnTo>
                    <a:pt x="1850" y="12"/>
                  </a:lnTo>
                  <a:lnTo>
                    <a:pt x="1947" y="26"/>
                  </a:lnTo>
                  <a:lnTo>
                    <a:pt x="2043" y="46"/>
                  </a:lnTo>
                  <a:lnTo>
                    <a:pt x="2135" y="73"/>
                  </a:lnTo>
                  <a:lnTo>
                    <a:pt x="2226" y="103"/>
                  </a:lnTo>
                  <a:lnTo>
                    <a:pt x="2315" y="139"/>
                  </a:lnTo>
                  <a:lnTo>
                    <a:pt x="2400" y="179"/>
                  </a:lnTo>
                  <a:lnTo>
                    <a:pt x="2484" y="225"/>
                  </a:lnTo>
                  <a:lnTo>
                    <a:pt x="2564" y="275"/>
                  </a:lnTo>
                  <a:lnTo>
                    <a:pt x="2640" y="329"/>
                  </a:lnTo>
                  <a:lnTo>
                    <a:pt x="2714" y="388"/>
                  </a:lnTo>
                  <a:lnTo>
                    <a:pt x="2784" y="450"/>
                  </a:lnTo>
                  <a:lnTo>
                    <a:pt x="2851" y="517"/>
                  </a:lnTo>
                  <a:lnTo>
                    <a:pt x="2913" y="587"/>
                  </a:lnTo>
                  <a:lnTo>
                    <a:pt x="2972" y="661"/>
                  </a:lnTo>
                  <a:lnTo>
                    <a:pt x="3026" y="737"/>
                  </a:lnTo>
                  <a:lnTo>
                    <a:pt x="3076" y="817"/>
                  </a:lnTo>
                  <a:lnTo>
                    <a:pt x="3122" y="901"/>
                  </a:lnTo>
                  <a:lnTo>
                    <a:pt x="3162" y="986"/>
                  </a:lnTo>
                  <a:lnTo>
                    <a:pt x="3198" y="1075"/>
                  </a:lnTo>
                  <a:lnTo>
                    <a:pt x="3228" y="1165"/>
                  </a:lnTo>
                  <a:lnTo>
                    <a:pt x="3255" y="1258"/>
                  </a:lnTo>
                  <a:lnTo>
                    <a:pt x="3275" y="1354"/>
                  </a:lnTo>
                  <a:lnTo>
                    <a:pt x="3290" y="1451"/>
                  </a:lnTo>
                  <a:lnTo>
                    <a:pt x="3298" y="1550"/>
                  </a:lnTo>
                  <a:lnTo>
                    <a:pt x="3301" y="1650"/>
                  </a:lnTo>
                  <a:lnTo>
                    <a:pt x="3298" y="1751"/>
                  </a:lnTo>
                  <a:lnTo>
                    <a:pt x="3290" y="1849"/>
                  </a:lnTo>
                  <a:lnTo>
                    <a:pt x="3275" y="1947"/>
                  </a:lnTo>
                  <a:lnTo>
                    <a:pt x="3255" y="2042"/>
                  </a:lnTo>
                  <a:lnTo>
                    <a:pt x="3228" y="2135"/>
                  </a:lnTo>
                  <a:lnTo>
                    <a:pt x="3198" y="2226"/>
                  </a:lnTo>
                  <a:lnTo>
                    <a:pt x="3162" y="2315"/>
                  </a:lnTo>
                  <a:lnTo>
                    <a:pt x="3122" y="2400"/>
                  </a:lnTo>
                  <a:lnTo>
                    <a:pt x="3076" y="2483"/>
                  </a:lnTo>
                  <a:lnTo>
                    <a:pt x="3026" y="2564"/>
                  </a:lnTo>
                  <a:lnTo>
                    <a:pt x="2972" y="2640"/>
                  </a:lnTo>
                  <a:lnTo>
                    <a:pt x="2913" y="2714"/>
                  </a:lnTo>
                  <a:lnTo>
                    <a:pt x="2851" y="2784"/>
                  </a:lnTo>
                  <a:lnTo>
                    <a:pt x="2784" y="2851"/>
                  </a:lnTo>
                  <a:lnTo>
                    <a:pt x="2714" y="2913"/>
                  </a:lnTo>
                  <a:lnTo>
                    <a:pt x="2640" y="2972"/>
                  </a:lnTo>
                  <a:lnTo>
                    <a:pt x="2564" y="3026"/>
                  </a:lnTo>
                  <a:lnTo>
                    <a:pt x="2484" y="3075"/>
                  </a:lnTo>
                  <a:lnTo>
                    <a:pt x="2400" y="3121"/>
                  </a:lnTo>
                  <a:lnTo>
                    <a:pt x="2315" y="3162"/>
                  </a:lnTo>
                  <a:lnTo>
                    <a:pt x="2226" y="3198"/>
                  </a:lnTo>
                  <a:lnTo>
                    <a:pt x="2135" y="3228"/>
                  </a:lnTo>
                  <a:lnTo>
                    <a:pt x="2043" y="3255"/>
                  </a:lnTo>
                  <a:lnTo>
                    <a:pt x="1947" y="3275"/>
                  </a:lnTo>
                  <a:lnTo>
                    <a:pt x="1850" y="3289"/>
                  </a:lnTo>
                  <a:lnTo>
                    <a:pt x="1752" y="3298"/>
                  </a:lnTo>
                  <a:lnTo>
                    <a:pt x="1651" y="3301"/>
                  </a:lnTo>
                  <a:lnTo>
                    <a:pt x="1550" y="3298"/>
                  </a:lnTo>
                  <a:lnTo>
                    <a:pt x="1452" y="3289"/>
                  </a:lnTo>
                  <a:lnTo>
                    <a:pt x="1354" y="3275"/>
                  </a:lnTo>
                  <a:lnTo>
                    <a:pt x="1259" y="3255"/>
                  </a:lnTo>
                  <a:lnTo>
                    <a:pt x="1165" y="3228"/>
                  </a:lnTo>
                  <a:lnTo>
                    <a:pt x="1075" y="3198"/>
                  </a:lnTo>
                  <a:lnTo>
                    <a:pt x="986" y="3162"/>
                  </a:lnTo>
                  <a:lnTo>
                    <a:pt x="901" y="3121"/>
                  </a:lnTo>
                  <a:lnTo>
                    <a:pt x="818" y="3075"/>
                  </a:lnTo>
                  <a:lnTo>
                    <a:pt x="737" y="3026"/>
                  </a:lnTo>
                  <a:lnTo>
                    <a:pt x="661" y="2972"/>
                  </a:lnTo>
                  <a:lnTo>
                    <a:pt x="587" y="2913"/>
                  </a:lnTo>
                  <a:lnTo>
                    <a:pt x="517" y="2851"/>
                  </a:lnTo>
                  <a:lnTo>
                    <a:pt x="450" y="2784"/>
                  </a:lnTo>
                  <a:lnTo>
                    <a:pt x="388" y="2714"/>
                  </a:lnTo>
                  <a:lnTo>
                    <a:pt x="329" y="2640"/>
                  </a:lnTo>
                  <a:lnTo>
                    <a:pt x="275" y="2564"/>
                  </a:lnTo>
                  <a:lnTo>
                    <a:pt x="226" y="2483"/>
                  </a:lnTo>
                  <a:lnTo>
                    <a:pt x="180" y="2400"/>
                  </a:lnTo>
                  <a:lnTo>
                    <a:pt x="139" y="2315"/>
                  </a:lnTo>
                  <a:lnTo>
                    <a:pt x="104" y="2226"/>
                  </a:lnTo>
                  <a:lnTo>
                    <a:pt x="73" y="2135"/>
                  </a:lnTo>
                  <a:lnTo>
                    <a:pt x="46" y="2042"/>
                  </a:lnTo>
                  <a:lnTo>
                    <a:pt x="26" y="1947"/>
                  </a:lnTo>
                  <a:lnTo>
                    <a:pt x="12" y="1849"/>
                  </a:lnTo>
                  <a:lnTo>
                    <a:pt x="3" y="1751"/>
                  </a:lnTo>
                  <a:lnTo>
                    <a:pt x="0" y="1650"/>
                  </a:lnTo>
                  <a:lnTo>
                    <a:pt x="3" y="1550"/>
                  </a:lnTo>
                  <a:lnTo>
                    <a:pt x="12" y="1451"/>
                  </a:lnTo>
                  <a:lnTo>
                    <a:pt x="26" y="1354"/>
                  </a:lnTo>
                  <a:lnTo>
                    <a:pt x="46" y="1258"/>
                  </a:lnTo>
                  <a:lnTo>
                    <a:pt x="73" y="1165"/>
                  </a:lnTo>
                  <a:lnTo>
                    <a:pt x="104" y="1075"/>
                  </a:lnTo>
                  <a:lnTo>
                    <a:pt x="139" y="986"/>
                  </a:lnTo>
                  <a:lnTo>
                    <a:pt x="180" y="901"/>
                  </a:lnTo>
                  <a:lnTo>
                    <a:pt x="226" y="817"/>
                  </a:lnTo>
                  <a:lnTo>
                    <a:pt x="275" y="737"/>
                  </a:lnTo>
                  <a:lnTo>
                    <a:pt x="329" y="661"/>
                  </a:lnTo>
                  <a:lnTo>
                    <a:pt x="388" y="587"/>
                  </a:lnTo>
                  <a:lnTo>
                    <a:pt x="450" y="517"/>
                  </a:lnTo>
                  <a:lnTo>
                    <a:pt x="517" y="450"/>
                  </a:lnTo>
                  <a:lnTo>
                    <a:pt x="587" y="388"/>
                  </a:lnTo>
                  <a:lnTo>
                    <a:pt x="661" y="329"/>
                  </a:lnTo>
                  <a:lnTo>
                    <a:pt x="737" y="275"/>
                  </a:lnTo>
                  <a:lnTo>
                    <a:pt x="818" y="225"/>
                  </a:lnTo>
                  <a:lnTo>
                    <a:pt x="901" y="179"/>
                  </a:lnTo>
                  <a:lnTo>
                    <a:pt x="986" y="139"/>
                  </a:lnTo>
                  <a:lnTo>
                    <a:pt x="1075" y="103"/>
                  </a:lnTo>
                  <a:lnTo>
                    <a:pt x="1165" y="73"/>
                  </a:lnTo>
                  <a:lnTo>
                    <a:pt x="1259" y="46"/>
                  </a:lnTo>
                  <a:lnTo>
                    <a:pt x="1354" y="26"/>
                  </a:lnTo>
                  <a:lnTo>
                    <a:pt x="1452" y="12"/>
                  </a:lnTo>
                  <a:lnTo>
                    <a:pt x="1550" y="3"/>
                  </a:lnTo>
                  <a:lnTo>
                    <a:pt x="165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4" name="Freeform 226"/>
            <p:cNvSpPr>
              <a:spLocks/>
            </p:cNvSpPr>
            <p:nvPr/>
          </p:nvSpPr>
          <p:spPr bwMode="auto">
            <a:xfrm>
              <a:off x="6010275" y="4313238"/>
              <a:ext cx="225425" cy="131762"/>
            </a:xfrm>
            <a:custGeom>
              <a:avLst/>
              <a:gdLst>
                <a:gd name="T0" fmla="*/ 1618 w 1695"/>
                <a:gd name="T1" fmla="*/ 1 h 996"/>
                <a:gd name="T2" fmla="*/ 1655 w 1695"/>
                <a:gd name="T3" fmla="*/ 16 h 996"/>
                <a:gd name="T4" fmla="*/ 1683 w 1695"/>
                <a:gd name="T5" fmla="*/ 48 h 996"/>
                <a:gd name="T6" fmla="*/ 1695 w 1695"/>
                <a:gd name="T7" fmla="*/ 86 h 996"/>
                <a:gd name="T8" fmla="*/ 1689 w 1695"/>
                <a:gd name="T9" fmla="*/ 126 h 996"/>
                <a:gd name="T10" fmla="*/ 1664 w 1695"/>
                <a:gd name="T11" fmla="*/ 159 h 996"/>
                <a:gd name="T12" fmla="*/ 974 w 1695"/>
                <a:gd name="T13" fmla="*/ 788 h 996"/>
                <a:gd name="T14" fmla="*/ 970 w 1695"/>
                <a:gd name="T15" fmla="*/ 803 h 996"/>
                <a:gd name="T16" fmla="*/ 967 w 1695"/>
                <a:gd name="T17" fmla="*/ 842 h 996"/>
                <a:gd name="T18" fmla="*/ 945 w 1695"/>
                <a:gd name="T19" fmla="*/ 904 h 996"/>
                <a:gd name="T20" fmla="*/ 904 w 1695"/>
                <a:gd name="T21" fmla="*/ 953 h 996"/>
                <a:gd name="T22" fmla="*/ 848 w 1695"/>
                <a:gd name="T23" fmla="*/ 985 h 996"/>
                <a:gd name="T24" fmla="*/ 783 w 1695"/>
                <a:gd name="T25" fmla="*/ 996 h 996"/>
                <a:gd name="T26" fmla="*/ 721 w 1695"/>
                <a:gd name="T27" fmla="*/ 986 h 996"/>
                <a:gd name="T28" fmla="*/ 668 w 1695"/>
                <a:gd name="T29" fmla="*/ 957 h 996"/>
                <a:gd name="T30" fmla="*/ 641 w 1695"/>
                <a:gd name="T31" fmla="*/ 932 h 996"/>
                <a:gd name="T32" fmla="*/ 627 w 1695"/>
                <a:gd name="T33" fmla="*/ 922 h 996"/>
                <a:gd name="T34" fmla="*/ 53 w 1695"/>
                <a:gd name="T35" fmla="*/ 688 h 996"/>
                <a:gd name="T36" fmla="*/ 19 w 1695"/>
                <a:gd name="T37" fmla="*/ 654 h 996"/>
                <a:gd name="T38" fmla="*/ 2 w 1695"/>
                <a:gd name="T39" fmla="*/ 610 h 996"/>
                <a:gd name="T40" fmla="*/ 2 w 1695"/>
                <a:gd name="T41" fmla="*/ 562 h 996"/>
                <a:gd name="T42" fmla="*/ 22 w 1695"/>
                <a:gd name="T43" fmla="*/ 517 h 996"/>
                <a:gd name="T44" fmla="*/ 57 w 1695"/>
                <a:gd name="T45" fmla="*/ 484 h 996"/>
                <a:gd name="T46" fmla="*/ 101 w 1695"/>
                <a:gd name="T47" fmla="*/ 466 h 996"/>
                <a:gd name="T48" fmla="*/ 148 w 1695"/>
                <a:gd name="T49" fmla="*/ 467 h 996"/>
                <a:gd name="T50" fmla="*/ 644 w 1695"/>
                <a:gd name="T51" fmla="*/ 663 h 996"/>
                <a:gd name="T52" fmla="*/ 660 w 1695"/>
                <a:gd name="T53" fmla="*/ 665 h 996"/>
                <a:gd name="T54" fmla="*/ 670 w 1695"/>
                <a:gd name="T55" fmla="*/ 658 h 996"/>
                <a:gd name="T56" fmla="*/ 723 w 1695"/>
                <a:gd name="T57" fmla="*/ 631 h 996"/>
                <a:gd name="T58" fmla="*/ 783 w 1695"/>
                <a:gd name="T59" fmla="*/ 621 h 996"/>
                <a:gd name="T60" fmla="*/ 830 w 1695"/>
                <a:gd name="T61" fmla="*/ 628 h 996"/>
                <a:gd name="T62" fmla="*/ 854 w 1695"/>
                <a:gd name="T63" fmla="*/ 636 h 996"/>
                <a:gd name="T64" fmla="*/ 862 w 1695"/>
                <a:gd name="T65" fmla="*/ 637 h 996"/>
                <a:gd name="T66" fmla="*/ 874 w 1695"/>
                <a:gd name="T67" fmla="*/ 630 h 996"/>
                <a:gd name="T68" fmla="*/ 1559 w 1695"/>
                <a:gd name="T69" fmla="*/ 11 h 996"/>
                <a:gd name="T70" fmla="*/ 1598 w 1695"/>
                <a:gd name="T71" fmla="*/ 0 h 9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695" h="996">
                  <a:moveTo>
                    <a:pt x="1598" y="0"/>
                  </a:moveTo>
                  <a:lnTo>
                    <a:pt x="1618" y="1"/>
                  </a:lnTo>
                  <a:lnTo>
                    <a:pt x="1637" y="7"/>
                  </a:lnTo>
                  <a:lnTo>
                    <a:pt x="1655" y="16"/>
                  </a:lnTo>
                  <a:lnTo>
                    <a:pt x="1671" y="30"/>
                  </a:lnTo>
                  <a:lnTo>
                    <a:pt x="1683" y="48"/>
                  </a:lnTo>
                  <a:lnTo>
                    <a:pt x="1692" y="67"/>
                  </a:lnTo>
                  <a:lnTo>
                    <a:pt x="1695" y="86"/>
                  </a:lnTo>
                  <a:lnTo>
                    <a:pt x="1694" y="106"/>
                  </a:lnTo>
                  <a:lnTo>
                    <a:pt x="1689" y="126"/>
                  </a:lnTo>
                  <a:lnTo>
                    <a:pt x="1678" y="144"/>
                  </a:lnTo>
                  <a:lnTo>
                    <a:pt x="1664" y="159"/>
                  </a:lnTo>
                  <a:lnTo>
                    <a:pt x="980" y="781"/>
                  </a:lnTo>
                  <a:lnTo>
                    <a:pt x="974" y="788"/>
                  </a:lnTo>
                  <a:lnTo>
                    <a:pt x="972" y="795"/>
                  </a:lnTo>
                  <a:lnTo>
                    <a:pt x="970" y="803"/>
                  </a:lnTo>
                  <a:lnTo>
                    <a:pt x="970" y="809"/>
                  </a:lnTo>
                  <a:lnTo>
                    <a:pt x="967" y="842"/>
                  </a:lnTo>
                  <a:lnTo>
                    <a:pt x="959" y="875"/>
                  </a:lnTo>
                  <a:lnTo>
                    <a:pt x="945" y="904"/>
                  </a:lnTo>
                  <a:lnTo>
                    <a:pt x="926" y="930"/>
                  </a:lnTo>
                  <a:lnTo>
                    <a:pt x="904" y="953"/>
                  </a:lnTo>
                  <a:lnTo>
                    <a:pt x="878" y="971"/>
                  </a:lnTo>
                  <a:lnTo>
                    <a:pt x="848" y="985"/>
                  </a:lnTo>
                  <a:lnTo>
                    <a:pt x="816" y="993"/>
                  </a:lnTo>
                  <a:lnTo>
                    <a:pt x="783" y="996"/>
                  </a:lnTo>
                  <a:lnTo>
                    <a:pt x="751" y="994"/>
                  </a:lnTo>
                  <a:lnTo>
                    <a:pt x="721" y="986"/>
                  </a:lnTo>
                  <a:lnTo>
                    <a:pt x="693" y="974"/>
                  </a:lnTo>
                  <a:lnTo>
                    <a:pt x="668" y="957"/>
                  </a:lnTo>
                  <a:lnTo>
                    <a:pt x="645" y="937"/>
                  </a:lnTo>
                  <a:lnTo>
                    <a:pt x="641" y="932"/>
                  </a:lnTo>
                  <a:lnTo>
                    <a:pt x="635" y="927"/>
                  </a:lnTo>
                  <a:lnTo>
                    <a:pt x="627" y="922"/>
                  </a:lnTo>
                  <a:lnTo>
                    <a:pt x="75" y="700"/>
                  </a:lnTo>
                  <a:lnTo>
                    <a:pt x="53" y="688"/>
                  </a:lnTo>
                  <a:lnTo>
                    <a:pt x="35" y="672"/>
                  </a:lnTo>
                  <a:lnTo>
                    <a:pt x="19" y="654"/>
                  </a:lnTo>
                  <a:lnTo>
                    <a:pt x="9" y="633"/>
                  </a:lnTo>
                  <a:lnTo>
                    <a:pt x="2" y="610"/>
                  </a:lnTo>
                  <a:lnTo>
                    <a:pt x="0" y="586"/>
                  </a:lnTo>
                  <a:lnTo>
                    <a:pt x="2" y="562"/>
                  </a:lnTo>
                  <a:lnTo>
                    <a:pt x="10" y="538"/>
                  </a:lnTo>
                  <a:lnTo>
                    <a:pt x="22" y="517"/>
                  </a:lnTo>
                  <a:lnTo>
                    <a:pt x="39" y="498"/>
                  </a:lnTo>
                  <a:lnTo>
                    <a:pt x="57" y="484"/>
                  </a:lnTo>
                  <a:lnTo>
                    <a:pt x="78" y="473"/>
                  </a:lnTo>
                  <a:lnTo>
                    <a:pt x="101" y="466"/>
                  </a:lnTo>
                  <a:lnTo>
                    <a:pt x="124" y="464"/>
                  </a:lnTo>
                  <a:lnTo>
                    <a:pt x="148" y="467"/>
                  </a:lnTo>
                  <a:lnTo>
                    <a:pt x="173" y="474"/>
                  </a:lnTo>
                  <a:lnTo>
                    <a:pt x="644" y="663"/>
                  </a:lnTo>
                  <a:lnTo>
                    <a:pt x="652" y="666"/>
                  </a:lnTo>
                  <a:lnTo>
                    <a:pt x="660" y="665"/>
                  </a:lnTo>
                  <a:lnTo>
                    <a:pt x="666" y="662"/>
                  </a:lnTo>
                  <a:lnTo>
                    <a:pt x="670" y="658"/>
                  </a:lnTo>
                  <a:lnTo>
                    <a:pt x="695" y="643"/>
                  </a:lnTo>
                  <a:lnTo>
                    <a:pt x="723" y="631"/>
                  </a:lnTo>
                  <a:lnTo>
                    <a:pt x="752" y="624"/>
                  </a:lnTo>
                  <a:lnTo>
                    <a:pt x="783" y="621"/>
                  </a:lnTo>
                  <a:lnTo>
                    <a:pt x="807" y="623"/>
                  </a:lnTo>
                  <a:lnTo>
                    <a:pt x="830" y="628"/>
                  </a:lnTo>
                  <a:lnTo>
                    <a:pt x="852" y="635"/>
                  </a:lnTo>
                  <a:lnTo>
                    <a:pt x="854" y="636"/>
                  </a:lnTo>
                  <a:lnTo>
                    <a:pt x="858" y="637"/>
                  </a:lnTo>
                  <a:lnTo>
                    <a:pt x="862" y="637"/>
                  </a:lnTo>
                  <a:lnTo>
                    <a:pt x="867" y="635"/>
                  </a:lnTo>
                  <a:lnTo>
                    <a:pt x="874" y="630"/>
                  </a:lnTo>
                  <a:lnTo>
                    <a:pt x="1541" y="24"/>
                  </a:lnTo>
                  <a:lnTo>
                    <a:pt x="1559" y="11"/>
                  </a:lnTo>
                  <a:lnTo>
                    <a:pt x="1578" y="4"/>
                  </a:lnTo>
                  <a:lnTo>
                    <a:pt x="159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05" name="Freeform 371"/>
          <p:cNvSpPr>
            <a:spLocks noEditPoints="1"/>
          </p:cNvSpPr>
          <p:nvPr/>
        </p:nvSpPr>
        <p:spPr bwMode="auto">
          <a:xfrm>
            <a:off x="4308267" y="5372633"/>
            <a:ext cx="137115" cy="106917"/>
          </a:xfrm>
          <a:custGeom>
            <a:avLst/>
            <a:gdLst>
              <a:gd name="T0" fmla="*/ 1041 w 3360"/>
              <a:gd name="T1" fmla="*/ 1459 h 2624"/>
              <a:gd name="T2" fmla="*/ 1151 w 3360"/>
              <a:gd name="T3" fmla="*/ 1575 h 2624"/>
              <a:gd name="T4" fmla="*/ 682 w 3360"/>
              <a:gd name="T5" fmla="*/ 1681 h 2624"/>
              <a:gd name="T6" fmla="*/ 3040 w 3360"/>
              <a:gd name="T7" fmla="*/ 2405 h 2624"/>
              <a:gd name="T8" fmla="*/ 2664 w 3360"/>
              <a:gd name="T9" fmla="*/ 1675 h 2624"/>
              <a:gd name="T10" fmla="*/ 2254 w 3360"/>
              <a:gd name="T11" fmla="*/ 1524 h 2624"/>
              <a:gd name="T12" fmla="*/ 2330 w 3360"/>
              <a:gd name="T13" fmla="*/ 1455 h 2624"/>
              <a:gd name="T14" fmla="*/ 2814 w 3360"/>
              <a:gd name="T15" fmla="*/ 1463 h 2624"/>
              <a:gd name="T16" fmla="*/ 3358 w 3360"/>
              <a:gd name="T17" fmla="*/ 2564 h 2624"/>
              <a:gd name="T18" fmla="*/ 3338 w 3360"/>
              <a:gd name="T19" fmla="*/ 2616 h 2624"/>
              <a:gd name="T20" fmla="*/ 38 w 3360"/>
              <a:gd name="T21" fmla="*/ 2622 h 2624"/>
              <a:gd name="T22" fmla="*/ 0 w 3360"/>
              <a:gd name="T23" fmla="*/ 2580 h 2624"/>
              <a:gd name="T24" fmla="*/ 534 w 3360"/>
              <a:gd name="T25" fmla="*/ 1473 h 2624"/>
              <a:gd name="T26" fmla="*/ 1679 w 3360"/>
              <a:gd name="T27" fmla="*/ 359 h 2624"/>
              <a:gd name="T28" fmla="*/ 1491 w 3360"/>
              <a:gd name="T29" fmla="*/ 405 h 2624"/>
              <a:gd name="T30" fmla="*/ 1349 w 3360"/>
              <a:gd name="T31" fmla="*/ 530 h 2624"/>
              <a:gd name="T32" fmla="*/ 1281 w 3360"/>
              <a:gd name="T33" fmla="*/ 709 h 2624"/>
              <a:gd name="T34" fmla="*/ 1304 w 3360"/>
              <a:gd name="T35" fmla="*/ 904 h 2624"/>
              <a:gd name="T36" fmla="*/ 1412 w 3360"/>
              <a:gd name="T37" fmla="*/ 1060 h 2624"/>
              <a:gd name="T38" fmla="*/ 1580 w 3360"/>
              <a:gd name="T39" fmla="*/ 1148 h 2624"/>
              <a:gd name="T40" fmla="*/ 1779 w 3360"/>
              <a:gd name="T41" fmla="*/ 1148 h 2624"/>
              <a:gd name="T42" fmla="*/ 1947 w 3360"/>
              <a:gd name="T43" fmla="*/ 1060 h 2624"/>
              <a:gd name="T44" fmla="*/ 2055 w 3360"/>
              <a:gd name="T45" fmla="*/ 904 h 2624"/>
              <a:gd name="T46" fmla="*/ 2078 w 3360"/>
              <a:gd name="T47" fmla="*/ 709 h 2624"/>
              <a:gd name="T48" fmla="*/ 2010 w 3360"/>
              <a:gd name="T49" fmla="*/ 530 h 2624"/>
              <a:gd name="T50" fmla="*/ 1868 w 3360"/>
              <a:gd name="T51" fmla="*/ 405 h 2624"/>
              <a:gd name="T52" fmla="*/ 1679 w 3360"/>
              <a:gd name="T53" fmla="*/ 359 h 2624"/>
              <a:gd name="T54" fmla="*/ 1880 w 3360"/>
              <a:gd name="T55" fmla="*/ 26 h 2624"/>
              <a:gd name="T56" fmla="*/ 2117 w 3360"/>
              <a:gd name="T57" fmla="*/ 138 h 2624"/>
              <a:gd name="T58" fmla="*/ 2301 w 3360"/>
              <a:gd name="T59" fmla="*/ 321 h 2624"/>
              <a:gd name="T60" fmla="*/ 2413 w 3360"/>
              <a:gd name="T61" fmla="*/ 558 h 2624"/>
              <a:gd name="T62" fmla="*/ 2439 w 3360"/>
              <a:gd name="T63" fmla="*/ 822 h 2624"/>
              <a:gd name="T64" fmla="*/ 2396 w 3360"/>
              <a:gd name="T65" fmla="*/ 1040 h 2624"/>
              <a:gd name="T66" fmla="*/ 2307 w 3360"/>
              <a:gd name="T67" fmla="*/ 1216 h 2624"/>
              <a:gd name="T68" fmla="*/ 2187 w 3360"/>
              <a:gd name="T69" fmla="*/ 1372 h 2624"/>
              <a:gd name="T70" fmla="*/ 2051 w 3360"/>
              <a:gd name="T71" fmla="*/ 1524 h 2624"/>
              <a:gd name="T72" fmla="*/ 1911 w 3360"/>
              <a:gd name="T73" fmla="*/ 1690 h 2624"/>
              <a:gd name="T74" fmla="*/ 1784 w 3360"/>
              <a:gd name="T75" fmla="*/ 1888 h 2624"/>
              <a:gd name="T76" fmla="*/ 1712 w 3360"/>
              <a:gd name="T77" fmla="*/ 2028 h 2624"/>
              <a:gd name="T78" fmla="*/ 1660 w 3360"/>
              <a:gd name="T79" fmla="*/ 2036 h 2624"/>
              <a:gd name="T80" fmla="*/ 1600 w 3360"/>
              <a:gd name="T81" fmla="*/ 1939 h 2624"/>
              <a:gd name="T82" fmla="*/ 1463 w 3360"/>
              <a:gd name="T83" fmla="*/ 1711 h 2624"/>
              <a:gd name="T84" fmla="*/ 1309 w 3360"/>
              <a:gd name="T85" fmla="*/ 1525 h 2624"/>
              <a:gd name="T86" fmla="*/ 1160 w 3360"/>
              <a:gd name="T87" fmla="*/ 1358 h 2624"/>
              <a:gd name="T88" fmla="*/ 1030 w 3360"/>
              <a:gd name="T89" fmla="*/ 1183 h 2624"/>
              <a:gd name="T90" fmla="*/ 944 w 3360"/>
              <a:gd name="T91" fmla="*/ 977 h 2624"/>
              <a:gd name="T92" fmla="*/ 921 w 3360"/>
              <a:gd name="T93" fmla="*/ 722 h 2624"/>
              <a:gd name="T94" fmla="*/ 981 w 3360"/>
              <a:gd name="T95" fmla="*/ 475 h 2624"/>
              <a:gd name="T96" fmla="*/ 1111 w 3360"/>
              <a:gd name="T97" fmla="*/ 262 h 2624"/>
              <a:gd name="T98" fmla="*/ 1301 w 3360"/>
              <a:gd name="T99" fmla="*/ 103 h 2624"/>
              <a:gd name="T100" fmla="*/ 1539 w 3360"/>
              <a:gd name="T101" fmla="*/ 13 h 26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3360" h="2624">
                <a:moveTo>
                  <a:pt x="574" y="1454"/>
                </a:moveTo>
                <a:lnTo>
                  <a:pt x="1018" y="1454"/>
                </a:lnTo>
                <a:lnTo>
                  <a:pt x="1029" y="1455"/>
                </a:lnTo>
                <a:lnTo>
                  <a:pt x="1041" y="1459"/>
                </a:lnTo>
                <a:lnTo>
                  <a:pt x="1051" y="1465"/>
                </a:lnTo>
                <a:lnTo>
                  <a:pt x="1059" y="1473"/>
                </a:lnTo>
                <a:lnTo>
                  <a:pt x="1105" y="1524"/>
                </a:lnTo>
                <a:lnTo>
                  <a:pt x="1151" y="1575"/>
                </a:lnTo>
                <a:lnTo>
                  <a:pt x="1238" y="1673"/>
                </a:lnTo>
                <a:lnTo>
                  <a:pt x="712" y="1673"/>
                </a:lnTo>
                <a:lnTo>
                  <a:pt x="696" y="1675"/>
                </a:lnTo>
                <a:lnTo>
                  <a:pt x="682" y="1681"/>
                </a:lnTo>
                <a:lnTo>
                  <a:pt x="671" y="1691"/>
                </a:lnTo>
                <a:lnTo>
                  <a:pt x="662" y="1703"/>
                </a:lnTo>
                <a:lnTo>
                  <a:pt x="320" y="2405"/>
                </a:lnTo>
                <a:lnTo>
                  <a:pt x="3040" y="2405"/>
                </a:lnTo>
                <a:lnTo>
                  <a:pt x="2698" y="1703"/>
                </a:lnTo>
                <a:lnTo>
                  <a:pt x="2689" y="1691"/>
                </a:lnTo>
                <a:lnTo>
                  <a:pt x="2678" y="1681"/>
                </a:lnTo>
                <a:lnTo>
                  <a:pt x="2664" y="1675"/>
                </a:lnTo>
                <a:lnTo>
                  <a:pt x="2648" y="1673"/>
                </a:lnTo>
                <a:lnTo>
                  <a:pt x="2121" y="1673"/>
                </a:lnTo>
                <a:lnTo>
                  <a:pt x="2208" y="1575"/>
                </a:lnTo>
                <a:lnTo>
                  <a:pt x="2254" y="1524"/>
                </a:lnTo>
                <a:lnTo>
                  <a:pt x="2300" y="1473"/>
                </a:lnTo>
                <a:lnTo>
                  <a:pt x="2308" y="1465"/>
                </a:lnTo>
                <a:lnTo>
                  <a:pt x="2318" y="1459"/>
                </a:lnTo>
                <a:lnTo>
                  <a:pt x="2330" y="1455"/>
                </a:lnTo>
                <a:lnTo>
                  <a:pt x="2341" y="1454"/>
                </a:lnTo>
                <a:lnTo>
                  <a:pt x="2786" y="1454"/>
                </a:lnTo>
                <a:lnTo>
                  <a:pt x="2800" y="1456"/>
                </a:lnTo>
                <a:lnTo>
                  <a:pt x="2814" y="1463"/>
                </a:lnTo>
                <a:lnTo>
                  <a:pt x="2826" y="1473"/>
                </a:lnTo>
                <a:lnTo>
                  <a:pt x="2835" y="1485"/>
                </a:lnTo>
                <a:lnTo>
                  <a:pt x="3352" y="2546"/>
                </a:lnTo>
                <a:lnTo>
                  <a:pt x="3358" y="2564"/>
                </a:lnTo>
                <a:lnTo>
                  <a:pt x="3360" y="2580"/>
                </a:lnTo>
                <a:lnTo>
                  <a:pt x="3357" y="2594"/>
                </a:lnTo>
                <a:lnTo>
                  <a:pt x="3349" y="2607"/>
                </a:lnTo>
                <a:lnTo>
                  <a:pt x="3338" y="2616"/>
                </a:lnTo>
                <a:lnTo>
                  <a:pt x="3322" y="2622"/>
                </a:lnTo>
                <a:lnTo>
                  <a:pt x="3303" y="2624"/>
                </a:lnTo>
                <a:lnTo>
                  <a:pt x="57" y="2624"/>
                </a:lnTo>
                <a:lnTo>
                  <a:pt x="38" y="2622"/>
                </a:lnTo>
                <a:lnTo>
                  <a:pt x="22" y="2616"/>
                </a:lnTo>
                <a:lnTo>
                  <a:pt x="11" y="2607"/>
                </a:lnTo>
                <a:lnTo>
                  <a:pt x="3" y="2594"/>
                </a:lnTo>
                <a:lnTo>
                  <a:pt x="0" y="2580"/>
                </a:lnTo>
                <a:lnTo>
                  <a:pt x="2" y="2564"/>
                </a:lnTo>
                <a:lnTo>
                  <a:pt x="8" y="2546"/>
                </a:lnTo>
                <a:lnTo>
                  <a:pt x="525" y="1485"/>
                </a:lnTo>
                <a:lnTo>
                  <a:pt x="534" y="1473"/>
                </a:lnTo>
                <a:lnTo>
                  <a:pt x="546" y="1463"/>
                </a:lnTo>
                <a:lnTo>
                  <a:pt x="560" y="1456"/>
                </a:lnTo>
                <a:lnTo>
                  <a:pt x="574" y="1454"/>
                </a:lnTo>
                <a:close/>
                <a:moveTo>
                  <a:pt x="1679" y="359"/>
                </a:moveTo>
                <a:lnTo>
                  <a:pt x="1629" y="362"/>
                </a:lnTo>
                <a:lnTo>
                  <a:pt x="1580" y="371"/>
                </a:lnTo>
                <a:lnTo>
                  <a:pt x="1534" y="386"/>
                </a:lnTo>
                <a:lnTo>
                  <a:pt x="1491" y="405"/>
                </a:lnTo>
                <a:lnTo>
                  <a:pt x="1450" y="431"/>
                </a:lnTo>
                <a:lnTo>
                  <a:pt x="1412" y="460"/>
                </a:lnTo>
                <a:lnTo>
                  <a:pt x="1379" y="494"/>
                </a:lnTo>
                <a:lnTo>
                  <a:pt x="1349" y="530"/>
                </a:lnTo>
                <a:lnTo>
                  <a:pt x="1325" y="571"/>
                </a:lnTo>
                <a:lnTo>
                  <a:pt x="1304" y="615"/>
                </a:lnTo>
                <a:lnTo>
                  <a:pt x="1290" y="662"/>
                </a:lnTo>
                <a:lnTo>
                  <a:pt x="1281" y="709"/>
                </a:lnTo>
                <a:lnTo>
                  <a:pt x="1278" y="760"/>
                </a:lnTo>
                <a:lnTo>
                  <a:pt x="1281" y="810"/>
                </a:lnTo>
                <a:lnTo>
                  <a:pt x="1290" y="859"/>
                </a:lnTo>
                <a:lnTo>
                  <a:pt x="1304" y="904"/>
                </a:lnTo>
                <a:lnTo>
                  <a:pt x="1325" y="948"/>
                </a:lnTo>
                <a:lnTo>
                  <a:pt x="1349" y="989"/>
                </a:lnTo>
                <a:lnTo>
                  <a:pt x="1379" y="1026"/>
                </a:lnTo>
                <a:lnTo>
                  <a:pt x="1412" y="1060"/>
                </a:lnTo>
                <a:lnTo>
                  <a:pt x="1450" y="1089"/>
                </a:lnTo>
                <a:lnTo>
                  <a:pt x="1491" y="1114"/>
                </a:lnTo>
                <a:lnTo>
                  <a:pt x="1534" y="1134"/>
                </a:lnTo>
                <a:lnTo>
                  <a:pt x="1580" y="1148"/>
                </a:lnTo>
                <a:lnTo>
                  <a:pt x="1629" y="1158"/>
                </a:lnTo>
                <a:lnTo>
                  <a:pt x="1679" y="1162"/>
                </a:lnTo>
                <a:lnTo>
                  <a:pt x="1730" y="1158"/>
                </a:lnTo>
                <a:lnTo>
                  <a:pt x="1779" y="1148"/>
                </a:lnTo>
                <a:lnTo>
                  <a:pt x="1825" y="1134"/>
                </a:lnTo>
                <a:lnTo>
                  <a:pt x="1868" y="1114"/>
                </a:lnTo>
                <a:lnTo>
                  <a:pt x="1909" y="1089"/>
                </a:lnTo>
                <a:lnTo>
                  <a:pt x="1947" y="1060"/>
                </a:lnTo>
                <a:lnTo>
                  <a:pt x="1980" y="1026"/>
                </a:lnTo>
                <a:lnTo>
                  <a:pt x="2010" y="989"/>
                </a:lnTo>
                <a:lnTo>
                  <a:pt x="2034" y="948"/>
                </a:lnTo>
                <a:lnTo>
                  <a:pt x="2055" y="904"/>
                </a:lnTo>
                <a:lnTo>
                  <a:pt x="2069" y="859"/>
                </a:lnTo>
                <a:lnTo>
                  <a:pt x="2078" y="810"/>
                </a:lnTo>
                <a:lnTo>
                  <a:pt x="2081" y="760"/>
                </a:lnTo>
                <a:lnTo>
                  <a:pt x="2078" y="709"/>
                </a:lnTo>
                <a:lnTo>
                  <a:pt x="2069" y="662"/>
                </a:lnTo>
                <a:lnTo>
                  <a:pt x="2055" y="615"/>
                </a:lnTo>
                <a:lnTo>
                  <a:pt x="2034" y="571"/>
                </a:lnTo>
                <a:lnTo>
                  <a:pt x="2010" y="530"/>
                </a:lnTo>
                <a:lnTo>
                  <a:pt x="1980" y="494"/>
                </a:lnTo>
                <a:lnTo>
                  <a:pt x="1947" y="460"/>
                </a:lnTo>
                <a:lnTo>
                  <a:pt x="1909" y="431"/>
                </a:lnTo>
                <a:lnTo>
                  <a:pt x="1868" y="405"/>
                </a:lnTo>
                <a:lnTo>
                  <a:pt x="1825" y="386"/>
                </a:lnTo>
                <a:lnTo>
                  <a:pt x="1779" y="371"/>
                </a:lnTo>
                <a:lnTo>
                  <a:pt x="1730" y="362"/>
                </a:lnTo>
                <a:lnTo>
                  <a:pt x="1679" y="359"/>
                </a:lnTo>
                <a:close/>
                <a:moveTo>
                  <a:pt x="1676" y="0"/>
                </a:moveTo>
                <a:lnTo>
                  <a:pt x="1746" y="3"/>
                </a:lnTo>
                <a:lnTo>
                  <a:pt x="1813" y="12"/>
                </a:lnTo>
                <a:lnTo>
                  <a:pt x="1880" y="26"/>
                </a:lnTo>
                <a:lnTo>
                  <a:pt x="1943" y="47"/>
                </a:lnTo>
                <a:lnTo>
                  <a:pt x="2004" y="72"/>
                </a:lnTo>
                <a:lnTo>
                  <a:pt x="2062" y="103"/>
                </a:lnTo>
                <a:lnTo>
                  <a:pt x="2117" y="138"/>
                </a:lnTo>
                <a:lnTo>
                  <a:pt x="2169" y="178"/>
                </a:lnTo>
                <a:lnTo>
                  <a:pt x="2217" y="222"/>
                </a:lnTo>
                <a:lnTo>
                  <a:pt x="2260" y="269"/>
                </a:lnTo>
                <a:lnTo>
                  <a:pt x="2301" y="321"/>
                </a:lnTo>
                <a:lnTo>
                  <a:pt x="2336" y="376"/>
                </a:lnTo>
                <a:lnTo>
                  <a:pt x="2367" y="434"/>
                </a:lnTo>
                <a:lnTo>
                  <a:pt x="2393" y="494"/>
                </a:lnTo>
                <a:lnTo>
                  <a:pt x="2413" y="558"/>
                </a:lnTo>
                <a:lnTo>
                  <a:pt x="2428" y="623"/>
                </a:lnTo>
                <a:lnTo>
                  <a:pt x="2438" y="690"/>
                </a:lnTo>
                <a:lnTo>
                  <a:pt x="2441" y="760"/>
                </a:lnTo>
                <a:lnTo>
                  <a:pt x="2439" y="822"/>
                </a:lnTo>
                <a:lnTo>
                  <a:pt x="2433" y="881"/>
                </a:lnTo>
                <a:lnTo>
                  <a:pt x="2423" y="937"/>
                </a:lnTo>
                <a:lnTo>
                  <a:pt x="2411" y="990"/>
                </a:lnTo>
                <a:lnTo>
                  <a:pt x="2396" y="1040"/>
                </a:lnTo>
                <a:lnTo>
                  <a:pt x="2377" y="1086"/>
                </a:lnTo>
                <a:lnTo>
                  <a:pt x="2356" y="1132"/>
                </a:lnTo>
                <a:lnTo>
                  <a:pt x="2333" y="1175"/>
                </a:lnTo>
                <a:lnTo>
                  <a:pt x="2307" y="1216"/>
                </a:lnTo>
                <a:lnTo>
                  <a:pt x="2280" y="1257"/>
                </a:lnTo>
                <a:lnTo>
                  <a:pt x="2250" y="1296"/>
                </a:lnTo>
                <a:lnTo>
                  <a:pt x="2219" y="1334"/>
                </a:lnTo>
                <a:lnTo>
                  <a:pt x="2187" y="1372"/>
                </a:lnTo>
                <a:lnTo>
                  <a:pt x="2153" y="1410"/>
                </a:lnTo>
                <a:lnTo>
                  <a:pt x="2120" y="1447"/>
                </a:lnTo>
                <a:lnTo>
                  <a:pt x="2085" y="1486"/>
                </a:lnTo>
                <a:lnTo>
                  <a:pt x="2051" y="1524"/>
                </a:lnTo>
                <a:lnTo>
                  <a:pt x="2015" y="1564"/>
                </a:lnTo>
                <a:lnTo>
                  <a:pt x="1980" y="1605"/>
                </a:lnTo>
                <a:lnTo>
                  <a:pt x="1946" y="1646"/>
                </a:lnTo>
                <a:lnTo>
                  <a:pt x="1911" y="1690"/>
                </a:lnTo>
                <a:lnTo>
                  <a:pt x="1878" y="1736"/>
                </a:lnTo>
                <a:lnTo>
                  <a:pt x="1845" y="1785"/>
                </a:lnTo>
                <a:lnTo>
                  <a:pt x="1814" y="1835"/>
                </a:lnTo>
                <a:lnTo>
                  <a:pt x="1784" y="1888"/>
                </a:lnTo>
                <a:lnTo>
                  <a:pt x="1756" y="1945"/>
                </a:lnTo>
                <a:lnTo>
                  <a:pt x="1730" y="2005"/>
                </a:lnTo>
                <a:lnTo>
                  <a:pt x="1722" y="2018"/>
                </a:lnTo>
                <a:lnTo>
                  <a:pt x="1712" y="2028"/>
                </a:lnTo>
                <a:lnTo>
                  <a:pt x="1699" y="2036"/>
                </a:lnTo>
                <a:lnTo>
                  <a:pt x="1686" y="2039"/>
                </a:lnTo>
                <a:lnTo>
                  <a:pt x="1673" y="2039"/>
                </a:lnTo>
                <a:lnTo>
                  <a:pt x="1660" y="2036"/>
                </a:lnTo>
                <a:lnTo>
                  <a:pt x="1647" y="2028"/>
                </a:lnTo>
                <a:lnTo>
                  <a:pt x="1636" y="2018"/>
                </a:lnTo>
                <a:lnTo>
                  <a:pt x="1629" y="2005"/>
                </a:lnTo>
                <a:lnTo>
                  <a:pt x="1600" y="1939"/>
                </a:lnTo>
                <a:lnTo>
                  <a:pt x="1568" y="1877"/>
                </a:lnTo>
                <a:lnTo>
                  <a:pt x="1534" y="1818"/>
                </a:lnTo>
                <a:lnTo>
                  <a:pt x="1500" y="1763"/>
                </a:lnTo>
                <a:lnTo>
                  <a:pt x="1463" y="1711"/>
                </a:lnTo>
                <a:lnTo>
                  <a:pt x="1425" y="1662"/>
                </a:lnTo>
                <a:lnTo>
                  <a:pt x="1388" y="1615"/>
                </a:lnTo>
                <a:lnTo>
                  <a:pt x="1349" y="1569"/>
                </a:lnTo>
                <a:lnTo>
                  <a:pt x="1309" y="1525"/>
                </a:lnTo>
                <a:lnTo>
                  <a:pt x="1271" y="1483"/>
                </a:lnTo>
                <a:lnTo>
                  <a:pt x="1233" y="1441"/>
                </a:lnTo>
                <a:lnTo>
                  <a:pt x="1195" y="1399"/>
                </a:lnTo>
                <a:lnTo>
                  <a:pt x="1160" y="1358"/>
                </a:lnTo>
                <a:lnTo>
                  <a:pt x="1124" y="1315"/>
                </a:lnTo>
                <a:lnTo>
                  <a:pt x="1091" y="1272"/>
                </a:lnTo>
                <a:lnTo>
                  <a:pt x="1060" y="1229"/>
                </a:lnTo>
                <a:lnTo>
                  <a:pt x="1030" y="1183"/>
                </a:lnTo>
                <a:lnTo>
                  <a:pt x="1005" y="1135"/>
                </a:lnTo>
                <a:lnTo>
                  <a:pt x="982" y="1085"/>
                </a:lnTo>
                <a:lnTo>
                  <a:pt x="961" y="1033"/>
                </a:lnTo>
                <a:lnTo>
                  <a:pt x="944" y="977"/>
                </a:lnTo>
                <a:lnTo>
                  <a:pt x="932" y="918"/>
                </a:lnTo>
                <a:lnTo>
                  <a:pt x="922" y="852"/>
                </a:lnTo>
                <a:lnTo>
                  <a:pt x="919" y="787"/>
                </a:lnTo>
                <a:lnTo>
                  <a:pt x="921" y="722"/>
                </a:lnTo>
                <a:lnTo>
                  <a:pt x="929" y="658"/>
                </a:lnTo>
                <a:lnTo>
                  <a:pt x="941" y="595"/>
                </a:lnTo>
                <a:lnTo>
                  <a:pt x="958" y="534"/>
                </a:lnTo>
                <a:lnTo>
                  <a:pt x="981" y="475"/>
                </a:lnTo>
                <a:lnTo>
                  <a:pt x="1007" y="418"/>
                </a:lnTo>
                <a:lnTo>
                  <a:pt x="1038" y="363"/>
                </a:lnTo>
                <a:lnTo>
                  <a:pt x="1072" y="311"/>
                </a:lnTo>
                <a:lnTo>
                  <a:pt x="1111" y="262"/>
                </a:lnTo>
                <a:lnTo>
                  <a:pt x="1153" y="216"/>
                </a:lnTo>
                <a:lnTo>
                  <a:pt x="1199" y="175"/>
                </a:lnTo>
                <a:lnTo>
                  <a:pt x="1248" y="136"/>
                </a:lnTo>
                <a:lnTo>
                  <a:pt x="1301" y="103"/>
                </a:lnTo>
                <a:lnTo>
                  <a:pt x="1356" y="72"/>
                </a:lnTo>
                <a:lnTo>
                  <a:pt x="1415" y="48"/>
                </a:lnTo>
                <a:lnTo>
                  <a:pt x="1476" y="27"/>
                </a:lnTo>
                <a:lnTo>
                  <a:pt x="1539" y="13"/>
                </a:lnTo>
                <a:lnTo>
                  <a:pt x="1606" y="4"/>
                </a:lnTo>
                <a:lnTo>
                  <a:pt x="1676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206" name="Group 1067"/>
          <p:cNvGrpSpPr/>
          <p:nvPr/>
        </p:nvGrpSpPr>
        <p:grpSpPr>
          <a:xfrm>
            <a:off x="4315591" y="5513178"/>
            <a:ext cx="129791" cy="129791"/>
            <a:chOff x="9093200" y="1905001"/>
            <a:chExt cx="577850" cy="577850"/>
          </a:xfrm>
          <a:solidFill>
            <a:schemeClr val="bg1"/>
          </a:solidFill>
        </p:grpSpPr>
        <p:sp>
          <p:nvSpPr>
            <p:cNvPr id="207" name="Freeform 429"/>
            <p:cNvSpPr>
              <a:spLocks noEditPoints="1"/>
            </p:cNvSpPr>
            <p:nvPr/>
          </p:nvSpPr>
          <p:spPr bwMode="auto">
            <a:xfrm>
              <a:off x="9093200" y="1905001"/>
              <a:ext cx="577850" cy="577850"/>
            </a:xfrm>
            <a:custGeom>
              <a:avLst/>
              <a:gdLst>
                <a:gd name="T0" fmla="*/ 1532 w 3643"/>
                <a:gd name="T1" fmla="*/ 406 h 3643"/>
                <a:gd name="T2" fmla="*/ 1176 w 3643"/>
                <a:gd name="T3" fmla="*/ 530 h 3643"/>
                <a:gd name="T4" fmla="*/ 868 w 3643"/>
                <a:gd name="T5" fmla="*/ 737 h 3643"/>
                <a:gd name="T6" fmla="*/ 624 w 3643"/>
                <a:gd name="T7" fmla="*/ 1015 h 3643"/>
                <a:gd name="T8" fmla="*/ 457 w 3643"/>
                <a:gd name="T9" fmla="*/ 1347 h 3643"/>
                <a:gd name="T10" fmla="*/ 380 w 3643"/>
                <a:gd name="T11" fmla="*/ 1722 h 3643"/>
                <a:gd name="T12" fmla="*/ 407 w 3643"/>
                <a:gd name="T13" fmla="*/ 2111 h 3643"/>
                <a:gd name="T14" fmla="*/ 530 w 3643"/>
                <a:gd name="T15" fmla="*/ 2467 h 3643"/>
                <a:gd name="T16" fmla="*/ 737 w 3643"/>
                <a:gd name="T17" fmla="*/ 2775 h 3643"/>
                <a:gd name="T18" fmla="*/ 1015 w 3643"/>
                <a:gd name="T19" fmla="*/ 3019 h 3643"/>
                <a:gd name="T20" fmla="*/ 1347 w 3643"/>
                <a:gd name="T21" fmla="*/ 3186 h 3643"/>
                <a:gd name="T22" fmla="*/ 1723 w 3643"/>
                <a:gd name="T23" fmla="*/ 3263 h 3643"/>
                <a:gd name="T24" fmla="*/ 2113 w 3643"/>
                <a:gd name="T25" fmla="*/ 3236 h 3643"/>
                <a:gd name="T26" fmla="*/ 2469 w 3643"/>
                <a:gd name="T27" fmla="*/ 3113 h 3643"/>
                <a:gd name="T28" fmla="*/ 2775 w 3643"/>
                <a:gd name="T29" fmla="*/ 2906 h 3643"/>
                <a:gd name="T30" fmla="*/ 3019 w 3643"/>
                <a:gd name="T31" fmla="*/ 2628 h 3643"/>
                <a:gd name="T32" fmla="*/ 3186 w 3643"/>
                <a:gd name="T33" fmla="*/ 2294 h 3643"/>
                <a:gd name="T34" fmla="*/ 3263 w 3643"/>
                <a:gd name="T35" fmla="*/ 1920 h 3643"/>
                <a:gd name="T36" fmla="*/ 3236 w 3643"/>
                <a:gd name="T37" fmla="*/ 1530 h 3643"/>
                <a:gd name="T38" fmla="*/ 3113 w 3643"/>
                <a:gd name="T39" fmla="*/ 1174 h 3643"/>
                <a:gd name="T40" fmla="*/ 2906 w 3643"/>
                <a:gd name="T41" fmla="*/ 868 h 3643"/>
                <a:gd name="T42" fmla="*/ 2628 w 3643"/>
                <a:gd name="T43" fmla="*/ 624 h 3643"/>
                <a:gd name="T44" fmla="*/ 2296 w 3643"/>
                <a:gd name="T45" fmla="*/ 457 h 3643"/>
                <a:gd name="T46" fmla="*/ 1921 w 3643"/>
                <a:gd name="T47" fmla="*/ 380 h 3643"/>
                <a:gd name="T48" fmla="*/ 2042 w 3643"/>
                <a:gd name="T49" fmla="*/ 13 h 3643"/>
                <a:gd name="T50" fmla="*/ 2457 w 3643"/>
                <a:gd name="T51" fmla="*/ 114 h 3643"/>
                <a:gd name="T52" fmla="*/ 2828 w 3643"/>
                <a:gd name="T53" fmla="*/ 304 h 3643"/>
                <a:gd name="T54" fmla="*/ 3145 w 3643"/>
                <a:gd name="T55" fmla="*/ 571 h 3643"/>
                <a:gd name="T56" fmla="*/ 3394 w 3643"/>
                <a:gd name="T57" fmla="*/ 903 h 3643"/>
                <a:gd name="T58" fmla="*/ 3563 w 3643"/>
                <a:gd name="T59" fmla="*/ 1286 h 3643"/>
                <a:gd name="T60" fmla="*/ 3640 w 3643"/>
                <a:gd name="T61" fmla="*/ 1710 h 3643"/>
                <a:gd name="T62" fmla="*/ 3613 w 3643"/>
                <a:gd name="T63" fmla="*/ 2148 h 3643"/>
                <a:gd name="T64" fmla="*/ 3489 w 3643"/>
                <a:gd name="T65" fmla="*/ 2553 h 3643"/>
                <a:gd name="T66" fmla="*/ 3278 w 3643"/>
                <a:gd name="T67" fmla="*/ 2912 h 3643"/>
                <a:gd name="T68" fmla="*/ 2994 w 3643"/>
                <a:gd name="T69" fmla="*/ 3214 h 3643"/>
                <a:gd name="T70" fmla="*/ 2648 w 3643"/>
                <a:gd name="T71" fmla="*/ 3443 h 3643"/>
                <a:gd name="T72" fmla="*/ 2254 w 3643"/>
                <a:gd name="T73" fmla="*/ 3591 h 3643"/>
                <a:gd name="T74" fmla="*/ 1822 w 3643"/>
                <a:gd name="T75" fmla="*/ 3643 h 3643"/>
                <a:gd name="T76" fmla="*/ 1390 w 3643"/>
                <a:gd name="T77" fmla="*/ 3591 h 3643"/>
                <a:gd name="T78" fmla="*/ 995 w 3643"/>
                <a:gd name="T79" fmla="*/ 3443 h 3643"/>
                <a:gd name="T80" fmla="*/ 649 w 3643"/>
                <a:gd name="T81" fmla="*/ 3214 h 3643"/>
                <a:gd name="T82" fmla="*/ 365 w 3643"/>
                <a:gd name="T83" fmla="*/ 2912 h 3643"/>
                <a:gd name="T84" fmla="*/ 154 w 3643"/>
                <a:gd name="T85" fmla="*/ 2553 h 3643"/>
                <a:gd name="T86" fmla="*/ 30 w 3643"/>
                <a:gd name="T87" fmla="*/ 2148 h 3643"/>
                <a:gd name="T88" fmla="*/ 0 w 3643"/>
                <a:gd name="T89" fmla="*/ 1821 h 3643"/>
                <a:gd name="T90" fmla="*/ 52 w 3643"/>
                <a:gd name="T91" fmla="*/ 1389 h 3643"/>
                <a:gd name="T92" fmla="*/ 200 w 3643"/>
                <a:gd name="T93" fmla="*/ 995 h 3643"/>
                <a:gd name="T94" fmla="*/ 429 w 3643"/>
                <a:gd name="T95" fmla="*/ 649 h 3643"/>
                <a:gd name="T96" fmla="*/ 730 w 3643"/>
                <a:gd name="T97" fmla="*/ 364 h 3643"/>
                <a:gd name="T98" fmla="*/ 1089 w 3643"/>
                <a:gd name="T99" fmla="*/ 153 h 3643"/>
                <a:gd name="T100" fmla="*/ 1495 w 3643"/>
                <a:gd name="T101" fmla="*/ 29 h 36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643" h="3643">
                  <a:moveTo>
                    <a:pt x="1822" y="377"/>
                  </a:moveTo>
                  <a:lnTo>
                    <a:pt x="1723" y="380"/>
                  </a:lnTo>
                  <a:lnTo>
                    <a:pt x="1626" y="390"/>
                  </a:lnTo>
                  <a:lnTo>
                    <a:pt x="1532" y="406"/>
                  </a:lnTo>
                  <a:lnTo>
                    <a:pt x="1438" y="428"/>
                  </a:lnTo>
                  <a:lnTo>
                    <a:pt x="1347" y="457"/>
                  </a:lnTo>
                  <a:lnTo>
                    <a:pt x="1260" y="490"/>
                  </a:lnTo>
                  <a:lnTo>
                    <a:pt x="1176" y="530"/>
                  </a:lnTo>
                  <a:lnTo>
                    <a:pt x="1093" y="574"/>
                  </a:lnTo>
                  <a:lnTo>
                    <a:pt x="1015" y="624"/>
                  </a:lnTo>
                  <a:lnTo>
                    <a:pt x="939" y="679"/>
                  </a:lnTo>
                  <a:lnTo>
                    <a:pt x="868" y="737"/>
                  </a:lnTo>
                  <a:lnTo>
                    <a:pt x="801" y="801"/>
                  </a:lnTo>
                  <a:lnTo>
                    <a:pt x="737" y="868"/>
                  </a:lnTo>
                  <a:lnTo>
                    <a:pt x="679" y="939"/>
                  </a:lnTo>
                  <a:lnTo>
                    <a:pt x="624" y="1015"/>
                  </a:lnTo>
                  <a:lnTo>
                    <a:pt x="574" y="1092"/>
                  </a:lnTo>
                  <a:lnTo>
                    <a:pt x="530" y="1174"/>
                  </a:lnTo>
                  <a:lnTo>
                    <a:pt x="491" y="1260"/>
                  </a:lnTo>
                  <a:lnTo>
                    <a:pt x="457" y="1347"/>
                  </a:lnTo>
                  <a:lnTo>
                    <a:pt x="429" y="1437"/>
                  </a:lnTo>
                  <a:lnTo>
                    <a:pt x="407" y="1530"/>
                  </a:lnTo>
                  <a:lnTo>
                    <a:pt x="390" y="1626"/>
                  </a:lnTo>
                  <a:lnTo>
                    <a:pt x="380" y="1722"/>
                  </a:lnTo>
                  <a:lnTo>
                    <a:pt x="377" y="1821"/>
                  </a:lnTo>
                  <a:lnTo>
                    <a:pt x="380" y="1920"/>
                  </a:lnTo>
                  <a:lnTo>
                    <a:pt x="390" y="2017"/>
                  </a:lnTo>
                  <a:lnTo>
                    <a:pt x="407" y="2111"/>
                  </a:lnTo>
                  <a:lnTo>
                    <a:pt x="429" y="2205"/>
                  </a:lnTo>
                  <a:lnTo>
                    <a:pt x="457" y="2294"/>
                  </a:lnTo>
                  <a:lnTo>
                    <a:pt x="491" y="2383"/>
                  </a:lnTo>
                  <a:lnTo>
                    <a:pt x="530" y="2467"/>
                  </a:lnTo>
                  <a:lnTo>
                    <a:pt x="574" y="2550"/>
                  </a:lnTo>
                  <a:lnTo>
                    <a:pt x="624" y="2628"/>
                  </a:lnTo>
                  <a:lnTo>
                    <a:pt x="679" y="2703"/>
                  </a:lnTo>
                  <a:lnTo>
                    <a:pt x="737" y="2775"/>
                  </a:lnTo>
                  <a:lnTo>
                    <a:pt x="801" y="2842"/>
                  </a:lnTo>
                  <a:lnTo>
                    <a:pt x="868" y="2906"/>
                  </a:lnTo>
                  <a:lnTo>
                    <a:pt x="939" y="2964"/>
                  </a:lnTo>
                  <a:lnTo>
                    <a:pt x="1015" y="3019"/>
                  </a:lnTo>
                  <a:lnTo>
                    <a:pt x="1093" y="3068"/>
                  </a:lnTo>
                  <a:lnTo>
                    <a:pt x="1176" y="3113"/>
                  </a:lnTo>
                  <a:lnTo>
                    <a:pt x="1260" y="3152"/>
                  </a:lnTo>
                  <a:lnTo>
                    <a:pt x="1347" y="3186"/>
                  </a:lnTo>
                  <a:lnTo>
                    <a:pt x="1438" y="3214"/>
                  </a:lnTo>
                  <a:lnTo>
                    <a:pt x="1532" y="3236"/>
                  </a:lnTo>
                  <a:lnTo>
                    <a:pt x="1626" y="3253"/>
                  </a:lnTo>
                  <a:lnTo>
                    <a:pt x="1723" y="3263"/>
                  </a:lnTo>
                  <a:lnTo>
                    <a:pt x="1822" y="3266"/>
                  </a:lnTo>
                  <a:lnTo>
                    <a:pt x="1921" y="3263"/>
                  </a:lnTo>
                  <a:lnTo>
                    <a:pt x="2017" y="3253"/>
                  </a:lnTo>
                  <a:lnTo>
                    <a:pt x="2113" y="3236"/>
                  </a:lnTo>
                  <a:lnTo>
                    <a:pt x="2205" y="3214"/>
                  </a:lnTo>
                  <a:lnTo>
                    <a:pt x="2296" y="3186"/>
                  </a:lnTo>
                  <a:lnTo>
                    <a:pt x="2383" y="3152"/>
                  </a:lnTo>
                  <a:lnTo>
                    <a:pt x="2469" y="3113"/>
                  </a:lnTo>
                  <a:lnTo>
                    <a:pt x="2550" y="3068"/>
                  </a:lnTo>
                  <a:lnTo>
                    <a:pt x="2628" y="3019"/>
                  </a:lnTo>
                  <a:lnTo>
                    <a:pt x="2704" y="2964"/>
                  </a:lnTo>
                  <a:lnTo>
                    <a:pt x="2775" y="2906"/>
                  </a:lnTo>
                  <a:lnTo>
                    <a:pt x="2842" y="2842"/>
                  </a:lnTo>
                  <a:lnTo>
                    <a:pt x="2906" y="2775"/>
                  </a:lnTo>
                  <a:lnTo>
                    <a:pt x="2964" y="2703"/>
                  </a:lnTo>
                  <a:lnTo>
                    <a:pt x="3019" y="2628"/>
                  </a:lnTo>
                  <a:lnTo>
                    <a:pt x="3069" y="2550"/>
                  </a:lnTo>
                  <a:lnTo>
                    <a:pt x="3113" y="2467"/>
                  </a:lnTo>
                  <a:lnTo>
                    <a:pt x="3152" y="2383"/>
                  </a:lnTo>
                  <a:lnTo>
                    <a:pt x="3186" y="2294"/>
                  </a:lnTo>
                  <a:lnTo>
                    <a:pt x="3214" y="2205"/>
                  </a:lnTo>
                  <a:lnTo>
                    <a:pt x="3236" y="2111"/>
                  </a:lnTo>
                  <a:lnTo>
                    <a:pt x="3253" y="2017"/>
                  </a:lnTo>
                  <a:lnTo>
                    <a:pt x="3263" y="1920"/>
                  </a:lnTo>
                  <a:lnTo>
                    <a:pt x="3266" y="1821"/>
                  </a:lnTo>
                  <a:lnTo>
                    <a:pt x="3263" y="1722"/>
                  </a:lnTo>
                  <a:lnTo>
                    <a:pt x="3253" y="1626"/>
                  </a:lnTo>
                  <a:lnTo>
                    <a:pt x="3236" y="1530"/>
                  </a:lnTo>
                  <a:lnTo>
                    <a:pt x="3214" y="1437"/>
                  </a:lnTo>
                  <a:lnTo>
                    <a:pt x="3186" y="1347"/>
                  </a:lnTo>
                  <a:lnTo>
                    <a:pt x="3152" y="1260"/>
                  </a:lnTo>
                  <a:lnTo>
                    <a:pt x="3113" y="1174"/>
                  </a:lnTo>
                  <a:lnTo>
                    <a:pt x="3069" y="1092"/>
                  </a:lnTo>
                  <a:lnTo>
                    <a:pt x="3019" y="1015"/>
                  </a:lnTo>
                  <a:lnTo>
                    <a:pt x="2964" y="939"/>
                  </a:lnTo>
                  <a:lnTo>
                    <a:pt x="2906" y="868"/>
                  </a:lnTo>
                  <a:lnTo>
                    <a:pt x="2842" y="801"/>
                  </a:lnTo>
                  <a:lnTo>
                    <a:pt x="2775" y="737"/>
                  </a:lnTo>
                  <a:lnTo>
                    <a:pt x="2704" y="679"/>
                  </a:lnTo>
                  <a:lnTo>
                    <a:pt x="2628" y="624"/>
                  </a:lnTo>
                  <a:lnTo>
                    <a:pt x="2550" y="574"/>
                  </a:lnTo>
                  <a:lnTo>
                    <a:pt x="2469" y="530"/>
                  </a:lnTo>
                  <a:lnTo>
                    <a:pt x="2383" y="490"/>
                  </a:lnTo>
                  <a:lnTo>
                    <a:pt x="2296" y="457"/>
                  </a:lnTo>
                  <a:lnTo>
                    <a:pt x="2205" y="428"/>
                  </a:lnTo>
                  <a:lnTo>
                    <a:pt x="2113" y="406"/>
                  </a:lnTo>
                  <a:lnTo>
                    <a:pt x="2017" y="390"/>
                  </a:lnTo>
                  <a:lnTo>
                    <a:pt x="1921" y="380"/>
                  </a:lnTo>
                  <a:lnTo>
                    <a:pt x="1822" y="377"/>
                  </a:lnTo>
                  <a:close/>
                  <a:moveTo>
                    <a:pt x="1822" y="0"/>
                  </a:moveTo>
                  <a:lnTo>
                    <a:pt x="1932" y="3"/>
                  </a:lnTo>
                  <a:lnTo>
                    <a:pt x="2042" y="13"/>
                  </a:lnTo>
                  <a:lnTo>
                    <a:pt x="2148" y="29"/>
                  </a:lnTo>
                  <a:lnTo>
                    <a:pt x="2254" y="51"/>
                  </a:lnTo>
                  <a:lnTo>
                    <a:pt x="2357" y="80"/>
                  </a:lnTo>
                  <a:lnTo>
                    <a:pt x="2457" y="114"/>
                  </a:lnTo>
                  <a:lnTo>
                    <a:pt x="2554" y="153"/>
                  </a:lnTo>
                  <a:lnTo>
                    <a:pt x="2648" y="198"/>
                  </a:lnTo>
                  <a:lnTo>
                    <a:pt x="2740" y="248"/>
                  </a:lnTo>
                  <a:lnTo>
                    <a:pt x="2828" y="304"/>
                  </a:lnTo>
                  <a:lnTo>
                    <a:pt x="2913" y="364"/>
                  </a:lnTo>
                  <a:lnTo>
                    <a:pt x="2994" y="429"/>
                  </a:lnTo>
                  <a:lnTo>
                    <a:pt x="3072" y="498"/>
                  </a:lnTo>
                  <a:lnTo>
                    <a:pt x="3145" y="571"/>
                  </a:lnTo>
                  <a:lnTo>
                    <a:pt x="3214" y="649"/>
                  </a:lnTo>
                  <a:lnTo>
                    <a:pt x="3278" y="730"/>
                  </a:lnTo>
                  <a:lnTo>
                    <a:pt x="3339" y="814"/>
                  </a:lnTo>
                  <a:lnTo>
                    <a:pt x="3394" y="903"/>
                  </a:lnTo>
                  <a:lnTo>
                    <a:pt x="3445" y="995"/>
                  </a:lnTo>
                  <a:lnTo>
                    <a:pt x="3489" y="1089"/>
                  </a:lnTo>
                  <a:lnTo>
                    <a:pt x="3529" y="1186"/>
                  </a:lnTo>
                  <a:lnTo>
                    <a:pt x="3563" y="1286"/>
                  </a:lnTo>
                  <a:lnTo>
                    <a:pt x="3591" y="1389"/>
                  </a:lnTo>
                  <a:lnTo>
                    <a:pt x="3613" y="1494"/>
                  </a:lnTo>
                  <a:lnTo>
                    <a:pt x="3630" y="1601"/>
                  </a:lnTo>
                  <a:lnTo>
                    <a:pt x="3640" y="1710"/>
                  </a:lnTo>
                  <a:lnTo>
                    <a:pt x="3643" y="1821"/>
                  </a:lnTo>
                  <a:lnTo>
                    <a:pt x="3640" y="1932"/>
                  </a:lnTo>
                  <a:lnTo>
                    <a:pt x="3630" y="2040"/>
                  </a:lnTo>
                  <a:lnTo>
                    <a:pt x="3613" y="2148"/>
                  </a:lnTo>
                  <a:lnTo>
                    <a:pt x="3591" y="2253"/>
                  </a:lnTo>
                  <a:lnTo>
                    <a:pt x="3563" y="2355"/>
                  </a:lnTo>
                  <a:lnTo>
                    <a:pt x="3529" y="2456"/>
                  </a:lnTo>
                  <a:lnTo>
                    <a:pt x="3489" y="2553"/>
                  </a:lnTo>
                  <a:lnTo>
                    <a:pt x="3445" y="2648"/>
                  </a:lnTo>
                  <a:lnTo>
                    <a:pt x="3394" y="2739"/>
                  </a:lnTo>
                  <a:lnTo>
                    <a:pt x="3339" y="2828"/>
                  </a:lnTo>
                  <a:lnTo>
                    <a:pt x="3278" y="2912"/>
                  </a:lnTo>
                  <a:lnTo>
                    <a:pt x="3214" y="2994"/>
                  </a:lnTo>
                  <a:lnTo>
                    <a:pt x="3145" y="3071"/>
                  </a:lnTo>
                  <a:lnTo>
                    <a:pt x="3072" y="3144"/>
                  </a:lnTo>
                  <a:lnTo>
                    <a:pt x="2994" y="3214"/>
                  </a:lnTo>
                  <a:lnTo>
                    <a:pt x="2913" y="3278"/>
                  </a:lnTo>
                  <a:lnTo>
                    <a:pt x="2828" y="3338"/>
                  </a:lnTo>
                  <a:lnTo>
                    <a:pt x="2740" y="3394"/>
                  </a:lnTo>
                  <a:lnTo>
                    <a:pt x="2648" y="3443"/>
                  </a:lnTo>
                  <a:lnTo>
                    <a:pt x="2554" y="3489"/>
                  </a:lnTo>
                  <a:lnTo>
                    <a:pt x="2457" y="3529"/>
                  </a:lnTo>
                  <a:lnTo>
                    <a:pt x="2357" y="3562"/>
                  </a:lnTo>
                  <a:lnTo>
                    <a:pt x="2254" y="3591"/>
                  </a:lnTo>
                  <a:lnTo>
                    <a:pt x="2148" y="3613"/>
                  </a:lnTo>
                  <a:lnTo>
                    <a:pt x="2042" y="3630"/>
                  </a:lnTo>
                  <a:lnTo>
                    <a:pt x="1932" y="3640"/>
                  </a:lnTo>
                  <a:lnTo>
                    <a:pt x="1822" y="3643"/>
                  </a:lnTo>
                  <a:lnTo>
                    <a:pt x="1711" y="3640"/>
                  </a:lnTo>
                  <a:lnTo>
                    <a:pt x="1601" y="3630"/>
                  </a:lnTo>
                  <a:lnTo>
                    <a:pt x="1495" y="3613"/>
                  </a:lnTo>
                  <a:lnTo>
                    <a:pt x="1390" y="3591"/>
                  </a:lnTo>
                  <a:lnTo>
                    <a:pt x="1288" y="3562"/>
                  </a:lnTo>
                  <a:lnTo>
                    <a:pt x="1187" y="3529"/>
                  </a:lnTo>
                  <a:lnTo>
                    <a:pt x="1089" y="3489"/>
                  </a:lnTo>
                  <a:lnTo>
                    <a:pt x="995" y="3443"/>
                  </a:lnTo>
                  <a:lnTo>
                    <a:pt x="903" y="3394"/>
                  </a:lnTo>
                  <a:lnTo>
                    <a:pt x="815" y="3338"/>
                  </a:lnTo>
                  <a:lnTo>
                    <a:pt x="730" y="3278"/>
                  </a:lnTo>
                  <a:lnTo>
                    <a:pt x="649" y="3214"/>
                  </a:lnTo>
                  <a:lnTo>
                    <a:pt x="571" y="3144"/>
                  </a:lnTo>
                  <a:lnTo>
                    <a:pt x="498" y="3071"/>
                  </a:lnTo>
                  <a:lnTo>
                    <a:pt x="429" y="2994"/>
                  </a:lnTo>
                  <a:lnTo>
                    <a:pt x="365" y="2912"/>
                  </a:lnTo>
                  <a:lnTo>
                    <a:pt x="305" y="2828"/>
                  </a:lnTo>
                  <a:lnTo>
                    <a:pt x="249" y="2739"/>
                  </a:lnTo>
                  <a:lnTo>
                    <a:pt x="200" y="2648"/>
                  </a:lnTo>
                  <a:lnTo>
                    <a:pt x="154" y="2553"/>
                  </a:lnTo>
                  <a:lnTo>
                    <a:pt x="114" y="2456"/>
                  </a:lnTo>
                  <a:lnTo>
                    <a:pt x="80" y="2355"/>
                  </a:lnTo>
                  <a:lnTo>
                    <a:pt x="52" y="2253"/>
                  </a:lnTo>
                  <a:lnTo>
                    <a:pt x="30" y="2148"/>
                  </a:lnTo>
                  <a:lnTo>
                    <a:pt x="13" y="2040"/>
                  </a:lnTo>
                  <a:lnTo>
                    <a:pt x="3" y="1932"/>
                  </a:lnTo>
                  <a:lnTo>
                    <a:pt x="0" y="1821"/>
                  </a:lnTo>
                  <a:lnTo>
                    <a:pt x="0" y="1821"/>
                  </a:lnTo>
                  <a:lnTo>
                    <a:pt x="3" y="1710"/>
                  </a:lnTo>
                  <a:lnTo>
                    <a:pt x="13" y="1601"/>
                  </a:lnTo>
                  <a:lnTo>
                    <a:pt x="30" y="1494"/>
                  </a:lnTo>
                  <a:lnTo>
                    <a:pt x="52" y="1389"/>
                  </a:lnTo>
                  <a:lnTo>
                    <a:pt x="80" y="1286"/>
                  </a:lnTo>
                  <a:lnTo>
                    <a:pt x="114" y="1186"/>
                  </a:lnTo>
                  <a:lnTo>
                    <a:pt x="154" y="1089"/>
                  </a:lnTo>
                  <a:lnTo>
                    <a:pt x="200" y="995"/>
                  </a:lnTo>
                  <a:lnTo>
                    <a:pt x="249" y="903"/>
                  </a:lnTo>
                  <a:lnTo>
                    <a:pt x="305" y="814"/>
                  </a:lnTo>
                  <a:lnTo>
                    <a:pt x="365" y="730"/>
                  </a:lnTo>
                  <a:lnTo>
                    <a:pt x="429" y="649"/>
                  </a:lnTo>
                  <a:lnTo>
                    <a:pt x="498" y="571"/>
                  </a:lnTo>
                  <a:lnTo>
                    <a:pt x="571" y="498"/>
                  </a:lnTo>
                  <a:lnTo>
                    <a:pt x="649" y="429"/>
                  </a:lnTo>
                  <a:lnTo>
                    <a:pt x="730" y="364"/>
                  </a:lnTo>
                  <a:lnTo>
                    <a:pt x="815" y="304"/>
                  </a:lnTo>
                  <a:lnTo>
                    <a:pt x="903" y="248"/>
                  </a:lnTo>
                  <a:lnTo>
                    <a:pt x="995" y="198"/>
                  </a:lnTo>
                  <a:lnTo>
                    <a:pt x="1089" y="153"/>
                  </a:lnTo>
                  <a:lnTo>
                    <a:pt x="1187" y="114"/>
                  </a:lnTo>
                  <a:lnTo>
                    <a:pt x="1288" y="80"/>
                  </a:lnTo>
                  <a:lnTo>
                    <a:pt x="1390" y="51"/>
                  </a:lnTo>
                  <a:lnTo>
                    <a:pt x="1495" y="29"/>
                  </a:lnTo>
                  <a:lnTo>
                    <a:pt x="1601" y="13"/>
                  </a:lnTo>
                  <a:lnTo>
                    <a:pt x="1711" y="3"/>
                  </a:lnTo>
                  <a:lnTo>
                    <a:pt x="182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8" name="Freeform 430"/>
            <p:cNvSpPr>
              <a:spLocks/>
            </p:cNvSpPr>
            <p:nvPr/>
          </p:nvSpPr>
          <p:spPr bwMode="auto">
            <a:xfrm>
              <a:off x="9290050" y="2016126"/>
              <a:ext cx="184150" cy="355600"/>
            </a:xfrm>
            <a:custGeom>
              <a:avLst/>
              <a:gdLst>
                <a:gd name="T0" fmla="*/ 690 w 1158"/>
                <a:gd name="T1" fmla="*/ 9 h 2235"/>
                <a:gd name="T2" fmla="*/ 720 w 1158"/>
                <a:gd name="T3" fmla="*/ 71 h 2235"/>
                <a:gd name="T4" fmla="*/ 722 w 1158"/>
                <a:gd name="T5" fmla="*/ 193 h 2235"/>
                <a:gd name="T6" fmla="*/ 751 w 1158"/>
                <a:gd name="T7" fmla="*/ 241 h 2235"/>
                <a:gd name="T8" fmla="*/ 876 w 1158"/>
                <a:gd name="T9" fmla="*/ 266 h 2235"/>
                <a:gd name="T10" fmla="*/ 1056 w 1158"/>
                <a:gd name="T11" fmla="*/ 329 h 2235"/>
                <a:gd name="T12" fmla="*/ 1084 w 1158"/>
                <a:gd name="T13" fmla="*/ 385 h 2235"/>
                <a:gd name="T14" fmla="*/ 1018 w 1158"/>
                <a:gd name="T15" fmla="*/ 607 h 2235"/>
                <a:gd name="T16" fmla="*/ 974 w 1158"/>
                <a:gd name="T17" fmla="*/ 638 h 2235"/>
                <a:gd name="T18" fmla="*/ 801 w 1158"/>
                <a:gd name="T19" fmla="*/ 576 h 2235"/>
                <a:gd name="T20" fmla="*/ 559 w 1158"/>
                <a:gd name="T21" fmla="*/ 558 h 2235"/>
                <a:gd name="T22" fmla="*/ 450 w 1158"/>
                <a:gd name="T23" fmla="*/ 606 h 2235"/>
                <a:gd name="T24" fmla="*/ 408 w 1158"/>
                <a:gd name="T25" fmla="*/ 693 h 2235"/>
                <a:gd name="T26" fmla="*/ 444 w 1158"/>
                <a:gd name="T27" fmla="*/ 786 h 2235"/>
                <a:gd name="T28" fmla="*/ 576 w 1158"/>
                <a:gd name="T29" fmla="*/ 874 h 2235"/>
                <a:gd name="T30" fmla="*/ 823 w 1158"/>
                <a:gd name="T31" fmla="*/ 980 h 2235"/>
                <a:gd name="T32" fmla="*/ 1018 w 1158"/>
                <a:gd name="T33" fmla="*/ 1114 h 2235"/>
                <a:gd name="T34" fmla="*/ 1127 w 1158"/>
                <a:gd name="T35" fmla="*/ 1284 h 2235"/>
                <a:gd name="T36" fmla="*/ 1158 w 1158"/>
                <a:gd name="T37" fmla="*/ 1480 h 2235"/>
                <a:gd name="T38" fmla="*/ 1107 w 1158"/>
                <a:gd name="T39" fmla="*/ 1673 h 2235"/>
                <a:gd name="T40" fmla="*/ 971 w 1158"/>
                <a:gd name="T41" fmla="*/ 1839 h 2235"/>
                <a:gd name="T42" fmla="*/ 777 w 1158"/>
                <a:gd name="T43" fmla="*/ 1937 h 2235"/>
                <a:gd name="T44" fmla="*/ 716 w 1158"/>
                <a:gd name="T45" fmla="*/ 1982 h 2235"/>
                <a:gd name="T46" fmla="*/ 710 w 1158"/>
                <a:gd name="T47" fmla="*/ 2168 h 2235"/>
                <a:gd name="T48" fmla="*/ 680 w 1158"/>
                <a:gd name="T49" fmla="*/ 2227 h 2235"/>
                <a:gd name="T50" fmla="*/ 468 w 1158"/>
                <a:gd name="T51" fmla="*/ 2233 h 2235"/>
                <a:gd name="T52" fmla="*/ 424 w 1158"/>
                <a:gd name="T53" fmla="*/ 2185 h 2235"/>
                <a:gd name="T54" fmla="*/ 418 w 1158"/>
                <a:gd name="T55" fmla="*/ 2013 h 2235"/>
                <a:gd name="T56" fmla="*/ 386 w 1158"/>
                <a:gd name="T57" fmla="*/ 1974 h 2235"/>
                <a:gd name="T58" fmla="*/ 229 w 1158"/>
                <a:gd name="T59" fmla="*/ 1943 h 2235"/>
                <a:gd name="T60" fmla="*/ 42 w 1158"/>
                <a:gd name="T61" fmla="*/ 1874 h 2235"/>
                <a:gd name="T62" fmla="*/ 0 w 1158"/>
                <a:gd name="T63" fmla="*/ 1826 h 2235"/>
                <a:gd name="T64" fmla="*/ 31 w 1158"/>
                <a:gd name="T65" fmla="*/ 1684 h 2235"/>
                <a:gd name="T66" fmla="*/ 78 w 1158"/>
                <a:gd name="T67" fmla="*/ 1556 h 2235"/>
                <a:gd name="T68" fmla="*/ 128 w 1158"/>
                <a:gd name="T69" fmla="*/ 1554 h 2235"/>
                <a:gd name="T70" fmla="*/ 327 w 1158"/>
                <a:gd name="T71" fmla="*/ 1632 h 2235"/>
                <a:gd name="T72" fmla="*/ 557 w 1158"/>
                <a:gd name="T73" fmla="*/ 1656 h 2235"/>
                <a:gd name="T74" fmla="*/ 708 w 1158"/>
                <a:gd name="T75" fmla="*/ 1596 h 2235"/>
                <a:gd name="T76" fmla="*/ 759 w 1158"/>
                <a:gd name="T77" fmla="*/ 1503 h 2235"/>
                <a:gd name="T78" fmla="*/ 734 w 1158"/>
                <a:gd name="T79" fmla="*/ 1400 h 2235"/>
                <a:gd name="T80" fmla="*/ 620 w 1158"/>
                <a:gd name="T81" fmla="*/ 1305 h 2235"/>
                <a:gd name="T82" fmla="*/ 388 w 1158"/>
                <a:gd name="T83" fmla="*/ 1207 h 2235"/>
                <a:gd name="T84" fmla="*/ 183 w 1158"/>
                <a:gd name="T85" fmla="*/ 1088 h 2235"/>
                <a:gd name="T86" fmla="*/ 62 w 1158"/>
                <a:gd name="T87" fmla="*/ 949 h 2235"/>
                <a:gd name="T88" fmla="*/ 12 w 1158"/>
                <a:gd name="T89" fmla="*/ 771 h 2235"/>
                <a:gd name="T90" fmla="*/ 45 w 1158"/>
                <a:gd name="T91" fmla="*/ 568 h 2235"/>
                <a:gd name="T92" fmla="*/ 144 w 1158"/>
                <a:gd name="T93" fmla="*/ 412 h 2235"/>
                <a:gd name="T94" fmla="*/ 306 w 1158"/>
                <a:gd name="T95" fmla="*/ 304 h 2235"/>
                <a:gd name="T96" fmla="*/ 415 w 1158"/>
                <a:gd name="T97" fmla="*/ 261 h 2235"/>
                <a:gd name="T98" fmla="*/ 439 w 1158"/>
                <a:gd name="T99" fmla="*/ 215 h 2235"/>
                <a:gd name="T100" fmla="*/ 440 w 1158"/>
                <a:gd name="T101" fmla="*/ 79 h 2235"/>
                <a:gd name="T102" fmla="*/ 462 w 1158"/>
                <a:gd name="T103" fmla="*/ 11 h 2235"/>
                <a:gd name="T104" fmla="*/ 580 w 1158"/>
                <a:gd name="T105" fmla="*/ 0 h 2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158" h="2235">
                  <a:moveTo>
                    <a:pt x="618" y="0"/>
                  </a:moveTo>
                  <a:lnTo>
                    <a:pt x="649" y="1"/>
                  </a:lnTo>
                  <a:lnTo>
                    <a:pt x="672" y="3"/>
                  </a:lnTo>
                  <a:lnTo>
                    <a:pt x="690" y="9"/>
                  </a:lnTo>
                  <a:lnTo>
                    <a:pt x="703" y="17"/>
                  </a:lnTo>
                  <a:lnTo>
                    <a:pt x="711" y="30"/>
                  </a:lnTo>
                  <a:lnTo>
                    <a:pt x="717" y="48"/>
                  </a:lnTo>
                  <a:lnTo>
                    <a:pt x="720" y="71"/>
                  </a:lnTo>
                  <a:lnTo>
                    <a:pt x="721" y="102"/>
                  </a:lnTo>
                  <a:lnTo>
                    <a:pt x="721" y="140"/>
                  </a:lnTo>
                  <a:lnTo>
                    <a:pt x="721" y="170"/>
                  </a:lnTo>
                  <a:lnTo>
                    <a:pt x="722" y="193"/>
                  </a:lnTo>
                  <a:lnTo>
                    <a:pt x="726" y="211"/>
                  </a:lnTo>
                  <a:lnTo>
                    <a:pt x="730" y="224"/>
                  </a:lnTo>
                  <a:lnTo>
                    <a:pt x="739" y="233"/>
                  </a:lnTo>
                  <a:lnTo>
                    <a:pt x="751" y="241"/>
                  </a:lnTo>
                  <a:lnTo>
                    <a:pt x="768" y="246"/>
                  </a:lnTo>
                  <a:lnTo>
                    <a:pt x="791" y="251"/>
                  </a:lnTo>
                  <a:lnTo>
                    <a:pt x="820" y="255"/>
                  </a:lnTo>
                  <a:lnTo>
                    <a:pt x="876" y="266"/>
                  </a:lnTo>
                  <a:lnTo>
                    <a:pt x="932" y="281"/>
                  </a:lnTo>
                  <a:lnTo>
                    <a:pt x="986" y="298"/>
                  </a:lnTo>
                  <a:lnTo>
                    <a:pt x="1038" y="319"/>
                  </a:lnTo>
                  <a:lnTo>
                    <a:pt x="1056" y="329"/>
                  </a:lnTo>
                  <a:lnTo>
                    <a:pt x="1069" y="341"/>
                  </a:lnTo>
                  <a:lnTo>
                    <a:pt x="1078" y="353"/>
                  </a:lnTo>
                  <a:lnTo>
                    <a:pt x="1083" y="368"/>
                  </a:lnTo>
                  <a:lnTo>
                    <a:pt x="1084" y="385"/>
                  </a:lnTo>
                  <a:lnTo>
                    <a:pt x="1080" y="404"/>
                  </a:lnTo>
                  <a:lnTo>
                    <a:pt x="1054" y="495"/>
                  </a:lnTo>
                  <a:lnTo>
                    <a:pt x="1026" y="586"/>
                  </a:lnTo>
                  <a:lnTo>
                    <a:pt x="1018" y="607"/>
                  </a:lnTo>
                  <a:lnTo>
                    <a:pt x="1009" y="622"/>
                  </a:lnTo>
                  <a:lnTo>
                    <a:pt x="999" y="632"/>
                  </a:lnTo>
                  <a:lnTo>
                    <a:pt x="988" y="638"/>
                  </a:lnTo>
                  <a:lnTo>
                    <a:pt x="974" y="638"/>
                  </a:lnTo>
                  <a:lnTo>
                    <a:pt x="956" y="633"/>
                  </a:lnTo>
                  <a:lnTo>
                    <a:pt x="935" y="624"/>
                  </a:lnTo>
                  <a:lnTo>
                    <a:pt x="869" y="596"/>
                  </a:lnTo>
                  <a:lnTo>
                    <a:pt x="801" y="576"/>
                  </a:lnTo>
                  <a:lnTo>
                    <a:pt x="732" y="561"/>
                  </a:lnTo>
                  <a:lnTo>
                    <a:pt x="662" y="555"/>
                  </a:lnTo>
                  <a:lnTo>
                    <a:pt x="590" y="556"/>
                  </a:lnTo>
                  <a:lnTo>
                    <a:pt x="559" y="558"/>
                  </a:lnTo>
                  <a:lnTo>
                    <a:pt x="528" y="565"/>
                  </a:lnTo>
                  <a:lnTo>
                    <a:pt x="498" y="575"/>
                  </a:lnTo>
                  <a:lnTo>
                    <a:pt x="472" y="589"/>
                  </a:lnTo>
                  <a:lnTo>
                    <a:pt x="450" y="606"/>
                  </a:lnTo>
                  <a:lnTo>
                    <a:pt x="433" y="626"/>
                  </a:lnTo>
                  <a:lnTo>
                    <a:pt x="419" y="647"/>
                  </a:lnTo>
                  <a:lnTo>
                    <a:pt x="412" y="669"/>
                  </a:lnTo>
                  <a:lnTo>
                    <a:pt x="408" y="693"/>
                  </a:lnTo>
                  <a:lnTo>
                    <a:pt x="409" y="717"/>
                  </a:lnTo>
                  <a:lnTo>
                    <a:pt x="416" y="741"/>
                  </a:lnTo>
                  <a:lnTo>
                    <a:pt x="427" y="764"/>
                  </a:lnTo>
                  <a:lnTo>
                    <a:pt x="444" y="786"/>
                  </a:lnTo>
                  <a:lnTo>
                    <a:pt x="466" y="807"/>
                  </a:lnTo>
                  <a:lnTo>
                    <a:pt x="500" y="832"/>
                  </a:lnTo>
                  <a:lnTo>
                    <a:pt x="538" y="854"/>
                  </a:lnTo>
                  <a:lnTo>
                    <a:pt x="576" y="874"/>
                  </a:lnTo>
                  <a:lnTo>
                    <a:pt x="616" y="892"/>
                  </a:lnTo>
                  <a:lnTo>
                    <a:pt x="686" y="919"/>
                  </a:lnTo>
                  <a:lnTo>
                    <a:pt x="754" y="949"/>
                  </a:lnTo>
                  <a:lnTo>
                    <a:pt x="823" y="980"/>
                  </a:lnTo>
                  <a:lnTo>
                    <a:pt x="890" y="1015"/>
                  </a:lnTo>
                  <a:lnTo>
                    <a:pt x="937" y="1044"/>
                  </a:lnTo>
                  <a:lnTo>
                    <a:pt x="979" y="1077"/>
                  </a:lnTo>
                  <a:lnTo>
                    <a:pt x="1018" y="1114"/>
                  </a:lnTo>
                  <a:lnTo>
                    <a:pt x="1053" y="1152"/>
                  </a:lnTo>
                  <a:lnTo>
                    <a:pt x="1082" y="1195"/>
                  </a:lnTo>
                  <a:lnTo>
                    <a:pt x="1107" y="1239"/>
                  </a:lnTo>
                  <a:lnTo>
                    <a:pt x="1127" y="1284"/>
                  </a:lnTo>
                  <a:lnTo>
                    <a:pt x="1141" y="1332"/>
                  </a:lnTo>
                  <a:lnTo>
                    <a:pt x="1153" y="1381"/>
                  </a:lnTo>
                  <a:lnTo>
                    <a:pt x="1158" y="1430"/>
                  </a:lnTo>
                  <a:lnTo>
                    <a:pt x="1158" y="1480"/>
                  </a:lnTo>
                  <a:lnTo>
                    <a:pt x="1154" y="1528"/>
                  </a:lnTo>
                  <a:lnTo>
                    <a:pt x="1144" y="1578"/>
                  </a:lnTo>
                  <a:lnTo>
                    <a:pt x="1128" y="1626"/>
                  </a:lnTo>
                  <a:lnTo>
                    <a:pt x="1107" y="1673"/>
                  </a:lnTo>
                  <a:lnTo>
                    <a:pt x="1080" y="1718"/>
                  </a:lnTo>
                  <a:lnTo>
                    <a:pt x="1049" y="1762"/>
                  </a:lnTo>
                  <a:lnTo>
                    <a:pt x="1012" y="1803"/>
                  </a:lnTo>
                  <a:lnTo>
                    <a:pt x="971" y="1839"/>
                  </a:lnTo>
                  <a:lnTo>
                    <a:pt x="926" y="1871"/>
                  </a:lnTo>
                  <a:lnTo>
                    <a:pt x="880" y="1898"/>
                  </a:lnTo>
                  <a:lnTo>
                    <a:pt x="830" y="1920"/>
                  </a:lnTo>
                  <a:lnTo>
                    <a:pt x="777" y="1937"/>
                  </a:lnTo>
                  <a:lnTo>
                    <a:pt x="755" y="1944"/>
                  </a:lnTo>
                  <a:lnTo>
                    <a:pt x="738" y="1954"/>
                  </a:lnTo>
                  <a:lnTo>
                    <a:pt x="724" y="1966"/>
                  </a:lnTo>
                  <a:lnTo>
                    <a:pt x="716" y="1982"/>
                  </a:lnTo>
                  <a:lnTo>
                    <a:pt x="711" y="2001"/>
                  </a:lnTo>
                  <a:lnTo>
                    <a:pt x="710" y="2023"/>
                  </a:lnTo>
                  <a:lnTo>
                    <a:pt x="711" y="2095"/>
                  </a:lnTo>
                  <a:lnTo>
                    <a:pt x="710" y="2168"/>
                  </a:lnTo>
                  <a:lnTo>
                    <a:pt x="708" y="2187"/>
                  </a:lnTo>
                  <a:lnTo>
                    <a:pt x="702" y="2204"/>
                  </a:lnTo>
                  <a:lnTo>
                    <a:pt x="693" y="2217"/>
                  </a:lnTo>
                  <a:lnTo>
                    <a:pt x="680" y="2227"/>
                  </a:lnTo>
                  <a:lnTo>
                    <a:pt x="665" y="2233"/>
                  </a:lnTo>
                  <a:lnTo>
                    <a:pt x="645" y="2235"/>
                  </a:lnTo>
                  <a:lnTo>
                    <a:pt x="489" y="2235"/>
                  </a:lnTo>
                  <a:lnTo>
                    <a:pt x="468" y="2233"/>
                  </a:lnTo>
                  <a:lnTo>
                    <a:pt x="452" y="2226"/>
                  </a:lnTo>
                  <a:lnTo>
                    <a:pt x="438" y="2216"/>
                  </a:lnTo>
                  <a:lnTo>
                    <a:pt x="429" y="2202"/>
                  </a:lnTo>
                  <a:lnTo>
                    <a:pt x="424" y="2185"/>
                  </a:lnTo>
                  <a:lnTo>
                    <a:pt x="422" y="2164"/>
                  </a:lnTo>
                  <a:lnTo>
                    <a:pt x="421" y="2059"/>
                  </a:lnTo>
                  <a:lnTo>
                    <a:pt x="421" y="2033"/>
                  </a:lnTo>
                  <a:lnTo>
                    <a:pt x="418" y="2013"/>
                  </a:lnTo>
                  <a:lnTo>
                    <a:pt x="415" y="1999"/>
                  </a:lnTo>
                  <a:lnTo>
                    <a:pt x="409" y="1988"/>
                  </a:lnTo>
                  <a:lnTo>
                    <a:pt x="399" y="1980"/>
                  </a:lnTo>
                  <a:lnTo>
                    <a:pt x="386" y="1974"/>
                  </a:lnTo>
                  <a:lnTo>
                    <a:pt x="367" y="1971"/>
                  </a:lnTo>
                  <a:lnTo>
                    <a:pt x="343" y="1966"/>
                  </a:lnTo>
                  <a:lnTo>
                    <a:pt x="285" y="1955"/>
                  </a:lnTo>
                  <a:lnTo>
                    <a:pt x="229" y="1943"/>
                  </a:lnTo>
                  <a:lnTo>
                    <a:pt x="173" y="1928"/>
                  </a:lnTo>
                  <a:lnTo>
                    <a:pt x="119" y="1909"/>
                  </a:lnTo>
                  <a:lnTo>
                    <a:pt x="66" y="1887"/>
                  </a:lnTo>
                  <a:lnTo>
                    <a:pt x="42" y="1874"/>
                  </a:lnTo>
                  <a:lnTo>
                    <a:pt x="25" y="1863"/>
                  </a:lnTo>
                  <a:lnTo>
                    <a:pt x="12" y="1852"/>
                  </a:lnTo>
                  <a:lnTo>
                    <a:pt x="4" y="1840"/>
                  </a:lnTo>
                  <a:lnTo>
                    <a:pt x="0" y="1826"/>
                  </a:lnTo>
                  <a:lnTo>
                    <a:pt x="0" y="1809"/>
                  </a:lnTo>
                  <a:lnTo>
                    <a:pt x="2" y="1788"/>
                  </a:lnTo>
                  <a:lnTo>
                    <a:pt x="9" y="1763"/>
                  </a:lnTo>
                  <a:lnTo>
                    <a:pt x="31" y="1684"/>
                  </a:lnTo>
                  <a:lnTo>
                    <a:pt x="55" y="1604"/>
                  </a:lnTo>
                  <a:lnTo>
                    <a:pt x="62" y="1583"/>
                  </a:lnTo>
                  <a:lnTo>
                    <a:pt x="70" y="1567"/>
                  </a:lnTo>
                  <a:lnTo>
                    <a:pt x="78" y="1556"/>
                  </a:lnTo>
                  <a:lnTo>
                    <a:pt x="88" y="1549"/>
                  </a:lnTo>
                  <a:lnTo>
                    <a:pt x="99" y="1547"/>
                  </a:lnTo>
                  <a:lnTo>
                    <a:pt x="112" y="1548"/>
                  </a:lnTo>
                  <a:lnTo>
                    <a:pt x="128" y="1554"/>
                  </a:lnTo>
                  <a:lnTo>
                    <a:pt x="148" y="1564"/>
                  </a:lnTo>
                  <a:lnTo>
                    <a:pt x="206" y="1590"/>
                  </a:lnTo>
                  <a:lnTo>
                    <a:pt x="266" y="1614"/>
                  </a:lnTo>
                  <a:lnTo>
                    <a:pt x="327" y="1632"/>
                  </a:lnTo>
                  <a:lnTo>
                    <a:pt x="391" y="1645"/>
                  </a:lnTo>
                  <a:lnTo>
                    <a:pt x="455" y="1655"/>
                  </a:lnTo>
                  <a:lnTo>
                    <a:pt x="506" y="1659"/>
                  </a:lnTo>
                  <a:lnTo>
                    <a:pt x="557" y="1656"/>
                  </a:lnTo>
                  <a:lnTo>
                    <a:pt x="607" y="1646"/>
                  </a:lnTo>
                  <a:lnTo>
                    <a:pt x="657" y="1629"/>
                  </a:lnTo>
                  <a:lnTo>
                    <a:pt x="684" y="1614"/>
                  </a:lnTo>
                  <a:lnTo>
                    <a:pt x="708" y="1596"/>
                  </a:lnTo>
                  <a:lnTo>
                    <a:pt x="728" y="1575"/>
                  </a:lnTo>
                  <a:lnTo>
                    <a:pt x="742" y="1553"/>
                  </a:lnTo>
                  <a:lnTo>
                    <a:pt x="752" y="1528"/>
                  </a:lnTo>
                  <a:lnTo>
                    <a:pt x="759" y="1503"/>
                  </a:lnTo>
                  <a:lnTo>
                    <a:pt x="760" y="1476"/>
                  </a:lnTo>
                  <a:lnTo>
                    <a:pt x="757" y="1451"/>
                  </a:lnTo>
                  <a:lnTo>
                    <a:pt x="748" y="1424"/>
                  </a:lnTo>
                  <a:lnTo>
                    <a:pt x="734" y="1400"/>
                  </a:lnTo>
                  <a:lnTo>
                    <a:pt x="717" y="1375"/>
                  </a:lnTo>
                  <a:lnTo>
                    <a:pt x="693" y="1353"/>
                  </a:lnTo>
                  <a:lnTo>
                    <a:pt x="658" y="1328"/>
                  </a:lnTo>
                  <a:lnTo>
                    <a:pt x="620" y="1305"/>
                  </a:lnTo>
                  <a:lnTo>
                    <a:pt x="579" y="1285"/>
                  </a:lnTo>
                  <a:lnTo>
                    <a:pt x="516" y="1259"/>
                  </a:lnTo>
                  <a:lnTo>
                    <a:pt x="452" y="1233"/>
                  </a:lnTo>
                  <a:lnTo>
                    <a:pt x="388" y="1207"/>
                  </a:lnTo>
                  <a:lnTo>
                    <a:pt x="325" y="1177"/>
                  </a:lnTo>
                  <a:lnTo>
                    <a:pt x="265" y="1145"/>
                  </a:lnTo>
                  <a:lnTo>
                    <a:pt x="222" y="1117"/>
                  </a:lnTo>
                  <a:lnTo>
                    <a:pt x="183" y="1088"/>
                  </a:lnTo>
                  <a:lnTo>
                    <a:pt x="148" y="1057"/>
                  </a:lnTo>
                  <a:lnTo>
                    <a:pt x="116" y="1024"/>
                  </a:lnTo>
                  <a:lnTo>
                    <a:pt x="87" y="988"/>
                  </a:lnTo>
                  <a:lnTo>
                    <a:pt x="62" y="949"/>
                  </a:lnTo>
                  <a:lnTo>
                    <a:pt x="43" y="909"/>
                  </a:lnTo>
                  <a:lnTo>
                    <a:pt x="28" y="866"/>
                  </a:lnTo>
                  <a:lnTo>
                    <a:pt x="18" y="820"/>
                  </a:lnTo>
                  <a:lnTo>
                    <a:pt x="12" y="771"/>
                  </a:lnTo>
                  <a:lnTo>
                    <a:pt x="13" y="719"/>
                  </a:lnTo>
                  <a:lnTo>
                    <a:pt x="19" y="665"/>
                  </a:lnTo>
                  <a:lnTo>
                    <a:pt x="29" y="614"/>
                  </a:lnTo>
                  <a:lnTo>
                    <a:pt x="45" y="568"/>
                  </a:lnTo>
                  <a:lnTo>
                    <a:pt x="63" y="524"/>
                  </a:lnTo>
                  <a:lnTo>
                    <a:pt x="87" y="484"/>
                  </a:lnTo>
                  <a:lnTo>
                    <a:pt x="113" y="446"/>
                  </a:lnTo>
                  <a:lnTo>
                    <a:pt x="144" y="412"/>
                  </a:lnTo>
                  <a:lnTo>
                    <a:pt x="180" y="380"/>
                  </a:lnTo>
                  <a:lnTo>
                    <a:pt x="219" y="353"/>
                  </a:lnTo>
                  <a:lnTo>
                    <a:pt x="261" y="327"/>
                  </a:lnTo>
                  <a:lnTo>
                    <a:pt x="306" y="304"/>
                  </a:lnTo>
                  <a:lnTo>
                    <a:pt x="356" y="285"/>
                  </a:lnTo>
                  <a:lnTo>
                    <a:pt x="381" y="275"/>
                  </a:lnTo>
                  <a:lnTo>
                    <a:pt x="401" y="267"/>
                  </a:lnTo>
                  <a:lnTo>
                    <a:pt x="415" y="261"/>
                  </a:lnTo>
                  <a:lnTo>
                    <a:pt x="426" y="253"/>
                  </a:lnTo>
                  <a:lnTo>
                    <a:pt x="433" y="243"/>
                  </a:lnTo>
                  <a:lnTo>
                    <a:pt x="437" y="231"/>
                  </a:lnTo>
                  <a:lnTo>
                    <a:pt x="439" y="215"/>
                  </a:lnTo>
                  <a:lnTo>
                    <a:pt x="440" y="194"/>
                  </a:lnTo>
                  <a:lnTo>
                    <a:pt x="440" y="168"/>
                  </a:lnTo>
                  <a:lnTo>
                    <a:pt x="440" y="123"/>
                  </a:lnTo>
                  <a:lnTo>
                    <a:pt x="440" y="79"/>
                  </a:lnTo>
                  <a:lnTo>
                    <a:pt x="443" y="54"/>
                  </a:lnTo>
                  <a:lnTo>
                    <a:pt x="446" y="36"/>
                  </a:lnTo>
                  <a:lnTo>
                    <a:pt x="452" y="21"/>
                  </a:lnTo>
                  <a:lnTo>
                    <a:pt x="462" y="11"/>
                  </a:lnTo>
                  <a:lnTo>
                    <a:pt x="475" y="6"/>
                  </a:lnTo>
                  <a:lnTo>
                    <a:pt x="495" y="2"/>
                  </a:lnTo>
                  <a:lnTo>
                    <a:pt x="519" y="0"/>
                  </a:lnTo>
                  <a:lnTo>
                    <a:pt x="580" y="0"/>
                  </a:lnTo>
                  <a:lnTo>
                    <a:pt x="61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pic>
        <p:nvPicPr>
          <p:cNvPr id="4100" name="Picture 4" descr="https://et7.ru/images/11115464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9156" y="1579937"/>
            <a:ext cx="928517" cy="678978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0" name="TextBox 209"/>
          <p:cNvSpPr txBox="1"/>
          <p:nvPr/>
        </p:nvSpPr>
        <p:spPr>
          <a:xfrm>
            <a:off x="1748827" y="1951138"/>
            <a:ext cx="11701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700" b="1" dirty="0" smtClean="0">
                <a:latin typeface="Montserrat" pitchFamily="2" charset="-52"/>
              </a:rPr>
              <a:t>Изготовление духов</a:t>
            </a:r>
          </a:p>
        </p:txBody>
      </p:sp>
      <p:sp>
        <p:nvSpPr>
          <p:cNvPr id="44" name="AutoShape 6" descr="https://sc01.alicdn.com/kf/HTB1WXpvh9fD8KJjSszhq6zIJFXaF/227147953/HTB1WXpvh9fD8KJjSszhq6zIJFXaF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096" name="AutoShape 8" descr="https://sc01.alicdn.com/kf/HTB1WXpvh9fD8KJjSszhq6zIJFXaF/227147953/HTB1WXpvh9fD8KJjSszhq6zIJFXaF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105" name="Picture 9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3069328"/>
            <a:ext cx="940129" cy="678978"/>
          </a:xfrm>
          <a:prstGeom prst="round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4" name="TextBox 213"/>
          <p:cNvSpPr txBox="1"/>
          <p:nvPr/>
        </p:nvSpPr>
        <p:spPr>
          <a:xfrm>
            <a:off x="592223" y="3403803"/>
            <a:ext cx="11701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700" b="1" dirty="0" smtClean="0">
                <a:latin typeface="Montserrat" pitchFamily="2" charset="-52"/>
              </a:rPr>
              <a:t>Изготовление</a:t>
            </a:r>
          </a:p>
          <a:p>
            <a:pPr algn="ctr"/>
            <a:r>
              <a:rPr lang="ru-RU" sz="700" b="1" dirty="0" smtClean="0">
                <a:latin typeface="Montserrat" pitchFamily="2" charset="-52"/>
              </a:rPr>
              <a:t> мыла</a:t>
            </a:r>
          </a:p>
        </p:txBody>
      </p:sp>
      <p:pic>
        <p:nvPicPr>
          <p:cNvPr id="4107" name="Picture 11" descr="http://klubmama.ru/uploads/posts/2022-08/1661524993_1-klubmama-ru-p-goncharnaya-masterskaya-podelki-foto-2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7088" y="1600825"/>
            <a:ext cx="955125" cy="636750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6" name="TextBox 215"/>
          <p:cNvSpPr txBox="1"/>
          <p:nvPr/>
        </p:nvSpPr>
        <p:spPr>
          <a:xfrm>
            <a:off x="2979563" y="1931395"/>
            <a:ext cx="11701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700" b="1" dirty="0" smtClean="0">
                <a:solidFill>
                  <a:schemeClr val="bg1"/>
                </a:solidFill>
                <a:latin typeface="Montserrat" pitchFamily="2" charset="-52"/>
              </a:rPr>
              <a:t>Изготовление набора посуды</a:t>
            </a:r>
          </a:p>
        </p:txBody>
      </p:sp>
      <p:pic>
        <p:nvPicPr>
          <p:cNvPr id="4109" name="Picture 13" descr="https://blenderartists.org/uploads/default/optimized/4X/1/0/6/10670d61d2bd90cf928226a4d823631e1646720b_2_1380x776.jpe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2147" y="3063590"/>
            <a:ext cx="951574" cy="647990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0" name="Скругленный прямоугольник 219"/>
          <p:cNvSpPr/>
          <p:nvPr/>
        </p:nvSpPr>
        <p:spPr>
          <a:xfrm>
            <a:off x="4133529" y="1016693"/>
            <a:ext cx="726503" cy="20377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18" name="TextBox 217"/>
          <p:cNvSpPr txBox="1"/>
          <p:nvPr/>
        </p:nvSpPr>
        <p:spPr>
          <a:xfrm>
            <a:off x="3977834" y="1021923"/>
            <a:ext cx="1037891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700" dirty="0">
                <a:solidFill>
                  <a:schemeClr val="bg1"/>
                </a:solidFill>
                <a:latin typeface="Montserrat" pitchFamily="2" charset="-52"/>
              </a:rPr>
              <a:t>п</a:t>
            </a:r>
            <a:r>
              <a:rPr lang="ru-RU" sz="700" dirty="0" smtClean="0">
                <a:solidFill>
                  <a:schemeClr val="bg1"/>
                </a:solidFill>
                <a:latin typeface="Montserrat" pitchFamily="2" charset="-52"/>
              </a:rPr>
              <a:t>о компаниям</a:t>
            </a:r>
            <a:endParaRPr lang="ru-RU" sz="700" dirty="0">
              <a:solidFill>
                <a:schemeClr val="bg1"/>
              </a:solidFill>
              <a:latin typeface="Montserrat" pitchFamily="2" charset="-52"/>
            </a:endParaRPr>
          </a:p>
        </p:txBody>
      </p:sp>
      <p:sp>
        <p:nvSpPr>
          <p:cNvPr id="221" name="TextBox 220"/>
          <p:cNvSpPr txBox="1"/>
          <p:nvPr/>
        </p:nvSpPr>
        <p:spPr>
          <a:xfrm>
            <a:off x="1768326" y="3407703"/>
            <a:ext cx="11701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700" b="1" dirty="0" smtClean="0">
                <a:latin typeface="Montserrat" pitchFamily="2" charset="-52"/>
              </a:rPr>
              <a:t>Изготовление</a:t>
            </a:r>
          </a:p>
          <a:p>
            <a:pPr algn="ctr"/>
            <a:r>
              <a:rPr lang="ru-RU" sz="700" b="1" dirty="0" smtClean="0">
                <a:latin typeface="Montserrat" pitchFamily="2" charset="-52"/>
              </a:rPr>
              <a:t> корабля в бутылке</a:t>
            </a:r>
          </a:p>
        </p:txBody>
      </p:sp>
      <p:pic>
        <p:nvPicPr>
          <p:cNvPr id="4111" name="Picture 15" descr="https://www.vl.ru/afisha/uploads/events/188/82163_big.jpeg?v=1508984111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6599" y="3069328"/>
            <a:ext cx="940438" cy="653489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3" name="TextBox 222"/>
          <p:cNvSpPr txBox="1"/>
          <p:nvPr/>
        </p:nvSpPr>
        <p:spPr>
          <a:xfrm>
            <a:off x="2999387" y="3457663"/>
            <a:ext cx="117017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700" b="1" dirty="0" smtClean="0">
                <a:solidFill>
                  <a:schemeClr val="bg1"/>
                </a:solidFill>
                <a:latin typeface="Montserrat" pitchFamily="2" charset="-52"/>
              </a:rPr>
              <a:t>Масло пейзаж</a:t>
            </a:r>
          </a:p>
        </p:txBody>
      </p:sp>
      <p:pic>
        <p:nvPicPr>
          <p:cNvPr id="4113" name="Picture 17" descr="https://moidachi.ru/wp-content/uploads/2022/02/sa-7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9" y="3063590"/>
            <a:ext cx="995000" cy="658869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5" name="TextBox 224"/>
          <p:cNvSpPr txBox="1"/>
          <p:nvPr/>
        </p:nvSpPr>
        <p:spPr>
          <a:xfrm>
            <a:off x="4213195" y="3522762"/>
            <a:ext cx="117017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700" b="1" dirty="0" smtClean="0">
                <a:solidFill>
                  <a:schemeClr val="bg1"/>
                </a:solidFill>
                <a:latin typeface="Montserrat" pitchFamily="2" charset="-52"/>
              </a:rPr>
              <a:t>Вязание(спицы)</a:t>
            </a:r>
          </a:p>
        </p:txBody>
      </p:sp>
      <p:pic>
        <p:nvPicPr>
          <p:cNvPr id="4115" name="Picture 19" descr="https://i.etsystatic.com/15712329/r/il/7246f3/1259985748/il_794xN.1259985748_mxq6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268" y="4518807"/>
            <a:ext cx="993476" cy="659398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8" name="TextBox 227"/>
          <p:cNvSpPr txBox="1"/>
          <p:nvPr/>
        </p:nvSpPr>
        <p:spPr>
          <a:xfrm>
            <a:off x="545914" y="4959640"/>
            <a:ext cx="117017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700" b="1" dirty="0" smtClean="0">
                <a:solidFill>
                  <a:schemeClr val="bg1"/>
                </a:solidFill>
                <a:latin typeface="Montserrat" pitchFamily="2" charset="-52"/>
              </a:rPr>
              <a:t>Светильник «Куб»</a:t>
            </a:r>
          </a:p>
        </p:txBody>
      </p:sp>
      <p:pic>
        <p:nvPicPr>
          <p:cNvPr id="4119" name="Picture 23" descr="https://static.tildacdn.com/tild3966-6632-4333-a530-633734303962/K2_Brown_3.jpg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711" b="13935"/>
          <a:stretch/>
        </p:blipFill>
        <p:spPr bwMode="auto">
          <a:xfrm>
            <a:off x="1858129" y="4518807"/>
            <a:ext cx="975592" cy="661075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0" name="TextBox 229"/>
          <p:cNvSpPr txBox="1"/>
          <p:nvPr/>
        </p:nvSpPr>
        <p:spPr>
          <a:xfrm>
            <a:off x="1740812" y="4851920"/>
            <a:ext cx="11701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700" b="1" dirty="0" smtClean="0">
                <a:solidFill>
                  <a:schemeClr val="bg1"/>
                </a:solidFill>
                <a:latin typeface="Montserrat" pitchFamily="2" charset="-52"/>
              </a:rPr>
              <a:t>Именной </a:t>
            </a:r>
            <a:r>
              <a:rPr lang="ru-RU" sz="700" b="1" dirty="0" err="1" smtClean="0">
                <a:solidFill>
                  <a:schemeClr val="bg1"/>
                </a:solidFill>
                <a:latin typeface="Montserrat" pitchFamily="2" charset="-52"/>
              </a:rPr>
              <a:t>картхолдер</a:t>
            </a:r>
            <a:endParaRPr lang="ru-RU" sz="700" b="1" dirty="0" smtClean="0">
              <a:solidFill>
                <a:schemeClr val="bg1"/>
              </a:solidFill>
              <a:latin typeface="Montserrat" pitchFamily="2" charset="-52"/>
            </a:endParaRPr>
          </a:p>
        </p:txBody>
      </p:sp>
      <p:pic>
        <p:nvPicPr>
          <p:cNvPr id="4121" name="Picture 25" descr="https://mykaleidoscope.ru/uploads/posts/2020-08/1596384706_23-p-buketi-v-korzine-instagram-29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2264" y="4509703"/>
            <a:ext cx="936104" cy="670179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2" name="TextBox 231"/>
          <p:cNvSpPr txBox="1"/>
          <p:nvPr/>
        </p:nvSpPr>
        <p:spPr>
          <a:xfrm>
            <a:off x="2982488" y="4505084"/>
            <a:ext cx="117017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700" b="1" dirty="0" smtClean="0">
                <a:solidFill>
                  <a:schemeClr val="bg1"/>
                </a:solidFill>
                <a:latin typeface="Montserrat" pitchFamily="2" charset="-52"/>
              </a:rPr>
              <a:t>Букет в корзине</a:t>
            </a:r>
          </a:p>
        </p:txBody>
      </p:sp>
      <p:pic>
        <p:nvPicPr>
          <p:cNvPr id="4123" name="Picture 27" descr="https://static.tildacdn.com/tild3561-6565-4233-a631-313162616366/06-1.jp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7958" y="4509702"/>
            <a:ext cx="945312" cy="630405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4" name="TextBox 233"/>
          <p:cNvSpPr txBox="1"/>
          <p:nvPr/>
        </p:nvSpPr>
        <p:spPr>
          <a:xfrm>
            <a:off x="4181795" y="4509702"/>
            <a:ext cx="117017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700" b="1" dirty="0" err="1" smtClean="0">
                <a:latin typeface="Montserrat" pitchFamily="2" charset="-52"/>
              </a:rPr>
              <a:t>Флорариум</a:t>
            </a:r>
            <a:endParaRPr lang="ru-RU" sz="700" b="1" dirty="0" smtClean="0">
              <a:latin typeface="Montserrat" pitchFamily="2" charset="-52"/>
            </a:endParaRPr>
          </a:p>
        </p:txBody>
      </p:sp>
      <p:sp>
        <p:nvSpPr>
          <p:cNvPr id="4097" name="TextBox 4096"/>
          <p:cNvSpPr txBox="1"/>
          <p:nvPr/>
        </p:nvSpPr>
        <p:spPr>
          <a:xfrm>
            <a:off x="5960964" y="1134839"/>
            <a:ext cx="2808312" cy="12157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Для потребителя: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100" dirty="0" smtClean="0">
                <a:latin typeface="Montserrat" pitchFamily="2" charset="-52"/>
              </a:rPr>
              <a:t>Единая платформа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100" dirty="0" smtClean="0">
                <a:latin typeface="Montserrat" pitchFamily="2" charset="-52"/>
              </a:rPr>
              <a:t>Возможность получения уникального навыка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100" dirty="0" smtClean="0">
                <a:latin typeface="Montserrat" pitchFamily="2" charset="-52"/>
              </a:rPr>
              <a:t>Возможность создания уникального изделия</a:t>
            </a:r>
            <a:endParaRPr lang="ru-RU" sz="1100" dirty="0">
              <a:latin typeface="Montserrat" pitchFamily="2" charset="-52"/>
            </a:endParaRPr>
          </a:p>
        </p:txBody>
      </p:sp>
      <p:sp>
        <p:nvSpPr>
          <p:cNvPr id="4099" name="TextBox 4098"/>
          <p:cNvSpPr txBox="1"/>
          <p:nvPr/>
        </p:nvSpPr>
        <p:spPr>
          <a:xfrm>
            <a:off x="5978030" y="2584202"/>
            <a:ext cx="2808312" cy="12157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Для поставщиков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100" dirty="0" smtClean="0">
                <a:latin typeface="Montserrat" pitchFamily="2" charset="-52"/>
              </a:rPr>
              <a:t>Дополнительный источник дохода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100" dirty="0" smtClean="0">
                <a:latin typeface="Montserrat" pitchFamily="2" charset="-52"/>
              </a:rPr>
              <a:t>Развитие бренда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100" dirty="0" smtClean="0">
                <a:latin typeface="Montserrat" pitchFamily="2" charset="-52"/>
              </a:rPr>
              <a:t>Возможность выставлять свой мастер-класс</a:t>
            </a:r>
            <a:endParaRPr lang="ru-RU" sz="1100" dirty="0">
              <a:latin typeface="Montserrat" pitchFamily="2" charset="-52"/>
            </a:endParaRPr>
          </a:p>
        </p:txBody>
      </p:sp>
      <p:sp>
        <p:nvSpPr>
          <p:cNvPr id="4101" name="TextBox 4100"/>
          <p:cNvSpPr txBox="1"/>
          <p:nvPr/>
        </p:nvSpPr>
        <p:spPr>
          <a:xfrm>
            <a:off x="5978030" y="3930327"/>
            <a:ext cx="284244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Для конкурентов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100" dirty="0">
                <a:latin typeface="Montserrat" pitchFamily="2" charset="-52"/>
              </a:rPr>
              <a:t>Д</a:t>
            </a:r>
            <a:r>
              <a:rPr lang="ru-RU" sz="1100" dirty="0" smtClean="0">
                <a:latin typeface="Montserrat" pitchFamily="2" charset="-52"/>
              </a:rPr>
              <a:t>ополнительный канал продаж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100" dirty="0" smtClean="0">
                <a:latin typeface="Montserrat" pitchFamily="2" charset="-52"/>
              </a:rPr>
              <a:t>Развитие бренда</a:t>
            </a:r>
            <a:endParaRPr lang="ru-RU" sz="1100" dirty="0">
              <a:latin typeface="Montserrat" pitchFamily="2" charset="-52"/>
            </a:endParaRPr>
          </a:p>
        </p:txBody>
      </p:sp>
      <p:sp>
        <p:nvSpPr>
          <p:cNvPr id="4102" name="Скругленный прямоугольник 4101"/>
          <p:cNvSpPr/>
          <p:nvPr/>
        </p:nvSpPr>
        <p:spPr>
          <a:xfrm>
            <a:off x="3865900" y="1289885"/>
            <a:ext cx="1445119" cy="184051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8" name="Freeform 332"/>
          <p:cNvSpPr>
            <a:spLocks noEditPoints="1"/>
          </p:cNvSpPr>
          <p:nvPr/>
        </p:nvSpPr>
        <p:spPr bwMode="auto">
          <a:xfrm>
            <a:off x="3906006" y="1310649"/>
            <a:ext cx="143655" cy="142523"/>
          </a:xfrm>
          <a:custGeom>
            <a:avLst/>
            <a:gdLst>
              <a:gd name="T0" fmla="*/ 1426 w 2282"/>
              <a:gd name="T1" fmla="*/ 224 h 2267"/>
              <a:gd name="T2" fmla="*/ 1279 w 2282"/>
              <a:gd name="T3" fmla="*/ 275 h 2267"/>
              <a:gd name="T4" fmla="*/ 1149 w 2282"/>
              <a:gd name="T5" fmla="*/ 371 h 2267"/>
              <a:gd name="T6" fmla="*/ 1053 w 2282"/>
              <a:gd name="T7" fmla="*/ 499 h 2267"/>
              <a:gd name="T8" fmla="*/ 1001 w 2282"/>
              <a:gd name="T9" fmla="*/ 647 h 2267"/>
              <a:gd name="T10" fmla="*/ 994 w 2282"/>
              <a:gd name="T11" fmla="*/ 799 h 2267"/>
              <a:gd name="T12" fmla="*/ 1031 w 2282"/>
              <a:gd name="T13" fmla="*/ 949 h 2267"/>
              <a:gd name="T14" fmla="*/ 1112 w 2282"/>
              <a:gd name="T15" fmla="*/ 1085 h 2267"/>
              <a:gd name="T16" fmla="*/ 1233 w 2282"/>
              <a:gd name="T17" fmla="*/ 1195 h 2267"/>
              <a:gd name="T18" fmla="*/ 1376 w 2282"/>
              <a:gd name="T19" fmla="*/ 1260 h 2267"/>
              <a:gd name="T20" fmla="*/ 1530 w 2282"/>
              <a:gd name="T21" fmla="*/ 1283 h 2267"/>
              <a:gd name="T22" fmla="*/ 1682 w 2282"/>
              <a:gd name="T23" fmla="*/ 1260 h 2267"/>
              <a:gd name="T24" fmla="*/ 1825 w 2282"/>
              <a:gd name="T25" fmla="*/ 1195 h 2267"/>
              <a:gd name="T26" fmla="*/ 1946 w 2282"/>
              <a:gd name="T27" fmla="*/ 1085 h 2267"/>
              <a:gd name="T28" fmla="*/ 2027 w 2282"/>
              <a:gd name="T29" fmla="*/ 949 h 2267"/>
              <a:gd name="T30" fmla="*/ 2064 w 2282"/>
              <a:gd name="T31" fmla="*/ 799 h 2267"/>
              <a:gd name="T32" fmla="*/ 2058 w 2282"/>
              <a:gd name="T33" fmla="*/ 647 h 2267"/>
              <a:gd name="T34" fmla="*/ 2006 w 2282"/>
              <a:gd name="T35" fmla="*/ 499 h 2267"/>
              <a:gd name="T36" fmla="*/ 1909 w 2282"/>
              <a:gd name="T37" fmla="*/ 371 h 2267"/>
              <a:gd name="T38" fmla="*/ 1779 w 2282"/>
              <a:gd name="T39" fmla="*/ 275 h 2267"/>
              <a:gd name="T40" fmla="*/ 1632 w 2282"/>
              <a:gd name="T41" fmla="*/ 224 h 2267"/>
              <a:gd name="T42" fmla="*/ 1530 w 2282"/>
              <a:gd name="T43" fmla="*/ 0 h 2267"/>
              <a:gd name="T44" fmla="*/ 1721 w 2282"/>
              <a:gd name="T45" fmla="*/ 25 h 2267"/>
              <a:gd name="T46" fmla="*/ 1902 w 2282"/>
              <a:gd name="T47" fmla="*/ 98 h 2267"/>
              <a:gd name="T48" fmla="*/ 2062 w 2282"/>
              <a:gd name="T49" fmla="*/ 219 h 2267"/>
              <a:gd name="T50" fmla="*/ 2185 w 2282"/>
              <a:gd name="T51" fmla="*/ 379 h 2267"/>
              <a:gd name="T52" fmla="*/ 2258 w 2282"/>
              <a:gd name="T53" fmla="*/ 558 h 2267"/>
              <a:gd name="T54" fmla="*/ 2282 w 2282"/>
              <a:gd name="T55" fmla="*/ 748 h 2267"/>
              <a:gd name="T56" fmla="*/ 2258 w 2282"/>
              <a:gd name="T57" fmla="*/ 938 h 2267"/>
              <a:gd name="T58" fmla="*/ 2185 w 2282"/>
              <a:gd name="T59" fmla="*/ 1118 h 2267"/>
              <a:gd name="T60" fmla="*/ 2062 w 2282"/>
              <a:gd name="T61" fmla="*/ 1277 h 2267"/>
              <a:gd name="T62" fmla="*/ 1907 w 2282"/>
              <a:gd name="T63" fmla="*/ 1395 h 2267"/>
              <a:gd name="T64" fmla="*/ 1733 w 2282"/>
              <a:gd name="T65" fmla="*/ 1468 h 2267"/>
              <a:gd name="T66" fmla="*/ 1549 w 2282"/>
              <a:gd name="T67" fmla="*/ 1496 h 2267"/>
              <a:gd name="T68" fmla="*/ 1364 w 2282"/>
              <a:gd name="T69" fmla="*/ 1478 h 2267"/>
              <a:gd name="T70" fmla="*/ 1187 w 2282"/>
              <a:gd name="T71" fmla="*/ 1414 h 2267"/>
              <a:gd name="T72" fmla="*/ 948 w 2282"/>
              <a:gd name="T73" fmla="*/ 1477 h 2267"/>
              <a:gd name="T74" fmla="*/ 944 w 2282"/>
              <a:gd name="T75" fmla="*/ 1570 h 2267"/>
              <a:gd name="T76" fmla="*/ 895 w 2282"/>
              <a:gd name="T77" fmla="*/ 1652 h 2267"/>
              <a:gd name="T78" fmla="*/ 282 w 2282"/>
              <a:gd name="T79" fmla="*/ 2246 h 2267"/>
              <a:gd name="T80" fmla="*/ 196 w 2282"/>
              <a:gd name="T81" fmla="*/ 2267 h 2267"/>
              <a:gd name="T82" fmla="*/ 108 w 2282"/>
              <a:gd name="T83" fmla="*/ 2246 h 2267"/>
              <a:gd name="T84" fmla="*/ 37 w 2282"/>
              <a:gd name="T85" fmla="*/ 2186 h 2267"/>
              <a:gd name="T86" fmla="*/ 3 w 2282"/>
              <a:gd name="T87" fmla="*/ 2103 h 2267"/>
              <a:gd name="T88" fmla="*/ 9 w 2282"/>
              <a:gd name="T89" fmla="*/ 2014 h 2267"/>
              <a:gd name="T90" fmla="*/ 58 w 2282"/>
              <a:gd name="T91" fmla="*/ 1936 h 2267"/>
              <a:gd name="T92" fmla="*/ 672 w 2282"/>
              <a:gd name="T93" fmla="*/ 1341 h 2267"/>
              <a:gd name="T94" fmla="*/ 764 w 2282"/>
              <a:gd name="T95" fmla="*/ 1322 h 2267"/>
              <a:gd name="T96" fmla="*/ 890 w 2282"/>
              <a:gd name="T97" fmla="*/ 1143 h 2267"/>
              <a:gd name="T98" fmla="*/ 810 w 2282"/>
              <a:gd name="T99" fmla="*/ 972 h 2267"/>
              <a:gd name="T100" fmla="*/ 778 w 2282"/>
              <a:gd name="T101" fmla="*/ 791 h 2267"/>
              <a:gd name="T102" fmla="*/ 790 w 2282"/>
              <a:gd name="T103" fmla="*/ 606 h 2267"/>
              <a:gd name="T104" fmla="*/ 849 w 2282"/>
              <a:gd name="T105" fmla="*/ 429 h 2267"/>
              <a:gd name="T106" fmla="*/ 952 w 2282"/>
              <a:gd name="T107" fmla="*/ 268 h 2267"/>
              <a:gd name="T108" fmla="*/ 1101 w 2282"/>
              <a:gd name="T109" fmla="*/ 133 h 2267"/>
              <a:gd name="T110" fmla="*/ 1277 w 2282"/>
              <a:gd name="T111" fmla="*/ 44 h 2267"/>
              <a:gd name="T112" fmla="*/ 1466 w 2282"/>
              <a:gd name="T113" fmla="*/ 3 h 22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2282" h="2267">
                <a:moveTo>
                  <a:pt x="1530" y="214"/>
                </a:moveTo>
                <a:lnTo>
                  <a:pt x="1478" y="217"/>
                </a:lnTo>
                <a:lnTo>
                  <a:pt x="1426" y="224"/>
                </a:lnTo>
                <a:lnTo>
                  <a:pt x="1376" y="236"/>
                </a:lnTo>
                <a:lnTo>
                  <a:pt x="1327" y="254"/>
                </a:lnTo>
                <a:lnTo>
                  <a:pt x="1279" y="275"/>
                </a:lnTo>
                <a:lnTo>
                  <a:pt x="1233" y="302"/>
                </a:lnTo>
                <a:lnTo>
                  <a:pt x="1190" y="334"/>
                </a:lnTo>
                <a:lnTo>
                  <a:pt x="1149" y="371"/>
                </a:lnTo>
                <a:lnTo>
                  <a:pt x="1112" y="411"/>
                </a:lnTo>
                <a:lnTo>
                  <a:pt x="1080" y="455"/>
                </a:lnTo>
                <a:lnTo>
                  <a:pt x="1053" y="499"/>
                </a:lnTo>
                <a:lnTo>
                  <a:pt x="1031" y="547"/>
                </a:lnTo>
                <a:lnTo>
                  <a:pt x="1014" y="596"/>
                </a:lnTo>
                <a:lnTo>
                  <a:pt x="1001" y="647"/>
                </a:lnTo>
                <a:lnTo>
                  <a:pt x="994" y="697"/>
                </a:lnTo>
                <a:lnTo>
                  <a:pt x="991" y="748"/>
                </a:lnTo>
                <a:lnTo>
                  <a:pt x="994" y="799"/>
                </a:lnTo>
                <a:lnTo>
                  <a:pt x="1001" y="851"/>
                </a:lnTo>
                <a:lnTo>
                  <a:pt x="1014" y="901"/>
                </a:lnTo>
                <a:lnTo>
                  <a:pt x="1031" y="949"/>
                </a:lnTo>
                <a:lnTo>
                  <a:pt x="1053" y="997"/>
                </a:lnTo>
                <a:lnTo>
                  <a:pt x="1080" y="1043"/>
                </a:lnTo>
                <a:lnTo>
                  <a:pt x="1112" y="1085"/>
                </a:lnTo>
                <a:lnTo>
                  <a:pt x="1149" y="1126"/>
                </a:lnTo>
                <a:lnTo>
                  <a:pt x="1190" y="1163"/>
                </a:lnTo>
                <a:lnTo>
                  <a:pt x="1233" y="1195"/>
                </a:lnTo>
                <a:lnTo>
                  <a:pt x="1279" y="1221"/>
                </a:lnTo>
                <a:lnTo>
                  <a:pt x="1327" y="1244"/>
                </a:lnTo>
                <a:lnTo>
                  <a:pt x="1376" y="1260"/>
                </a:lnTo>
                <a:lnTo>
                  <a:pt x="1426" y="1273"/>
                </a:lnTo>
                <a:lnTo>
                  <a:pt x="1478" y="1279"/>
                </a:lnTo>
                <a:lnTo>
                  <a:pt x="1530" y="1283"/>
                </a:lnTo>
                <a:lnTo>
                  <a:pt x="1581" y="1279"/>
                </a:lnTo>
                <a:lnTo>
                  <a:pt x="1632" y="1273"/>
                </a:lnTo>
                <a:lnTo>
                  <a:pt x="1682" y="1260"/>
                </a:lnTo>
                <a:lnTo>
                  <a:pt x="1732" y="1244"/>
                </a:lnTo>
                <a:lnTo>
                  <a:pt x="1779" y="1221"/>
                </a:lnTo>
                <a:lnTo>
                  <a:pt x="1825" y="1195"/>
                </a:lnTo>
                <a:lnTo>
                  <a:pt x="1869" y="1163"/>
                </a:lnTo>
                <a:lnTo>
                  <a:pt x="1909" y="1126"/>
                </a:lnTo>
                <a:lnTo>
                  <a:pt x="1946" y="1085"/>
                </a:lnTo>
                <a:lnTo>
                  <a:pt x="1979" y="1043"/>
                </a:lnTo>
                <a:lnTo>
                  <a:pt x="2006" y="997"/>
                </a:lnTo>
                <a:lnTo>
                  <a:pt x="2027" y="949"/>
                </a:lnTo>
                <a:lnTo>
                  <a:pt x="2045" y="901"/>
                </a:lnTo>
                <a:lnTo>
                  <a:pt x="2058" y="851"/>
                </a:lnTo>
                <a:lnTo>
                  <a:pt x="2064" y="799"/>
                </a:lnTo>
                <a:lnTo>
                  <a:pt x="2067" y="748"/>
                </a:lnTo>
                <a:lnTo>
                  <a:pt x="2064" y="697"/>
                </a:lnTo>
                <a:lnTo>
                  <a:pt x="2058" y="647"/>
                </a:lnTo>
                <a:lnTo>
                  <a:pt x="2045" y="596"/>
                </a:lnTo>
                <a:lnTo>
                  <a:pt x="2027" y="547"/>
                </a:lnTo>
                <a:lnTo>
                  <a:pt x="2006" y="499"/>
                </a:lnTo>
                <a:lnTo>
                  <a:pt x="1979" y="455"/>
                </a:lnTo>
                <a:lnTo>
                  <a:pt x="1946" y="411"/>
                </a:lnTo>
                <a:lnTo>
                  <a:pt x="1909" y="371"/>
                </a:lnTo>
                <a:lnTo>
                  <a:pt x="1869" y="334"/>
                </a:lnTo>
                <a:lnTo>
                  <a:pt x="1825" y="302"/>
                </a:lnTo>
                <a:lnTo>
                  <a:pt x="1779" y="275"/>
                </a:lnTo>
                <a:lnTo>
                  <a:pt x="1732" y="254"/>
                </a:lnTo>
                <a:lnTo>
                  <a:pt x="1682" y="236"/>
                </a:lnTo>
                <a:lnTo>
                  <a:pt x="1632" y="224"/>
                </a:lnTo>
                <a:lnTo>
                  <a:pt x="1581" y="217"/>
                </a:lnTo>
                <a:lnTo>
                  <a:pt x="1530" y="214"/>
                </a:lnTo>
                <a:close/>
                <a:moveTo>
                  <a:pt x="1530" y="0"/>
                </a:moveTo>
                <a:lnTo>
                  <a:pt x="1594" y="3"/>
                </a:lnTo>
                <a:lnTo>
                  <a:pt x="1658" y="12"/>
                </a:lnTo>
                <a:lnTo>
                  <a:pt x="1721" y="25"/>
                </a:lnTo>
                <a:lnTo>
                  <a:pt x="1782" y="44"/>
                </a:lnTo>
                <a:lnTo>
                  <a:pt x="1843" y="69"/>
                </a:lnTo>
                <a:lnTo>
                  <a:pt x="1902" y="98"/>
                </a:lnTo>
                <a:lnTo>
                  <a:pt x="1958" y="133"/>
                </a:lnTo>
                <a:lnTo>
                  <a:pt x="2012" y="173"/>
                </a:lnTo>
                <a:lnTo>
                  <a:pt x="2062" y="219"/>
                </a:lnTo>
                <a:lnTo>
                  <a:pt x="2108" y="269"/>
                </a:lnTo>
                <a:lnTo>
                  <a:pt x="2149" y="323"/>
                </a:lnTo>
                <a:lnTo>
                  <a:pt x="2185" y="379"/>
                </a:lnTo>
                <a:lnTo>
                  <a:pt x="2214" y="437"/>
                </a:lnTo>
                <a:lnTo>
                  <a:pt x="2239" y="497"/>
                </a:lnTo>
                <a:lnTo>
                  <a:pt x="2258" y="558"/>
                </a:lnTo>
                <a:lnTo>
                  <a:pt x="2271" y="621"/>
                </a:lnTo>
                <a:lnTo>
                  <a:pt x="2279" y="685"/>
                </a:lnTo>
                <a:lnTo>
                  <a:pt x="2282" y="748"/>
                </a:lnTo>
                <a:lnTo>
                  <a:pt x="2279" y="812"/>
                </a:lnTo>
                <a:lnTo>
                  <a:pt x="2271" y="875"/>
                </a:lnTo>
                <a:lnTo>
                  <a:pt x="2258" y="938"/>
                </a:lnTo>
                <a:lnTo>
                  <a:pt x="2239" y="999"/>
                </a:lnTo>
                <a:lnTo>
                  <a:pt x="2214" y="1060"/>
                </a:lnTo>
                <a:lnTo>
                  <a:pt x="2185" y="1118"/>
                </a:lnTo>
                <a:lnTo>
                  <a:pt x="2149" y="1173"/>
                </a:lnTo>
                <a:lnTo>
                  <a:pt x="2108" y="1227"/>
                </a:lnTo>
                <a:lnTo>
                  <a:pt x="2062" y="1277"/>
                </a:lnTo>
                <a:lnTo>
                  <a:pt x="2013" y="1322"/>
                </a:lnTo>
                <a:lnTo>
                  <a:pt x="1961" y="1361"/>
                </a:lnTo>
                <a:lnTo>
                  <a:pt x="1907" y="1395"/>
                </a:lnTo>
                <a:lnTo>
                  <a:pt x="1851" y="1424"/>
                </a:lnTo>
                <a:lnTo>
                  <a:pt x="1793" y="1449"/>
                </a:lnTo>
                <a:lnTo>
                  <a:pt x="1733" y="1468"/>
                </a:lnTo>
                <a:lnTo>
                  <a:pt x="1672" y="1482"/>
                </a:lnTo>
                <a:lnTo>
                  <a:pt x="1612" y="1491"/>
                </a:lnTo>
                <a:lnTo>
                  <a:pt x="1549" y="1496"/>
                </a:lnTo>
                <a:lnTo>
                  <a:pt x="1487" y="1495"/>
                </a:lnTo>
                <a:lnTo>
                  <a:pt x="1425" y="1489"/>
                </a:lnTo>
                <a:lnTo>
                  <a:pt x="1364" y="1478"/>
                </a:lnTo>
                <a:lnTo>
                  <a:pt x="1304" y="1461"/>
                </a:lnTo>
                <a:lnTo>
                  <a:pt x="1244" y="1441"/>
                </a:lnTo>
                <a:lnTo>
                  <a:pt x="1187" y="1414"/>
                </a:lnTo>
                <a:lnTo>
                  <a:pt x="1132" y="1383"/>
                </a:lnTo>
                <a:lnTo>
                  <a:pt x="1078" y="1347"/>
                </a:lnTo>
                <a:lnTo>
                  <a:pt x="948" y="1477"/>
                </a:lnTo>
                <a:lnTo>
                  <a:pt x="951" y="1508"/>
                </a:lnTo>
                <a:lnTo>
                  <a:pt x="950" y="1539"/>
                </a:lnTo>
                <a:lnTo>
                  <a:pt x="944" y="1570"/>
                </a:lnTo>
                <a:lnTo>
                  <a:pt x="933" y="1600"/>
                </a:lnTo>
                <a:lnTo>
                  <a:pt x="916" y="1628"/>
                </a:lnTo>
                <a:lnTo>
                  <a:pt x="895" y="1652"/>
                </a:lnTo>
                <a:lnTo>
                  <a:pt x="334" y="2210"/>
                </a:lnTo>
                <a:lnTo>
                  <a:pt x="309" y="2230"/>
                </a:lnTo>
                <a:lnTo>
                  <a:pt x="282" y="2246"/>
                </a:lnTo>
                <a:lnTo>
                  <a:pt x="254" y="2258"/>
                </a:lnTo>
                <a:lnTo>
                  <a:pt x="225" y="2265"/>
                </a:lnTo>
                <a:lnTo>
                  <a:pt x="196" y="2267"/>
                </a:lnTo>
                <a:lnTo>
                  <a:pt x="166" y="2265"/>
                </a:lnTo>
                <a:lnTo>
                  <a:pt x="136" y="2258"/>
                </a:lnTo>
                <a:lnTo>
                  <a:pt x="108" y="2246"/>
                </a:lnTo>
                <a:lnTo>
                  <a:pt x="82" y="2230"/>
                </a:lnTo>
                <a:lnTo>
                  <a:pt x="58" y="2210"/>
                </a:lnTo>
                <a:lnTo>
                  <a:pt x="37" y="2186"/>
                </a:lnTo>
                <a:lnTo>
                  <a:pt x="22" y="2160"/>
                </a:lnTo>
                <a:lnTo>
                  <a:pt x="9" y="2132"/>
                </a:lnTo>
                <a:lnTo>
                  <a:pt x="3" y="2103"/>
                </a:lnTo>
                <a:lnTo>
                  <a:pt x="0" y="2073"/>
                </a:lnTo>
                <a:lnTo>
                  <a:pt x="3" y="2043"/>
                </a:lnTo>
                <a:lnTo>
                  <a:pt x="9" y="2014"/>
                </a:lnTo>
                <a:lnTo>
                  <a:pt x="22" y="1986"/>
                </a:lnTo>
                <a:lnTo>
                  <a:pt x="37" y="1960"/>
                </a:lnTo>
                <a:lnTo>
                  <a:pt x="58" y="1936"/>
                </a:lnTo>
                <a:lnTo>
                  <a:pt x="618" y="1379"/>
                </a:lnTo>
                <a:lnTo>
                  <a:pt x="644" y="1357"/>
                </a:lnTo>
                <a:lnTo>
                  <a:pt x="672" y="1341"/>
                </a:lnTo>
                <a:lnTo>
                  <a:pt x="701" y="1330"/>
                </a:lnTo>
                <a:lnTo>
                  <a:pt x="733" y="1324"/>
                </a:lnTo>
                <a:lnTo>
                  <a:pt x="764" y="1322"/>
                </a:lnTo>
                <a:lnTo>
                  <a:pt x="796" y="1326"/>
                </a:lnTo>
                <a:lnTo>
                  <a:pt x="926" y="1196"/>
                </a:lnTo>
                <a:lnTo>
                  <a:pt x="890" y="1143"/>
                </a:lnTo>
                <a:lnTo>
                  <a:pt x="859" y="1089"/>
                </a:lnTo>
                <a:lnTo>
                  <a:pt x="832" y="1031"/>
                </a:lnTo>
                <a:lnTo>
                  <a:pt x="810" y="972"/>
                </a:lnTo>
                <a:lnTo>
                  <a:pt x="795" y="912"/>
                </a:lnTo>
                <a:lnTo>
                  <a:pt x="784" y="852"/>
                </a:lnTo>
                <a:lnTo>
                  <a:pt x="778" y="791"/>
                </a:lnTo>
                <a:lnTo>
                  <a:pt x="777" y="728"/>
                </a:lnTo>
                <a:lnTo>
                  <a:pt x="781" y="667"/>
                </a:lnTo>
                <a:lnTo>
                  <a:pt x="790" y="606"/>
                </a:lnTo>
                <a:lnTo>
                  <a:pt x="805" y="545"/>
                </a:lnTo>
                <a:lnTo>
                  <a:pt x="824" y="486"/>
                </a:lnTo>
                <a:lnTo>
                  <a:pt x="849" y="429"/>
                </a:lnTo>
                <a:lnTo>
                  <a:pt x="878" y="373"/>
                </a:lnTo>
                <a:lnTo>
                  <a:pt x="913" y="319"/>
                </a:lnTo>
                <a:lnTo>
                  <a:pt x="952" y="268"/>
                </a:lnTo>
                <a:lnTo>
                  <a:pt x="997" y="219"/>
                </a:lnTo>
                <a:lnTo>
                  <a:pt x="1048" y="173"/>
                </a:lnTo>
                <a:lnTo>
                  <a:pt x="1101" y="133"/>
                </a:lnTo>
                <a:lnTo>
                  <a:pt x="1158" y="98"/>
                </a:lnTo>
                <a:lnTo>
                  <a:pt x="1216" y="69"/>
                </a:lnTo>
                <a:lnTo>
                  <a:pt x="1277" y="44"/>
                </a:lnTo>
                <a:lnTo>
                  <a:pt x="1339" y="25"/>
                </a:lnTo>
                <a:lnTo>
                  <a:pt x="1402" y="12"/>
                </a:lnTo>
                <a:lnTo>
                  <a:pt x="1466" y="3"/>
                </a:lnTo>
                <a:lnTo>
                  <a:pt x="1530" y="0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03" name="TextBox 4102"/>
          <p:cNvSpPr txBox="1"/>
          <p:nvPr/>
        </p:nvSpPr>
        <p:spPr>
          <a:xfrm>
            <a:off x="4017163" y="1289578"/>
            <a:ext cx="426720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" dirty="0" smtClean="0">
                <a:latin typeface="Montserrat" pitchFamily="2" charset="-52"/>
              </a:rPr>
              <a:t>поиск</a:t>
            </a:r>
            <a:endParaRPr lang="ru-RU" sz="600" dirty="0">
              <a:latin typeface="Montserrat" pitchFamily="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1822653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Ёмкость рынка</a:t>
            </a:r>
            <a:endParaRPr lang="en-US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="" xmlns:a16="http://schemas.microsoft.com/office/drawing/2014/main" id="{859A9055-96C0-419B-A40C-B945010ECC94}"/>
              </a:ext>
            </a:extLst>
          </p:cNvPr>
          <p:cNvCxnSpPr>
            <a:cxnSpLocks/>
          </p:cNvCxnSpPr>
          <p:nvPr/>
        </p:nvCxnSpPr>
        <p:spPr>
          <a:xfrm>
            <a:off x="4033367" y="2307881"/>
            <a:ext cx="0" cy="2229939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EA24F251-D3BA-4BC9-B5AB-3DBA3E026243}"/>
              </a:ext>
            </a:extLst>
          </p:cNvPr>
          <p:cNvSpPr/>
          <p:nvPr/>
        </p:nvSpPr>
        <p:spPr bwMode="auto">
          <a:xfrm>
            <a:off x="3059832" y="445680"/>
            <a:ext cx="1925343" cy="369252"/>
          </a:xfrm>
          <a:prstGeom prst="rect">
            <a:avLst/>
          </a:pr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ru-RU" sz="1200" dirty="0" smtClean="0">
                <a:solidFill>
                  <a:schemeClr val="bg1"/>
                </a:solidFill>
                <a:latin typeface="Montserrat" pitchFamily="2" charset="-52"/>
              </a:rPr>
              <a:t>Запросов в </a:t>
            </a:r>
            <a:r>
              <a:rPr lang="ru-RU" sz="1200" dirty="0">
                <a:solidFill>
                  <a:schemeClr val="bg1"/>
                </a:solidFill>
                <a:latin typeface="Montserrat" pitchFamily="2" charset="-52"/>
              </a:rPr>
              <a:t>Я</a:t>
            </a:r>
            <a:r>
              <a:rPr lang="ru-RU" sz="1200" dirty="0" smtClean="0">
                <a:solidFill>
                  <a:schemeClr val="bg1"/>
                </a:solidFill>
                <a:latin typeface="Montserrat" pitchFamily="2" charset="-52"/>
              </a:rPr>
              <a:t>ндексе</a:t>
            </a:r>
            <a:endParaRPr lang="en-US" sz="1200" dirty="0">
              <a:solidFill>
                <a:schemeClr val="bg1"/>
              </a:solidFill>
              <a:latin typeface="Montserrat" pitchFamily="2" charset="-52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0164B764-D26A-4FB8-9F1C-DEB56DC4D61E}"/>
              </a:ext>
            </a:extLst>
          </p:cNvPr>
          <p:cNvSpPr/>
          <p:nvPr/>
        </p:nvSpPr>
        <p:spPr bwMode="auto">
          <a:xfrm>
            <a:off x="3059832" y="893096"/>
            <a:ext cx="1925343" cy="1319042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chemeClr val="tx1">
                  <a:lumMod val="10000"/>
                  <a:lumOff val="90000"/>
                </a:schemeClr>
              </a:gs>
            </a:gsLst>
            <a:lin ang="5400000" scaled="1"/>
          </a:gra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ru-RU" sz="3600" b="1" dirty="0" smtClean="0">
                <a:solidFill>
                  <a:schemeClr val="accent1"/>
                </a:solidFill>
              </a:rPr>
              <a:t>54 404</a:t>
            </a:r>
            <a:r>
              <a:rPr lang="en-US" dirty="0">
                <a:solidFill>
                  <a:schemeClr val="accent1"/>
                </a:solidFill>
              </a:rPr>
              <a:t/>
            </a:r>
            <a:br>
              <a:rPr lang="en-US" dirty="0">
                <a:solidFill>
                  <a:schemeClr val="accent1"/>
                </a:solidFill>
              </a:rPr>
            </a:br>
            <a:r>
              <a:rPr lang="ru-RU" sz="10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Запроса в месяц</a:t>
            </a:r>
            <a:endParaRPr lang="en-US" sz="10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="" xmlns:a16="http://schemas.microsoft.com/office/drawing/2014/main" id="{541C000B-7F70-4912-AB5B-36EF96B43BF4}"/>
              </a:ext>
            </a:extLst>
          </p:cNvPr>
          <p:cNvSpPr/>
          <p:nvPr/>
        </p:nvSpPr>
        <p:spPr bwMode="auto">
          <a:xfrm>
            <a:off x="5076056" y="445680"/>
            <a:ext cx="1925343" cy="369252"/>
          </a:xfrm>
          <a:prstGeom prst="rect">
            <a:avLst/>
          </a:pr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ru-RU" sz="1200" dirty="0" smtClean="0">
                <a:solidFill>
                  <a:schemeClr val="bg1"/>
                </a:solidFill>
                <a:latin typeface="Montserrat" pitchFamily="2" charset="-52"/>
              </a:rPr>
              <a:t>Потенциальный объём рынка</a:t>
            </a:r>
            <a:endParaRPr lang="en-US" sz="1200" dirty="0">
              <a:solidFill>
                <a:schemeClr val="bg1"/>
              </a:solidFill>
              <a:latin typeface="Montserrat" pitchFamily="2" charset="-52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A0E77B7F-767F-4045-9C62-07D6551E70D3}"/>
              </a:ext>
            </a:extLst>
          </p:cNvPr>
          <p:cNvSpPr/>
          <p:nvPr/>
        </p:nvSpPr>
        <p:spPr bwMode="auto">
          <a:xfrm>
            <a:off x="5076056" y="893096"/>
            <a:ext cx="1925343" cy="1319042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chemeClr val="tx1">
                  <a:lumMod val="10000"/>
                  <a:lumOff val="90000"/>
                </a:schemeClr>
              </a:gs>
            </a:gsLst>
            <a:lin ang="5400000" scaled="1"/>
          </a:gra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ru-RU" sz="3600" b="1" dirty="0" smtClean="0">
                <a:solidFill>
                  <a:schemeClr val="accent2"/>
                </a:solidFill>
              </a:rPr>
              <a:t>11000-12000</a:t>
            </a:r>
            <a:r>
              <a:rPr lang="en-US" dirty="0">
                <a:solidFill>
                  <a:schemeClr val="accent2"/>
                </a:solidFill>
              </a:rPr>
              <a:t/>
            </a:r>
            <a:br>
              <a:rPr lang="en-US" dirty="0">
                <a:solidFill>
                  <a:schemeClr val="accent2"/>
                </a:solidFill>
              </a:rPr>
            </a:br>
            <a:r>
              <a:rPr lang="ru-RU" sz="10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10-20%</a:t>
            </a:r>
            <a:endParaRPr lang="en-US" sz="10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="" xmlns:a16="http://schemas.microsoft.com/office/drawing/2014/main" id="{41A24BAB-0457-4407-A2EB-7E66992108AD}"/>
              </a:ext>
            </a:extLst>
          </p:cNvPr>
          <p:cNvSpPr/>
          <p:nvPr/>
        </p:nvSpPr>
        <p:spPr bwMode="auto">
          <a:xfrm>
            <a:off x="7092280" y="417518"/>
            <a:ext cx="1925343" cy="385183"/>
          </a:xfrm>
          <a:prstGeom prst="rect">
            <a:avLst/>
          </a:prstGeom>
          <a:solidFill>
            <a:schemeClr val="accent3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ru-RU" sz="1200" dirty="0" smtClean="0">
                <a:solidFill>
                  <a:schemeClr val="bg1"/>
                </a:solidFill>
                <a:latin typeface="Montserrat" pitchFamily="2" charset="-52"/>
              </a:rPr>
              <a:t>Потенциальное количество продаж</a:t>
            </a:r>
            <a:endParaRPr lang="en-US" sz="1200" dirty="0">
              <a:solidFill>
                <a:schemeClr val="bg1"/>
              </a:solidFill>
              <a:latin typeface="Montserrat" pitchFamily="2" charset="-52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="" xmlns:a16="http://schemas.microsoft.com/office/drawing/2014/main" id="{D4967488-D325-4C8A-90FD-26484C692D15}"/>
              </a:ext>
            </a:extLst>
          </p:cNvPr>
          <p:cNvSpPr/>
          <p:nvPr/>
        </p:nvSpPr>
        <p:spPr bwMode="auto">
          <a:xfrm>
            <a:off x="7092280" y="880865"/>
            <a:ext cx="1925343" cy="1319042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chemeClr val="tx1">
                  <a:lumMod val="10000"/>
                  <a:lumOff val="90000"/>
                </a:schemeClr>
              </a:gs>
            </a:gsLst>
            <a:lin ang="5400000" scaled="1"/>
          </a:gra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ru-RU" sz="3600" b="1" dirty="0" smtClean="0">
                <a:solidFill>
                  <a:schemeClr val="accent3"/>
                </a:solidFill>
              </a:rPr>
              <a:t>110-220</a:t>
            </a:r>
            <a:r>
              <a:rPr lang="en-US" dirty="0">
                <a:solidFill>
                  <a:schemeClr val="accent3"/>
                </a:solidFill>
              </a:rPr>
              <a:t/>
            </a:r>
            <a:br>
              <a:rPr lang="en-US" dirty="0">
                <a:solidFill>
                  <a:schemeClr val="accent3"/>
                </a:solidFill>
              </a:rPr>
            </a:br>
            <a:r>
              <a:rPr lang="ru-RU" sz="10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1-2%</a:t>
            </a:r>
            <a:endParaRPr lang="en-US" sz="10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15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945498"/>
            <a:ext cx="2261766" cy="532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540386"/>
            <a:ext cx="2681052" cy="7326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411" y="2307881"/>
            <a:ext cx="3459959" cy="22723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19" name="Таблица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8731504"/>
              </p:ext>
            </p:extLst>
          </p:nvPr>
        </p:nvGraphicFramePr>
        <p:xfrm>
          <a:off x="4283968" y="2499741"/>
          <a:ext cx="4680520" cy="212375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33351"/>
                <a:gridCol w="630156"/>
                <a:gridCol w="720941"/>
                <a:gridCol w="783904"/>
                <a:gridCol w="1512168"/>
              </a:tblGrid>
              <a:tr h="500945">
                <a:tc>
                  <a:txBody>
                    <a:bodyPr/>
                    <a:lstStyle/>
                    <a:p>
                      <a:pPr algn="ctr"/>
                      <a:endParaRPr lang="ru-RU" sz="800" dirty="0">
                        <a:latin typeface="Montserrat" pitchFamily="2" charset="-52"/>
                      </a:endParaRPr>
                    </a:p>
                  </a:txBody>
                  <a:tcPr marL="42151" marR="42151" marT="21076" marB="21076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600" dirty="0" smtClean="0">
                          <a:latin typeface="Montserrat" pitchFamily="2" charset="-52"/>
                        </a:rPr>
                        <a:t>Творческие</a:t>
                      </a:r>
                      <a:r>
                        <a:rPr lang="ru-RU" sz="600" baseline="0" dirty="0" smtClean="0">
                          <a:latin typeface="Montserrat" pitchFamily="2" charset="-52"/>
                        </a:rPr>
                        <a:t> мастер-классы</a:t>
                      </a:r>
                      <a:endParaRPr lang="ru-RU" sz="600" dirty="0">
                        <a:latin typeface="Montserrat" pitchFamily="2" charset="-52"/>
                      </a:endParaRPr>
                    </a:p>
                  </a:txBody>
                  <a:tcPr marL="42151" marR="42151" marT="21076" marB="21076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600" dirty="0" smtClean="0">
                          <a:latin typeface="Montserrat" pitchFamily="2" charset="-52"/>
                        </a:rPr>
                        <a:t>Теоретические</a:t>
                      </a:r>
                      <a:r>
                        <a:rPr lang="ru-RU" sz="600" baseline="0" dirty="0" smtClean="0">
                          <a:latin typeface="Montserrat" pitchFamily="2" charset="-52"/>
                        </a:rPr>
                        <a:t> мастер-классы</a:t>
                      </a:r>
                      <a:endParaRPr lang="ru-RU" sz="600" dirty="0">
                        <a:latin typeface="Montserrat" pitchFamily="2" charset="-52"/>
                      </a:endParaRPr>
                    </a:p>
                  </a:txBody>
                  <a:tcPr marL="42151" marR="42151" marT="21076" marB="21076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600" dirty="0" smtClean="0">
                          <a:latin typeface="Montserrat" pitchFamily="2" charset="-52"/>
                        </a:rPr>
                        <a:t>Уникальный мастер-класс</a:t>
                      </a:r>
                      <a:endParaRPr lang="ru-RU" sz="600" dirty="0">
                        <a:latin typeface="Montserrat" pitchFamily="2" charset="-52"/>
                      </a:endParaRPr>
                    </a:p>
                  </a:txBody>
                  <a:tcPr marL="42151" marR="42151" marT="21076" marB="21076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600" dirty="0" smtClean="0">
                          <a:latin typeface="Montserrat" pitchFamily="2" charset="-52"/>
                        </a:rPr>
                        <a:t>Возможность выставить свой мастер</a:t>
                      </a:r>
                      <a:r>
                        <a:rPr lang="en-US" sz="600" dirty="0" smtClean="0">
                          <a:latin typeface="Montserrat" pitchFamily="2" charset="-52"/>
                        </a:rPr>
                        <a:t>-</a:t>
                      </a:r>
                      <a:r>
                        <a:rPr lang="ru-RU" sz="600" dirty="0" smtClean="0">
                          <a:latin typeface="Montserrat" pitchFamily="2" charset="-52"/>
                        </a:rPr>
                        <a:t>класс</a:t>
                      </a:r>
                      <a:endParaRPr lang="ru-RU" sz="600" dirty="0">
                        <a:latin typeface="Montserrat" pitchFamily="2" charset="-52"/>
                      </a:endParaRPr>
                    </a:p>
                  </a:txBody>
                  <a:tcPr marL="42151" marR="42151" marT="21076" marB="21076" anchor="ctr">
                    <a:solidFill>
                      <a:schemeClr val="accent2"/>
                    </a:solidFill>
                  </a:tcPr>
                </a:tc>
              </a:tr>
              <a:tr h="332546">
                <a:tc>
                  <a:txBody>
                    <a:bodyPr/>
                    <a:lstStyle/>
                    <a:p>
                      <a:pPr algn="ctr"/>
                      <a:r>
                        <a:rPr lang="en-US" sz="800" b="1" dirty="0" err="1" smtClean="0">
                          <a:latin typeface="Montserrat" pitchFamily="2" charset="-52"/>
                        </a:rPr>
                        <a:t>MagicLab</a:t>
                      </a:r>
                      <a:endParaRPr lang="ru-RU" sz="800" b="1" dirty="0">
                        <a:latin typeface="Montserrat" pitchFamily="2" charset="-52"/>
                      </a:endParaRPr>
                    </a:p>
                  </a:txBody>
                  <a:tcPr marL="42151" marR="42151" marT="21076" marB="2107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+</a:t>
                      </a:r>
                      <a:endParaRPr lang="ru-RU" sz="2000" dirty="0"/>
                    </a:p>
                  </a:txBody>
                  <a:tcPr marL="42151" marR="42151" marT="21076" marB="2107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-</a:t>
                      </a:r>
                      <a:endParaRPr lang="ru-RU" sz="2000" dirty="0"/>
                    </a:p>
                  </a:txBody>
                  <a:tcPr marL="42151" marR="42151" marT="21076" marB="2107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-</a:t>
                      </a:r>
                      <a:endParaRPr lang="ru-RU" sz="2000" dirty="0"/>
                    </a:p>
                  </a:txBody>
                  <a:tcPr marL="42151" marR="42151" marT="21076" marB="2107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-</a:t>
                      </a:r>
                      <a:endParaRPr lang="ru-RU" sz="2000" dirty="0"/>
                    </a:p>
                  </a:txBody>
                  <a:tcPr marL="42151" marR="42151" marT="21076" marB="21076" anchor="ctr"/>
                </a:tc>
              </a:tr>
              <a:tr h="332546">
                <a:tc>
                  <a:txBody>
                    <a:bodyPr/>
                    <a:lstStyle/>
                    <a:p>
                      <a:pPr algn="ctr"/>
                      <a:r>
                        <a:rPr lang="en-US" sz="800" b="1" dirty="0" err="1" smtClean="0">
                          <a:latin typeface="Montserrat" pitchFamily="2" charset="-52"/>
                        </a:rPr>
                        <a:t>KudaGo</a:t>
                      </a:r>
                      <a:endParaRPr lang="ru-RU" sz="800" b="1" dirty="0">
                        <a:latin typeface="Montserrat" pitchFamily="2" charset="-52"/>
                      </a:endParaRPr>
                    </a:p>
                  </a:txBody>
                  <a:tcPr marL="42151" marR="42151" marT="21076" marB="2107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+</a:t>
                      </a:r>
                      <a:endParaRPr lang="ru-RU" sz="2000" dirty="0"/>
                    </a:p>
                  </a:txBody>
                  <a:tcPr marL="42151" marR="42151" marT="21076" marB="2107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+</a:t>
                      </a:r>
                      <a:endParaRPr lang="ru-RU" sz="2000" dirty="0"/>
                    </a:p>
                  </a:txBody>
                  <a:tcPr marL="42151" marR="42151" marT="21076" marB="2107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-</a:t>
                      </a:r>
                      <a:endParaRPr lang="ru-RU" sz="2000" dirty="0"/>
                    </a:p>
                  </a:txBody>
                  <a:tcPr marL="42151" marR="42151" marT="21076" marB="2107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-</a:t>
                      </a:r>
                      <a:endParaRPr lang="ru-RU" sz="2000" dirty="0"/>
                    </a:p>
                  </a:txBody>
                  <a:tcPr marL="42151" marR="42151" marT="21076" marB="21076" anchor="ctr"/>
                </a:tc>
              </a:tr>
              <a:tr h="332546">
                <a:tc>
                  <a:txBody>
                    <a:bodyPr/>
                    <a:lstStyle/>
                    <a:p>
                      <a:pPr algn="ctr"/>
                      <a:r>
                        <a:rPr lang="en-US" sz="800" b="1" dirty="0" smtClean="0">
                          <a:latin typeface="Montserrat" pitchFamily="2" charset="-52"/>
                        </a:rPr>
                        <a:t>Lab</a:t>
                      </a:r>
                      <a:r>
                        <a:rPr lang="ru-RU" sz="800" b="1" dirty="0" smtClean="0">
                          <a:latin typeface="Montserrat" pitchFamily="2" charset="-52"/>
                        </a:rPr>
                        <a:t>_</a:t>
                      </a:r>
                      <a:r>
                        <a:rPr lang="en-US" sz="800" b="1" dirty="0" err="1" smtClean="0">
                          <a:latin typeface="Montserrat" pitchFamily="2" charset="-52"/>
                        </a:rPr>
                        <a:t>of_art</a:t>
                      </a:r>
                      <a:endParaRPr lang="ru-RU" sz="800" b="1" dirty="0">
                        <a:latin typeface="Montserrat" pitchFamily="2" charset="-52"/>
                      </a:endParaRPr>
                    </a:p>
                  </a:txBody>
                  <a:tcPr marL="42151" marR="42151" marT="21076" marB="2107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+</a:t>
                      </a:r>
                      <a:endParaRPr lang="ru-RU" sz="2000" dirty="0"/>
                    </a:p>
                  </a:txBody>
                  <a:tcPr marL="42151" marR="42151" marT="21076" marB="2107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-</a:t>
                      </a:r>
                      <a:endParaRPr lang="ru-RU" sz="2000" dirty="0"/>
                    </a:p>
                  </a:txBody>
                  <a:tcPr marL="42151" marR="42151" marT="21076" marB="2107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-</a:t>
                      </a:r>
                      <a:endParaRPr lang="ru-RU" sz="2000" dirty="0"/>
                    </a:p>
                  </a:txBody>
                  <a:tcPr marL="42151" marR="42151" marT="21076" marB="2107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-</a:t>
                      </a:r>
                      <a:endParaRPr lang="ru-RU" sz="2000" dirty="0"/>
                    </a:p>
                  </a:txBody>
                  <a:tcPr marL="42151" marR="42151" marT="21076" marB="21076" anchor="ctr"/>
                </a:tc>
              </a:tr>
              <a:tr h="58195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1" dirty="0" smtClean="0">
                          <a:latin typeface="Montserrat" pitchFamily="2" charset="-52"/>
                        </a:rPr>
                        <a:t>Команда</a:t>
                      </a:r>
                      <a:r>
                        <a:rPr lang="ru-RU" sz="800" b="1" baseline="0" dirty="0" smtClean="0">
                          <a:latin typeface="Montserrat" pitchFamily="2" charset="-52"/>
                        </a:rPr>
                        <a:t> «Молот»</a:t>
                      </a:r>
                      <a:endParaRPr lang="ru-RU" sz="800" b="1" dirty="0" smtClean="0">
                        <a:latin typeface="Montserrat" pitchFamily="2" charset="-52"/>
                      </a:endParaRPr>
                    </a:p>
                  </a:txBody>
                  <a:tcPr marL="42151" marR="42151" marT="21076" marB="2107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+</a:t>
                      </a:r>
                      <a:endParaRPr lang="ru-RU" sz="2000" dirty="0"/>
                    </a:p>
                  </a:txBody>
                  <a:tcPr marL="42151" marR="42151" marT="21076" marB="2107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+</a:t>
                      </a:r>
                      <a:endParaRPr lang="ru-RU" sz="2000" dirty="0"/>
                    </a:p>
                  </a:txBody>
                  <a:tcPr marL="42151" marR="42151" marT="21076" marB="2107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+</a:t>
                      </a:r>
                      <a:endParaRPr lang="ru-RU" sz="2000" dirty="0"/>
                    </a:p>
                  </a:txBody>
                  <a:tcPr marL="42151" marR="42151" marT="21076" marB="2107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+</a:t>
                      </a:r>
                      <a:endParaRPr lang="ru-RU" sz="2000" dirty="0"/>
                    </a:p>
                  </a:txBody>
                  <a:tcPr marL="42151" marR="42151" marT="21076" marB="21076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95146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кругленный прямоугольник 5"/>
          <p:cNvSpPr/>
          <p:nvPr/>
        </p:nvSpPr>
        <p:spPr>
          <a:xfrm>
            <a:off x="329070" y="699542"/>
            <a:ext cx="8568952" cy="648072"/>
          </a:xfrm>
          <a:prstGeom prst="roundRec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5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Customer </a:t>
            </a:r>
            <a:r>
              <a:rPr lang="en-US" dirty="0" err="1" smtClean="0"/>
              <a:t>Devolopment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683568" y="704495"/>
            <a:ext cx="77939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  <a:latin typeface="Montserrat" pitchFamily="2" charset="-52"/>
              </a:rPr>
              <a:t>Целевая Аудитория: </a:t>
            </a:r>
          </a:p>
          <a:p>
            <a:r>
              <a:rPr lang="ru-RU" dirty="0" smtClean="0">
                <a:solidFill>
                  <a:schemeClr val="bg1"/>
                </a:solidFill>
                <a:latin typeface="Montserrat" pitchFamily="2" charset="-52"/>
              </a:rPr>
              <a:t>Молодые люди 16-19 лет желающие провести отдых с пользой</a:t>
            </a:r>
            <a:endParaRPr lang="ru-RU" dirty="0">
              <a:solidFill>
                <a:schemeClr val="bg1"/>
              </a:solidFill>
              <a:latin typeface="Montserrat" pitchFamily="2" charset="-52"/>
            </a:endParaRPr>
          </a:p>
        </p:txBody>
      </p:sp>
      <p:sp>
        <p:nvSpPr>
          <p:cNvPr id="8" name="Пирог 7"/>
          <p:cNvSpPr/>
          <p:nvPr/>
        </p:nvSpPr>
        <p:spPr>
          <a:xfrm>
            <a:off x="748534" y="1728886"/>
            <a:ext cx="1872208" cy="1872208"/>
          </a:xfrm>
          <a:prstGeom prst="pie">
            <a:avLst>
              <a:gd name="adj1" fmla="val 19659335"/>
              <a:gd name="adj2" fmla="val 16200000"/>
            </a:avLst>
          </a:prstGeom>
          <a:solidFill>
            <a:schemeClr val="accent4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9" name="Пирог 8"/>
          <p:cNvSpPr/>
          <p:nvPr/>
        </p:nvSpPr>
        <p:spPr>
          <a:xfrm rot="6393301">
            <a:off x="861192" y="1584459"/>
            <a:ext cx="1872208" cy="1872208"/>
          </a:xfrm>
          <a:prstGeom prst="pie">
            <a:avLst>
              <a:gd name="adj1" fmla="val 9743322"/>
              <a:gd name="adj2" fmla="val 1156554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316290" y="2664990"/>
            <a:ext cx="6767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  <a:latin typeface="Montserrat" pitchFamily="2" charset="-52"/>
              </a:rPr>
              <a:t>85%</a:t>
            </a:r>
            <a:endParaRPr lang="ru-RU" b="1" dirty="0">
              <a:solidFill>
                <a:schemeClr val="bg1"/>
              </a:solidFill>
              <a:latin typeface="Montserrat" pitchFamily="2" charset="-5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763688" y="1593952"/>
            <a:ext cx="53412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solidFill>
                  <a:schemeClr val="bg1"/>
                </a:solidFill>
                <a:latin typeface="Montserrat" pitchFamily="2" charset="-52"/>
              </a:rPr>
              <a:t>10%</a:t>
            </a:r>
            <a:endParaRPr lang="ru-RU" sz="1400" b="1" dirty="0">
              <a:solidFill>
                <a:schemeClr val="bg1"/>
              </a:solidFill>
              <a:latin typeface="Montserrat" pitchFamily="2" charset="-52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975445" y="1679032"/>
            <a:ext cx="4274971" cy="414846"/>
          </a:xfrm>
          <a:prstGeom prst="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Montserrat" pitchFamily="2" charset="-52"/>
              </a:rPr>
              <a:t>Считают сервис востребованным</a:t>
            </a:r>
            <a:endParaRPr lang="ru-RU" dirty="0">
              <a:latin typeface="Montserrat" pitchFamily="2" charset="-52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961325" y="2151231"/>
            <a:ext cx="3626900" cy="3693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Montserrat" pitchFamily="2" charset="-52"/>
              </a:rPr>
              <a:t>Хорошо обходятся без него</a:t>
            </a:r>
            <a:endParaRPr lang="ru-RU" dirty="0">
              <a:latin typeface="Montserrat" pitchFamily="2" charset="-52"/>
            </a:endParaRPr>
          </a:p>
        </p:txBody>
      </p:sp>
      <p:sp>
        <p:nvSpPr>
          <p:cNvPr id="14" name="Пирог 13"/>
          <p:cNvSpPr/>
          <p:nvPr/>
        </p:nvSpPr>
        <p:spPr>
          <a:xfrm rot="6393301">
            <a:off x="977857" y="1623334"/>
            <a:ext cx="1833195" cy="1681084"/>
          </a:xfrm>
          <a:prstGeom prst="pie">
            <a:avLst>
              <a:gd name="adj1" fmla="val 11844470"/>
              <a:gd name="adj2" fmla="val 13213485"/>
            </a:avLst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201522" y="1786101"/>
            <a:ext cx="44916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>
                <a:solidFill>
                  <a:schemeClr val="bg1"/>
                </a:solidFill>
                <a:latin typeface="Montserrat" pitchFamily="2" charset="-52"/>
              </a:rPr>
              <a:t>5</a:t>
            </a:r>
            <a:r>
              <a:rPr lang="ru-RU" sz="1400" b="1" dirty="0" smtClean="0">
                <a:solidFill>
                  <a:schemeClr val="bg1"/>
                </a:solidFill>
                <a:latin typeface="Montserrat" pitchFamily="2" charset="-52"/>
              </a:rPr>
              <a:t>%</a:t>
            </a:r>
            <a:endParaRPr lang="ru-RU" sz="1400" b="1" dirty="0">
              <a:solidFill>
                <a:schemeClr val="bg1"/>
              </a:solidFill>
              <a:latin typeface="Montserrat" pitchFamily="2" charset="-52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82352" y="3692250"/>
            <a:ext cx="29626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latin typeface="Montserrat" pitchFamily="2" charset="-52"/>
              </a:rPr>
              <a:t>Опрошено 20 человек </a:t>
            </a:r>
            <a:endParaRPr lang="ru-RU" dirty="0">
              <a:latin typeface="Montserrat" pitchFamily="2" charset="-52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2954733" y="2584595"/>
            <a:ext cx="3583226" cy="360040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Montserrat" pitchFamily="2" charset="-52"/>
              </a:rPr>
              <a:t>Считают что он не нужен</a:t>
            </a:r>
            <a:endParaRPr lang="ru-RU" dirty="0">
              <a:latin typeface="Montserrat" pitchFamily="2" charset="-52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660232" y="3119567"/>
            <a:ext cx="230425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Две компании предложили свои мастер-классы</a:t>
            </a:r>
            <a:endParaRPr lang="ru-RU" dirty="0"/>
          </a:p>
        </p:txBody>
      </p:sp>
      <p:pic>
        <p:nvPicPr>
          <p:cNvPr id="3074" name="Picture 2" descr="https://avatars.mds.yandex.net/get-altay/2425845/2a0000017189e2dd7e9555f9ff8dbb3db6d1/XXL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5023" y="3119567"/>
            <a:ext cx="1286217" cy="964663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s://sun9-60.userapi.com/impg/fyKN4t0aGAFc3vEUjkwpEAJEokDwnPcw0kOpkg/rQ520EaIjW4.jpg?size=1200x752&amp;quality=96&amp;sign=71b58d0af5dcd67336494cd5103cf898&amp;type=album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4775" y="3119567"/>
            <a:ext cx="1539356" cy="964663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TextBox 22"/>
          <p:cNvSpPr txBox="1"/>
          <p:nvPr/>
        </p:nvSpPr>
        <p:spPr>
          <a:xfrm>
            <a:off x="3017498" y="4227934"/>
            <a:ext cx="1576507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dirty="0" smtClean="0">
                <a:latin typeface="Montserrat" pitchFamily="2" charset="-52"/>
              </a:rPr>
              <a:t>ОАО Опытное производство «Тритон»</a:t>
            </a:r>
            <a:endParaRPr lang="ru-RU" sz="1100" dirty="0">
              <a:latin typeface="Montserrat" pitchFamily="2" charset="-52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601584" y="4227934"/>
            <a:ext cx="190734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50" dirty="0" err="1" smtClean="0">
                <a:latin typeface="Montserrat" pitchFamily="2" charset="-52"/>
              </a:rPr>
              <a:t>ЯМогу</a:t>
            </a:r>
            <a:r>
              <a:rPr lang="ru-RU" sz="1050" dirty="0" smtClean="0">
                <a:latin typeface="Montserrat" pitchFamily="2" charset="-52"/>
              </a:rPr>
              <a:t> гончарная мастерская</a:t>
            </a:r>
            <a:endParaRPr lang="ru-RU" sz="1050" dirty="0">
              <a:latin typeface="Montserrat" pitchFamily="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1412767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Стрелка вправо 20"/>
          <p:cNvSpPr/>
          <p:nvPr/>
        </p:nvSpPr>
        <p:spPr>
          <a:xfrm rot="1388678">
            <a:off x="4448493" y="3645119"/>
            <a:ext cx="1475998" cy="12974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Стрелка вправо 19"/>
          <p:cNvSpPr/>
          <p:nvPr/>
        </p:nvSpPr>
        <p:spPr>
          <a:xfrm rot="20436860">
            <a:off x="2953079" y="3638170"/>
            <a:ext cx="1414747" cy="9941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Стрелка вправо 17"/>
          <p:cNvSpPr/>
          <p:nvPr/>
        </p:nvSpPr>
        <p:spPr>
          <a:xfrm rot="8160635">
            <a:off x="4228285" y="1891076"/>
            <a:ext cx="1333087" cy="12814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Montserrat" pitchFamily="2" charset="-52"/>
              </a:rPr>
              <a:t>Бизнес-модель</a:t>
            </a:r>
            <a:endParaRPr lang="ru-RU" dirty="0">
              <a:latin typeface="Montserrat" pitchFamily="2" charset="-52"/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3453656" y="2427734"/>
            <a:ext cx="1800200" cy="1008112"/>
          </a:xfrm>
          <a:prstGeom prst="roundRect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bg1"/>
                </a:solidFill>
                <a:latin typeface="Montserrat" pitchFamily="2" charset="-52"/>
              </a:rPr>
              <a:t>Платформа</a:t>
            </a:r>
            <a:endParaRPr lang="ru-RU" b="1" dirty="0">
              <a:solidFill>
                <a:schemeClr val="bg1"/>
              </a:solidFill>
              <a:latin typeface="Montserrat" pitchFamily="2" charset="-52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921449" y="3435846"/>
            <a:ext cx="2088232" cy="1008112"/>
          </a:xfrm>
          <a:prstGeom prst="round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bg1"/>
                </a:solidFill>
                <a:latin typeface="Montserrat" pitchFamily="2" charset="-52"/>
              </a:rPr>
              <a:t>Потребитель</a:t>
            </a:r>
            <a:endParaRPr lang="ru-RU" b="1" dirty="0">
              <a:solidFill>
                <a:schemeClr val="bg1"/>
              </a:solidFill>
              <a:latin typeface="Montserrat" pitchFamily="2" charset="-52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5881877" y="3435846"/>
            <a:ext cx="2016224" cy="1008112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bg1"/>
                </a:solidFill>
                <a:latin typeface="Montserrat" pitchFamily="2" charset="-52"/>
              </a:rPr>
              <a:t>Поставщик</a:t>
            </a:r>
            <a:endParaRPr lang="ru-RU" b="1" dirty="0">
              <a:solidFill>
                <a:schemeClr val="bg1"/>
              </a:solidFill>
              <a:latin typeface="Montserrat" pitchFamily="2" charset="-52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5292080" y="1069628"/>
            <a:ext cx="1584176" cy="1008112"/>
          </a:xfrm>
          <a:prstGeom prst="roundRec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bg1"/>
                </a:solidFill>
                <a:latin typeface="Montserrat" pitchFamily="2" charset="-52"/>
              </a:rPr>
              <a:t>Команда</a:t>
            </a:r>
            <a:endParaRPr lang="ru-RU" b="1" dirty="0">
              <a:solidFill>
                <a:schemeClr val="bg1"/>
              </a:solidFill>
              <a:latin typeface="Montserrat" pitchFamily="2" charset="-52"/>
            </a:endParaRPr>
          </a:p>
        </p:txBody>
      </p:sp>
      <p:cxnSp>
        <p:nvCxnSpPr>
          <p:cNvPr id="9" name="Прямая со стрелкой 8"/>
          <p:cNvCxnSpPr>
            <a:stCxn id="6" idx="3"/>
            <a:endCxn id="3" idx="0"/>
          </p:cNvCxnSpPr>
          <p:nvPr/>
        </p:nvCxnSpPr>
        <p:spPr>
          <a:xfrm>
            <a:off x="3419872" y="1573684"/>
            <a:ext cx="933884" cy="85405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>
            <a:stCxn id="4" idx="3"/>
            <a:endCxn id="3" idx="2"/>
          </p:cNvCxnSpPr>
          <p:nvPr/>
        </p:nvCxnSpPr>
        <p:spPr>
          <a:xfrm flipV="1">
            <a:off x="3009681" y="3435846"/>
            <a:ext cx="1344075" cy="50405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Стрелка вправо 16"/>
          <p:cNvSpPr/>
          <p:nvPr/>
        </p:nvSpPr>
        <p:spPr>
          <a:xfrm rot="2479281">
            <a:off x="3173666" y="1911880"/>
            <a:ext cx="1333087" cy="12814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619672" y="1069628"/>
            <a:ext cx="1800200" cy="1008112"/>
          </a:xfrm>
          <a:prstGeom prst="round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bg1"/>
                </a:solidFill>
                <a:latin typeface="Montserrat" pitchFamily="2" charset="-52"/>
              </a:rPr>
              <a:t>Инвестор</a:t>
            </a:r>
            <a:endParaRPr lang="ru-RU" sz="2000" b="1" dirty="0">
              <a:solidFill>
                <a:schemeClr val="bg1"/>
              </a:solidFill>
              <a:latin typeface="Montserrat" pitchFamily="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2117249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Развернутая стрелка 30"/>
          <p:cNvSpPr/>
          <p:nvPr/>
        </p:nvSpPr>
        <p:spPr>
          <a:xfrm rot="10800000">
            <a:off x="1659410" y="3466885"/>
            <a:ext cx="2739764" cy="1201063"/>
          </a:xfrm>
          <a:prstGeom prst="uturnArrow">
            <a:avLst>
              <a:gd name="adj1" fmla="val 17172"/>
              <a:gd name="adj2" fmla="val 25000"/>
              <a:gd name="adj3" fmla="val 25000"/>
              <a:gd name="adj4" fmla="val 22602"/>
              <a:gd name="adj5" fmla="val 8167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Пример</a:t>
            </a:r>
            <a:endParaRPr lang="ru-RU" dirty="0"/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510742" y="2737513"/>
            <a:ext cx="2000124" cy="936104"/>
          </a:xfrm>
          <a:prstGeom prst="round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Montserrat" pitchFamily="2" charset="-5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52938" y="2737513"/>
            <a:ext cx="17716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  <a:latin typeface="Montserrat" pitchFamily="2" charset="-52"/>
              </a:rPr>
              <a:t>Потребитель</a:t>
            </a:r>
            <a:endParaRPr lang="ru-RU" dirty="0">
              <a:solidFill>
                <a:schemeClr val="bg1"/>
              </a:solidFill>
              <a:latin typeface="Montserrat" pitchFamily="2" charset="-52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581840" y="3106845"/>
            <a:ext cx="1857927" cy="50405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836748" y="3217947"/>
            <a:ext cx="163515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 smtClean="0">
                <a:solidFill>
                  <a:schemeClr val="bg1"/>
                </a:solidFill>
                <a:latin typeface="Montserrat" pitchFamily="2" charset="-52"/>
              </a:rPr>
              <a:t>Хочу купить клумбу</a:t>
            </a:r>
            <a:endParaRPr lang="ru-RU" sz="1100" dirty="0">
              <a:solidFill>
                <a:schemeClr val="bg1"/>
              </a:solidFill>
              <a:latin typeface="Montserrat" pitchFamily="2" charset="-52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75" r="9099"/>
          <a:stretch/>
        </p:blipFill>
        <p:spPr bwMode="auto">
          <a:xfrm>
            <a:off x="539552" y="1022631"/>
            <a:ext cx="1786585" cy="1522345"/>
          </a:xfrm>
          <a:prstGeom prst="roundRect">
            <a:avLst>
              <a:gd name="adj" fmla="val 11023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Скругленный прямоугольник 9"/>
          <p:cNvSpPr/>
          <p:nvPr/>
        </p:nvSpPr>
        <p:spPr>
          <a:xfrm>
            <a:off x="3463070" y="2737513"/>
            <a:ext cx="1872208" cy="1620181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3535078" y="3106845"/>
            <a:ext cx="1728192" cy="117884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3638391" y="2722728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  <a:latin typeface="Montserrat" pitchFamily="2" charset="-52"/>
              </a:rPr>
              <a:t>Платформа</a:t>
            </a:r>
            <a:endParaRPr lang="ru-RU" dirty="0">
              <a:solidFill>
                <a:schemeClr val="bg1"/>
              </a:solidFill>
              <a:latin typeface="Montserrat" pitchFamily="2" charset="-52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6549926" y="2790617"/>
            <a:ext cx="1737680" cy="1711091"/>
          </a:xfrm>
          <a:prstGeom prst="roundRect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6621934" y="3153998"/>
            <a:ext cx="1593664" cy="127570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TextBox 14"/>
          <p:cNvSpPr txBox="1"/>
          <p:nvPr/>
        </p:nvSpPr>
        <p:spPr>
          <a:xfrm>
            <a:off x="6669982" y="2790618"/>
            <a:ext cx="15456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  <a:latin typeface="Montserrat" pitchFamily="2" charset="-52"/>
              </a:rPr>
              <a:t>Поставщик</a:t>
            </a:r>
            <a:endParaRPr lang="ru-RU" dirty="0">
              <a:solidFill>
                <a:schemeClr val="bg1"/>
              </a:solidFill>
              <a:latin typeface="Montserrat" pitchFamily="2" charset="-52"/>
            </a:endParaRPr>
          </a:p>
        </p:txBody>
      </p:sp>
      <p:sp>
        <p:nvSpPr>
          <p:cNvPr id="16" name="Стрелка вправо 15"/>
          <p:cNvSpPr/>
          <p:nvPr/>
        </p:nvSpPr>
        <p:spPr>
          <a:xfrm>
            <a:off x="2510866" y="3106845"/>
            <a:ext cx="952204" cy="380547"/>
          </a:xfrm>
          <a:prstGeom prst="rightArrow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543989" y="3097553"/>
            <a:ext cx="8547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з</a:t>
            </a:r>
            <a:r>
              <a:rPr lang="ru-RU" dirty="0" smtClean="0"/>
              <a:t>апрос</a:t>
            </a:r>
            <a:endParaRPr lang="ru-RU" dirty="0"/>
          </a:p>
        </p:txBody>
      </p:sp>
      <p:sp>
        <p:nvSpPr>
          <p:cNvPr id="18" name="TextBox 17"/>
          <p:cNvSpPr txBox="1"/>
          <p:nvPr/>
        </p:nvSpPr>
        <p:spPr>
          <a:xfrm>
            <a:off x="4012107" y="3205565"/>
            <a:ext cx="115212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>
                <a:solidFill>
                  <a:schemeClr val="bg1"/>
                </a:solidFill>
                <a:latin typeface="Montserrat" pitchFamily="2" charset="-52"/>
              </a:rPr>
              <a:t>п</a:t>
            </a:r>
            <a:r>
              <a:rPr lang="ru-RU" sz="1100" dirty="0" smtClean="0">
                <a:solidFill>
                  <a:schemeClr val="bg1"/>
                </a:solidFill>
                <a:latin typeface="Montserrat" pitchFamily="2" charset="-52"/>
              </a:rPr>
              <a:t>оиск поставщика</a:t>
            </a:r>
          </a:p>
        </p:txBody>
      </p:sp>
      <p:grpSp>
        <p:nvGrpSpPr>
          <p:cNvPr id="21" name="Group 978"/>
          <p:cNvGrpSpPr/>
          <p:nvPr/>
        </p:nvGrpSpPr>
        <p:grpSpPr>
          <a:xfrm>
            <a:off x="3669941" y="3590285"/>
            <a:ext cx="282982" cy="320057"/>
            <a:chOff x="4435475" y="2676525"/>
            <a:chExt cx="530225" cy="579438"/>
          </a:xfrm>
          <a:solidFill>
            <a:schemeClr val="bg1"/>
          </a:solidFill>
        </p:grpSpPr>
        <p:sp>
          <p:nvSpPr>
            <p:cNvPr id="22" name="Freeform 300"/>
            <p:cNvSpPr>
              <a:spLocks/>
            </p:cNvSpPr>
            <p:nvPr/>
          </p:nvSpPr>
          <p:spPr bwMode="auto">
            <a:xfrm>
              <a:off x="4511675" y="2676525"/>
              <a:ext cx="228600" cy="93662"/>
            </a:xfrm>
            <a:custGeom>
              <a:avLst/>
              <a:gdLst>
                <a:gd name="T0" fmla="*/ 646 w 1292"/>
                <a:gd name="T1" fmla="*/ 0 h 537"/>
                <a:gd name="T2" fmla="*/ 680 w 1292"/>
                <a:gd name="T3" fmla="*/ 2 h 537"/>
                <a:gd name="T4" fmla="*/ 712 w 1292"/>
                <a:gd name="T5" fmla="*/ 8 h 537"/>
                <a:gd name="T6" fmla="*/ 744 w 1292"/>
                <a:gd name="T7" fmla="*/ 19 h 537"/>
                <a:gd name="T8" fmla="*/ 775 w 1292"/>
                <a:gd name="T9" fmla="*/ 33 h 537"/>
                <a:gd name="T10" fmla="*/ 804 w 1292"/>
                <a:gd name="T11" fmla="*/ 52 h 537"/>
                <a:gd name="T12" fmla="*/ 830 w 1292"/>
                <a:gd name="T13" fmla="*/ 76 h 537"/>
                <a:gd name="T14" fmla="*/ 1292 w 1292"/>
                <a:gd name="T15" fmla="*/ 537 h 537"/>
                <a:gd name="T16" fmla="*/ 0 w 1292"/>
                <a:gd name="T17" fmla="*/ 537 h 537"/>
                <a:gd name="T18" fmla="*/ 462 w 1292"/>
                <a:gd name="T19" fmla="*/ 76 h 537"/>
                <a:gd name="T20" fmla="*/ 489 w 1292"/>
                <a:gd name="T21" fmla="*/ 52 h 537"/>
                <a:gd name="T22" fmla="*/ 518 w 1292"/>
                <a:gd name="T23" fmla="*/ 33 h 537"/>
                <a:gd name="T24" fmla="*/ 548 w 1292"/>
                <a:gd name="T25" fmla="*/ 19 h 537"/>
                <a:gd name="T26" fmla="*/ 580 w 1292"/>
                <a:gd name="T27" fmla="*/ 8 h 537"/>
                <a:gd name="T28" fmla="*/ 613 w 1292"/>
                <a:gd name="T29" fmla="*/ 2 h 537"/>
                <a:gd name="T30" fmla="*/ 646 w 1292"/>
                <a:gd name="T31" fmla="*/ 0 h 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292" h="537">
                  <a:moveTo>
                    <a:pt x="646" y="0"/>
                  </a:moveTo>
                  <a:lnTo>
                    <a:pt x="680" y="2"/>
                  </a:lnTo>
                  <a:lnTo>
                    <a:pt x="712" y="8"/>
                  </a:lnTo>
                  <a:lnTo>
                    <a:pt x="744" y="19"/>
                  </a:lnTo>
                  <a:lnTo>
                    <a:pt x="775" y="33"/>
                  </a:lnTo>
                  <a:lnTo>
                    <a:pt x="804" y="52"/>
                  </a:lnTo>
                  <a:lnTo>
                    <a:pt x="830" y="76"/>
                  </a:lnTo>
                  <a:lnTo>
                    <a:pt x="1292" y="537"/>
                  </a:lnTo>
                  <a:lnTo>
                    <a:pt x="0" y="537"/>
                  </a:lnTo>
                  <a:lnTo>
                    <a:pt x="462" y="76"/>
                  </a:lnTo>
                  <a:lnTo>
                    <a:pt x="489" y="52"/>
                  </a:lnTo>
                  <a:lnTo>
                    <a:pt x="518" y="33"/>
                  </a:lnTo>
                  <a:lnTo>
                    <a:pt x="548" y="19"/>
                  </a:lnTo>
                  <a:lnTo>
                    <a:pt x="580" y="8"/>
                  </a:lnTo>
                  <a:lnTo>
                    <a:pt x="613" y="2"/>
                  </a:lnTo>
                  <a:lnTo>
                    <a:pt x="64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301"/>
            <p:cNvSpPr>
              <a:spLocks/>
            </p:cNvSpPr>
            <p:nvPr/>
          </p:nvSpPr>
          <p:spPr bwMode="auto">
            <a:xfrm>
              <a:off x="4668838" y="3163888"/>
              <a:ext cx="220663" cy="92075"/>
            </a:xfrm>
            <a:custGeom>
              <a:avLst/>
              <a:gdLst>
                <a:gd name="T0" fmla="*/ 0 w 1250"/>
                <a:gd name="T1" fmla="*/ 0 h 519"/>
                <a:gd name="T2" fmla="*/ 1250 w 1250"/>
                <a:gd name="T3" fmla="*/ 0 h 519"/>
                <a:gd name="T4" fmla="*/ 802 w 1250"/>
                <a:gd name="T5" fmla="*/ 446 h 519"/>
                <a:gd name="T6" fmla="*/ 774 w 1250"/>
                <a:gd name="T7" fmla="*/ 470 h 519"/>
                <a:gd name="T8" fmla="*/ 743 w 1250"/>
                <a:gd name="T9" fmla="*/ 490 h 519"/>
                <a:gd name="T10" fmla="*/ 711 w 1250"/>
                <a:gd name="T11" fmla="*/ 504 h 519"/>
                <a:gd name="T12" fmla="*/ 677 w 1250"/>
                <a:gd name="T13" fmla="*/ 514 h 519"/>
                <a:gd name="T14" fmla="*/ 642 w 1250"/>
                <a:gd name="T15" fmla="*/ 519 h 519"/>
                <a:gd name="T16" fmla="*/ 607 w 1250"/>
                <a:gd name="T17" fmla="*/ 519 h 519"/>
                <a:gd name="T18" fmla="*/ 572 w 1250"/>
                <a:gd name="T19" fmla="*/ 514 h 519"/>
                <a:gd name="T20" fmla="*/ 538 w 1250"/>
                <a:gd name="T21" fmla="*/ 504 h 519"/>
                <a:gd name="T22" fmla="*/ 505 w 1250"/>
                <a:gd name="T23" fmla="*/ 490 h 519"/>
                <a:gd name="T24" fmla="*/ 475 w 1250"/>
                <a:gd name="T25" fmla="*/ 470 h 519"/>
                <a:gd name="T26" fmla="*/ 446 w 1250"/>
                <a:gd name="T27" fmla="*/ 446 h 519"/>
                <a:gd name="T28" fmla="*/ 0 w 1250"/>
                <a:gd name="T29" fmla="*/ 0 h 5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50" h="519">
                  <a:moveTo>
                    <a:pt x="0" y="0"/>
                  </a:moveTo>
                  <a:lnTo>
                    <a:pt x="1250" y="0"/>
                  </a:lnTo>
                  <a:lnTo>
                    <a:pt x="802" y="446"/>
                  </a:lnTo>
                  <a:lnTo>
                    <a:pt x="774" y="470"/>
                  </a:lnTo>
                  <a:lnTo>
                    <a:pt x="743" y="490"/>
                  </a:lnTo>
                  <a:lnTo>
                    <a:pt x="711" y="504"/>
                  </a:lnTo>
                  <a:lnTo>
                    <a:pt x="677" y="514"/>
                  </a:lnTo>
                  <a:lnTo>
                    <a:pt x="642" y="519"/>
                  </a:lnTo>
                  <a:lnTo>
                    <a:pt x="607" y="519"/>
                  </a:lnTo>
                  <a:lnTo>
                    <a:pt x="572" y="514"/>
                  </a:lnTo>
                  <a:lnTo>
                    <a:pt x="538" y="504"/>
                  </a:lnTo>
                  <a:lnTo>
                    <a:pt x="505" y="490"/>
                  </a:lnTo>
                  <a:lnTo>
                    <a:pt x="475" y="470"/>
                  </a:lnTo>
                  <a:lnTo>
                    <a:pt x="446" y="446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302"/>
            <p:cNvSpPr>
              <a:spLocks noEditPoints="1"/>
            </p:cNvSpPr>
            <p:nvPr/>
          </p:nvSpPr>
          <p:spPr bwMode="auto">
            <a:xfrm>
              <a:off x="4597401" y="2867027"/>
              <a:ext cx="200025" cy="201612"/>
            </a:xfrm>
            <a:custGeom>
              <a:avLst/>
              <a:gdLst>
                <a:gd name="T0" fmla="*/ 526 w 1139"/>
                <a:gd name="T1" fmla="*/ 188 h 1141"/>
                <a:gd name="T2" fmla="*/ 522 w 1139"/>
                <a:gd name="T3" fmla="*/ 251 h 1141"/>
                <a:gd name="T4" fmla="*/ 505 w 1139"/>
                <a:gd name="T5" fmla="*/ 274 h 1141"/>
                <a:gd name="T6" fmla="*/ 425 w 1139"/>
                <a:gd name="T7" fmla="*/ 318 h 1141"/>
                <a:gd name="T8" fmla="*/ 377 w 1139"/>
                <a:gd name="T9" fmla="*/ 403 h 1141"/>
                <a:gd name="T10" fmla="*/ 388 w 1139"/>
                <a:gd name="T11" fmla="*/ 508 h 1141"/>
                <a:gd name="T12" fmla="*/ 461 w 1139"/>
                <a:gd name="T13" fmla="*/ 581 h 1141"/>
                <a:gd name="T14" fmla="*/ 571 w 1139"/>
                <a:gd name="T15" fmla="*/ 630 h 1141"/>
                <a:gd name="T16" fmla="*/ 630 w 1139"/>
                <a:gd name="T17" fmla="*/ 678 h 1141"/>
                <a:gd name="T18" fmla="*/ 622 w 1139"/>
                <a:gd name="T19" fmla="*/ 731 h 1141"/>
                <a:gd name="T20" fmla="*/ 552 w 1139"/>
                <a:gd name="T21" fmla="*/ 760 h 1141"/>
                <a:gd name="T22" fmla="*/ 420 w 1139"/>
                <a:gd name="T23" fmla="*/ 726 h 1141"/>
                <a:gd name="T24" fmla="*/ 392 w 1139"/>
                <a:gd name="T25" fmla="*/ 730 h 1141"/>
                <a:gd name="T26" fmla="*/ 369 w 1139"/>
                <a:gd name="T27" fmla="*/ 810 h 1141"/>
                <a:gd name="T28" fmla="*/ 391 w 1139"/>
                <a:gd name="T29" fmla="*/ 839 h 1141"/>
                <a:gd name="T30" fmla="*/ 500 w 1139"/>
                <a:gd name="T31" fmla="*/ 869 h 1141"/>
                <a:gd name="T32" fmla="*/ 515 w 1139"/>
                <a:gd name="T33" fmla="*/ 899 h 1141"/>
                <a:gd name="T34" fmla="*/ 521 w 1139"/>
                <a:gd name="T35" fmla="*/ 955 h 1141"/>
                <a:gd name="T36" fmla="*/ 593 w 1139"/>
                <a:gd name="T37" fmla="*/ 961 h 1141"/>
                <a:gd name="T38" fmla="*/ 615 w 1139"/>
                <a:gd name="T39" fmla="*/ 938 h 1141"/>
                <a:gd name="T40" fmla="*/ 628 w 1139"/>
                <a:gd name="T41" fmla="*/ 861 h 1141"/>
                <a:gd name="T42" fmla="*/ 713 w 1139"/>
                <a:gd name="T43" fmla="*/ 817 h 1141"/>
                <a:gd name="T44" fmla="*/ 769 w 1139"/>
                <a:gd name="T45" fmla="*/ 721 h 1141"/>
                <a:gd name="T46" fmla="*/ 755 w 1139"/>
                <a:gd name="T47" fmla="*/ 617 h 1141"/>
                <a:gd name="T48" fmla="*/ 677 w 1139"/>
                <a:gd name="T49" fmla="*/ 536 h 1141"/>
                <a:gd name="T50" fmla="*/ 564 w 1139"/>
                <a:gd name="T51" fmla="*/ 484 h 1141"/>
                <a:gd name="T52" fmla="*/ 513 w 1139"/>
                <a:gd name="T53" fmla="*/ 439 h 1141"/>
                <a:gd name="T54" fmla="*/ 528 w 1139"/>
                <a:gd name="T55" fmla="*/ 390 h 1141"/>
                <a:gd name="T56" fmla="*/ 606 w 1139"/>
                <a:gd name="T57" fmla="*/ 375 h 1141"/>
                <a:gd name="T58" fmla="*/ 705 w 1139"/>
                <a:gd name="T59" fmla="*/ 403 h 1141"/>
                <a:gd name="T60" fmla="*/ 727 w 1139"/>
                <a:gd name="T61" fmla="*/ 385 h 1141"/>
                <a:gd name="T62" fmla="*/ 745 w 1139"/>
                <a:gd name="T63" fmla="*/ 304 h 1141"/>
                <a:gd name="T64" fmla="*/ 681 w 1139"/>
                <a:gd name="T65" fmla="*/ 274 h 1141"/>
                <a:gd name="T66" fmla="*/ 625 w 1139"/>
                <a:gd name="T67" fmla="*/ 260 h 1141"/>
                <a:gd name="T68" fmla="*/ 621 w 1139"/>
                <a:gd name="T69" fmla="*/ 210 h 1141"/>
                <a:gd name="T70" fmla="*/ 603 w 1139"/>
                <a:gd name="T71" fmla="*/ 181 h 1141"/>
                <a:gd name="T72" fmla="*/ 569 w 1139"/>
                <a:gd name="T73" fmla="*/ 0 h 1141"/>
                <a:gd name="T74" fmla="*/ 792 w 1139"/>
                <a:gd name="T75" fmla="*/ 45 h 1141"/>
                <a:gd name="T76" fmla="*/ 973 w 1139"/>
                <a:gd name="T77" fmla="*/ 167 h 1141"/>
                <a:gd name="T78" fmla="*/ 1095 w 1139"/>
                <a:gd name="T79" fmla="*/ 348 h 1141"/>
                <a:gd name="T80" fmla="*/ 1139 w 1139"/>
                <a:gd name="T81" fmla="*/ 571 h 1141"/>
                <a:gd name="T82" fmla="*/ 1094 w 1139"/>
                <a:gd name="T83" fmla="*/ 793 h 1141"/>
                <a:gd name="T84" fmla="*/ 972 w 1139"/>
                <a:gd name="T85" fmla="*/ 974 h 1141"/>
                <a:gd name="T86" fmla="*/ 791 w 1139"/>
                <a:gd name="T87" fmla="*/ 1096 h 1141"/>
                <a:gd name="T88" fmla="*/ 569 w 1139"/>
                <a:gd name="T89" fmla="*/ 1141 h 1141"/>
                <a:gd name="T90" fmla="*/ 348 w 1139"/>
                <a:gd name="T91" fmla="*/ 1096 h 1141"/>
                <a:gd name="T92" fmla="*/ 167 w 1139"/>
                <a:gd name="T93" fmla="*/ 974 h 1141"/>
                <a:gd name="T94" fmla="*/ 44 w 1139"/>
                <a:gd name="T95" fmla="*/ 793 h 1141"/>
                <a:gd name="T96" fmla="*/ 0 w 1139"/>
                <a:gd name="T97" fmla="*/ 571 h 1141"/>
                <a:gd name="T98" fmla="*/ 44 w 1139"/>
                <a:gd name="T99" fmla="*/ 348 h 1141"/>
                <a:gd name="T100" fmla="*/ 167 w 1139"/>
                <a:gd name="T101" fmla="*/ 167 h 1141"/>
                <a:gd name="T102" fmla="*/ 348 w 1139"/>
                <a:gd name="T103" fmla="*/ 45 h 1141"/>
                <a:gd name="T104" fmla="*/ 569 w 1139"/>
                <a:gd name="T105" fmla="*/ 0 h 1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139" h="1141">
                  <a:moveTo>
                    <a:pt x="550" y="180"/>
                  </a:moveTo>
                  <a:lnTo>
                    <a:pt x="538" y="181"/>
                  </a:lnTo>
                  <a:lnTo>
                    <a:pt x="530" y="183"/>
                  </a:lnTo>
                  <a:lnTo>
                    <a:pt x="526" y="188"/>
                  </a:lnTo>
                  <a:lnTo>
                    <a:pt x="523" y="196"/>
                  </a:lnTo>
                  <a:lnTo>
                    <a:pt x="522" y="208"/>
                  </a:lnTo>
                  <a:lnTo>
                    <a:pt x="522" y="239"/>
                  </a:lnTo>
                  <a:lnTo>
                    <a:pt x="522" y="251"/>
                  </a:lnTo>
                  <a:lnTo>
                    <a:pt x="521" y="260"/>
                  </a:lnTo>
                  <a:lnTo>
                    <a:pt x="518" y="266"/>
                  </a:lnTo>
                  <a:lnTo>
                    <a:pt x="513" y="271"/>
                  </a:lnTo>
                  <a:lnTo>
                    <a:pt x="505" y="274"/>
                  </a:lnTo>
                  <a:lnTo>
                    <a:pt x="492" y="279"/>
                  </a:lnTo>
                  <a:lnTo>
                    <a:pt x="467" y="290"/>
                  </a:lnTo>
                  <a:lnTo>
                    <a:pt x="445" y="303"/>
                  </a:lnTo>
                  <a:lnTo>
                    <a:pt x="425" y="318"/>
                  </a:lnTo>
                  <a:lnTo>
                    <a:pt x="408" y="336"/>
                  </a:lnTo>
                  <a:lnTo>
                    <a:pt x="394" y="356"/>
                  </a:lnTo>
                  <a:lnTo>
                    <a:pt x="384" y="378"/>
                  </a:lnTo>
                  <a:lnTo>
                    <a:pt x="377" y="403"/>
                  </a:lnTo>
                  <a:lnTo>
                    <a:pt x="373" y="431"/>
                  </a:lnTo>
                  <a:lnTo>
                    <a:pt x="374" y="459"/>
                  </a:lnTo>
                  <a:lnTo>
                    <a:pt x="379" y="485"/>
                  </a:lnTo>
                  <a:lnTo>
                    <a:pt x="388" y="508"/>
                  </a:lnTo>
                  <a:lnTo>
                    <a:pt x="401" y="529"/>
                  </a:lnTo>
                  <a:lnTo>
                    <a:pt x="418" y="547"/>
                  </a:lnTo>
                  <a:lnTo>
                    <a:pt x="438" y="565"/>
                  </a:lnTo>
                  <a:lnTo>
                    <a:pt x="461" y="581"/>
                  </a:lnTo>
                  <a:lnTo>
                    <a:pt x="488" y="595"/>
                  </a:lnTo>
                  <a:lnTo>
                    <a:pt x="515" y="607"/>
                  </a:lnTo>
                  <a:lnTo>
                    <a:pt x="543" y="618"/>
                  </a:lnTo>
                  <a:lnTo>
                    <a:pt x="571" y="630"/>
                  </a:lnTo>
                  <a:lnTo>
                    <a:pt x="591" y="640"/>
                  </a:lnTo>
                  <a:lnTo>
                    <a:pt x="611" y="653"/>
                  </a:lnTo>
                  <a:lnTo>
                    <a:pt x="622" y="665"/>
                  </a:lnTo>
                  <a:lnTo>
                    <a:pt x="630" y="678"/>
                  </a:lnTo>
                  <a:lnTo>
                    <a:pt x="633" y="692"/>
                  </a:lnTo>
                  <a:lnTo>
                    <a:pt x="633" y="705"/>
                  </a:lnTo>
                  <a:lnTo>
                    <a:pt x="630" y="719"/>
                  </a:lnTo>
                  <a:lnTo>
                    <a:pt x="622" y="731"/>
                  </a:lnTo>
                  <a:lnTo>
                    <a:pt x="612" y="741"/>
                  </a:lnTo>
                  <a:lnTo>
                    <a:pt x="598" y="749"/>
                  </a:lnTo>
                  <a:lnTo>
                    <a:pt x="575" y="757"/>
                  </a:lnTo>
                  <a:lnTo>
                    <a:pt x="552" y="760"/>
                  </a:lnTo>
                  <a:lnTo>
                    <a:pt x="528" y="759"/>
                  </a:lnTo>
                  <a:lnTo>
                    <a:pt x="490" y="752"/>
                  </a:lnTo>
                  <a:lnTo>
                    <a:pt x="455" y="742"/>
                  </a:lnTo>
                  <a:lnTo>
                    <a:pt x="420" y="726"/>
                  </a:lnTo>
                  <a:lnTo>
                    <a:pt x="410" y="722"/>
                  </a:lnTo>
                  <a:lnTo>
                    <a:pt x="402" y="721"/>
                  </a:lnTo>
                  <a:lnTo>
                    <a:pt x="396" y="723"/>
                  </a:lnTo>
                  <a:lnTo>
                    <a:pt x="392" y="730"/>
                  </a:lnTo>
                  <a:lnTo>
                    <a:pt x="388" y="741"/>
                  </a:lnTo>
                  <a:lnTo>
                    <a:pt x="379" y="768"/>
                  </a:lnTo>
                  <a:lnTo>
                    <a:pt x="372" y="797"/>
                  </a:lnTo>
                  <a:lnTo>
                    <a:pt x="369" y="810"/>
                  </a:lnTo>
                  <a:lnTo>
                    <a:pt x="369" y="819"/>
                  </a:lnTo>
                  <a:lnTo>
                    <a:pt x="372" y="826"/>
                  </a:lnTo>
                  <a:lnTo>
                    <a:pt x="379" y="833"/>
                  </a:lnTo>
                  <a:lnTo>
                    <a:pt x="391" y="839"/>
                  </a:lnTo>
                  <a:lnTo>
                    <a:pt x="422" y="852"/>
                  </a:lnTo>
                  <a:lnTo>
                    <a:pt x="455" y="861"/>
                  </a:lnTo>
                  <a:lnTo>
                    <a:pt x="488" y="867"/>
                  </a:lnTo>
                  <a:lnTo>
                    <a:pt x="500" y="869"/>
                  </a:lnTo>
                  <a:lnTo>
                    <a:pt x="508" y="872"/>
                  </a:lnTo>
                  <a:lnTo>
                    <a:pt x="513" y="877"/>
                  </a:lnTo>
                  <a:lnTo>
                    <a:pt x="514" y="886"/>
                  </a:lnTo>
                  <a:lnTo>
                    <a:pt x="515" y="899"/>
                  </a:lnTo>
                  <a:lnTo>
                    <a:pt x="515" y="918"/>
                  </a:lnTo>
                  <a:lnTo>
                    <a:pt x="515" y="936"/>
                  </a:lnTo>
                  <a:lnTo>
                    <a:pt x="517" y="947"/>
                  </a:lnTo>
                  <a:lnTo>
                    <a:pt x="521" y="955"/>
                  </a:lnTo>
                  <a:lnTo>
                    <a:pt x="529" y="960"/>
                  </a:lnTo>
                  <a:lnTo>
                    <a:pt x="539" y="961"/>
                  </a:lnTo>
                  <a:lnTo>
                    <a:pt x="566" y="962"/>
                  </a:lnTo>
                  <a:lnTo>
                    <a:pt x="593" y="961"/>
                  </a:lnTo>
                  <a:lnTo>
                    <a:pt x="603" y="959"/>
                  </a:lnTo>
                  <a:lnTo>
                    <a:pt x="610" y="955"/>
                  </a:lnTo>
                  <a:lnTo>
                    <a:pt x="614" y="948"/>
                  </a:lnTo>
                  <a:lnTo>
                    <a:pt x="615" y="938"/>
                  </a:lnTo>
                  <a:lnTo>
                    <a:pt x="615" y="887"/>
                  </a:lnTo>
                  <a:lnTo>
                    <a:pt x="616" y="876"/>
                  </a:lnTo>
                  <a:lnTo>
                    <a:pt x="620" y="867"/>
                  </a:lnTo>
                  <a:lnTo>
                    <a:pt x="628" y="861"/>
                  </a:lnTo>
                  <a:lnTo>
                    <a:pt x="638" y="857"/>
                  </a:lnTo>
                  <a:lnTo>
                    <a:pt x="666" y="847"/>
                  </a:lnTo>
                  <a:lnTo>
                    <a:pt x="691" y="834"/>
                  </a:lnTo>
                  <a:lnTo>
                    <a:pt x="713" y="817"/>
                  </a:lnTo>
                  <a:lnTo>
                    <a:pt x="733" y="796"/>
                  </a:lnTo>
                  <a:lnTo>
                    <a:pt x="750" y="772"/>
                  </a:lnTo>
                  <a:lnTo>
                    <a:pt x="762" y="747"/>
                  </a:lnTo>
                  <a:lnTo>
                    <a:pt x="769" y="721"/>
                  </a:lnTo>
                  <a:lnTo>
                    <a:pt x="772" y="694"/>
                  </a:lnTo>
                  <a:lnTo>
                    <a:pt x="771" y="668"/>
                  </a:lnTo>
                  <a:lnTo>
                    <a:pt x="765" y="642"/>
                  </a:lnTo>
                  <a:lnTo>
                    <a:pt x="755" y="617"/>
                  </a:lnTo>
                  <a:lnTo>
                    <a:pt x="742" y="593"/>
                  </a:lnTo>
                  <a:lnTo>
                    <a:pt x="724" y="572"/>
                  </a:lnTo>
                  <a:lnTo>
                    <a:pt x="703" y="552"/>
                  </a:lnTo>
                  <a:lnTo>
                    <a:pt x="677" y="536"/>
                  </a:lnTo>
                  <a:lnTo>
                    <a:pt x="646" y="520"/>
                  </a:lnTo>
                  <a:lnTo>
                    <a:pt x="615" y="506"/>
                  </a:lnTo>
                  <a:lnTo>
                    <a:pt x="582" y="492"/>
                  </a:lnTo>
                  <a:lnTo>
                    <a:pt x="564" y="484"/>
                  </a:lnTo>
                  <a:lnTo>
                    <a:pt x="547" y="474"/>
                  </a:lnTo>
                  <a:lnTo>
                    <a:pt x="530" y="463"/>
                  </a:lnTo>
                  <a:lnTo>
                    <a:pt x="519" y="451"/>
                  </a:lnTo>
                  <a:lnTo>
                    <a:pt x="513" y="439"/>
                  </a:lnTo>
                  <a:lnTo>
                    <a:pt x="510" y="425"/>
                  </a:lnTo>
                  <a:lnTo>
                    <a:pt x="512" y="413"/>
                  </a:lnTo>
                  <a:lnTo>
                    <a:pt x="518" y="400"/>
                  </a:lnTo>
                  <a:lnTo>
                    <a:pt x="528" y="390"/>
                  </a:lnTo>
                  <a:lnTo>
                    <a:pt x="542" y="382"/>
                  </a:lnTo>
                  <a:lnTo>
                    <a:pt x="558" y="377"/>
                  </a:lnTo>
                  <a:lnTo>
                    <a:pt x="574" y="375"/>
                  </a:lnTo>
                  <a:lnTo>
                    <a:pt x="606" y="375"/>
                  </a:lnTo>
                  <a:lnTo>
                    <a:pt x="636" y="379"/>
                  </a:lnTo>
                  <a:lnTo>
                    <a:pt x="666" y="387"/>
                  </a:lnTo>
                  <a:lnTo>
                    <a:pt x="695" y="399"/>
                  </a:lnTo>
                  <a:lnTo>
                    <a:pt x="705" y="403"/>
                  </a:lnTo>
                  <a:lnTo>
                    <a:pt x="713" y="404"/>
                  </a:lnTo>
                  <a:lnTo>
                    <a:pt x="718" y="401"/>
                  </a:lnTo>
                  <a:lnTo>
                    <a:pt x="723" y="395"/>
                  </a:lnTo>
                  <a:lnTo>
                    <a:pt x="727" y="385"/>
                  </a:lnTo>
                  <a:lnTo>
                    <a:pt x="736" y="353"/>
                  </a:lnTo>
                  <a:lnTo>
                    <a:pt x="746" y="322"/>
                  </a:lnTo>
                  <a:lnTo>
                    <a:pt x="747" y="312"/>
                  </a:lnTo>
                  <a:lnTo>
                    <a:pt x="745" y="304"/>
                  </a:lnTo>
                  <a:lnTo>
                    <a:pt x="740" y="297"/>
                  </a:lnTo>
                  <a:lnTo>
                    <a:pt x="731" y="292"/>
                  </a:lnTo>
                  <a:lnTo>
                    <a:pt x="706" y="282"/>
                  </a:lnTo>
                  <a:lnTo>
                    <a:pt x="681" y="274"/>
                  </a:lnTo>
                  <a:lnTo>
                    <a:pt x="655" y="269"/>
                  </a:lnTo>
                  <a:lnTo>
                    <a:pt x="641" y="266"/>
                  </a:lnTo>
                  <a:lnTo>
                    <a:pt x="631" y="264"/>
                  </a:lnTo>
                  <a:lnTo>
                    <a:pt x="625" y="260"/>
                  </a:lnTo>
                  <a:lnTo>
                    <a:pt x="622" y="253"/>
                  </a:lnTo>
                  <a:lnTo>
                    <a:pt x="621" y="243"/>
                  </a:lnTo>
                  <a:lnTo>
                    <a:pt x="621" y="228"/>
                  </a:lnTo>
                  <a:lnTo>
                    <a:pt x="621" y="210"/>
                  </a:lnTo>
                  <a:lnTo>
                    <a:pt x="620" y="198"/>
                  </a:lnTo>
                  <a:lnTo>
                    <a:pt x="617" y="189"/>
                  </a:lnTo>
                  <a:lnTo>
                    <a:pt x="612" y="184"/>
                  </a:lnTo>
                  <a:lnTo>
                    <a:pt x="603" y="181"/>
                  </a:lnTo>
                  <a:lnTo>
                    <a:pt x="590" y="180"/>
                  </a:lnTo>
                  <a:lnTo>
                    <a:pt x="571" y="180"/>
                  </a:lnTo>
                  <a:lnTo>
                    <a:pt x="550" y="180"/>
                  </a:lnTo>
                  <a:close/>
                  <a:moveTo>
                    <a:pt x="569" y="0"/>
                  </a:moveTo>
                  <a:lnTo>
                    <a:pt x="628" y="3"/>
                  </a:lnTo>
                  <a:lnTo>
                    <a:pt x="684" y="12"/>
                  </a:lnTo>
                  <a:lnTo>
                    <a:pt x="739" y="26"/>
                  </a:lnTo>
                  <a:lnTo>
                    <a:pt x="792" y="45"/>
                  </a:lnTo>
                  <a:lnTo>
                    <a:pt x="841" y="69"/>
                  </a:lnTo>
                  <a:lnTo>
                    <a:pt x="888" y="98"/>
                  </a:lnTo>
                  <a:lnTo>
                    <a:pt x="932" y="130"/>
                  </a:lnTo>
                  <a:lnTo>
                    <a:pt x="973" y="167"/>
                  </a:lnTo>
                  <a:lnTo>
                    <a:pt x="1010" y="208"/>
                  </a:lnTo>
                  <a:lnTo>
                    <a:pt x="1042" y="252"/>
                  </a:lnTo>
                  <a:lnTo>
                    <a:pt x="1071" y="299"/>
                  </a:lnTo>
                  <a:lnTo>
                    <a:pt x="1095" y="348"/>
                  </a:lnTo>
                  <a:lnTo>
                    <a:pt x="1114" y="401"/>
                  </a:lnTo>
                  <a:lnTo>
                    <a:pt x="1128" y="455"/>
                  </a:lnTo>
                  <a:lnTo>
                    <a:pt x="1136" y="512"/>
                  </a:lnTo>
                  <a:lnTo>
                    <a:pt x="1139" y="571"/>
                  </a:lnTo>
                  <a:lnTo>
                    <a:pt x="1136" y="629"/>
                  </a:lnTo>
                  <a:lnTo>
                    <a:pt x="1128" y="686"/>
                  </a:lnTo>
                  <a:lnTo>
                    <a:pt x="1114" y="741"/>
                  </a:lnTo>
                  <a:lnTo>
                    <a:pt x="1094" y="793"/>
                  </a:lnTo>
                  <a:lnTo>
                    <a:pt x="1070" y="843"/>
                  </a:lnTo>
                  <a:lnTo>
                    <a:pt x="1042" y="890"/>
                  </a:lnTo>
                  <a:lnTo>
                    <a:pt x="1009" y="934"/>
                  </a:lnTo>
                  <a:lnTo>
                    <a:pt x="972" y="974"/>
                  </a:lnTo>
                  <a:lnTo>
                    <a:pt x="932" y="1011"/>
                  </a:lnTo>
                  <a:lnTo>
                    <a:pt x="888" y="1044"/>
                  </a:lnTo>
                  <a:lnTo>
                    <a:pt x="841" y="1072"/>
                  </a:lnTo>
                  <a:lnTo>
                    <a:pt x="791" y="1096"/>
                  </a:lnTo>
                  <a:lnTo>
                    <a:pt x="739" y="1115"/>
                  </a:lnTo>
                  <a:lnTo>
                    <a:pt x="684" y="1129"/>
                  </a:lnTo>
                  <a:lnTo>
                    <a:pt x="628" y="1138"/>
                  </a:lnTo>
                  <a:lnTo>
                    <a:pt x="569" y="1141"/>
                  </a:lnTo>
                  <a:lnTo>
                    <a:pt x="511" y="1138"/>
                  </a:lnTo>
                  <a:lnTo>
                    <a:pt x="455" y="1129"/>
                  </a:lnTo>
                  <a:lnTo>
                    <a:pt x="400" y="1115"/>
                  </a:lnTo>
                  <a:lnTo>
                    <a:pt x="348" y="1096"/>
                  </a:lnTo>
                  <a:lnTo>
                    <a:pt x="298" y="1072"/>
                  </a:lnTo>
                  <a:lnTo>
                    <a:pt x="251" y="1044"/>
                  </a:lnTo>
                  <a:lnTo>
                    <a:pt x="207" y="1011"/>
                  </a:lnTo>
                  <a:lnTo>
                    <a:pt x="167" y="974"/>
                  </a:lnTo>
                  <a:lnTo>
                    <a:pt x="130" y="934"/>
                  </a:lnTo>
                  <a:lnTo>
                    <a:pt x="97" y="890"/>
                  </a:lnTo>
                  <a:lnTo>
                    <a:pt x="68" y="843"/>
                  </a:lnTo>
                  <a:lnTo>
                    <a:pt x="44" y="793"/>
                  </a:lnTo>
                  <a:lnTo>
                    <a:pt x="25" y="741"/>
                  </a:lnTo>
                  <a:lnTo>
                    <a:pt x="11" y="686"/>
                  </a:lnTo>
                  <a:lnTo>
                    <a:pt x="3" y="629"/>
                  </a:lnTo>
                  <a:lnTo>
                    <a:pt x="0" y="571"/>
                  </a:lnTo>
                  <a:lnTo>
                    <a:pt x="3" y="512"/>
                  </a:lnTo>
                  <a:lnTo>
                    <a:pt x="11" y="455"/>
                  </a:lnTo>
                  <a:lnTo>
                    <a:pt x="25" y="401"/>
                  </a:lnTo>
                  <a:lnTo>
                    <a:pt x="44" y="348"/>
                  </a:lnTo>
                  <a:lnTo>
                    <a:pt x="68" y="299"/>
                  </a:lnTo>
                  <a:lnTo>
                    <a:pt x="97" y="252"/>
                  </a:lnTo>
                  <a:lnTo>
                    <a:pt x="130" y="208"/>
                  </a:lnTo>
                  <a:lnTo>
                    <a:pt x="167" y="167"/>
                  </a:lnTo>
                  <a:lnTo>
                    <a:pt x="207" y="130"/>
                  </a:lnTo>
                  <a:lnTo>
                    <a:pt x="251" y="98"/>
                  </a:lnTo>
                  <a:lnTo>
                    <a:pt x="298" y="69"/>
                  </a:lnTo>
                  <a:lnTo>
                    <a:pt x="348" y="45"/>
                  </a:lnTo>
                  <a:lnTo>
                    <a:pt x="400" y="26"/>
                  </a:lnTo>
                  <a:lnTo>
                    <a:pt x="455" y="12"/>
                  </a:lnTo>
                  <a:lnTo>
                    <a:pt x="511" y="3"/>
                  </a:lnTo>
                  <a:lnTo>
                    <a:pt x="56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303"/>
            <p:cNvSpPr>
              <a:spLocks/>
            </p:cNvSpPr>
            <p:nvPr/>
          </p:nvSpPr>
          <p:spPr bwMode="auto">
            <a:xfrm>
              <a:off x="4522788" y="2944813"/>
              <a:ext cx="55563" cy="55562"/>
            </a:xfrm>
            <a:custGeom>
              <a:avLst/>
              <a:gdLst>
                <a:gd name="T0" fmla="*/ 158 w 317"/>
                <a:gd name="T1" fmla="*/ 0 h 317"/>
                <a:gd name="T2" fmla="*/ 186 w 317"/>
                <a:gd name="T3" fmla="*/ 3 h 317"/>
                <a:gd name="T4" fmla="*/ 213 w 317"/>
                <a:gd name="T5" fmla="*/ 10 h 317"/>
                <a:gd name="T6" fmla="*/ 238 w 317"/>
                <a:gd name="T7" fmla="*/ 22 h 317"/>
                <a:gd name="T8" fmla="*/ 261 w 317"/>
                <a:gd name="T9" fmla="*/ 37 h 317"/>
                <a:gd name="T10" fmla="*/ 280 w 317"/>
                <a:gd name="T11" fmla="*/ 56 h 317"/>
                <a:gd name="T12" fmla="*/ 295 w 317"/>
                <a:gd name="T13" fmla="*/ 78 h 317"/>
                <a:gd name="T14" fmla="*/ 307 w 317"/>
                <a:gd name="T15" fmla="*/ 103 h 317"/>
                <a:gd name="T16" fmla="*/ 314 w 317"/>
                <a:gd name="T17" fmla="*/ 131 h 317"/>
                <a:gd name="T18" fmla="*/ 317 w 317"/>
                <a:gd name="T19" fmla="*/ 159 h 317"/>
                <a:gd name="T20" fmla="*/ 314 w 317"/>
                <a:gd name="T21" fmla="*/ 188 h 317"/>
                <a:gd name="T22" fmla="*/ 307 w 317"/>
                <a:gd name="T23" fmla="*/ 214 h 317"/>
                <a:gd name="T24" fmla="*/ 295 w 317"/>
                <a:gd name="T25" fmla="*/ 239 h 317"/>
                <a:gd name="T26" fmla="*/ 280 w 317"/>
                <a:gd name="T27" fmla="*/ 261 h 317"/>
                <a:gd name="T28" fmla="*/ 261 w 317"/>
                <a:gd name="T29" fmla="*/ 280 h 317"/>
                <a:gd name="T30" fmla="*/ 238 w 317"/>
                <a:gd name="T31" fmla="*/ 296 h 317"/>
                <a:gd name="T32" fmla="*/ 213 w 317"/>
                <a:gd name="T33" fmla="*/ 307 h 317"/>
                <a:gd name="T34" fmla="*/ 186 w 317"/>
                <a:gd name="T35" fmla="*/ 315 h 317"/>
                <a:gd name="T36" fmla="*/ 158 w 317"/>
                <a:gd name="T37" fmla="*/ 317 h 317"/>
                <a:gd name="T38" fmla="*/ 130 w 317"/>
                <a:gd name="T39" fmla="*/ 315 h 317"/>
                <a:gd name="T40" fmla="*/ 103 w 317"/>
                <a:gd name="T41" fmla="*/ 307 h 317"/>
                <a:gd name="T42" fmla="*/ 78 w 317"/>
                <a:gd name="T43" fmla="*/ 296 h 317"/>
                <a:gd name="T44" fmla="*/ 56 w 317"/>
                <a:gd name="T45" fmla="*/ 280 h 317"/>
                <a:gd name="T46" fmla="*/ 37 w 317"/>
                <a:gd name="T47" fmla="*/ 261 h 317"/>
                <a:gd name="T48" fmla="*/ 22 w 317"/>
                <a:gd name="T49" fmla="*/ 239 h 317"/>
                <a:gd name="T50" fmla="*/ 10 w 317"/>
                <a:gd name="T51" fmla="*/ 214 h 317"/>
                <a:gd name="T52" fmla="*/ 3 w 317"/>
                <a:gd name="T53" fmla="*/ 188 h 317"/>
                <a:gd name="T54" fmla="*/ 0 w 317"/>
                <a:gd name="T55" fmla="*/ 159 h 317"/>
                <a:gd name="T56" fmla="*/ 3 w 317"/>
                <a:gd name="T57" fmla="*/ 131 h 317"/>
                <a:gd name="T58" fmla="*/ 10 w 317"/>
                <a:gd name="T59" fmla="*/ 103 h 317"/>
                <a:gd name="T60" fmla="*/ 22 w 317"/>
                <a:gd name="T61" fmla="*/ 78 h 317"/>
                <a:gd name="T62" fmla="*/ 37 w 317"/>
                <a:gd name="T63" fmla="*/ 56 h 317"/>
                <a:gd name="T64" fmla="*/ 56 w 317"/>
                <a:gd name="T65" fmla="*/ 37 h 317"/>
                <a:gd name="T66" fmla="*/ 78 w 317"/>
                <a:gd name="T67" fmla="*/ 22 h 317"/>
                <a:gd name="T68" fmla="*/ 103 w 317"/>
                <a:gd name="T69" fmla="*/ 10 h 317"/>
                <a:gd name="T70" fmla="*/ 130 w 317"/>
                <a:gd name="T71" fmla="*/ 3 h 317"/>
                <a:gd name="T72" fmla="*/ 158 w 317"/>
                <a:gd name="T73" fmla="*/ 0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17" h="317">
                  <a:moveTo>
                    <a:pt x="158" y="0"/>
                  </a:moveTo>
                  <a:lnTo>
                    <a:pt x="186" y="3"/>
                  </a:lnTo>
                  <a:lnTo>
                    <a:pt x="213" y="10"/>
                  </a:lnTo>
                  <a:lnTo>
                    <a:pt x="238" y="22"/>
                  </a:lnTo>
                  <a:lnTo>
                    <a:pt x="261" y="37"/>
                  </a:lnTo>
                  <a:lnTo>
                    <a:pt x="280" y="56"/>
                  </a:lnTo>
                  <a:lnTo>
                    <a:pt x="295" y="78"/>
                  </a:lnTo>
                  <a:lnTo>
                    <a:pt x="307" y="103"/>
                  </a:lnTo>
                  <a:lnTo>
                    <a:pt x="314" y="131"/>
                  </a:lnTo>
                  <a:lnTo>
                    <a:pt x="317" y="159"/>
                  </a:lnTo>
                  <a:lnTo>
                    <a:pt x="314" y="188"/>
                  </a:lnTo>
                  <a:lnTo>
                    <a:pt x="307" y="214"/>
                  </a:lnTo>
                  <a:lnTo>
                    <a:pt x="295" y="239"/>
                  </a:lnTo>
                  <a:lnTo>
                    <a:pt x="280" y="261"/>
                  </a:lnTo>
                  <a:lnTo>
                    <a:pt x="261" y="280"/>
                  </a:lnTo>
                  <a:lnTo>
                    <a:pt x="238" y="296"/>
                  </a:lnTo>
                  <a:lnTo>
                    <a:pt x="213" y="307"/>
                  </a:lnTo>
                  <a:lnTo>
                    <a:pt x="186" y="315"/>
                  </a:lnTo>
                  <a:lnTo>
                    <a:pt x="158" y="317"/>
                  </a:lnTo>
                  <a:lnTo>
                    <a:pt x="130" y="315"/>
                  </a:lnTo>
                  <a:lnTo>
                    <a:pt x="103" y="307"/>
                  </a:lnTo>
                  <a:lnTo>
                    <a:pt x="78" y="296"/>
                  </a:lnTo>
                  <a:lnTo>
                    <a:pt x="56" y="280"/>
                  </a:lnTo>
                  <a:lnTo>
                    <a:pt x="37" y="261"/>
                  </a:lnTo>
                  <a:lnTo>
                    <a:pt x="22" y="239"/>
                  </a:lnTo>
                  <a:lnTo>
                    <a:pt x="10" y="214"/>
                  </a:lnTo>
                  <a:lnTo>
                    <a:pt x="3" y="188"/>
                  </a:lnTo>
                  <a:lnTo>
                    <a:pt x="0" y="159"/>
                  </a:lnTo>
                  <a:lnTo>
                    <a:pt x="3" y="131"/>
                  </a:lnTo>
                  <a:lnTo>
                    <a:pt x="10" y="103"/>
                  </a:lnTo>
                  <a:lnTo>
                    <a:pt x="22" y="78"/>
                  </a:lnTo>
                  <a:lnTo>
                    <a:pt x="37" y="56"/>
                  </a:lnTo>
                  <a:lnTo>
                    <a:pt x="56" y="37"/>
                  </a:lnTo>
                  <a:lnTo>
                    <a:pt x="78" y="22"/>
                  </a:lnTo>
                  <a:lnTo>
                    <a:pt x="103" y="10"/>
                  </a:lnTo>
                  <a:lnTo>
                    <a:pt x="130" y="3"/>
                  </a:lnTo>
                  <a:lnTo>
                    <a:pt x="15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304"/>
            <p:cNvSpPr>
              <a:spLocks/>
            </p:cNvSpPr>
            <p:nvPr/>
          </p:nvSpPr>
          <p:spPr bwMode="auto">
            <a:xfrm>
              <a:off x="4814888" y="2944813"/>
              <a:ext cx="57150" cy="55562"/>
            </a:xfrm>
            <a:custGeom>
              <a:avLst/>
              <a:gdLst>
                <a:gd name="T0" fmla="*/ 159 w 317"/>
                <a:gd name="T1" fmla="*/ 0 h 317"/>
                <a:gd name="T2" fmla="*/ 188 w 317"/>
                <a:gd name="T3" fmla="*/ 3 h 317"/>
                <a:gd name="T4" fmla="*/ 214 w 317"/>
                <a:gd name="T5" fmla="*/ 10 h 317"/>
                <a:gd name="T6" fmla="*/ 239 w 317"/>
                <a:gd name="T7" fmla="*/ 22 h 317"/>
                <a:gd name="T8" fmla="*/ 261 w 317"/>
                <a:gd name="T9" fmla="*/ 37 h 317"/>
                <a:gd name="T10" fmla="*/ 280 w 317"/>
                <a:gd name="T11" fmla="*/ 56 h 317"/>
                <a:gd name="T12" fmla="*/ 296 w 317"/>
                <a:gd name="T13" fmla="*/ 78 h 317"/>
                <a:gd name="T14" fmla="*/ 307 w 317"/>
                <a:gd name="T15" fmla="*/ 103 h 317"/>
                <a:gd name="T16" fmla="*/ 315 w 317"/>
                <a:gd name="T17" fmla="*/ 131 h 317"/>
                <a:gd name="T18" fmla="*/ 317 w 317"/>
                <a:gd name="T19" fmla="*/ 159 h 317"/>
                <a:gd name="T20" fmla="*/ 315 w 317"/>
                <a:gd name="T21" fmla="*/ 188 h 317"/>
                <a:gd name="T22" fmla="*/ 307 w 317"/>
                <a:gd name="T23" fmla="*/ 214 h 317"/>
                <a:gd name="T24" fmla="*/ 296 w 317"/>
                <a:gd name="T25" fmla="*/ 239 h 317"/>
                <a:gd name="T26" fmla="*/ 280 w 317"/>
                <a:gd name="T27" fmla="*/ 261 h 317"/>
                <a:gd name="T28" fmla="*/ 261 w 317"/>
                <a:gd name="T29" fmla="*/ 280 h 317"/>
                <a:gd name="T30" fmla="*/ 239 w 317"/>
                <a:gd name="T31" fmla="*/ 296 h 317"/>
                <a:gd name="T32" fmla="*/ 214 w 317"/>
                <a:gd name="T33" fmla="*/ 307 h 317"/>
                <a:gd name="T34" fmla="*/ 188 w 317"/>
                <a:gd name="T35" fmla="*/ 315 h 317"/>
                <a:gd name="T36" fmla="*/ 159 w 317"/>
                <a:gd name="T37" fmla="*/ 317 h 317"/>
                <a:gd name="T38" fmla="*/ 131 w 317"/>
                <a:gd name="T39" fmla="*/ 315 h 317"/>
                <a:gd name="T40" fmla="*/ 104 w 317"/>
                <a:gd name="T41" fmla="*/ 307 h 317"/>
                <a:gd name="T42" fmla="*/ 78 w 317"/>
                <a:gd name="T43" fmla="*/ 296 h 317"/>
                <a:gd name="T44" fmla="*/ 56 w 317"/>
                <a:gd name="T45" fmla="*/ 280 h 317"/>
                <a:gd name="T46" fmla="*/ 37 w 317"/>
                <a:gd name="T47" fmla="*/ 261 h 317"/>
                <a:gd name="T48" fmla="*/ 22 w 317"/>
                <a:gd name="T49" fmla="*/ 239 h 317"/>
                <a:gd name="T50" fmla="*/ 10 w 317"/>
                <a:gd name="T51" fmla="*/ 214 h 317"/>
                <a:gd name="T52" fmla="*/ 3 w 317"/>
                <a:gd name="T53" fmla="*/ 188 h 317"/>
                <a:gd name="T54" fmla="*/ 0 w 317"/>
                <a:gd name="T55" fmla="*/ 159 h 317"/>
                <a:gd name="T56" fmla="*/ 3 w 317"/>
                <a:gd name="T57" fmla="*/ 131 h 317"/>
                <a:gd name="T58" fmla="*/ 10 w 317"/>
                <a:gd name="T59" fmla="*/ 103 h 317"/>
                <a:gd name="T60" fmla="*/ 22 w 317"/>
                <a:gd name="T61" fmla="*/ 78 h 317"/>
                <a:gd name="T62" fmla="*/ 37 w 317"/>
                <a:gd name="T63" fmla="*/ 56 h 317"/>
                <a:gd name="T64" fmla="*/ 56 w 317"/>
                <a:gd name="T65" fmla="*/ 37 h 317"/>
                <a:gd name="T66" fmla="*/ 78 w 317"/>
                <a:gd name="T67" fmla="*/ 22 h 317"/>
                <a:gd name="T68" fmla="*/ 104 w 317"/>
                <a:gd name="T69" fmla="*/ 10 h 317"/>
                <a:gd name="T70" fmla="*/ 131 w 317"/>
                <a:gd name="T71" fmla="*/ 3 h 317"/>
                <a:gd name="T72" fmla="*/ 159 w 317"/>
                <a:gd name="T73" fmla="*/ 0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17" h="317">
                  <a:moveTo>
                    <a:pt x="159" y="0"/>
                  </a:moveTo>
                  <a:lnTo>
                    <a:pt x="188" y="3"/>
                  </a:lnTo>
                  <a:lnTo>
                    <a:pt x="214" y="10"/>
                  </a:lnTo>
                  <a:lnTo>
                    <a:pt x="239" y="22"/>
                  </a:lnTo>
                  <a:lnTo>
                    <a:pt x="261" y="37"/>
                  </a:lnTo>
                  <a:lnTo>
                    <a:pt x="280" y="56"/>
                  </a:lnTo>
                  <a:lnTo>
                    <a:pt x="296" y="78"/>
                  </a:lnTo>
                  <a:lnTo>
                    <a:pt x="307" y="103"/>
                  </a:lnTo>
                  <a:lnTo>
                    <a:pt x="315" y="131"/>
                  </a:lnTo>
                  <a:lnTo>
                    <a:pt x="317" y="159"/>
                  </a:lnTo>
                  <a:lnTo>
                    <a:pt x="315" y="188"/>
                  </a:lnTo>
                  <a:lnTo>
                    <a:pt x="307" y="214"/>
                  </a:lnTo>
                  <a:lnTo>
                    <a:pt x="296" y="239"/>
                  </a:lnTo>
                  <a:lnTo>
                    <a:pt x="280" y="261"/>
                  </a:lnTo>
                  <a:lnTo>
                    <a:pt x="261" y="280"/>
                  </a:lnTo>
                  <a:lnTo>
                    <a:pt x="239" y="296"/>
                  </a:lnTo>
                  <a:lnTo>
                    <a:pt x="214" y="307"/>
                  </a:lnTo>
                  <a:lnTo>
                    <a:pt x="188" y="315"/>
                  </a:lnTo>
                  <a:lnTo>
                    <a:pt x="159" y="317"/>
                  </a:lnTo>
                  <a:lnTo>
                    <a:pt x="131" y="315"/>
                  </a:lnTo>
                  <a:lnTo>
                    <a:pt x="104" y="307"/>
                  </a:lnTo>
                  <a:lnTo>
                    <a:pt x="78" y="296"/>
                  </a:lnTo>
                  <a:lnTo>
                    <a:pt x="56" y="280"/>
                  </a:lnTo>
                  <a:lnTo>
                    <a:pt x="37" y="261"/>
                  </a:lnTo>
                  <a:lnTo>
                    <a:pt x="22" y="239"/>
                  </a:lnTo>
                  <a:lnTo>
                    <a:pt x="10" y="214"/>
                  </a:lnTo>
                  <a:lnTo>
                    <a:pt x="3" y="188"/>
                  </a:lnTo>
                  <a:lnTo>
                    <a:pt x="0" y="159"/>
                  </a:lnTo>
                  <a:lnTo>
                    <a:pt x="3" y="131"/>
                  </a:lnTo>
                  <a:lnTo>
                    <a:pt x="10" y="103"/>
                  </a:lnTo>
                  <a:lnTo>
                    <a:pt x="22" y="78"/>
                  </a:lnTo>
                  <a:lnTo>
                    <a:pt x="37" y="56"/>
                  </a:lnTo>
                  <a:lnTo>
                    <a:pt x="56" y="37"/>
                  </a:lnTo>
                  <a:lnTo>
                    <a:pt x="78" y="22"/>
                  </a:lnTo>
                  <a:lnTo>
                    <a:pt x="104" y="10"/>
                  </a:lnTo>
                  <a:lnTo>
                    <a:pt x="131" y="3"/>
                  </a:lnTo>
                  <a:lnTo>
                    <a:pt x="15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305"/>
            <p:cNvSpPr>
              <a:spLocks noEditPoints="1"/>
            </p:cNvSpPr>
            <p:nvPr/>
          </p:nvSpPr>
          <p:spPr bwMode="auto">
            <a:xfrm>
              <a:off x="4435475" y="2803525"/>
              <a:ext cx="530225" cy="328612"/>
            </a:xfrm>
            <a:custGeom>
              <a:avLst/>
              <a:gdLst>
                <a:gd name="T0" fmla="*/ 548 w 3004"/>
                <a:gd name="T1" fmla="*/ 253 h 1859"/>
                <a:gd name="T2" fmla="*/ 547 w 3004"/>
                <a:gd name="T3" fmla="*/ 325 h 1859"/>
                <a:gd name="T4" fmla="*/ 525 w 3004"/>
                <a:gd name="T5" fmla="*/ 397 h 1859"/>
                <a:gd name="T6" fmla="*/ 485 w 3004"/>
                <a:gd name="T7" fmla="*/ 459 h 1859"/>
                <a:gd name="T8" fmla="*/ 430 w 3004"/>
                <a:gd name="T9" fmla="*/ 507 h 1859"/>
                <a:gd name="T10" fmla="*/ 363 w 3004"/>
                <a:gd name="T11" fmla="*/ 538 h 1859"/>
                <a:gd name="T12" fmla="*/ 287 w 3004"/>
                <a:gd name="T13" fmla="*/ 550 h 1859"/>
                <a:gd name="T14" fmla="*/ 222 w 3004"/>
                <a:gd name="T15" fmla="*/ 542 h 1859"/>
                <a:gd name="T16" fmla="*/ 253 w 3004"/>
                <a:gd name="T17" fmla="*/ 1344 h 1859"/>
                <a:gd name="T18" fmla="*/ 326 w 3004"/>
                <a:gd name="T19" fmla="*/ 1345 h 1859"/>
                <a:gd name="T20" fmla="*/ 398 w 3004"/>
                <a:gd name="T21" fmla="*/ 1366 h 1859"/>
                <a:gd name="T22" fmla="*/ 459 w 3004"/>
                <a:gd name="T23" fmla="*/ 1407 h 1859"/>
                <a:gd name="T24" fmla="*/ 507 w 3004"/>
                <a:gd name="T25" fmla="*/ 1462 h 1859"/>
                <a:gd name="T26" fmla="*/ 539 w 3004"/>
                <a:gd name="T27" fmla="*/ 1529 h 1859"/>
                <a:gd name="T28" fmla="*/ 550 w 3004"/>
                <a:gd name="T29" fmla="*/ 1605 h 1859"/>
                <a:gd name="T30" fmla="*/ 2476 w 3004"/>
                <a:gd name="T31" fmla="*/ 1638 h 1859"/>
                <a:gd name="T32" fmla="*/ 2472 w 3004"/>
                <a:gd name="T33" fmla="*/ 1589 h 1859"/>
                <a:gd name="T34" fmla="*/ 2483 w 3004"/>
                <a:gd name="T35" fmla="*/ 1513 h 1859"/>
                <a:gd name="T36" fmla="*/ 2514 w 3004"/>
                <a:gd name="T37" fmla="*/ 1446 h 1859"/>
                <a:gd name="T38" fmla="*/ 2562 w 3004"/>
                <a:gd name="T39" fmla="*/ 1390 h 1859"/>
                <a:gd name="T40" fmla="*/ 2624 w 3004"/>
                <a:gd name="T41" fmla="*/ 1350 h 1859"/>
                <a:gd name="T42" fmla="*/ 2696 w 3004"/>
                <a:gd name="T43" fmla="*/ 1329 h 1859"/>
                <a:gd name="T44" fmla="*/ 2759 w 3004"/>
                <a:gd name="T45" fmla="*/ 1327 h 1859"/>
                <a:gd name="T46" fmla="*/ 2781 w 3004"/>
                <a:gd name="T47" fmla="*/ 530 h 1859"/>
                <a:gd name="T48" fmla="*/ 2735 w 3004"/>
                <a:gd name="T49" fmla="*/ 534 h 1859"/>
                <a:gd name="T50" fmla="*/ 2659 w 3004"/>
                <a:gd name="T51" fmla="*/ 523 h 1859"/>
                <a:gd name="T52" fmla="*/ 2592 w 3004"/>
                <a:gd name="T53" fmla="*/ 492 h 1859"/>
                <a:gd name="T54" fmla="*/ 2536 w 3004"/>
                <a:gd name="T55" fmla="*/ 443 h 1859"/>
                <a:gd name="T56" fmla="*/ 2496 w 3004"/>
                <a:gd name="T57" fmla="*/ 382 h 1859"/>
                <a:gd name="T58" fmla="*/ 2474 w 3004"/>
                <a:gd name="T59" fmla="*/ 310 h 1859"/>
                <a:gd name="T60" fmla="*/ 2473 w 3004"/>
                <a:gd name="T61" fmla="*/ 246 h 1859"/>
                <a:gd name="T62" fmla="*/ 542 w 3004"/>
                <a:gd name="T63" fmla="*/ 222 h 1859"/>
                <a:gd name="T64" fmla="*/ 2744 w 3004"/>
                <a:gd name="T65" fmla="*/ 0 h 1859"/>
                <a:gd name="T66" fmla="*/ 2819 w 3004"/>
                <a:gd name="T67" fmla="*/ 11 h 1859"/>
                <a:gd name="T68" fmla="*/ 2885 w 3004"/>
                <a:gd name="T69" fmla="*/ 42 h 1859"/>
                <a:gd name="T70" fmla="*/ 2940 w 3004"/>
                <a:gd name="T71" fmla="*/ 90 h 1859"/>
                <a:gd name="T72" fmla="*/ 2979 w 3004"/>
                <a:gd name="T73" fmla="*/ 151 h 1859"/>
                <a:gd name="T74" fmla="*/ 3001 w 3004"/>
                <a:gd name="T75" fmla="*/ 222 h 1859"/>
                <a:gd name="T76" fmla="*/ 3004 w 3004"/>
                <a:gd name="T77" fmla="*/ 1599 h 1859"/>
                <a:gd name="T78" fmla="*/ 2993 w 3004"/>
                <a:gd name="T79" fmla="*/ 1674 h 1859"/>
                <a:gd name="T80" fmla="*/ 2962 w 3004"/>
                <a:gd name="T81" fmla="*/ 1741 h 1859"/>
                <a:gd name="T82" fmla="*/ 2914 w 3004"/>
                <a:gd name="T83" fmla="*/ 1795 h 1859"/>
                <a:gd name="T84" fmla="*/ 2853 w 3004"/>
                <a:gd name="T85" fmla="*/ 1835 h 1859"/>
                <a:gd name="T86" fmla="*/ 2782 w 3004"/>
                <a:gd name="T87" fmla="*/ 1856 h 1859"/>
                <a:gd name="T88" fmla="*/ 260 w 3004"/>
                <a:gd name="T89" fmla="*/ 1859 h 1859"/>
                <a:gd name="T90" fmla="*/ 185 w 3004"/>
                <a:gd name="T91" fmla="*/ 1848 h 1859"/>
                <a:gd name="T92" fmla="*/ 118 w 3004"/>
                <a:gd name="T93" fmla="*/ 1817 h 1859"/>
                <a:gd name="T94" fmla="*/ 64 w 3004"/>
                <a:gd name="T95" fmla="*/ 1770 h 1859"/>
                <a:gd name="T96" fmla="*/ 24 w 3004"/>
                <a:gd name="T97" fmla="*/ 1709 h 1859"/>
                <a:gd name="T98" fmla="*/ 3 w 3004"/>
                <a:gd name="T99" fmla="*/ 1638 h 1859"/>
                <a:gd name="T100" fmla="*/ 0 w 3004"/>
                <a:gd name="T101" fmla="*/ 260 h 1859"/>
                <a:gd name="T102" fmla="*/ 11 w 3004"/>
                <a:gd name="T103" fmla="*/ 185 h 1859"/>
                <a:gd name="T104" fmla="*/ 42 w 3004"/>
                <a:gd name="T105" fmla="*/ 119 h 1859"/>
                <a:gd name="T106" fmla="*/ 89 w 3004"/>
                <a:gd name="T107" fmla="*/ 64 h 1859"/>
                <a:gd name="T108" fmla="*/ 150 w 3004"/>
                <a:gd name="T109" fmla="*/ 24 h 1859"/>
                <a:gd name="T110" fmla="*/ 221 w 3004"/>
                <a:gd name="T111" fmla="*/ 3 h 18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3004" h="1859">
                  <a:moveTo>
                    <a:pt x="542" y="222"/>
                  </a:moveTo>
                  <a:lnTo>
                    <a:pt x="548" y="253"/>
                  </a:lnTo>
                  <a:lnTo>
                    <a:pt x="550" y="286"/>
                  </a:lnTo>
                  <a:lnTo>
                    <a:pt x="547" y="325"/>
                  </a:lnTo>
                  <a:lnTo>
                    <a:pt x="539" y="362"/>
                  </a:lnTo>
                  <a:lnTo>
                    <a:pt x="525" y="397"/>
                  </a:lnTo>
                  <a:lnTo>
                    <a:pt x="507" y="430"/>
                  </a:lnTo>
                  <a:lnTo>
                    <a:pt x="485" y="459"/>
                  </a:lnTo>
                  <a:lnTo>
                    <a:pt x="459" y="485"/>
                  </a:lnTo>
                  <a:lnTo>
                    <a:pt x="430" y="507"/>
                  </a:lnTo>
                  <a:lnTo>
                    <a:pt x="398" y="525"/>
                  </a:lnTo>
                  <a:lnTo>
                    <a:pt x="363" y="538"/>
                  </a:lnTo>
                  <a:lnTo>
                    <a:pt x="326" y="547"/>
                  </a:lnTo>
                  <a:lnTo>
                    <a:pt x="287" y="550"/>
                  </a:lnTo>
                  <a:lnTo>
                    <a:pt x="254" y="548"/>
                  </a:lnTo>
                  <a:lnTo>
                    <a:pt x="222" y="542"/>
                  </a:lnTo>
                  <a:lnTo>
                    <a:pt x="222" y="1350"/>
                  </a:lnTo>
                  <a:lnTo>
                    <a:pt x="253" y="1344"/>
                  </a:lnTo>
                  <a:lnTo>
                    <a:pt x="287" y="1342"/>
                  </a:lnTo>
                  <a:lnTo>
                    <a:pt x="326" y="1345"/>
                  </a:lnTo>
                  <a:lnTo>
                    <a:pt x="363" y="1353"/>
                  </a:lnTo>
                  <a:lnTo>
                    <a:pt x="398" y="1366"/>
                  </a:lnTo>
                  <a:lnTo>
                    <a:pt x="430" y="1384"/>
                  </a:lnTo>
                  <a:lnTo>
                    <a:pt x="459" y="1407"/>
                  </a:lnTo>
                  <a:lnTo>
                    <a:pt x="485" y="1433"/>
                  </a:lnTo>
                  <a:lnTo>
                    <a:pt x="507" y="1462"/>
                  </a:lnTo>
                  <a:lnTo>
                    <a:pt x="525" y="1494"/>
                  </a:lnTo>
                  <a:lnTo>
                    <a:pt x="539" y="1529"/>
                  </a:lnTo>
                  <a:lnTo>
                    <a:pt x="547" y="1566"/>
                  </a:lnTo>
                  <a:lnTo>
                    <a:pt x="550" y="1605"/>
                  </a:lnTo>
                  <a:lnTo>
                    <a:pt x="548" y="1638"/>
                  </a:lnTo>
                  <a:lnTo>
                    <a:pt x="2476" y="1638"/>
                  </a:lnTo>
                  <a:lnTo>
                    <a:pt x="2473" y="1614"/>
                  </a:lnTo>
                  <a:lnTo>
                    <a:pt x="2472" y="1589"/>
                  </a:lnTo>
                  <a:lnTo>
                    <a:pt x="2474" y="1550"/>
                  </a:lnTo>
                  <a:lnTo>
                    <a:pt x="2483" y="1513"/>
                  </a:lnTo>
                  <a:lnTo>
                    <a:pt x="2496" y="1478"/>
                  </a:lnTo>
                  <a:lnTo>
                    <a:pt x="2514" y="1446"/>
                  </a:lnTo>
                  <a:lnTo>
                    <a:pt x="2536" y="1416"/>
                  </a:lnTo>
                  <a:lnTo>
                    <a:pt x="2562" y="1390"/>
                  </a:lnTo>
                  <a:lnTo>
                    <a:pt x="2592" y="1368"/>
                  </a:lnTo>
                  <a:lnTo>
                    <a:pt x="2624" y="1350"/>
                  </a:lnTo>
                  <a:lnTo>
                    <a:pt x="2659" y="1337"/>
                  </a:lnTo>
                  <a:lnTo>
                    <a:pt x="2696" y="1329"/>
                  </a:lnTo>
                  <a:lnTo>
                    <a:pt x="2735" y="1326"/>
                  </a:lnTo>
                  <a:lnTo>
                    <a:pt x="2759" y="1327"/>
                  </a:lnTo>
                  <a:lnTo>
                    <a:pt x="2781" y="1330"/>
                  </a:lnTo>
                  <a:lnTo>
                    <a:pt x="2781" y="530"/>
                  </a:lnTo>
                  <a:lnTo>
                    <a:pt x="2758" y="533"/>
                  </a:lnTo>
                  <a:lnTo>
                    <a:pt x="2735" y="534"/>
                  </a:lnTo>
                  <a:lnTo>
                    <a:pt x="2696" y="531"/>
                  </a:lnTo>
                  <a:lnTo>
                    <a:pt x="2659" y="523"/>
                  </a:lnTo>
                  <a:lnTo>
                    <a:pt x="2624" y="510"/>
                  </a:lnTo>
                  <a:lnTo>
                    <a:pt x="2592" y="492"/>
                  </a:lnTo>
                  <a:lnTo>
                    <a:pt x="2562" y="469"/>
                  </a:lnTo>
                  <a:lnTo>
                    <a:pt x="2536" y="443"/>
                  </a:lnTo>
                  <a:lnTo>
                    <a:pt x="2514" y="414"/>
                  </a:lnTo>
                  <a:lnTo>
                    <a:pt x="2496" y="382"/>
                  </a:lnTo>
                  <a:lnTo>
                    <a:pt x="2483" y="347"/>
                  </a:lnTo>
                  <a:lnTo>
                    <a:pt x="2474" y="310"/>
                  </a:lnTo>
                  <a:lnTo>
                    <a:pt x="2472" y="271"/>
                  </a:lnTo>
                  <a:lnTo>
                    <a:pt x="2473" y="246"/>
                  </a:lnTo>
                  <a:lnTo>
                    <a:pt x="2476" y="222"/>
                  </a:lnTo>
                  <a:lnTo>
                    <a:pt x="542" y="222"/>
                  </a:lnTo>
                  <a:close/>
                  <a:moveTo>
                    <a:pt x="260" y="0"/>
                  </a:moveTo>
                  <a:lnTo>
                    <a:pt x="2744" y="0"/>
                  </a:lnTo>
                  <a:lnTo>
                    <a:pt x="2782" y="3"/>
                  </a:lnTo>
                  <a:lnTo>
                    <a:pt x="2819" y="11"/>
                  </a:lnTo>
                  <a:lnTo>
                    <a:pt x="2853" y="24"/>
                  </a:lnTo>
                  <a:lnTo>
                    <a:pt x="2885" y="42"/>
                  </a:lnTo>
                  <a:lnTo>
                    <a:pt x="2914" y="64"/>
                  </a:lnTo>
                  <a:lnTo>
                    <a:pt x="2940" y="90"/>
                  </a:lnTo>
                  <a:lnTo>
                    <a:pt x="2962" y="119"/>
                  </a:lnTo>
                  <a:lnTo>
                    <a:pt x="2979" y="151"/>
                  </a:lnTo>
                  <a:lnTo>
                    <a:pt x="2993" y="185"/>
                  </a:lnTo>
                  <a:lnTo>
                    <a:pt x="3001" y="222"/>
                  </a:lnTo>
                  <a:lnTo>
                    <a:pt x="3004" y="260"/>
                  </a:lnTo>
                  <a:lnTo>
                    <a:pt x="3004" y="1599"/>
                  </a:lnTo>
                  <a:lnTo>
                    <a:pt x="3001" y="1638"/>
                  </a:lnTo>
                  <a:lnTo>
                    <a:pt x="2993" y="1674"/>
                  </a:lnTo>
                  <a:lnTo>
                    <a:pt x="2979" y="1709"/>
                  </a:lnTo>
                  <a:lnTo>
                    <a:pt x="2962" y="1741"/>
                  </a:lnTo>
                  <a:lnTo>
                    <a:pt x="2940" y="1770"/>
                  </a:lnTo>
                  <a:lnTo>
                    <a:pt x="2914" y="1795"/>
                  </a:lnTo>
                  <a:lnTo>
                    <a:pt x="2885" y="1817"/>
                  </a:lnTo>
                  <a:lnTo>
                    <a:pt x="2853" y="1835"/>
                  </a:lnTo>
                  <a:lnTo>
                    <a:pt x="2819" y="1848"/>
                  </a:lnTo>
                  <a:lnTo>
                    <a:pt x="2782" y="1856"/>
                  </a:lnTo>
                  <a:lnTo>
                    <a:pt x="2744" y="1859"/>
                  </a:lnTo>
                  <a:lnTo>
                    <a:pt x="260" y="1859"/>
                  </a:lnTo>
                  <a:lnTo>
                    <a:pt x="221" y="1856"/>
                  </a:lnTo>
                  <a:lnTo>
                    <a:pt x="185" y="1848"/>
                  </a:lnTo>
                  <a:lnTo>
                    <a:pt x="150" y="1835"/>
                  </a:lnTo>
                  <a:lnTo>
                    <a:pt x="118" y="1817"/>
                  </a:lnTo>
                  <a:lnTo>
                    <a:pt x="89" y="1795"/>
                  </a:lnTo>
                  <a:lnTo>
                    <a:pt x="64" y="1770"/>
                  </a:lnTo>
                  <a:lnTo>
                    <a:pt x="42" y="1741"/>
                  </a:lnTo>
                  <a:lnTo>
                    <a:pt x="24" y="1709"/>
                  </a:lnTo>
                  <a:lnTo>
                    <a:pt x="11" y="1674"/>
                  </a:lnTo>
                  <a:lnTo>
                    <a:pt x="3" y="1638"/>
                  </a:lnTo>
                  <a:lnTo>
                    <a:pt x="0" y="1599"/>
                  </a:lnTo>
                  <a:lnTo>
                    <a:pt x="0" y="260"/>
                  </a:lnTo>
                  <a:lnTo>
                    <a:pt x="3" y="222"/>
                  </a:lnTo>
                  <a:lnTo>
                    <a:pt x="11" y="185"/>
                  </a:lnTo>
                  <a:lnTo>
                    <a:pt x="24" y="151"/>
                  </a:lnTo>
                  <a:lnTo>
                    <a:pt x="42" y="119"/>
                  </a:lnTo>
                  <a:lnTo>
                    <a:pt x="64" y="90"/>
                  </a:lnTo>
                  <a:lnTo>
                    <a:pt x="89" y="64"/>
                  </a:lnTo>
                  <a:lnTo>
                    <a:pt x="118" y="42"/>
                  </a:lnTo>
                  <a:lnTo>
                    <a:pt x="150" y="24"/>
                  </a:lnTo>
                  <a:lnTo>
                    <a:pt x="185" y="11"/>
                  </a:lnTo>
                  <a:lnTo>
                    <a:pt x="221" y="3"/>
                  </a:lnTo>
                  <a:lnTo>
                    <a:pt x="26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28" name="Group 883"/>
          <p:cNvGrpSpPr/>
          <p:nvPr/>
        </p:nvGrpSpPr>
        <p:grpSpPr>
          <a:xfrm>
            <a:off x="3663415" y="3260149"/>
            <a:ext cx="287337" cy="287338"/>
            <a:chOff x="7204075" y="4222750"/>
            <a:chExt cx="574675" cy="574675"/>
          </a:xfrm>
          <a:solidFill>
            <a:schemeClr val="bg1"/>
          </a:solidFill>
        </p:grpSpPr>
        <p:sp>
          <p:nvSpPr>
            <p:cNvPr id="29" name="Freeform 235"/>
            <p:cNvSpPr>
              <a:spLocks noEditPoints="1"/>
            </p:cNvSpPr>
            <p:nvPr/>
          </p:nvSpPr>
          <p:spPr bwMode="auto">
            <a:xfrm>
              <a:off x="7204075" y="4222750"/>
              <a:ext cx="574675" cy="574675"/>
            </a:xfrm>
            <a:custGeom>
              <a:avLst/>
              <a:gdLst>
                <a:gd name="T0" fmla="*/ 1131 w 3616"/>
                <a:gd name="T1" fmla="*/ 452 h 3617"/>
                <a:gd name="T2" fmla="*/ 872 w 3616"/>
                <a:gd name="T3" fmla="*/ 563 h 3617"/>
                <a:gd name="T4" fmla="*/ 649 w 3616"/>
                <a:gd name="T5" fmla="*/ 755 h 3617"/>
                <a:gd name="T6" fmla="*/ 498 w 3616"/>
                <a:gd name="T7" fmla="*/ 999 h 3617"/>
                <a:gd name="T8" fmla="*/ 427 w 3616"/>
                <a:gd name="T9" fmla="*/ 1269 h 3617"/>
                <a:gd name="T10" fmla="*/ 438 w 3616"/>
                <a:gd name="T11" fmla="*/ 1546 h 3617"/>
                <a:gd name="T12" fmla="*/ 528 w 3616"/>
                <a:gd name="T13" fmla="*/ 1811 h 3617"/>
                <a:gd name="T14" fmla="*/ 700 w 3616"/>
                <a:gd name="T15" fmla="*/ 2045 h 3617"/>
                <a:gd name="T16" fmla="*/ 934 w 3616"/>
                <a:gd name="T17" fmla="*/ 2217 h 3617"/>
                <a:gd name="T18" fmla="*/ 1200 w 3616"/>
                <a:gd name="T19" fmla="*/ 2308 h 3617"/>
                <a:gd name="T20" fmla="*/ 1477 w 3616"/>
                <a:gd name="T21" fmla="*/ 2318 h 3617"/>
                <a:gd name="T22" fmla="*/ 1747 w 3616"/>
                <a:gd name="T23" fmla="*/ 2248 h 3617"/>
                <a:gd name="T24" fmla="*/ 1991 w 3616"/>
                <a:gd name="T25" fmla="*/ 2096 h 3617"/>
                <a:gd name="T26" fmla="*/ 2181 w 3616"/>
                <a:gd name="T27" fmla="*/ 1874 h 3617"/>
                <a:gd name="T28" fmla="*/ 2292 w 3616"/>
                <a:gd name="T29" fmla="*/ 1614 h 3617"/>
                <a:gd name="T30" fmla="*/ 2323 w 3616"/>
                <a:gd name="T31" fmla="*/ 1338 h 3617"/>
                <a:gd name="T32" fmla="*/ 2273 w 3616"/>
                <a:gd name="T33" fmla="*/ 1064 h 3617"/>
                <a:gd name="T34" fmla="*/ 2142 w 3616"/>
                <a:gd name="T35" fmla="*/ 812 h 3617"/>
                <a:gd name="T36" fmla="*/ 1933 w 3616"/>
                <a:gd name="T37" fmla="*/ 604 h 3617"/>
                <a:gd name="T38" fmla="*/ 1681 w 3616"/>
                <a:gd name="T39" fmla="*/ 473 h 3617"/>
                <a:gd name="T40" fmla="*/ 1407 w 3616"/>
                <a:gd name="T41" fmla="*/ 423 h 3617"/>
                <a:gd name="T42" fmla="*/ 1498 w 3616"/>
                <a:gd name="T43" fmla="*/ 6 h 3617"/>
                <a:gd name="T44" fmla="*/ 1829 w 3616"/>
                <a:gd name="T45" fmla="*/ 78 h 3617"/>
                <a:gd name="T46" fmla="*/ 2137 w 3616"/>
                <a:gd name="T47" fmla="*/ 232 h 3617"/>
                <a:gd name="T48" fmla="*/ 2405 w 3616"/>
                <a:gd name="T49" fmla="*/ 468 h 3617"/>
                <a:gd name="T50" fmla="*/ 2598 w 3616"/>
                <a:gd name="T51" fmla="*/ 755 h 3617"/>
                <a:gd name="T52" fmla="*/ 2711 w 3616"/>
                <a:gd name="T53" fmla="*/ 1073 h 3617"/>
                <a:gd name="T54" fmla="*/ 2744 w 3616"/>
                <a:gd name="T55" fmla="*/ 1404 h 3617"/>
                <a:gd name="T56" fmla="*/ 2697 w 3616"/>
                <a:gd name="T57" fmla="*/ 1735 h 3617"/>
                <a:gd name="T58" fmla="*/ 2568 w 3616"/>
                <a:gd name="T59" fmla="*/ 2047 h 3617"/>
                <a:gd name="T60" fmla="*/ 2603 w 3616"/>
                <a:gd name="T61" fmla="*/ 2220 h 3617"/>
                <a:gd name="T62" fmla="*/ 3600 w 3616"/>
                <a:gd name="T63" fmla="*/ 3253 h 3617"/>
                <a:gd name="T64" fmla="*/ 3610 w 3616"/>
                <a:gd name="T65" fmla="*/ 3403 h 3617"/>
                <a:gd name="T66" fmla="*/ 3536 w 3616"/>
                <a:gd name="T67" fmla="*/ 3538 h 3617"/>
                <a:gd name="T68" fmla="*/ 3401 w 3616"/>
                <a:gd name="T69" fmla="*/ 3612 h 3617"/>
                <a:gd name="T70" fmla="*/ 3252 w 3616"/>
                <a:gd name="T71" fmla="*/ 3602 h 3617"/>
                <a:gd name="T72" fmla="*/ 2220 w 3616"/>
                <a:gd name="T73" fmla="*/ 2604 h 3617"/>
                <a:gd name="T74" fmla="*/ 2047 w 3616"/>
                <a:gd name="T75" fmla="*/ 2569 h 3617"/>
                <a:gd name="T76" fmla="*/ 1734 w 3616"/>
                <a:gd name="T77" fmla="*/ 2697 h 3617"/>
                <a:gd name="T78" fmla="*/ 1404 w 3616"/>
                <a:gd name="T79" fmla="*/ 2746 h 3617"/>
                <a:gd name="T80" fmla="*/ 1071 w 3616"/>
                <a:gd name="T81" fmla="*/ 2713 h 3617"/>
                <a:gd name="T82" fmla="*/ 753 w 3616"/>
                <a:gd name="T83" fmla="*/ 2600 h 3617"/>
                <a:gd name="T84" fmla="*/ 466 w 3616"/>
                <a:gd name="T85" fmla="*/ 2405 h 3617"/>
                <a:gd name="T86" fmla="*/ 231 w 3616"/>
                <a:gd name="T87" fmla="*/ 2138 h 3617"/>
                <a:gd name="T88" fmla="*/ 77 w 3616"/>
                <a:gd name="T89" fmla="*/ 1830 h 3617"/>
                <a:gd name="T90" fmla="*/ 4 w 3616"/>
                <a:gd name="T91" fmla="*/ 1500 h 3617"/>
                <a:gd name="T92" fmla="*/ 15 w 3616"/>
                <a:gd name="T93" fmla="*/ 1163 h 3617"/>
                <a:gd name="T94" fmla="*/ 108 w 3616"/>
                <a:gd name="T95" fmla="*/ 837 h 3617"/>
                <a:gd name="T96" fmla="*/ 283 w 3616"/>
                <a:gd name="T97" fmla="*/ 537 h 3617"/>
                <a:gd name="T98" fmla="*/ 536 w 3616"/>
                <a:gd name="T99" fmla="*/ 284 h 3617"/>
                <a:gd name="T100" fmla="*/ 836 w 3616"/>
                <a:gd name="T101" fmla="*/ 109 h 3617"/>
                <a:gd name="T102" fmla="*/ 1162 w 3616"/>
                <a:gd name="T103" fmla="*/ 16 h 36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3616" h="3617">
                  <a:moveTo>
                    <a:pt x="1338" y="423"/>
                  </a:moveTo>
                  <a:lnTo>
                    <a:pt x="1268" y="427"/>
                  </a:lnTo>
                  <a:lnTo>
                    <a:pt x="1199" y="438"/>
                  </a:lnTo>
                  <a:lnTo>
                    <a:pt x="1131" y="452"/>
                  </a:lnTo>
                  <a:lnTo>
                    <a:pt x="1064" y="473"/>
                  </a:lnTo>
                  <a:lnTo>
                    <a:pt x="998" y="499"/>
                  </a:lnTo>
                  <a:lnTo>
                    <a:pt x="934" y="528"/>
                  </a:lnTo>
                  <a:lnTo>
                    <a:pt x="872" y="563"/>
                  </a:lnTo>
                  <a:lnTo>
                    <a:pt x="812" y="604"/>
                  </a:lnTo>
                  <a:lnTo>
                    <a:pt x="755" y="649"/>
                  </a:lnTo>
                  <a:lnTo>
                    <a:pt x="700" y="700"/>
                  </a:lnTo>
                  <a:lnTo>
                    <a:pt x="649" y="755"/>
                  </a:lnTo>
                  <a:lnTo>
                    <a:pt x="604" y="812"/>
                  </a:lnTo>
                  <a:lnTo>
                    <a:pt x="563" y="873"/>
                  </a:lnTo>
                  <a:lnTo>
                    <a:pt x="528" y="934"/>
                  </a:lnTo>
                  <a:lnTo>
                    <a:pt x="498" y="999"/>
                  </a:lnTo>
                  <a:lnTo>
                    <a:pt x="473" y="1065"/>
                  </a:lnTo>
                  <a:lnTo>
                    <a:pt x="452" y="1132"/>
                  </a:lnTo>
                  <a:lnTo>
                    <a:pt x="438" y="1200"/>
                  </a:lnTo>
                  <a:lnTo>
                    <a:pt x="427" y="1269"/>
                  </a:lnTo>
                  <a:lnTo>
                    <a:pt x="422" y="1338"/>
                  </a:lnTo>
                  <a:lnTo>
                    <a:pt x="422" y="1408"/>
                  </a:lnTo>
                  <a:lnTo>
                    <a:pt x="427" y="1478"/>
                  </a:lnTo>
                  <a:lnTo>
                    <a:pt x="438" y="1546"/>
                  </a:lnTo>
                  <a:lnTo>
                    <a:pt x="452" y="1614"/>
                  </a:lnTo>
                  <a:lnTo>
                    <a:pt x="473" y="1681"/>
                  </a:lnTo>
                  <a:lnTo>
                    <a:pt x="498" y="1747"/>
                  </a:lnTo>
                  <a:lnTo>
                    <a:pt x="528" y="1811"/>
                  </a:lnTo>
                  <a:lnTo>
                    <a:pt x="563" y="1874"/>
                  </a:lnTo>
                  <a:lnTo>
                    <a:pt x="604" y="1934"/>
                  </a:lnTo>
                  <a:lnTo>
                    <a:pt x="649" y="1991"/>
                  </a:lnTo>
                  <a:lnTo>
                    <a:pt x="700" y="2045"/>
                  </a:lnTo>
                  <a:lnTo>
                    <a:pt x="755" y="2096"/>
                  </a:lnTo>
                  <a:lnTo>
                    <a:pt x="812" y="2142"/>
                  </a:lnTo>
                  <a:lnTo>
                    <a:pt x="872" y="2182"/>
                  </a:lnTo>
                  <a:lnTo>
                    <a:pt x="934" y="2217"/>
                  </a:lnTo>
                  <a:lnTo>
                    <a:pt x="999" y="2248"/>
                  </a:lnTo>
                  <a:lnTo>
                    <a:pt x="1065" y="2273"/>
                  </a:lnTo>
                  <a:lnTo>
                    <a:pt x="1132" y="2293"/>
                  </a:lnTo>
                  <a:lnTo>
                    <a:pt x="1200" y="2308"/>
                  </a:lnTo>
                  <a:lnTo>
                    <a:pt x="1268" y="2318"/>
                  </a:lnTo>
                  <a:lnTo>
                    <a:pt x="1338" y="2323"/>
                  </a:lnTo>
                  <a:lnTo>
                    <a:pt x="1408" y="2323"/>
                  </a:lnTo>
                  <a:lnTo>
                    <a:pt x="1477" y="2318"/>
                  </a:lnTo>
                  <a:lnTo>
                    <a:pt x="1545" y="2308"/>
                  </a:lnTo>
                  <a:lnTo>
                    <a:pt x="1614" y="2293"/>
                  </a:lnTo>
                  <a:lnTo>
                    <a:pt x="1681" y="2273"/>
                  </a:lnTo>
                  <a:lnTo>
                    <a:pt x="1747" y="2248"/>
                  </a:lnTo>
                  <a:lnTo>
                    <a:pt x="1812" y="2217"/>
                  </a:lnTo>
                  <a:lnTo>
                    <a:pt x="1873" y="2182"/>
                  </a:lnTo>
                  <a:lnTo>
                    <a:pt x="1934" y="2142"/>
                  </a:lnTo>
                  <a:lnTo>
                    <a:pt x="1991" y="2096"/>
                  </a:lnTo>
                  <a:lnTo>
                    <a:pt x="2045" y="2045"/>
                  </a:lnTo>
                  <a:lnTo>
                    <a:pt x="2095" y="1991"/>
                  </a:lnTo>
                  <a:lnTo>
                    <a:pt x="2142" y="1933"/>
                  </a:lnTo>
                  <a:lnTo>
                    <a:pt x="2181" y="1874"/>
                  </a:lnTo>
                  <a:lnTo>
                    <a:pt x="2216" y="1811"/>
                  </a:lnTo>
                  <a:lnTo>
                    <a:pt x="2247" y="1747"/>
                  </a:lnTo>
                  <a:lnTo>
                    <a:pt x="2273" y="1681"/>
                  </a:lnTo>
                  <a:lnTo>
                    <a:pt x="2292" y="1614"/>
                  </a:lnTo>
                  <a:lnTo>
                    <a:pt x="2308" y="1546"/>
                  </a:lnTo>
                  <a:lnTo>
                    <a:pt x="2318" y="1476"/>
                  </a:lnTo>
                  <a:lnTo>
                    <a:pt x="2323" y="1407"/>
                  </a:lnTo>
                  <a:lnTo>
                    <a:pt x="2323" y="1338"/>
                  </a:lnTo>
                  <a:lnTo>
                    <a:pt x="2318" y="1269"/>
                  </a:lnTo>
                  <a:lnTo>
                    <a:pt x="2308" y="1199"/>
                  </a:lnTo>
                  <a:lnTo>
                    <a:pt x="2292" y="1131"/>
                  </a:lnTo>
                  <a:lnTo>
                    <a:pt x="2273" y="1064"/>
                  </a:lnTo>
                  <a:lnTo>
                    <a:pt x="2247" y="998"/>
                  </a:lnTo>
                  <a:lnTo>
                    <a:pt x="2216" y="934"/>
                  </a:lnTo>
                  <a:lnTo>
                    <a:pt x="2181" y="873"/>
                  </a:lnTo>
                  <a:lnTo>
                    <a:pt x="2142" y="812"/>
                  </a:lnTo>
                  <a:lnTo>
                    <a:pt x="2095" y="755"/>
                  </a:lnTo>
                  <a:lnTo>
                    <a:pt x="2045" y="700"/>
                  </a:lnTo>
                  <a:lnTo>
                    <a:pt x="1991" y="649"/>
                  </a:lnTo>
                  <a:lnTo>
                    <a:pt x="1933" y="604"/>
                  </a:lnTo>
                  <a:lnTo>
                    <a:pt x="1873" y="563"/>
                  </a:lnTo>
                  <a:lnTo>
                    <a:pt x="1811" y="528"/>
                  </a:lnTo>
                  <a:lnTo>
                    <a:pt x="1747" y="499"/>
                  </a:lnTo>
                  <a:lnTo>
                    <a:pt x="1681" y="473"/>
                  </a:lnTo>
                  <a:lnTo>
                    <a:pt x="1614" y="452"/>
                  </a:lnTo>
                  <a:lnTo>
                    <a:pt x="1545" y="438"/>
                  </a:lnTo>
                  <a:lnTo>
                    <a:pt x="1476" y="427"/>
                  </a:lnTo>
                  <a:lnTo>
                    <a:pt x="1407" y="423"/>
                  </a:lnTo>
                  <a:lnTo>
                    <a:pt x="1338" y="423"/>
                  </a:lnTo>
                  <a:close/>
                  <a:moveTo>
                    <a:pt x="1330" y="0"/>
                  </a:moveTo>
                  <a:lnTo>
                    <a:pt x="1415" y="0"/>
                  </a:lnTo>
                  <a:lnTo>
                    <a:pt x="1498" y="6"/>
                  </a:lnTo>
                  <a:lnTo>
                    <a:pt x="1583" y="16"/>
                  </a:lnTo>
                  <a:lnTo>
                    <a:pt x="1665" y="32"/>
                  </a:lnTo>
                  <a:lnTo>
                    <a:pt x="1748" y="52"/>
                  </a:lnTo>
                  <a:lnTo>
                    <a:pt x="1829" y="78"/>
                  </a:lnTo>
                  <a:lnTo>
                    <a:pt x="1908" y="109"/>
                  </a:lnTo>
                  <a:lnTo>
                    <a:pt x="1987" y="145"/>
                  </a:lnTo>
                  <a:lnTo>
                    <a:pt x="2062" y="186"/>
                  </a:lnTo>
                  <a:lnTo>
                    <a:pt x="2137" y="232"/>
                  </a:lnTo>
                  <a:lnTo>
                    <a:pt x="2209" y="284"/>
                  </a:lnTo>
                  <a:lnTo>
                    <a:pt x="2277" y="340"/>
                  </a:lnTo>
                  <a:lnTo>
                    <a:pt x="2343" y="403"/>
                  </a:lnTo>
                  <a:lnTo>
                    <a:pt x="2405" y="468"/>
                  </a:lnTo>
                  <a:lnTo>
                    <a:pt x="2461" y="536"/>
                  </a:lnTo>
                  <a:lnTo>
                    <a:pt x="2511" y="606"/>
                  </a:lnTo>
                  <a:lnTo>
                    <a:pt x="2557" y="680"/>
                  </a:lnTo>
                  <a:lnTo>
                    <a:pt x="2598" y="755"/>
                  </a:lnTo>
                  <a:lnTo>
                    <a:pt x="2634" y="832"/>
                  </a:lnTo>
                  <a:lnTo>
                    <a:pt x="2665" y="911"/>
                  </a:lnTo>
                  <a:lnTo>
                    <a:pt x="2691" y="991"/>
                  </a:lnTo>
                  <a:lnTo>
                    <a:pt x="2711" y="1073"/>
                  </a:lnTo>
                  <a:lnTo>
                    <a:pt x="2728" y="1154"/>
                  </a:lnTo>
                  <a:lnTo>
                    <a:pt x="2738" y="1238"/>
                  </a:lnTo>
                  <a:lnTo>
                    <a:pt x="2744" y="1320"/>
                  </a:lnTo>
                  <a:lnTo>
                    <a:pt x="2744" y="1404"/>
                  </a:lnTo>
                  <a:lnTo>
                    <a:pt x="2740" y="1487"/>
                  </a:lnTo>
                  <a:lnTo>
                    <a:pt x="2731" y="1571"/>
                  </a:lnTo>
                  <a:lnTo>
                    <a:pt x="2716" y="1654"/>
                  </a:lnTo>
                  <a:lnTo>
                    <a:pt x="2697" y="1735"/>
                  </a:lnTo>
                  <a:lnTo>
                    <a:pt x="2672" y="1815"/>
                  </a:lnTo>
                  <a:lnTo>
                    <a:pt x="2642" y="1894"/>
                  </a:lnTo>
                  <a:lnTo>
                    <a:pt x="2608" y="1973"/>
                  </a:lnTo>
                  <a:lnTo>
                    <a:pt x="2568" y="2047"/>
                  </a:lnTo>
                  <a:lnTo>
                    <a:pt x="2523" y="2121"/>
                  </a:lnTo>
                  <a:lnTo>
                    <a:pt x="2474" y="2193"/>
                  </a:lnTo>
                  <a:lnTo>
                    <a:pt x="2552" y="2272"/>
                  </a:lnTo>
                  <a:lnTo>
                    <a:pt x="2603" y="2220"/>
                  </a:lnTo>
                  <a:lnTo>
                    <a:pt x="3538" y="3155"/>
                  </a:lnTo>
                  <a:lnTo>
                    <a:pt x="3564" y="3185"/>
                  </a:lnTo>
                  <a:lnTo>
                    <a:pt x="3585" y="3218"/>
                  </a:lnTo>
                  <a:lnTo>
                    <a:pt x="3600" y="3253"/>
                  </a:lnTo>
                  <a:lnTo>
                    <a:pt x="3611" y="3289"/>
                  </a:lnTo>
                  <a:lnTo>
                    <a:pt x="3616" y="3327"/>
                  </a:lnTo>
                  <a:lnTo>
                    <a:pt x="3616" y="3365"/>
                  </a:lnTo>
                  <a:lnTo>
                    <a:pt x="3610" y="3403"/>
                  </a:lnTo>
                  <a:lnTo>
                    <a:pt x="3600" y="3439"/>
                  </a:lnTo>
                  <a:lnTo>
                    <a:pt x="3584" y="3474"/>
                  </a:lnTo>
                  <a:lnTo>
                    <a:pt x="3563" y="3508"/>
                  </a:lnTo>
                  <a:lnTo>
                    <a:pt x="3536" y="3538"/>
                  </a:lnTo>
                  <a:lnTo>
                    <a:pt x="3506" y="3564"/>
                  </a:lnTo>
                  <a:lnTo>
                    <a:pt x="3473" y="3585"/>
                  </a:lnTo>
                  <a:lnTo>
                    <a:pt x="3437" y="3602"/>
                  </a:lnTo>
                  <a:lnTo>
                    <a:pt x="3401" y="3612"/>
                  </a:lnTo>
                  <a:lnTo>
                    <a:pt x="3364" y="3617"/>
                  </a:lnTo>
                  <a:lnTo>
                    <a:pt x="3326" y="3617"/>
                  </a:lnTo>
                  <a:lnTo>
                    <a:pt x="3289" y="3612"/>
                  </a:lnTo>
                  <a:lnTo>
                    <a:pt x="3252" y="3602"/>
                  </a:lnTo>
                  <a:lnTo>
                    <a:pt x="3217" y="3585"/>
                  </a:lnTo>
                  <a:lnTo>
                    <a:pt x="3183" y="3564"/>
                  </a:lnTo>
                  <a:lnTo>
                    <a:pt x="3154" y="3538"/>
                  </a:lnTo>
                  <a:lnTo>
                    <a:pt x="2220" y="2604"/>
                  </a:lnTo>
                  <a:lnTo>
                    <a:pt x="2270" y="2553"/>
                  </a:lnTo>
                  <a:lnTo>
                    <a:pt x="2192" y="2474"/>
                  </a:lnTo>
                  <a:lnTo>
                    <a:pt x="2121" y="2525"/>
                  </a:lnTo>
                  <a:lnTo>
                    <a:pt x="2047" y="2569"/>
                  </a:lnTo>
                  <a:lnTo>
                    <a:pt x="1971" y="2608"/>
                  </a:lnTo>
                  <a:lnTo>
                    <a:pt x="1893" y="2644"/>
                  </a:lnTo>
                  <a:lnTo>
                    <a:pt x="1814" y="2673"/>
                  </a:lnTo>
                  <a:lnTo>
                    <a:pt x="1734" y="2697"/>
                  </a:lnTo>
                  <a:lnTo>
                    <a:pt x="1652" y="2717"/>
                  </a:lnTo>
                  <a:lnTo>
                    <a:pt x="1570" y="2732"/>
                  </a:lnTo>
                  <a:lnTo>
                    <a:pt x="1486" y="2741"/>
                  </a:lnTo>
                  <a:lnTo>
                    <a:pt x="1404" y="2746"/>
                  </a:lnTo>
                  <a:lnTo>
                    <a:pt x="1320" y="2745"/>
                  </a:lnTo>
                  <a:lnTo>
                    <a:pt x="1236" y="2739"/>
                  </a:lnTo>
                  <a:lnTo>
                    <a:pt x="1154" y="2728"/>
                  </a:lnTo>
                  <a:lnTo>
                    <a:pt x="1071" y="2713"/>
                  </a:lnTo>
                  <a:lnTo>
                    <a:pt x="990" y="2692"/>
                  </a:lnTo>
                  <a:lnTo>
                    <a:pt x="910" y="2667"/>
                  </a:lnTo>
                  <a:lnTo>
                    <a:pt x="830" y="2636"/>
                  </a:lnTo>
                  <a:lnTo>
                    <a:pt x="753" y="2600"/>
                  </a:lnTo>
                  <a:lnTo>
                    <a:pt x="679" y="2559"/>
                  </a:lnTo>
                  <a:lnTo>
                    <a:pt x="605" y="2513"/>
                  </a:lnTo>
                  <a:lnTo>
                    <a:pt x="535" y="2461"/>
                  </a:lnTo>
                  <a:lnTo>
                    <a:pt x="466" y="2405"/>
                  </a:lnTo>
                  <a:lnTo>
                    <a:pt x="401" y="2344"/>
                  </a:lnTo>
                  <a:lnTo>
                    <a:pt x="340" y="2278"/>
                  </a:lnTo>
                  <a:lnTo>
                    <a:pt x="283" y="2209"/>
                  </a:lnTo>
                  <a:lnTo>
                    <a:pt x="231" y="2138"/>
                  </a:lnTo>
                  <a:lnTo>
                    <a:pt x="185" y="2064"/>
                  </a:lnTo>
                  <a:lnTo>
                    <a:pt x="144" y="1988"/>
                  </a:lnTo>
                  <a:lnTo>
                    <a:pt x="108" y="1910"/>
                  </a:lnTo>
                  <a:lnTo>
                    <a:pt x="77" y="1830"/>
                  </a:lnTo>
                  <a:lnTo>
                    <a:pt x="52" y="1749"/>
                  </a:lnTo>
                  <a:lnTo>
                    <a:pt x="31" y="1667"/>
                  </a:lnTo>
                  <a:lnTo>
                    <a:pt x="15" y="1583"/>
                  </a:lnTo>
                  <a:lnTo>
                    <a:pt x="4" y="1500"/>
                  </a:lnTo>
                  <a:lnTo>
                    <a:pt x="0" y="1415"/>
                  </a:lnTo>
                  <a:lnTo>
                    <a:pt x="0" y="1331"/>
                  </a:lnTo>
                  <a:lnTo>
                    <a:pt x="4" y="1247"/>
                  </a:lnTo>
                  <a:lnTo>
                    <a:pt x="15" y="1163"/>
                  </a:lnTo>
                  <a:lnTo>
                    <a:pt x="31" y="1080"/>
                  </a:lnTo>
                  <a:lnTo>
                    <a:pt x="52" y="998"/>
                  </a:lnTo>
                  <a:lnTo>
                    <a:pt x="77" y="917"/>
                  </a:lnTo>
                  <a:lnTo>
                    <a:pt x="108" y="837"/>
                  </a:lnTo>
                  <a:lnTo>
                    <a:pt x="144" y="759"/>
                  </a:lnTo>
                  <a:lnTo>
                    <a:pt x="185" y="682"/>
                  </a:lnTo>
                  <a:lnTo>
                    <a:pt x="231" y="609"/>
                  </a:lnTo>
                  <a:lnTo>
                    <a:pt x="283" y="537"/>
                  </a:lnTo>
                  <a:lnTo>
                    <a:pt x="340" y="468"/>
                  </a:lnTo>
                  <a:lnTo>
                    <a:pt x="401" y="403"/>
                  </a:lnTo>
                  <a:lnTo>
                    <a:pt x="467" y="340"/>
                  </a:lnTo>
                  <a:lnTo>
                    <a:pt x="536" y="284"/>
                  </a:lnTo>
                  <a:lnTo>
                    <a:pt x="607" y="232"/>
                  </a:lnTo>
                  <a:lnTo>
                    <a:pt x="682" y="186"/>
                  </a:lnTo>
                  <a:lnTo>
                    <a:pt x="758" y="145"/>
                  </a:lnTo>
                  <a:lnTo>
                    <a:pt x="836" y="109"/>
                  </a:lnTo>
                  <a:lnTo>
                    <a:pt x="915" y="78"/>
                  </a:lnTo>
                  <a:lnTo>
                    <a:pt x="997" y="52"/>
                  </a:lnTo>
                  <a:lnTo>
                    <a:pt x="1079" y="32"/>
                  </a:lnTo>
                  <a:lnTo>
                    <a:pt x="1162" y="16"/>
                  </a:lnTo>
                  <a:lnTo>
                    <a:pt x="1246" y="6"/>
                  </a:lnTo>
                  <a:lnTo>
                    <a:pt x="133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236"/>
            <p:cNvSpPr>
              <a:spLocks/>
            </p:cNvSpPr>
            <p:nvPr/>
          </p:nvSpPr>
          <p:spPr bwMode="auto">
            <a:xfrm>
              <a:off x="7370763" y="4341813"/>
              <a:ext cx="103188" cy="198438"/>
            </a:xfrm>
            <a:custGeom>
              <a:avLst/>
              <a:gdLst>
                <a:gd name="T0" fmla="*/ 372 w 647"/>
                <a:gd name="T1" fmla="*/ 3 h 1253"/>
                <a:gd name="T2" fmla="*/ 391 w 647"/>
                <a:gd name="T3" fmla="*/ 33 h 1253"/>
                <a:gd name="T4" fmla="*/ 393 w 647"/>
                <a:gd name="T5" fmla="*/ 98 h 1253"/>
                <a:gd name="T6" fmla="*/ 404 w 647"/>
                <a:gd name="T7" fmla="*/ 131 h 1253"/>
                <a:gd name="T8" fmla="*/ 449 w 647"/>
                <a:gd name="T9" fmla="*/ 142 h 1253"/>
                <a:gd name="T10" fmla="*/ 571 w 647"/>
                <a:gd name="T11" fmla="*/ 176 h 1253"/>
                <a:gd name="T12" fmla="*/ 597 w 647"/>
                <a:gd name="T13" fmla="*/ 208 h 1253"/>
                <a:gd name="T14" fmla="*/ 567 w 647"/>
                <a:gd name="T15" fmla="*/ 326 h 1253"/>
                <a:gd name="T16" fmla="*/ 549 w 647"/>
                <a:gd name="T17" fmla="*/ 354 h 1253"/>
                <a:gd name="T18" fmla="*/ 516 w 647"/>
                <a:gd name="T19" fmla="*/ 349 h 1253"/>
                <a:gd name="T20" fmla="*/ 372 w 647"/>
                <a:gd name="T21" fmla="*/ 312 h 1253"/>
                <a:gd name="T22" fmla="*/ 271 w 647"/>
                <a:gd name="T23" fmla="*/ 323 h 1253"/>
                <a:gd name="T24" fmla="*/ 227 w 647"/>
                <a:gd name="T25" fmla="*/ 366 h 1253"/>
                <a:gd name="T26" fmla="*/ 228 w 647"/>
                <a:gd name="T27" fmla="*/ 421 h 1253"/>
                <a:gd name="T28" fmla="*/ 281 w 647"/>
                <a:gd name="T29" fmla="*/ 472 h 1253"/>
                <a:gd name="T30" fmla="*/ 391 w 647"/>
                <a:gd name="T31" fmla="*/ 520 h 1253"/>
                <a:gd name="T32" fmla="*/ 527 w 647"/>
                <a:gd name="T33" fmla="*/ 589 h 1253"/>
                <a:gd name="T34" fmla="*/ 605 w 647"/>
                <a:gd name="T35" fmla="*/ 671 h 1253"/>
                <a:gd name="T36" fmla="*/ 644 w 647"/>
                <a:gd name="T37" fmla="*/ 773 h 1253"/>
                <a:gd name="T38" fmla="*/ 639 w 647"/>
                <a:gd name="T39" fmla="*/ 882 h 1253"/>
                <a:gd name="T40" fmla="*/ 590 w 647"/>
                <a:gd name="T41" fmla="*/ 983 h 1253"/>
                <a:gd name="T42" fmla="*/ 506 w 647"/>
                <a:gd name="T43" fmla="*/ 1055 h 1253"/>
                <a:gd name="T44" fmla="*/ 424 w 647"/>
                <a:gd name="T45" fmla="*/ 1089 h 1253"/>
                <a:gd name="T46" fmla="*/ 403 w 647"/>
                <a:gd name="T47" fmla="*/ 1118 h 1253"/>
                <a:gd name="T48" fmla="*/ 403 w 647"/>
                <a:gd name="T49" fmla="*/ 1213 h 1253"/>
                <a:gd name="T50" fmla="*/ 390 w 647"/>
                <a:gd name="T51" fmla="*/ 1244 h 1253"/>
                <a:gd name="T52" fmla="*/ 324 w 647"/>
                <a:gd name="T53" fmla="*/ 1253 h 1253"/>
                <a:gd name="T54" fmla="*/ 256 w 647"/>
                <a:gd name="T55" fmla="*/ 1246 h 1253"/>
                <a:gd name="T56" fmla="*/ 241 w 647"/>
                <a:gd name="T57" fmla="*/ 1213 h 1253"/>
                <a:gd name="T58" fmla="*/ 239 w 647"/>
                <a:gd name="T59" fmla="*/ 1136 h 1253"/>
                <a:gd name="T60" fmla="*/ 226 w 647"/>
                <a:gd name="T61" fmla="*/ 1110 h 1253"/>
                <a:gd name="T62" fmla="*/ 155 w 647"/>
                <a:gd name="T63" fmla="*/ 1097 h 1253"/>
                <a:gd name="T64" fmla="*/ 40 w 647"/>
                <a:gd name="T65" fmla="*/ 1060 h 1253"/>
                <a:gd name="T66" fmla="*/ 5 w 647"/>
                <a:gd name="T67" fmla="*/ 1035 h 1253"/>
                <a:gd name="T68" fmla="*/ 7 w 647"/>
                <a:gd name="T69" fmla="*/ 993 h 1253"/>
                <a:gd name="T70" fmla="*/ 37 w 647"/>
                <a:gd name="T71" fmla="*/ 888 h 1253"/>
                <a:gd name="T72" fmla="*/ 59 w 647"/>
                <a:gd name="T73" fmla="*/ 870 h 1253"/>
                <a:gd name="T74" fmla="*/ 125 w 647"/>
                <a:gd name="T75" fmla="*/ 898 h 1253"/>
                <a:gd name="T76" fmla="*/ 257 w 647"/>
                <a:gd name="T77" fmla="*/ 928 h 1253"/>
                <a:gd name="T78" fmla="*/ 341 w 647"/>
                <a:gd name="T79" fmla="*/ 922 h 1253"/>
                <a:gd name="T80" fmla="*/ 405 w 647"/>
                <a:gd name="T81" fmla="*/ 886 h 1253"/>
                <a:gd name="T82" fmla="*/ 425 w 647"/>
                <a:gd name="T83" fmla="*/ 832 h 1253"/>
                <a:gd name="T84" fmla="*/ 404 w 647"/>
                <a:gd name="T85" fmla="*/ 774 h 1253"/>
                <a:gd name="T86" fmla="*/ 345 w 647"/>
                <a:gd name="T87" fmla="*/ 732 h 1253"/>
                <a:gd name="T88" fmla="*/ 232 w 647"/>
                <a:gd name="T89" fmla="*/ 685 h 1253"/>
                <a:gd name="T90" fmla="*/ 116 w 647"/>
                <a:gd name="T91" fmla="*/ 626 h 1253"/>
                <a:gd name="T92" fmla="*/ 45 w 647"/>
                <a:gd name="T93" fmla="*/ 561 h 1253"/>
                <a:gd name="T94" fmla="*/ 6 w 647"/>
                <a:gd name="T95" fmla="*/ 476 h 1253"/>
                <a:gd name="T96" fmla="*/ 5 w 647"/>
                <a:gd name="T97" fmla="*/ 369 h 1253"/>
                <a:gd name="T98" fmla="*/ 44 w 647"/>
                <a:gd name="T99" fmla="*/ 268 h 1253"/>
                <a:gd name="T100" fmla="*/ 120 w 647"/>
                <a:gd name="T101" fmla="*/ 196 h 1253"/>
                <a:gd name="T102" fmla="*/ 206 w 647"/>
                <a:gd name="T103" fmla="*/ 155 h 1253"/>
                <a:gd name="T104" fmla="*/ 232 w 647"/>
                <a:gd name="T105" fmla="*/ 138 h 1253"/>
                <a:gd name="T106" fmla="*/ 236 w 647"/>
                <a:gd name="T107" fmla="*/ 97 h 1253"/>
                <a:gd name="T108" fmla="*/ 236 w 647"/>
                <a:gd name="T109" fmla="*/ 28 h 1253"/>
                <a:gd name="T110" fmla="*/ 260 w 647"/>
                <a:gd name="T111" fmla="*/ 3 h 1253"/>
                <a:gd name="T112" fmla="*/ 313 w 647"/>
                <a:gd name="T113" fmla="*/ 1 h 1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647" h="1253">
                  <a:moveTo>
                    <a:pt x="338" y="0"/>
                  </a:moveTo>
                  <a:lnTo>
                    <a:pt x="358" y="1"/>
                  </a:lnTo>
                  <a:lnTo>
                    <a:pt x="372" y="3"/>
                  </a:lnTo>
                  <a:lnTo>
                    <a:pt x="381" y="9"/>
                  </a:lnTo>
                  <a:lnTo>
                    <a:pt x="388" y="19"/>
                  </a:lnTo>
                  <a:lnTo>
                    <a:pt x="391" y="33"/>
                  </a:lnTo>
                  <a:lnTo>
                    <a:pt x="392" y="52"/>
                  </a:lnTo>
                  <a:lnTo>
                    <a:pt x="392" y="78"/>
                  </a:lnTo>
                  <a:lnTo>
                    <a:pt x="393" y="98"/>
                  </a:lnTo>
                  <a:lnTo>
                    <a:pt x="394" y="113"/>
                  </a:lnTo>
                  <a:lnTo>
                    <a:pt x="397" y="123"/>
                  </a:lnTo>
                  <a:lnTo>
                    <a:pt x="404" y="131"/>
                  </a:lnTo>
                  <a:lnTo>
                    <a:pt x="414" y="135"/>
                  </a:lnTo>
                  <a:lnTo>
                    <a:pt x="428" y="139"/>
                  </a:lnTo>
                  <a:lnTo>
                    <a:pt x="449" y="142"/>
                  </a:lnTo>
                  <a:lnTo>
                    <a:pt x="491" y="150"/>
                  </a:lnTo>
                  <a:lnTo>
                    <a:pt x="532" y="161"/>
                  </a:lnTo>
                  <a:lnTo>
                    <a:pt x="571" y="176"/>
                  </a:lnTo>
                  <a:lnTo>
                    <a:pt x="584" y="185"/>
                  </a:lnTo>
                  <a:lnTo>
                    <a:pt x="593" y="195"/>
                  </a:lnTo>
                  <a:lnTo>
                    <a:pt x="597" y="208"/>
                  </a:lnTo>
                  <a:lnTo>
                    <a:pt x="594" y="223"/>
                  </a:lnTo>
                  <a:lnTo>
                    <a:pt x="581" y="275"/>
                  </a:lnTo>
                  <a:lnTo>
                    <a:pt x="567" y="326"/>
                  </a:lnTo>
                  <a:lnTo>
                    <a:pt x="561" y="340"/>
                  </a:lnTo>
                  <a:lnTo>
                    <a:pt x="556" y="349"/>
                  </a:lnTo>
                  <a:lnTo>
                    <a:pt x="549" y="354"/>
                  </a:lnTo>
                  <a:lnTo>
                    <a:pt x="540" y="355"/>
                  </a:lnTo>
                  <a:lnTo>
                    <a:pt x="529" y="354"/>
                  </a:lnTo>
                  <a:lnTo>
                    <a:pt x="516" y="349"/>
                  </a:lnTo>
                  <a:lnTo>
                    <a:pt x="469" y="330"/>
                  </a:lnTo>
                  <a:lnTo>
                    <a:pt x="422" y="318"/>
                  </a:lnTo>
                  <a:lnTo>
                    <a:pt x="372" y="312"/>
                  </a:lnTo>
                  <a:lnTo>
                    <a:pt x="322" y="312"/>
                  </a:lnTo>
                  <a:lnTo>
                    <a:pt x="296" y="316"/>
                  </a:lnTo>
                  <a:lnTo>
                    <a:pt x="271" y="323"/>
                  </a:lnTo>
                  <a:lnTo>
                    <a:pt x="251" y="336"/>
                  </a:lnTo>
                  <a:lnTo>
                    <a:pt x="237" y="350"/>
                  </a:lnTo>
                  <a:lnTo>
                    <a:pt x="227" y="366"/>
                  </a:lnTo>
                  <a:lnTo>
                    <a:pt x="221" y="384"/>
                  </a:lnTo>
                  <a:lnTo>
                    <a:pt x="223" y="403"/>
                  </a:lnTo>
                  <a:lnTo>
                    <a:pt x="228" y="421"/>
                  </a:lnTo>
                  <a:lnTo>
                    <a:pt x="238" y="439"/>
                  </a:lnTo>
                  <a:lnTo>
                    <a:pt x="254" y="454"/>
                  </a:lnTo>
                  <a:lnTo>
                    <a:pt x="281" y="472"/>
                  </a:lnTo>
                  <a:lnTo>
                    <a:pt x="309" y="487"/>
                  </a:lnTo>
                  <a:lnTo>
                    <a:pt x="339" y="501"/>
                  </a:lnTo>
                  <a:lnTo>
                    <a:pt x="391" y="520"/>
                  </a:lnTo>
                  <a:lnTo>
                    <a:pt x="443" y="542"/>
                  </a:lnTo>
                  <a:lnTo>
                    <a:pt x="493" y="567"/>
                  </a:lnTo>
                  <a:lnTo>
                    <a:pt x="527" y="589"/>
                  </a:lnTo>
                  <a:lnTo>
                    <a:pt x="558" y="613"/>
                  </a:lnTo>
                  <a:lnTo>
                    <a:pt x="584" y="641"/>
                  </a:lnTo>
                  <a:lnTo>
                    <a:pt x="605" y="671"/>
                  </a:lnTo>
                  <a:lnTo>
                    <a:pt x="623" y="704"/>
                  </a:lnTo>
                  <a:lnTo>
                    <a:pt x="636" y="738"/>
                  </a:lnTo>
                  <a:lnTo>
                    <a:pt x="644" y="773"/>
                  </a:lnTo>
                  <a:lnTo>
                    <a:pt x="647" y="810"/>
                  </a:lnTo>
                  <a:lnTo>
                    <a:pt x="646" y="846"/>
                  </a:lnTo>
                  <a:lnTo>
                    <a:pt x="639" y="882"/>
                  </a:lnTo>
                  <a:lnTo>
                    <a:pt x="628" y="917"/>
                  </a:lnTo>
                  <a:lnTo>
                    <a:pt x="612" y="952"/>
                  </a:lnTo>
                  <a:lnTo>
                    <a:pt x="590" y="983"/>
                  </a:lnTo>
                  <a:lnTo>
                    <a:pt x="565" y="1011"/>
                  </a:lnTo>
                  <a:lnTo>
                    <a:pt x="537" y="1035"/>
                  </a:lnTo>
                  <a:lnTo>
                    <a:pt x="506" y="1055"/>
                  </a:lnTo>
                  <a:lnTo>
                    <a:pt x="473" y="1071"/>
                  </a:lnTo>
                  <a:lnTo>
                    <a:pt x="438" y="1084"/>
                  </a:lnTo>
                  <a:lnTo>
                    <a:pt x="424" y="1089"/>
                  </a:lnTo>
                  <a:lnTo>
                    <a:pt x="414" y="1097"/>
                  </a:lnTo>
                  <a:lnTo>
                    <a:pt x="406" y="1106"/>
                  </a:lnTo>
                  <a:lnTo>
                    <a:pt x="403" y="1118"/>
                  </a:lnTo>
                  <a:lnTo>
                    <a:pt x="402" y="1133"/>
                  </a:lnTo>
                  <a:lnTo>
                    <a:pt x="403" y="1173"/>
                  </a:lnTo>
                  <a:lnTo>
                    <a:pt x="403" y="1213"/>
                  </a:lnTo>
                  <a:lnTo>
                    <a:pt x="402" y="1227"/>
                  </a:lnTo>
                  <a:lnTo>
                    <a:pt x="397" y="1236"/>
                  </a:lnTo>
                  <a:lnTo>
                    <a:pt x="390" y="1244"/>
                  </a:lnTo>
                  <a:lnTo>
                    <a:pt x="380" y="1250"/>
                  </a:lnTo>
                  <a:lnTo>
                    <a:pt x="368" y="1252"/>
                  </a:lnTo>
                  <a:lnTo>
                    <a:pt x="324" y="1253"/>
                  </a:lnTo>
                  <a:lnTo>
                    <a:pt x="280" y="1253"/>
                  </a:lnTo>
                  <a:lnTo>
                    <a:pt x="265" y="1251"/>
                  </a:lnTo>
                  <a:lnTo>
                    <a:pt x="256" y="1246"/>
                  </a:lnTo>
                  <a:lnTo>
                    <a:pt x="248" y="1239"/>
                  </a:lnTo>
                  <a:lnTo>
                    <a:pt x="243" y="1228"/>
                  </a:lnTo>
                  <a:lnTo>
                    <a:pt x="241" y="1213"/>
                  </a:lnTo>
                  <a:lnTo>
                    <a:pt x="240" y="1184"/>
                  </a:lnTo>
                  <a:lnTo>
                    <a:pt x="240" y="1154"/>
                  </a:lnTo>
                  <a:lnTo>
                    <a:pt x="239" y="1136"/>
                  </a:lnTo>
                  <a:lnTo>
                    <a:pt x="237" y="1123"/>
                  </a:lnTo>
                  <a:lnTo>
                    <a:pt x="234" y="1114"/>
                  </a:lnTo>
                  <a:lnTo>
                    <a:pt x="226" y="1110"/>
                  </a:lnTo>
                  <a:lnTo>
                    <a:pt x="214" y="1106"/>
                  </a:lnTo>
                  <a:lnTo>
                    <a:pt x="195" y="1103"/>
                  </a:lnTo>
                  <a:lnTo>
                    <a:pt x="155" y="1097"/>
                  </a:lnTo>
                  <a:lnTo>
                    <a:pt x="116" y="1088"/>
                  </a:lnTo>
                  <a:lnTo>
                    <a:pt x="77" y="1076"/>
                  </a:lnTo>
                  <a:lnTo>
                    <a:pt x="40" y="1060"/>
                  </a:lnTo>
                  <a:lnTo>
                    <a:pt x="23" y="1053"/>
                  </a:lnTo>
                  <a:lnTo>
                    <a:pt x="11" y="1044"/>
                  </a:lnTo>
                  <a:lnTo>
                    <a:pt x="5" y="1035"/>
                  </a:lnTo>
                  <a:lnTo>
                    <a:pt x="3" y="1024"/>
                  </a:lnTo>
                  <a:lnTo>
                    <a:pt x="4" y="1011"/>
                  </a:lnTo>
                  <a:lnTo>
                    <a:pt x="7" y="993"/>
                  </a:lnTo>
                  <a:lnTo>
                    <a:pt x="19" y="947"/>
                  </a:lnTo>
                  <a:lnTo>
                    <a:pt x="31" y="902"/>
                  </a:lnTo>
                  <a:lnTo>
                    <a:pt x="37" y="888"/>
                  </a:lnTo>
                  <a:lnTo>
                    <a:pt x="42" y="878"/>
                  </a:lnTo>
                  <a:lnTo>
                    <a:pt x="50" y="871"/>
                  </a:lnTo>
                  <a:lnTo>
                    <a:pt x="59" y="870"/>
                  </a:lnTo>
                  <a:lnTo>
                    <a:pt x="70" y="873"/>
                  </a:lnTo>
                  <a:lnTo>
                    <a:pt x="84" y="879"/>
                  </a:lnTo>
                  <a:lnTo>
                    <a:pt x="125" y="898"/>
                  </a:lnTo>
                  <a:lnTo>
                    <a:pt x="168" y="912"/>
                  </a:lnTo>
                  <a:lnTo>
                    <a:pt x="212" y="922"/>
                  </a:lnTo>
                  <a:lnTo>
                    <a:pt x="257" y="928"/>
                  </a:lnTo>
                  <a:lnTo>
                    <a:pt x="285" y="930"/>
                  </a:lnTo>
                  <a:lnTo>
                    <a:pt x="314" y="928"/>
                  </a:lnTo>
                  <a:lnTo>
                    <a:pt x="341" y="922"/>
                  </a:lnTo>
                  <a:lnTo>
                    <a:pt x="369" y="912"/>
                  </a:lnTo>
                  <a:lnTo>
                    <a:pt x="389" y="900"/>
                  </a:lnTo>
                  <a:lnTo>
                    <a:pt x="405" y="886"/>
                  </a:lnTo>
                  <a:lnTo>
                    <a:pt x="416" y="869"/>
                  </a:lnTo>
                  <a:lnTo>
                    <a:pt x="423" y="850"/>
                  </a:lnTo>
                  <a:lnTo>
                    <a:pt x="425" y="832"/>
                  </a:lnTo>
                  <a:lnTo>
                    <a:pt x="423" y="812"/>
                  </a:lnTo>
                  <a:lnTo>
                    <a:pt x="416" y="792"/>
                  </a:lnTo>
                  <a:lnTo>
                    <a:pt x="404" y="774"/>
                  </a:lnTo>
                  <a:lnTo>
                    <a:pt x="388" y="758"/>
                  </a:lnTo>
                  <a:lnTo>
                    <a:pt x="367" y="744"/>
                  </a:lnTo>
                  <a:lnTo>
                    <a:pt x="345" y="732"/>
                  </a:lnTo>
                  <a:lnTo>
                    <a:pt x="322" y="721"/>
                  </a:lnTo>
                  <a:lnTo>
                    <a:pt x="278" y="703"/>
                  </a:lnTo>
                  <a:lnTo>
                    <a:pt x="232" y="685"/>
                  </a:lnTo>
                  <a:lnTo>
                    <a:pt x="188" y="667"/>
                  </a:lnTo>
                  <a:lnTo>
                    <a:pt x="146" y="645"/>
                  </a:lnTo>
                  <a:lnTo>
                    <a:pt x="116" y="626"/>
                  </a:lnTo>
                  <a:lnTo>
                    <a:pt x="89" y="606"/>
                  </a:lnTo>
                  <a:lnTo>
                    <a:pt x="66" y="584"/>
                  </a:lnTo>
                  <a:lnTo>
                    <a:pt x="45" y="561"/>
                  </a:lnTo>
                  <a:lnTo>
                    <a:pt x="29" y="535"/>
                  </a:lnTo>
                  <a:lnTo>
                    <a:pt x="16" y="507"/>
                  </a:lnTo>
                  <a:lnTo>
                    <a:pt x="6" y="476"/>
                  </a:lnTo>
                  <a:lnTo>
                    <a:pt x="1" y="443"/>
                  </a:lnTo>
                  <a:lnTo>
                    <a:pt x="0" y="408"/>
                  </a:lnTo>
                  <a:lnTo>
                    <a:pt x="5" y="369"/>
                  </a:lnTo>
                  <a:lnTo>
                    <a:pt x="14" y="332"/>
                  </a:lnTo>
                  <a:lnTo>
                    <a:pt x="27" y="299"/>
                  </a:lnTo>
                  <a:lnTo>
                    <a:pt x="44" y="268"/>
                  </a:lnTo>
                  <a:lnTo>
                    <a:pt x="65" y="242"/>
                  </a:lnTo>
                  <a:lnTo>
                    <a:pt x="91" y="218"/>
                  </a:lnTo>
                  <a:lnTo>
                    <a:pt x="120" y="196"/>
                  </a:lnTo>
                  <a:lnTo>
                    <a:pt x="152" y="178"/>
                  </a:lnTo>
                  <a:lnTo>
                    <a:pt x="188" y="163"/>
                  </a:lnTo>
                  <a:lnTo>
                    <a:pt x="206" y="155"/>
                  </a:lnTo>
                  <a:lnTo>
                    <a:pt x="218" y="150"/>
                  </a:lnTo>
                  <a:lnTo>
                    <a:pt x="227" y="144"/>
                  </a:lnTo>
                  <a:lnTo>
                    <a:pt x="232" y="138"/>
                  </a:lnTo>
                  <a:lnTo>
                    <a:pt x="235" y="128"/>
                  </a:lnTo>
                  <a:lnTo>
                    <a:pt x="236" y="114"/>
                  </a:lnTo>
                  <a:lnTo>
                    <a:pt x="236" y="97"/>
                  </a:lnTo>
                  <a:lnTo>
                    <a:pt x="235" y="72"/>
                  </a:lnTo>
                  <a:lnTo>
                    <a:pt x="235" y="46"/>
                  </a:lnTo>
                  <a:lnTo>
                    <a:pt x="236" y="28"/>
                  </a:lnTo>
                  <a:lnTo>
                    <a:pt x="240" y="15"/>
                  </a:lnTo>
                  <a:lnTo>
                    <a:pt x="247" y="8"/>
                  </a:lnTo>
                  <a:lnTo>
                    <a:pt x="260" y="3"/>
                  </a:lnTo>
                  <a:lnTo>
                    <a:pt x="279" y="1"/>
                  </a:lnTo>
                  <a:lnTo>
                    <a:pt x="295" y="1"/>
                  </a:lnTo>
                  <a:lnTo>
                    <a:pt x="313" y="1"/>
                  </a:lnTo>
                  <a:lnTo>
                    <a:pt x="33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9" name="TextBox 18"/>
          <p:cNvSpPr txBox="1"/>
          <p:nvPr/>
        </p:nvSpPr>
        <p:spPr>
          <a:xfrm>
            <a:off x="3952924" y="3604715"/>
            <a:ext cx="138235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 smtClean="0">
                <a:solidFill>
                  <a:schemeClr val="bg1"/>
                </a:solidFill>
                <a:latin typeface="Montserrat" pitchFamily="2" charset="-52"/>
              </a:rPr>
              <a:t>формирование предложения</a:t>
            </a:r>
          </a:p>
        </p:txBody>
      </p:sp>
      <p:sp>
        <p:nvSpPr>
          <p:cNvPr id="32" name="Freeform 56"/>
          <p:cNvSpPr>
            <a:spLocks noEditPoints="1"/>
          </p:cNvSpPr>
          <p:nvPr/>
        </p:nvSpPr>
        <p:spPr bwMode="auto">
          <a:xfrm>
            <a:off x="685317" y="3199527"/>
            <a:ext cx="187325" cy="298450"/>
          </a:xfrm>
          <a:custGeom>
            <a:avLst/>
            <a:gdLst>
              <a:gd name="T0" fmla="*/ 979 w 2126"/>
              <a:gd name="T1" fmla="*/ 1465 h 3389"/>
              <a:gd name="T2" fmla="*/ 819 w 2126"/>
              <a:gd name="T3" fmla="*/ 1500 h 3389"/>
              <a:gd name="T4" fmla="*/ 645 w 2126"/>
              <a:gd name="T5" fmla="*/ 1445 h 3389"/>
              <a:gd name="T6" fmla="*/ 470 w 2126"/>
              <a:gd name="T7" fmla="*/ 1409 h 3389"/>
              <a:gd name="T8" fmla="*/ 556 w 2126"/>
              <a:gd name="T9" fmla="*/ 1420 h 3389"/>
              <a:gd name="T10" fmla="*/ 980 w 2126"/>
              <a:gd name="T11" fmla="*/ 1278 h 3389"/>
              <a:gd name="T12" fmla="*/ 1078 w 2126"/>
              <a:gd name="T13" fmla="*/ 1114 h 3389"/>
              <a:gd name="T14" fmla="*/ 913 w 2126"/>
              <a:gd name="T15" fmla="*/ 1177 h 3389"/>
              <a:gd name="T16" fmla="*/ 586 w 2126"/>
              <a:gd name="T17" fmla="*/ 1245 h 3389"/>
              <a:gd name="T18" fmla="*/ 408 w 2126"/>
              <a:gd name="T19" fmla="*/ 1178 h 3389"/>
              <a:gd name="T20" fmla="*/ 516 w 2126"/>
              <a:gd name="T21" fmla="*/ 1211 h 3389"/>
              <a:gd name="T22" fmla="*/ 943 w 2126"/>
              <a:gd name="T23" fmla="*/ 1003 h 3389"/>
              <a:gd name="T24" fmla="*/ 885 w 2126"/>
              <a:gd name="T25" fmla="*/ 896 h 3389"/>
              <a:gd name="T26" fmla="*/ 540 w 2126"/>
              <a:gd name="T27" fmla="*/ 1045 h 3389"/>
              <a:gd name="T28" fmla="*/ 871 w 2126"/>
              <a:gd name="T29" fmla="*/ 1010 h 3389"/>
              <a:gd name="T30" fmla="*/ 680 w 2126"/>
              <a:gd name="T31" fmla="*/ 923 h 3389"/>
              <a:gd name="T32" fmla="*/ 803 w 2126"/>
              <a:gd name="T33" fmla="*/ 755 h 3389"/>
              <a:gd name="T34" fmla="*/ 1138 w 2126"/>
              <a:gd name="T35" fmla="*/ 965 h 3389"/>
              <a:gd name="T36" fmla="*/ 1184 w 2126"/>
              <a:gd name="T37" fmla="*/ 1361 h 3389"/>
              <a:gd name="T38" fmla="*/ 938 w 2126"/>
              <a:gd name="T39" fmla="*/ 1529 h 3389"/>
              <a:gd name="T40" fmla="*/ 774 w 2126"/>
              <a:gd name="T41" fmla="*/ 1556 h 3389"/>
              <a:gd name="T42" fmla="*/ 527 w 2126"/>
              <a:gd name="T43" fmla="*/ 1613 h 3389"/>
              <a:gd name="T44" fmla="*/ 301 w 2126"/>
              <a:gd name="T45" fmla="*/ 1312 h 3389"/>
              <a:gd name="T46" fmla="*/ 391 w 2126"/>
              <a:gd name="T47" fmla="*/ 924 h 3389"/>
              <a:gd name="T48" fmla="*/ 750 w 2126"/>
              <a:gd name="T49" fmla="*/ 752 h 3389"/>
              <a:gd name="T50" fmla="*/ 874 w 2126"/>
              <a:gd name="T51" fmla="*/ 518 h 3389"/>
              <a:gd name="T52" fmla="*/ 776 w 2126"/>
              <a:gd name="T53" fmla="*/ 667 h 3389"/>
              <a:gd name="T54" fmla="*/ 625 w 2126"/>
              <a:gd name="T55" fmla="*/ 568 h 3389"/>
              <a:gd name="T56" fmla="*/ 724 w 2126"/>
              <a:gd name="T57" fmla="*/ 419 h 3389"/>
              <a:gd name="T58" fmla="*/ 1438 w 2126"/>
              <a:gd name="T59" fmla="*/ 62 h 3389"/>
              <a:gd name="T60" fmla="*/ 1532 w 2126"/>
              <a:gd name="T61" fmla="*/ 1377 h 3389"/>
              <a:gd name="T62" fmla="*/ 1737 w 2126"/>
              <a:gd name="T63" fmla="*/ 1572 h 3389"/>
              <a:gd name="T64" fmla="*/ 1956 w 2126"/>
              <a:gd name="T65" fmla="*/ 1800 h 3389"/>
              <a:gd name="T66" fmla="*/ 2085 w 2126"/>
              <a:gd name="T67" fmla="*/ 1933 h 3389"/>
              <a:gd name="T68" fmla="*/ 2123 w 2126"/>
              <a:gd name="T69" fmla="*/ 2137 h 3389"/>
              <a:gd name="T70" fmla="*/ 2063 w 2126"/>
              <a:gd name="T71" fmla="*/ 2381 h 3389"/>
              <a:gd name="T72" fmla="*/ 1997 w 2126"/>
              <a:gd name="T73" fmla="*/ 2839 h 3389"/>
              <a:gd name="T74" fmla="*/ 1946 w 2126"/>
              <a:gd name="T75" fmla="*/ 3269 h 3389"/>
              <a:gd name="T76" fmla="*/ 1240 w 2126"/>
              <a:gd name="T77" fmla="*/ 3389 h 3389"/>
              <a:gd name="T78" fmla="*/ 1117 w 2126"/>
              <a:gd name="T79" fmla="*/ 3192 h 3389"/>
              <a:gd name="T80" fmla="*/ 953 w 2126"/>
              <a:gd name="T81" fmla="*/ 2889 h 3389"/>
              <a:gd name="T82" fmla="*/ 850 w 2126"/>
              <a:gd name="T83" fmla="*/ 2218 h 3389"/>
              <a:gd name="T84" fmla="*/ 793 w 2126"/>
              <a:gd name="T85" fmla="*/ 1877 h 3389"/>
              <a:gd name="T86" fmla="*/ 835 w 2126"/>
              <a:gd name="T87" fmla="*/ 1739 h 3389"/>
              <a:gd name="T88" fmla="*/ 879 w 2126"/>
              <a:gd name="T89" fmla="*/ 1711 h 3389"/>
              <a:gd name="T90" fmla="*/ 1045 w 2126"/>
              <a:gd name="T91" fmla="*/ 1792 h 3389"/>
              <a:gd name="T92" fmla="*/ 1142 w 2126"/>
              <a:gd name="T93" fmla="*/ 2024 h 3389"/>
              <a:gd name="T94" fmla="*/ 1164 w 2126"/>
              <a:gd name="T95" fmla="*/ 2160 h 3389"/>
              <a:gd name="T96" fmla="*/ 1228 w 2126"/>
              <a:gd name="T97" fmla="*/ 2272 h 3389"/>
              <a:gd name="T98" fmla="*/ 1292 w 2126"/>
              <a:gd name="T99" fmla="*/ 428 h 3389"/>
              <a:gd name="T100" fmla="*/ 1086 w 2126"/>
              <a:gd name="T101" fmla="*/ 297 h 3389"/>
              <a:gd name="T102" fmla="*/ 424 w 2126"/>
              <a:gd name="T103" fmla="*/ 268 h 3389"/>
              <a:gd name="T104" fmla="*/ 234 w 2126"/>
              <a:gd name="T105" fmla="*/ 428 h 3389"/>
              <a:gd name="T106" fmla="*/ 338 w 2126"/>
              <a:gd name="T107" fmla="*/ 2008 h 3389"/>
              <a:gd name="T108" fmla="*/ 441 w 2126"/>
              <a:gd name="T109" fmla="*/ 2217 h 3389"/>
              <a:gd name="T110" fmla="*/ 143 w 2126"/>
              <a:gd name="T111" fmla="*/ 2412 h 3389"/>
              <a:gd name="T112" fmla="*/ 0 w 2126"/>
              <a:gd name="T113" fmla="*/ 2212 h 3389"/>
              <a:gd name="T114" fmla="*/ 113 w 2126"/>
              <a:gd name="T115" fmla="*/ 24 h 33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2126" h="3389">
                <a:moveTo>
                  <a:pt x="958" y="1377"/>
                </a:moveTo>
                <a:lnTo>
                  <a:pt x="943" y="1420"/>
                </a:lnTo>
                <a:lnTo>
                  <a:pt x="925" y="1459"/>
                </a:lnTo>
                <a:lnTo>
                  <a:pt x="906" y="1494"/>
                </a:lnTo>
                <a:lnTo>
                  <a:pt x="885" y="1525"/>
                </a:lnTo>
                <a:lnTo>
                  <a:pt x="919" y="1509"/>
                </a:lnTo>
                <a:lnTo>
                  <a:pt x="950" y="1488"/>
                </a:lnTo>
                <a:lnTo>
                  <a:pt x="979" y="1465"/>
                </a:lnTo>
                <a:lnTo>
                  <a:pt x="1006" y="1439"/>
                </a:lnTo>
                <a:lnTo>
                  <a:pt x="1028" y="1409"/>
                </a:lnTo>
                <a:lnTo>
                  <a:pt x="1049" y="1377"/>
                </a:lnTo>
                <a:lnTo>
                  <a:pt x="958" y="1377"/>
                </a:lnTo>
                <a:close/>
                <a:moveTo>
                  <a:pt x="784" y="1377"/>
                </a:moveTo>
                <a:lnTo>
                  <a:pt x="784" y="1540"/>
                </a:lnTo>
                <a:lnTo>
                  <a:pt x="801" y="1521"/>
                </a:lnTo>
                <a:lnTo>
                  <a:pt x="819" y="1500"/>
                </a:lnTo>
                <a:lnTo>
                  <a:pt x="838" y="1474"/>
                </a:lnTo>
                <a:lnTo>
                  <a:pt x="855" y="1446"/>
                </a:lnTo>
                <a:lnTo>
                  <a:pt x="872" y="1413"/>
                </a:lnTo>
                <a:lnTo>
                  <a:pt x="886" y="1377"/>
                </a:lnTo>
                <a:lnTo>
                  <a:pt x="784" y="1377"/>
                </a:lnTo>
                <a:close/>
                <a:moveTo>
                  <a:pt x="614" y="1377"/>
                </a:moveTo>
                <a:lnTo>
                  <a:pt x="628" y="1413"/>
                </a:lnTo>
                <a:lnTo>
                  <a:pt x="645" y="1445"/>
                </a:lnTo>
                <a:lnTo>
                  <a:pt x="662" y="1473"/>
                </a:lnTo>
                <a:lnTo>
                  <a:pt x="680" y="1499"/>
                </a:lnTo>
                <a:lnTo>
                  <a:pt x="697" y="1520"/>
                </a:lnTo>
                <a:lnTo>
                  <a:pt x="715" y="1539"/>
                </a:lnTo>
                <a:lnTo>
                  <a:pt x="715" y="1377"/>
                </a:lnTo>
                <a:lnTo>
                  <a:pt x="614" y="1377"/>
                </a:lnTo>
                <a:close/>
                <a:moveTo>
                  <a:pt x="450" y="1377"/>
                </a:moveTo>
                <a:lnTo>
                  <a:pt x="470" y="1409"/>
                </a:lnTo>
                <a:lnTo>
                  <a:pt x="493" y="1439"/>
                </a:lnTo>
                <a:lnTo>
                  <a:pt x="520" y="1465"/>
                </a:lnTo>
                <a:lnTo>
                  <a:pt x="549" y="1488"/>
                </a:lnTo>
                <a:lnTo>
                  <a:pt x="580" y="1509"/>
                </a:lnTo>
                <a:lnTo>
                  <a:pt x="614" y="1525"/>
                </a:lnTo>
                <a:lnTo>
                  <a:pt x="593" y="1494"/>
                </a:lnTo>
                <a:lnTo>
                  <a:pt x="573" y="1459"/>
                </a:lnTo>
                <a:lnTo>
                  <a:pt x="556" y="1420"/>
                </a:lnTo>
                <a:lnTo>
                  <a:pt x="540" y="1377"/>
                </a:lnTo>
                <a:lnTo>
                  <a:pt x="450" y="1377"/>
                </a:lnTo>
                <a:close/>
                <a:moveTo>
                  <a:pt x="975" y="1114"/>
                </a:moveTo>
                <a:lnTo>
                  <a:pt x="979" y="1145"/>
                </a:lnTo>
                <a:lnTo>
                  <a:pt x="982" y="1177"/>
                </a:lnTo>
                <a:lnTo>
                  <a:pt x="983" y="1211"/>
                </a:lnTo>
                <a:lnTo>
                  <a:pt x="982" y="1245"/>
                </a:lnTo>
                <a:lnTo>
                  <a:pt x="980" y="1278"/>
                </a:lnTo>
                <a:lnTo>
                  <a:pt x="975" y="1309"/>
                </a:lnTo>
                <a:lnTo>
                  <a:pt x="1078" y="1309"/>
                </a:lnTo>
                <a:lnTo>
                  <a:pt x="1085" y="1277"/>
                </a:lnTo>
                <a:lnTo>
                  <a:pt x="1090" y="1245"/>
                </a:lnTo>
                <a:lnTo>
                  <a:pt x="1091" y="1211"/>
                </a:lnTo>
                <a:lnTo>
                  <a:pt x="1090" y="1178"/>
                </a:lnTo>
                <a:lnTo>
                  <a:pt x="1085" y="1145"/>
                </a:lnTo>
                <a:lnTo>
                  <a:pt x="1078" y="1114"/>
                </a:lnTo>
                <a:lnTo>
                  <a:pt x="975" y="1114"/>
                </a:lnTo>
                <a:close/>
                <a:moveTo>
                  <a:pt x="784" y="1114"/>
                </a:moveTo>
                <a:lnTo>
                  <a:pt x="784" y="1309"/>
                </a:lnTo>
                <a:lnTo>
                  <a:pt x="905" y="1309"/>
                </a:lnTo>
                <a:lnTo>
                  <a:pt x="910" y="1278"/>
                </a:lnTo>
                <a:lnTo>
                  <a:pt x="913" y="1246"/>
                </a:lnTo>
                <a:lnTo>
                  <a:pt x="914" y="1211"/>
                </a:lnTo>
                <a:lnTo>
                  <a:pt x="913" y="1177"/>
                </a:lnTo>
                <a:lnTo>
                  <a:pt x="910" y="1145"/>
                </a:lnTo>
                <a:lnTo>
                  <a:pt x="905" y="1114"/>
                </a:lnTo>
                <a:lnTo>
                  <a:pt x="784" y="1114"/>
                </a:lnTo>
                <a:close/>
                <a:moveTo>
                  <a:pt x="594" y="1114"/>
                </a:moveTo>
                <a:lnTo>
                  <a:pt x="589" y="1145"/>
                </a:lnTo>
                <a:lnTo>
                  <a:pt x="586" y="1177"/>
                </a:lnTo>
                <a:lnTo>
                  <a:pt x="585" y="1211"/>
                </a:lnTo>
                <a:lnTo>
                  <a:pt x="586" y="1245"/>
                </a:lnTo>
                <a:lnTo>
                  <a:pt x="589" y="1278"/>
                </a:lnTo>
                <a:lnTo>
                  <a:pt x="594" y="1309"/>
                </a:lnTo>
                <a:lnTo>
                  <a:pt x="715" y="1309"/>
                </a:lnTo>
                <a:lnTo>
                  <a:pt x="715" y="1114"/>
                </a:lnTo>
                <a:lnTo>
                  <a:pt x="594" y="1114"/>
                </a:lnTo>
                <a:close/>
                <a:moveTo>
                  <a:pt x="421" y="1114"/>
                </a:moveTo>
                <a:lnTo>
                  <a:pt x="414" y="1145"/>
                </a:lnTo>
                <a:lnTo>
                  <a:pt x="408" y="1178"/>
                </a:lnTo>
                <a:lnTo>
                  <a:pt x="407" y="1211"/>
                </a:lnTo>
                <a:lnTo>
                  <a:pt x="408" y="1245"/>
                </a:lnTo>
                <a:lnTo>
                  <a:pt x="414" y="1277"/>
                </a:lnTo>
                <a:lnTo>
                  <a:pt x="421" y="1309"/>
                </a:lnTo>
                <a:lnTo>
                  <a:pt x="524" y="1309"/>
                </a:lnTo>
                <a:lnTo>
                  <a:pt x="520" y="1278"/>
                </a:lnTo>
                <a:lnTo>
                  <a:pt x="517" y="1245"/>
                </a:lnTo>
                <a:lnTo>
                  <a:pt x="516" y="1211"/>
                </a:lnTo>
                <a:lnTo>
                  <a:pt x="517" y="1177"/>
                </a:lnTo>
                <a:lnTo>
                  <a:pt x="520" y="1145"/>
                </a:lnTo>
                <a:lnTo>
                  <a:pt x="524" y="1114"/>
                </a:lnTo>
                <a:lnTo>
                  <a:pt x="421" y="1114"/>
                </a:lnTo>
                <a:close/>
                <a:moveTo>
                  <a:pt x="885" y="896"/>
                </a:moveTo>
                <a:lnTo>
                  <a:pt x="906" y="928"/>
                </a:lnTo>
                <a:lnTo>
                  <a:pt x="925" y="963"/>
                </a:lnTo>
                <a:lnTo>
                  <a:pt x="943" y="1003"/>
                </a:lnTo>
                <a:lnTo>
                  <a:pt x="958" y="1045"/>
                </a:lnTo>
                <a:lnTo>
                  <a:pt x="1049" y="1045"/>
                </a:lnTo>
                <a:lnTo>
                  <a:pt x="1028" y="1014"/>
                </a:lnTo>
                <a:lnTo>
                  <a:pt x="1006" y="984"/>
                </a:lnTo>
                <a:lnTo>
                  <a:pt x="979" y="958"/>
                </a:lnTo>
                <a:lnTo>
                  <a:pt x="950" y="934"/>
                </a:lnTo>
                <a:lnTo>
                  <a:pt x="919" y="914"/>
                </a:lnTo>
                <a:lnTo>
                  <a:pt x="885" y="896"/>
                </a:lnTo>
                <a:close/>
                <a:moveTo>
                  <a:pt x="614" y="896"/>
                </a:moveTo>
                <a:lnTo>
                  <a:pt x="580" y="914"/>
                </a:lnTo>
                <a:lnTo>
                  <a:pt x="549" y="934"/>
                </a:lnTo>
                <a:lnTo>
                  <a:pt x="519" y="958"/>
                </a:lnTo>
                <a:lnTo>
                  <a:pt x="493" y="984"/>
                </a:lnTo>
                <a:lnTo>
                  <a:pt x="469" y="1014"/>
                </a:lnTo>
                <a:lnTo>
                  <a:pt x="450" y="1045"/>
                </a:lnTo>
                <a:lnTo>
                  <a:pt x="540" y="1045"/>
                </a:lnTo>
                <a:lnTo>
                  <a:pt x="556" y="1003"/>
                </a:lnTo>
                <a:lnTo>
                  <a:pt x="573" y="963"/>
                </a:lnTo>
                <a:lnTo>
                  <a:pt x="593" y="928"/>
                </a:lnTo>
                <a:lnTo>
                  <a:pt x="614" y="896"/>
                </a:lnTo>
                <a:close/>
                <a:moveTo>
                  <a:pt x="784" y="884"/>
                </a:moveTo>
                <a:lnTo>
                  <a:pt x="784" y="1045"/>
                </a:lnTo>
                <a:lnTo>
                  <a:pt x="886" y="1045"/>
                </a:lnTo>
                <a:lnTo>
                  <a:pt x="871" y="1010"/>
                </a:lnTo>
                <a:lnTo>
                  <a:pt x="855" y="978"/>
                </a:lnTo>
                <a:lnTo>
                  <a:pt x="838" y="949"/>
                </a:lnTo>
                <a:lnTo>
                  <a:pt x="819" y="924"/>
                </a:lnTo>
                <a:lnTo>
                  <a:pt x="801" y="903"/>
                </a:lnTo>
                <a:lnTo>
                  <a:pt x="784" y="884"/>
                </a:lnTo>
                <a:close/>
                <a:moveTo>
                  <a:pt x="715" y="883"/>
                </a:moveTo>
                <a:lnTo>
                  <a:pt x="697" y="901"/>
                </a:lnTo>
                <a:lnTo>
                  <a:pt x="680" y="923"/>
                </a:lnTo>
                <a:lnTo>
                  <a:pt x="661" y="948"/>
                </a:lnTo>
                <a:lnTo>
                  <a:pt x="644" y="977"/>
                </a:lnTo>
                <a:lnTo>
                  <a:pt x="627" y="1009"/>
                </a:lnTo>
                <a:lnTo>
                  <a:pt x="613" y="1045"/>
                </a:lnTo>
                <a:lnTo>
                  <a:pt x="715" y="1045"/>
                </a:lnTo>
                <a:lnTo>
                  <a:pt x="715" y="883"/>
                </a:lnTo>
                <a:close/>
                <a:moveTo>
                  <a:pt x="750" y="752"/>
                </a:moveTo>
                <a:lnTo>
                  <a:pt x="803" y="755"/>
                </a:lnTo>
                <a:lnTo>
                  <a:pt x="855" y="763"/>
                </a:lnTo>
                <a:lnTo>
                  <a:pt x="905" y="779"/>
                </a:lnTo>
                <a:lnTo>
                  <a:pt x="951" y="798"/>
                </a:lnTo>
                <a:lnTo>
                  <a:pt x="995" y="823"/>
                </a:lnTo>
                <a:lnTo>
                  <a:pt x="1037" y="853"/>
                </a:lnTo>
                <a:lnTo>
                  <a:pt x="1075" y="886"/>
                </a:lnTo>
                <a:lnTo>
                  <a:pt x="1108" y="924"/>
                </a:lnTo>
                <a:lnTo>
                  <a:pt x="1138" y="965"/>
                </a:lnTo>
                <a:lnTo>
                  <a:pt x="1162" y="1009"/>
                </a:lnTo>
                <a:lnTo>
                  <a:pt x="1182" y="1056"/>
                </a:lnTo>
                <a:lnTo>
                  <a:pt x="1196" y="1106"/>
                </a:lnTo>
                <a:lnTo>
                  <a:pt x="1206" y="1157"/>
                </a:lnTo>
                <a:lnTo>
                  <a:pt x="1209" y="1211"/>
                </a:lnTo>
                <a:lnTo>
                  <a:pt x="1206" y="1263"/>
                </a:lnTo>
                <a:lnTo>
                  <a:pt x="1197" y="1313"/>
                </a:lnTo>
                <a:lnTo>
                  <a:pt x="1184" y="1361"/>
                </a:lnTo>
                <a:lnTo>
                  <a:pt x="1164" y="1408"/>
                </a:lnTo>
                <a:lnTo>
                  <a:pt x="1142" y="1450"/>
                </a:lnTo>
                <a:lnTo>
                  <a:pt x="1114" y="1491"/>
                </a:lnTo>
                <a:lnTo>
                  <a:pt x="1082" y="1528"/>
                </a:lnTo>
                <a:lnTo>
                  <a:pt x="1047" y="1561"/>
                </a:lnTo>
                <a:lnTo>
                  <a:pt x="1013" y="1547"/>
                </a:lnTo>
                <a:lnTo>
                  <a:pt x="976" y="1537"/>
                </a:lnTo>
                <a:lnTo>
                  <a:pt x="938" y="1529"/>
                </a:lnTo>
                <a:lnTo>
                  <a:pt x="897" y="1527"/>
                </a:lnTo>
                <a:lnTo>
                  <a:pt x="880" y="1528"/>
                </a:lnTo>
                <a:lnTo>
                  <a:pt x="863" y="1529"/>
                </a:lnTo>
                <a:lnTo>
                  <a:pt x="852" y="1531"/>
                </a:lnTo>
                <a:lnTo>
                  <a:pt x="836" y="1534"/>
                </a:lnTo>
                <a:lnTo>
                  <a:pt x="818" y="1538"/>
                </a:lnTo>
                <a:lnTo>
                  <a:pt x="796" y="1546"/>
                </a:lnTo>
                <a:lnTo>
                  <a:pt x="774" y="1556"/>
                </a:lnTo>
                <a:lnTo>
                  <a:pt x="749" y="1572"/>
                </a:lnTo>
                <a:lnTo>
                  <a:pt x="724" y="1591"/>
                </a:lnTo>
                <a:lnTo>
                  <a:pt x="699" y="1616"/>
                </a:lnTo>
                <a:lnTo>
                  <a:pt x="676" y="1646"/>
                </a:lnTo>
                <a:lnTo>
                  <a:pt x="665" y="1663"/>
                </a:lnTo>
                <a:lnTo>
                  <a:pt x="617" y="1651"/>
                </a:lnTo>
                <a:lnTo>
                  <a:pt x="570" y="1634"/>
                </a:lnTo>
                <a:lnTo>
                  <a:pt x="527" y="1613"/>
                </a:lnTo>
                <a:lnTo>
                  <a:pt x="486" y="1587"/>
                </a:lnTo>
                <a:lnTo>
                  <a:pt x="448" y="1557"/>
                </a:lnTo>
                <a:lnTo>
                  <a:pt x="414" y="1524"/>
                </a:lnTo>
                <a:lnTo>
                  <a:pt x="383" y="1487"/>
                </a:lnTo>
                <a:lnTo>
                  <a:pt x="356" y="1447"/>
                </a:lnTo>
                <a:lnTo>
                  <a:pt x="332" y="1405"/>
                </a:lnTo>
                <a:lnTo>
                  <a:pt x="315" y="1359"/>
                </a:lnTo>
                <a:lnTo>
                  <a:pt x="301" y="1312"/>
                </a:lnTo>
                <a:lnTo>
                  <a:pt x="293" y="1262"/>
                </a:lnTo>
                <a:lnTo>
                  <a:pt x="290" y="1211"/>
                </a:lnTo>
                <a:lnTo>
                  <a:pt x="293" y="1157"/>
                </a:lnTo>
                <a:lnTo>
                  <a:pt x="302" y="1106"/>
                </a:lnTo>
                <a:lnTo>
                  <a:pt x="317" y="1056"/>
                </a:lnTo>
                <a:lnTo>
                  <a:pt x="336" y="1009"/>
                </a:lnTo>
                <a:lnTo>
                  <a:pt x="361" y="965"/>
                </a:lnTo>
                <a:lnTo>
                  <a:pt x="391" y="924"/>
                </a:lnTo>
                <a:lnTo>
                  <a:pt x="425" y="886"/>
                </a:lnTo>
                <a:lnTo>
                  <a:pt x="462" y="853"/>
                </a:lnTo>
                <a:lnTo>
                  <a:pt x="503" y="823"/>
                </a:lnTo>
                <a:lnTo>
                  <a:pt x="548" y="798"/>
                </a:lnTo>
                <a:lnTo>
                  <a:pt x="594" y="779"/>
                </a:lnTo>
                <a:lnTo>
                  <a:pt x="645" y="763"/>
                </a:lnTo>
                <a:lnTo>
                  <a:pt x="696" y="755"/>
                </a:lnTo>
                <a:lnTo>
                  <a:pt x="750" y="752"/>
                </a:lnTo>
                <a:close/>
                <a:moveTo>
                  <a:pt x="750" y="416"/>
                </a:moveTo>
                <a:lnTo>
                  <a:pt x="776" y="419"/>
                </a:lnTo>
                <a:lnTo>
                  <a:pt x="799" y="426"/>
                </a:lnTo>
                <a:lnTo>
                  <a:pt x="821" y="437"/>
                </a:lnTo>
                <a:lnTo>
                  <a:pt x="840" y="453"/>
                </a:lnTo>
                <a:lnTo>
                  <a:pt x="855" y="472"/>
                </a:lnTo>
                <a:lnTo>
                  <a:pt x="866" y="494"/>
                </a:lnTo>
                <a:lnTo>
                  <a:pt x="874" y="518"/>
                </a:lnTo>
                <a:lnTo>
                  <a:pt x="877" y="543"/>
                </a:lnTo>
                <a:lnTo>
                  <a:pt x="874" y="568"/>
                </a:lnTo>
                <a:lnTo>
                  <a:pt x="866" y="592"/>
                </a:lnTo>
                <a:lnTo>
                  <a:pt x="855" y="614"/>
                </a:lnTo>
                <a:lnTo>
                  <a:pt x="840" y="632"/>
                </a:lnTo>
                <a:lnTo>
                  <a:pt x="821" y="648"/>
                </a:lnTo>
                <a:lnTo>
                  <a:pt x="799" y="660"/>
                </a:lnTo>
                <a:lnTo>
                  <a:pt x="776" y="667"/>
                </a:lnTo>
                <a:lnTo>
                  <a:pt x="750" y="670"/>
                </a:lnTo>
                <a:lnTo>
                  <a:pt x="724" y="667"/>
                </a:lnTo>
                <a:lnTo>
                  <a:pt x="700" y="660"/>
                </a:lnTo>
                <a:lnTo>
                  <a:pt x="679" y="648"/>
                </a:lnTo>
                <a:lnTo>
                  <a:pt x="659" y="632"/>
                </a:lnTo>
                <a:lnTo>
                  <a:pt x="644" y="614"/>
                </a:lnTo>
                <a:lnTo>
                  <a:pt x="632" y="592"/>
                </a:lnTo>
                <a:lnTo>
                  <a:pt x="625" y="568"/>
                </a:lnTo>
                <a:lnTo>
                  <a:pt x="622" y="543"/>
                </a:lnTo>
                <a:lnTo>
                  <a:pt x="625" y="518"/>
                </a:lnTo>
                <a:lnTo>
                  <a:pt x="632" y="494"/>
                </a:lnTo>
                <a:lnTo>
                  <a:pt x="644" y="472"/>
                </a:lnTo>
                <a:lnTo>
                  <a:pt x="660" y="453"/>
                </a:lnTo>
                <a:lnTo>
                  <a:pt x="679" y="437"/>
                </a:lnTo>
                <a:lnTo>
                  <a:pt x="700" y="426"/>
                </a:lnTo>
                <a:lnTo>
                  <a:pt x="724" y="419"/>
                </a:lnTo>
                <a:lnTo>
                  <a:pt x="750" y="416"/>
                </a:lnTo>
                <a:close/>
                <a:moveTo>
                  <a:pt x="209" y="0"/>
                </a:moveTo>
                <a:lnTo>
                  <a:pt x="1289" y="0"/>
                </a:lnTo>
                <a:lnTo>
                  <a:pt x="1323" y="3"/>
                </a:lnTo>
                <a:lnTo>
                  <a:pt x="1355" y="12"/>
                </a:lnTo>
                <a:lnTo>
                  <a:pt x="1386" y="24"/>
                </a:lnTo>
                <a:lnTo>
                  <a:pt x="1413" y="41"/>
                </a:lnTo>
                <a:lnTo>
                  <a:pt x="1438" y="62"/>
                </a:lnTo>
                <a:lnTo>
                  <a:pt x="1458" y="87"/>
                </a:lnTo>
                <a:lnTo>
                  <a:pt x="1476" y="114"/>
                </a:lnTo>
                <a:lnTo>
                  <a:pt x="1488" y="145"/>
                </a:lnTo>
                <a:lnTo>
                  <a:pt x="1497" y="177"/>
                </a:lnTo>
                <a:lnTo>
                  <a:pt x="1500" y="211"/>
                </a:lnTo>
                <a:lnTo>
                  <a:pt x="1500" y="1354"/>
                </a:lnTo>
                <a:lnTo>
                  <a:pt x="1514" y="1363"/>
                </a:lnTo>
                <a:lnTo>
                  <a:pt x="1532" y="1377"/>
                </a:lnTo>
                <a:lnTo>
                  <a:pt x="1551" y="1393"/>
                </a:lnTo>
                <a:lnTo>
                  <a:pt x="1574" y="1413"/>
                </a:lnTo>
                <a:lnTo>
                  <a:pt x="1598" y="1436"/>
                </a:lnTo>
                <a:lnTo>
                  <a:pt x="1623" y="1459"/>
                </a:lnTo>
                <a:lnTo>
                  <a:pt x="1650" y="1485"/>
                </a:lnTo>
                <a:lnTo>
                  <a:pt x="1679" y="1513"/>
                </a:lnTo>
                <a:lnTo>
                  <a:pt x="1707" y="1542"/>
                </a:lnTo>
                <a:lnTo>
                  <a:pt x="1737" y="1572"/>
                </a:lnTo>
                <a:lnTo>
                  <a:pt x="1767" y="1603"/>
                </a:lnTo>
                <a:lnTo>
                  <a:pt x="1796" y="1633"/>
                </a:lnTo>
                <a:lnTo>
                  <a:pt x="1825" y="1663"/>
                </a:lnTo>
                <a:lnTo>
                  <a:pt x="1853" y="1692"/>
                </a:lnTo>
                <a:lnTo>
                  <a:pt x="1881" y="1721"/>
                </a:lnTo>
                <a:lnTo>
                  <a:pt x="1907" y="1749"/>
                </a:lnTo>
                <a:lnTo>
                  <a:pt x="1932" y="1776"/>
                </a:lnTo>
                <a:lnTo>
                  <a:pt x="1956" y="1800"/>
                </a:lnTo>
                <a:lnTo>
                  <a:pt x="1976" y="1822"/>
                </a:lnTo>
                <a:lnTo>
                  <a:pt x="1995" y="1842"/>
                </a:lnTo>
                <a:lnTo>
                  <a:pt x="2011" y="1858"/>
                </a:lnTo>
                <a:lnTo>
                  <a:pt x="2025" y="1872"/>
                </a:lnTo>
                <a:lnTo>
                  <a:pt x="2035" y="1881"/>
                </a:lnTo>
                <a:lnTo>
                  <a:pt x="2041" y="1887"/>
                </a:lnTo>
                <a:lnTo>
                  <a:pt x="2065" y="1909"/>
                </a:lnTo>
                <a:lnTo>
                  <a:pt x="2085" y="1933"/>
                </a:lnTo>
                <a:lnTo>
                  <a:pt x="2099" y="1957"/>
                </a:lnTo>
                <a:lnTo>
                  <a:pt x="2110" y="1984"/>
                </a:lnTo>
                <a:lnTo>
                  <a:pt x="2118" y="2011"/>
                </a:lnTo>
                <a:lnTo>
                  <a:pt x="2123" y="2039"/>
                </a:lnTo>
                <a:lnTo>
                  <a:pt x="2126" y="2066"/>
                </a:lnTo>
                <a:lnTo>
                  <a:pt x="2126" y="2092"/>
                </a:lnTo>
                <a:lnTo>
                  <a:pt x="2125" y="2115"/>
                </a:lnTo>
                <a:lnTo>
                  <a:pt x="2123" y="2137"/>
                </a:lnTo>
                <a:lnTo>
                  <a:pt x="2118" y="2164"/>
                </a:lnTo>
                <a:lnTo>
                  <a:pt x="2110" y="2189"/>
                </a:lnTo>
                <a:lnTo>
                  <a:pt x="2101" y="2215"/>
                </a:lnTo>
                <a:lnTo>
                  <a:pt x="2094" y="2236"/>
                </a:lnTo>
                <a:lnTo>
                  <a:pt x="2087" y="2264"/>
                </a:lnTo>
                <a:lnTo>
                  <a:pt x="2078" y="2298"/>
                </a:lnTo>
                <a:lnTo>
                  <a:pt x="2071" y="2337"/>
                </a:lnTo>
                <a:lnTo>
                  <a:pt x="2063" y="2381"/>
                </a:lnTo>
                <a:lnTo>
                  <a:pt x="2055" y="2430"/>
                </a:lnTo>
                <a:lnTo>
                  <a:pt x="2046" y="2481"/>
                </a:lnTo>
                <a:lnTo>
                  <a:pt x="2038" y="2537"/>
                </a:lnTo>
                <a:lnTo>
                  <a:pt x="2030" y="2595"/>
                </a:lnTo>
                <a:lnTo>
                  <a:pt x="2022" y="2655"/>
                </a:lnTo>
                <a:lnTo>
                  <a:pt x="2013" y="2715"/>
                </a:lnTo>
                <a:lnTo>
                  <a:pt x="2005" y="2777"/>
                </a:lnTo>
                <a:lnTo>
                  <a:pt x="1997" y="2839"/>
                </a:lnTo>
                <a:lnTo>
                  <a:pt x="1990" y="2901"/>
                </a:lnTo>
                <a:lnTo>
                  <a:pt x="1981" y="2962"/>
                </a:lnTo>
                <a:lnTo>
                  <a:pt x="1975" y="3021"/>
                </a:lnTo>
                <a:lnTo>
                  <a:pt x="1968" y="3077"/>
                </a:lnTo>
                <a:lnTo>
                  <a:pt x="1962" y="3131"/>
                </a:lnTo>
                <a:lnTo>
                  <a:pt x="1956" y="3180"/>
                </a:lnTo>
                <a:lnTo>
                  <a:pt x="1950" y="3227"/>
                </a:lnTo>
                <a:lnTo>
                  <a:pt x="1946" y="3269"/>
                </a:lnTo>
                <a:lnTo>
                  <a:pt x="1942" y="3305"/>
                </a:lnTo>
                <a:lnTo>
                  <a:pt x="1939" y="3336"/>
                </a:lnTo>
                <a:lnTo>
                  <a:pt x="1934" y="3353"/>
                </a:lnTo>
                <a:lnTo>
                  <a:pt x="1926" y="3367"/>
                </a:lnTo>
                <a:lnTo>
                  <a:pt x="1913" y="3378"/>
                </a:lnTo>
                <a:lnTo>
                  <a:pt x="1898" y="3386"/>
                </a:lnTo>
                <a:lnTo>
                  <a:pt x="1880" y="3389"/>
                </a:lnTo>
                <a:lnTo>
                  <a:pt x="1240" y="3389"/>
                </a:lnTo>
                <a:lnTo>
                  <a:pt x="1221" y="3386"/>
                </a:lnTo>
                <a:lnTo>
                  <a:pt x="1205" y="3376"/>
                </a:lnTo>
                <a:lnTo>
                  <a:pt x="1192" y="3364"/>
                </a:lnTo>
                <a:lnTo>
                  <a:pt x="1184" y="3348"/>
                </a:lnTo>
                <a:lnTo>
                  <a:pt x="1181" y="3329"/>
                </a:lnTo>
                <a:lnTo>
                  <a:pt x="1181" y="3267"/>
                </a:lnTo>
                <a:lnTo>
                  <a:pt x="1147" y="3230"/>
                </a:lnTo>
                <a:lnTo>
                  <a:pt x="1117" y="3192"/>
                </a:lnTo>
                <a:lnTo>
                  <a:pt x="1088" y="3153"/>
                </a:lnTo>
                <a:lnTo>
                  <a:pt x="1062" y="3112"/>
                </a:lnTo>
                <a:lnTo>
                  <a:pt x="1039" y="3072"/>
                </a:lnTo>
                <a:lnTo>
                  <a:pt x="1017" y="3033"/>
                </a:lnTo>
                <a:lnTo>
                  <a:pt x="998" y="2995"/>
                </a:lnTo>
                <a:lnTo>
                  <a:pt x="981" y="2958"/>
                </a:lnTo>
                <a:lnTo>
                  <a:pt x="966" y="2922"/>
                </a:lnTo>
                <a:lnTo>
                  <a:pt x="953" y="2889"/>
                </a:lnTo>
                <a:lnTo>
                  <a:pt x="943" y="2859"/>
                </a:lnTo>
                <a:lnTo>
                  <a:pt x="933" y="2832"/>
                </a:lnTo>
                <a:lnTo>
                  <a:pt x="926" y="2809"/>
                </a:lnTo>
                <a:lnTo>
                  <a:pt x="920" y="2791"/>
                </a:lnTo>
                <a:lnTo>
                  <a:pt x="916" y="2777"/>
                </a:lnTo>
                <a:lnTo>
                  <a:pt x="914" y="2768"/>
                </a:lnTo>
                <a:lnTo>
                  <a:pt x="913" y="2765"/>
                </a:lnTo>
                <a:lnTo>
                  <a:pt x="850" y="2218"/>
                </a:lnTo>
                <a:lnTo>
                  <a:pt x="834" y="2162"/>
                </a:lnTo>
                <a:lnTo>
                  <a:pt x="821" y="2109"/>
                </a:lnTo>
                <a:lnTo>
                  <a:pt x="811" y="2062"/>
                </a:lnTo>
                <a:lnTo>
                  <a:pt x="803" y="2017"/>
                </a:lnTo>
                <a:lnTo>
                  <a:pt x="798" y="1977"/>
                </a:lnTo>
                <a:lnTo>
                  <a:pt x="795" y="1940"/>
                </a:lnTo>
                <a:lnTo>
                  <a:pt x="793" y="1907"/>
                </a:lnTo>
                <a:lnTo>
                  <a:pt x="793" y="1877"/>
                </a:lnTo>
                <a:lnTo>
                  <a:pt x="795" y="1851"/>
                </a:lnTo>
                <a:lnTo>
                  <a:pt x="798" y="1828"/>
                </a:lnTo>
                <a:lnTo>
                  <a:pt x="802" y="1807"/>
                </a:lnTo>
                <a:lnTo>
                  <a:pt x="809" y="1788"/>
                </a:lnTo>
                <a:lnTo>
                  <a:pt x="814" y="1773"/>
                </a:lnTo>
                <a:lnTo>
                  <a:pt x="821" y="1759"/>
                </a:lnTo>
                <a:lnTo>
                  <a:pt x="828" y="1748"/>
                </a:lnTo>
                <a:lnTo>
                  <a:pt x="835" y="1739"/>
                </a:lnTo>
                <a:lnTo>
                  <a:pt x="843" y="1731"/>
                </a:lnTo>
                <a:lnTo>
                  <a:pt x="850" y="1725"/>
                </a:lnTo>
                <a:lnTo>
                  <a:pt x="856" y="1720"/>
                </a:lnTo>
                <a:lnTo>
                  <a:pt x="862" y="1717"/>
                </a:lnTo>
                <a:lnTo>
                  <a:pt x="868" y="1714"/>
                </a:lnTo>
                <a:lnTo>
                  <a:pt x="873" y="1713"/>
                </a:lnTo>
                <a:lnTo>
                  <a:pt x="877" y="1712"/>
                </a:lnTo>
                <a:lnTo>
                  <a:pt x="879" y="1711"/>
                </a:lnTo>
                <a:lnTo>
                  <a:pt x="880" y="1711"/>
                </a:lnTo>
                <a:lnTo>
                  <a:pt x="897" y="1711"/>
                </a:lnTo>
                <a:lnTo>
                  <a:pt x="927" y="1713"/>
                </a:lnTo>
                <a:lnTo>
                  <a:pt x="955" y="1721"/>
                </a:lnTo>
                <a:lnTo>
                  <a:pt x="980" y="1734"/>
                </a:lnTo>
                <a:lnTo>
                  <a:pt x="1004" y="1750"/>
                </a:lnTo>
                <a:lnTo>
                  <a:pt x="1025" y="1770"/>
                </a:lnTo>
                <a:lnTo>
                  <a:pt x="1045" y="1792"/>
                </a:lnTo>
                <a:lnTo>
                  <a:pt x="1062" y="1818"/>
                </a:lnTo>
                <a:lnTo>
                  <a:pt x="1078" y="1846"/>
                </a:lnTo>
                <a:lnTo>
                  <a:pt x="1092" y="1875"/>
                </a:lnTo>
                <a:lnTo>
                  <a:pt x="1105" y="1905"/>
                </a:lnTo>
                <a:lnTo>
                  <a:pt x="1116" y="1936"/>
                </a:lnTo>
                <a:lnTo>
                  <a:pt x="1126" y="1966"/>
                </a:lnTo>
                <a:lnTo>
                  <a:pt x="1135" y="1996"/>
                </a:lnTo>
                <a:lnTo>
                  <a:pt x="1142" y="2024"/>
                </a:lnTo>
                <a:lnTo>
                  <a:pt x="1148" y="2052"/>
                </a:lnTo>
                <a:lnTo>
                  <a:pt x="1153" y="2078"/>
                </a:lnTo>
                <a:lnTo>
                  <a:pt x="1157" y="2101"/>
                </a:lnTo>
                <a:lnTo>
                  <a:pt x="1160" y="2120"/>
                </a:lnTo>
                <a:lnTo>
                  <a:pt x="1162" y="2137"/>
                </a:lnTo>
                <a:lnTo>
                  <a:pt x="1163" y="2149"/>
                </a:lnTo>
                <a:lnTo>
                  <a:pt x="1164" y="2158"/>
                </a:lnTo>
                <a:lnTo>
                  <a:pt x="1164" y="2160"/>
                </a:lnTo>
                <a:lnTo>
                  <a:pt x="1166" y="2163"/>
                </a:lnTo>
                <a:lnTo>
                  <a:pt x="1170" y="2169"/>
                </a:lnTo>
                <a:lnTo>
                  <a:pt x="1175" y="2180"/>
                </a:lnTo>
                <a:lnTo>
                  <a:pt x="1183" y="2195"/>
                </a:lnTo>
                <a:lnTo>
                  <a:pt x="1192" y="2211"/>
                </a:lnTo>
                <a:lnTo>
                  <a:pt x="1203" y="2231"/>
                </a:lnTo>
                <a:lnTo>
                  <a:pt x="1215" y="2251"/>
                </a:lnTo>
                <a:lnTo>
                  <a:pt x="1228" y="2272"/>
                </a:lnTo>
                <a:lnTo>
                  <a:pt x="1243" y="2294"/>
                </a:lnTo>
                <a:lnTo>
                  <a:pt x="1257" y="2314"/>
                </a:lnTo>
                <a:lnTo>
                  <a:pt x="1273" y="2335"/>
                </a:lnTo>
                <a:lnTo>
                  <a:pt x="1288" y="2353"/>
                </a:lnTo>
                <a:lnTo>
                  <a:pt x="1305" y="2369"/>
                </a:lnTo>
                <a:lnTo>
                  <a:pt x="1320" y="2382"/>
                </a:lnTo>
                <a:lnTo>
                  <a:pt x="1320" y="425"/>
                </a:lnTo>
                <a:lnTo>
                  <a:pt x="1292" y="428"/>
                </a:lnTo>
                <a:lnTo>
                  <a:pt x="1265" y="428"/>
                </a:lnTo>
                <a:lnTo>
                  <a:pt x="1236" y="423"/>
                </a:lnTo>
                <a:lnTo>
                  <a:pt x="1206" y="415"/>
                </a:lnTo>
                <a:lnTo>
                  <a:pt x="1175" y="400"/>
                </a:lnTo>
                <a:lnTo>
                  <a:pt x="1148" y="381"/>
                </a:lnTo>
                <a:lnTo>
                  <a:pt x="1123" y="357"/>
                </a:lnTo>
                <a:lnTo>
                  <a:pt x="1104" y="329"/>
                </a:lnTo>
                <a:lnTo>
                  <a:pt x="1086" y="297"/>
                </a:lnTo>
                <a:lnTo>
                  <a:pt x="1076" y="266"/>
                </a:lnTo>
                <a:lnTo>
                  <a:pt x="1070" y="236"/>
                </a:lnTo>
                <a:lnTo>
                  <a:pt x="1069" y="207"/>
                </a:lnTo>
                <a:lnTo>
                  <a:pt x="1073" y="179"/>
                </a:lnTo>
                <a:lnTo>
                  <a:pt x="427" y="179"/>
                </a:lnTo>
                <a:lnTo>
                  <a:pt x="430" y="207"/>
                </a:lnTo>
                <a:lnTo>
                  <a:pt x="430" y="237"/>
                </a:lnTo>
                <a:lnTo>
                  <a:pt x="424" y="268"/>
                </a:lnTo>
                <a:lnTo>
                  <a:pt x="413" y="299"/>
                </a:lnTo>
                <a:lnTo>
                  <a:pt x="395" y="331"/>
                </a:lnTo>
                <a:lnTo>
                  <a:pt x="374" y="358"/>
                </a:lnTo>
                <a:lnTo>
                  <a:pt x="351" y="382"/>
                </a:lnTo>
                <a:lnTo>
                  <a:pt x="323" y="400"/>
                </a:lnTo>
                <a:lnTo>
                  <a:pt x="293" y="415"/>
                </a:lnTo>
                <a:lnTo>
                  <a:pt x="263" y="424"/>
                </a:lnTo>
                <a:lnTo>
                  <a:pt x="234" y="428"/>
                </a:lnTo>
                <a:lnTo>
                  <a:pt x="206" y="429"/>
                </a:lnTo>
                <a:lnTo>
                  <a:pt x="179" y="425"/>
                </a:lnTo>
                <a:lnTo>
                  <a:pt x="179" y="1985"/>
                </a:lnTo>
                <a:lnTo>
                  <a:pt x="211" y="1980"/>
                </a:lnTo>
                <a:lnTo>
                  <a:pt x="244" y="1979"/>
                </a:lnTo>
                <a:lnTo>
                  <a:pt x="278" y="1984"/>
                </a:lnTo>
                <a:lnTo>
                  <a:pt x="309" y="1994"/>
                </a:lnTo>
                <a:lnTo>
                  <a:pt x="338" y="2008"/>
                </a:lnTo>
                <a:lnTo>
                  <a:pt x="365" y="2027"/>
                </a:lnTo>
                <a:lnTo>
                  <a:pt x="388" y="2048"/>
                </a:lnTo>
                <a:lnTo>
                  <a:pt x="407" y="2074"/>
                </a:lnTo>
                <a:lnTo>
                  <a:pt x="423" y="2102"/>
                </a:lnTo>
                <a:lnTo>
                  <a:pt x="434" y="2132"/>
                </a:lnTo>
                <a:lnTo>
                  <a:pt x="441" y="2164"/>
                </a:lnTo>
                <a:lnTo>
                  <a:pt x="442" y="2191"/>
                </a:lnTo>
                <a:lnTo>
                  <a:pt x="441" y="2217"/>
                </a:lnTo>
                <a:lnTo>
                  <a:pt x="436" y="2243"/>
                </a:lnTo>
                <a:lnTo>
                  <a:pt x="656" y="2243"/>
                </a:lnTo>
                <a:lnTo>
                  <a:pt x="658" y="2244"/>
                </a:lnTo>
                <a:lnTo>
                  <a:pt x="659" y="2245"/>
                </a:lnTo>
                <a:lnTo>
                  <a:pt x="680" y="2423"/>
                </a:lnTo>
                <a:lnTo>
                  <a:pt x="209" y="2423"/>
                </a:lnTo>
                <a:lnTo>
                  <a:pt x="175" y="2419"/>
                </a:lnTo>
                <a:lnTo>
                  <a:pt x="143" y="2412"/>
                </a:lnTo>
                <a:lnTo>
                  <a:pt x="113" y="2399"/>
                </a:lnTo>
                <a:lnTo>
                  <a:pt x="86" y="2382"/>
                </a:lnTo>
                <a:lnTo>
                  <a:pt x="61" y="2361"/>
                </a:lnTo>
                <a:lnTo>
                  <a:pt x="40" y="2337"/>
                </a:lnTo>
                <a:lnTo>
                  <a:pt x="23" y="2309"/>
                </a:lnTo>
                <a:lnTo>
                  <a:pt x="10" y="2279"/>
                </a:lnTo>
                <a:lnTo>
                  <a:pt x="2" y="2246"/>
                </a:lnTo>
                <a:lnTo>
                  <a:pt x="0" y="2212"/>
                </a:lnTo>
                <a:lnTo>
                  <a:pt x="0" y="211"/>
                </a:lnTo>
                <a:lnTo>
                  <a:pt x="2" y="177"/>
                </a:lnTo>
                <a:lnTo>
                  <a:pt x="10" y="145"/>
                </a:lnTo>
                <a:lnTo>
                  <a:pt x="23" y="114"/>
                </a:lnTo>
                <a:lnTo>
                  <a:pt x="40" y="87"/>
                </a:lnTo>
                <a:lnTo>
                  <a:pt x="61" y="62"/>
                </a:lnTo>
                <a:lnTo>
                  <a:pt x="86" y="41"/>
                </a:lnTo>
                <a:lnTo>
                  <a:pt x="113" y="24"/>
                </a:lnTo>
                <a:lnTo>
                  <a:pt x="143" y="12"/>
                </a:lnTo>
                <a:lnTo>
                  <a:pt x="175" y="3"/>
                </a:lnTo>
                <a:lnTo>
                  <a:pt x="209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48" name="TextBox 2047"/>
          <p:cNvSpPr txBox="1"/>
          <p:nvPr/>
        </p:nvSpPr>
        <p:spPr>
          <a:xfrm>
            <a:off x="2155509" y="4429701"/>
            <a:ext cx="185659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>
                <a:solidFill>
                  <a:schemeClr val="bg1"/>
                </a:solidFill>
                <a:latin typeface="Montserrat" pitchFamily="2" charset="-52"/>
              </a:rPr>
              <a:t>п</a:t>
            </a:r>
            <a:r>
              <a:rPr lang="ru-RU" sz="1200" dirty="0" smtClean="0">
                <a:solidFill>
                  <a:schemeClr val="bg1"/>
                </a:solidFill>
                <a:latin typeface="Montserrat" pitchFamily="2" charset="-52"/>
              </a:rPr>
              <a:t>редложение 6000р</a:t>
            </a:r>
            <a:endParaRPr lang="ru-RU" sz="1200" dirty="0">
              <a:solidFill>
                <a:schemeClr val="bg1"/>
              </a:solidFill>
              <a:latin typeface="Montserrat" pitchFamily="2" charset="-52"/>
            </a:endParaRPr>
          </a:p>
        </p:txBody>
      </p:sp>
      <p:sp>
        <p:nvSpPr>
          <p:cNvPr id="2049" name="Двойная стрелка влево/вправо 2048"/>
          <p:cNvSpPr/>
          <p:nvPr/>
        </p:nvSpPr>
        <p:spPr>
          <a:xfrm>
            <a:off x="5330942" y="2974337"/>
            <a:ext cx="1216152" cy="736008"/>
          </a:xfrm>
          <a:prstGeom prst="leftRightArrow">
            <a:avLst>
              <a:gd name="adj1" fmla="val 50000"/>
              <a:gd name="adj2" fmla="val 30674"/>
            </a:avLst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51" name="TextBox 2050"/>
          <p:cNvSpPr txBox="1"/>
          <p:nvPr/>
        </p:nvSpPr>
        <p:spPr>
          <a:xfrm>
            <a:off x="5402558" y="3142278"/>
            <a:ext cx="11814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dirty="0">
                <a:solidFill>
                  <a:schemeClr val="bg1"/>
                </a:solidFill>
                <a:latin typeface="Montserrat" pitchFamily="2" charset="-52"/>
              </a:rPr>
              <a:t>ф</a:t>
            </a:r>
            <a:r>
              <a:rPr lang="ru-RU" sz="900" dirty="0" smtClean="0">
                <a:solidFill>
                  <a:schemeClr val="bg1"/>
                </a:solidFill>
                <a:latin typeface="Montserrat" pitchFamily="2" charset="-52"/>
              </a:rPr>
              <a:t>ормирование </a:t>
            </a:r>
          </a:p>
          <a:p>
            <a:r>
              <a:rPr lang="ru-RU" sz="900" dirty="0" smtClean="0">
                <a:solidFill>
                  <a:schemeClr val="bg1"/>
                </a:solidFill>
                <a:latin typeface="Montserrat" pitchFamily="2" charset="-52"/>
              </a:rPr>
              <a:t>предложения</a:t>
            </a:r>
            <a:endParaRPr lang="ru-RU" sz="900" dirty="0">
              <a:solidFill>
                <a:schemeClr val="bg1"/>
              </a:solidFill>
              <a:latin typeface="Montserrat" pitchFamily="2" charset="-52"/>
            </a:endParaRPr>
          </a:p>
        </p:txBody>
      </p:sp>
      <p:sp>
        <p:nvSpPr>
          <p:cNvPr id="2053" name="TextBox 2052"/>
          <p:cNvSpPr txBox="1"/>
          <p:nvPr/>
        </p:nvSpPr>
        <p:spPr>
          <a:xfrm>
            <a:off x="6954386" y="3575772"/>
            <a:ext cx="114486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 smtClean="0">
                <a:solidFill>
                  <a:schemeClr val="bg1"/>
                </a:solidFill>
                <a:latin typeface="Montserrat" pitchFamily="2" charset="-52"/>
              </a:rPr>
              <a:t>помещение</a:t>
            </a:r>
            <a:endParaRPr lang="ru-RU" sz="1200" dirty="0">
              <a:solidFill>
                <a:schemeClr val="bg1"/>
              </a:solidFill>
              <a:latin typeface="Montserrat" pitchFamily="2" charset="-52"/>
            </a:endParaRPr>
          </a:p>
        </p:txBody>
      </p:sp>
      <p:sp>
        <p:nvSpPr>
          <p:cNvPr id="2054" name="TextBox 2053"/>
          <p:cNvSpPr txBox="1"/>
          <p:nvPr/>
        </p:nvSpPr>
        <p:spPr>
          <a:xfrm>
            <a:off x="6902773" y="3183463"/>
            <a:ext cx="123997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solidFill>
                  <a:schemeClr val="bg1"/>
                </a:solidFill>
                <a:latin typeface="Montserrat" pitchFamily="2" charset="-52"/>
              </a:rPr>
              <a:t>с</a:t>
            </a:r>
            <a:r>
              <a:rPr lang="ru-RU" sz="1200" dirty="0" smtClean="0">
                <a:solidFill>
                  <a:schemeClr val="bg1"/>
                </a:solidFill>
                <a:latin typeface="Montserrat" pitchFamily="2" charset="-52"/>
              </a:rPr>
              <a:t>отрудник</a:t>
            </a:r>
            <a:endParaRPr lang="ru-RU" sz="1200" dirty="0">
              <a:solidFill>
                <a:schemeClr val="bg1"/>
              </a:solidFill>
              <a:latin typeface="Montserrat" pitchFamily="2" charset="-52"/>
            </a:endParaRPr>
          </a:p>
        </p:txBody>
      </p:sp>
      <p:sp>
        <p:nvSpPr>
          <p:cNvPr id="2055" name="TextBox 2054"/>
          <p:cNvSpPr txBox="1"/>
          <p:nvPr/>
        </p:nvSpPr>
        <p:spPr>
          <a:xfrm>
            <a:off x="6975875" y="3981717"/>
            <a:ext cx="13681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>
                <a:solidFill>
                  <a:schemeClr val="bg1"/>
                </a:solidFill>
                <a:latin typeface="Montserrat" pitchFamily="2" charset="-52"/>
              </a:rPr>
              <a:t>материалы</a:t>
            </a:r>
            <a:endParaRPr lang="ru-RU" sz="1200" dirty="0">
              <a:solidFill>
                <a:schemeClr val="bg1"/>
              </a:solidFill>
              <a:latin typeface="Montserrat" pitchFamily="2" charset="-52"/>
            </a:endParaRPr>
          </a:p>
        </p:txBody>
      </p:sp>
      <p:sp>
        <p:nvSpPr>
          <p:cNvPr id="41" name="Freeform 41"/>
          <p:cNvSpPr>
            <a:spLocks noEditPoints="1"/>
          </p:cNvSpPr>
          <p:nvPr/>
        </p:nvSpPr>
        <p:spPr bwMode="auto">
          <a:xfrm>
            <a:off x="3112618" y="1783803"/>
            <a:ext cx="565150" cy="593725"/>
          </a:xfrm>
          <a:custGeom>
            <a:avLst/>
            <a:gdLst>
              <a:gd name="T0" fmla="*/ 1965 w 3201"/>
              <a:gd name="T1" fmla="*/ 3340 h 3363"/>
              <a:gd name="T2" fmla="*/ 3052 w 3201"/>
              <a:gd name="T3" fmla="*/ 2205 h 3363"/>
              <a:gd name="T4" fmla="*/ 148 w 3201"/>
              <a:gd name="T5" fmla="*/ 1747 h 3363"/>
              <a:gd name="T6" fmla="*/ 1965 w 3201"/>
              <a:gd name="T7" fmla="*/ 2595 h 3363"/>
              <a:gd name="T8" fmla="*/ 2189 w 3201"/>
              <a:gd name="T9" fmla="*/ 1187 h 3363"/>
              <a:gd name="T10" fmla="*/ 2251 w 3201"/>
              <a:gd name="T11" fmla="*/ 1350 h 3363"/>
              <a:gd name="T12" fmla="*/ 2050 w 3201"/>
              <a:gd name="T13" fmla="*/ 1258 h 3363"/>
              <a:gd name="T14" fmla="*/ 2165 w 3201"/>
              <a:gd name="T15" fmla="*/ 1182 h 3363"/>
              <a:gd name="T16" fmla="*/ 1962 w 3201"/>
              <a:gd name="T17" fmla="*/ 2219 h 3363"/>
              <a:gd name="T18" fmla="*/ 1809 w 3201"/>
              <a:gd name="T19" fmla="*/ 765 h 3363"/>
              <a:gd name="T20" fmla="*/ 1742 w 3201"/>
              <a:gd name="T21" fmla="*/ 781 h 3363"/>
              <a:gd name="T22" fmla="*/ 1561 w 3201"/>
              <a:gd name="T23" fmla="*/ 794 h 3363"/>
              <a:gd name="T24" fmla="*/ 1521 w 3201"/>
              <a:gd name="T25" fmla="*/ 886 h 3363"/>
              <a:gd name="T26" fmla="*/ 1572 w 3201"/>
              <a:gd name="T27" fmla="*/ 982 h 3363"/>
              <a:gd name="T28" fmla="*/ 1500 w 3201"/>
              <a:gd name="T29" fmla="*/ 1004 h 3363"/>
              <a:gd name="T30" fmla="*/ 1409 w 3201"/>
              <a:gd name="T31" fmla="*/ 946 h 3363"/>
              <a:gd name="T32" fmla="*/ 1375 w 3201"/>
              <a:gd name="T33" fmla="*/ 917 h 3363"/>
              <a:gd name="T34" fmla="*/ 1298 w 3201"/>
              <a:gd name="T35" fmla="*/ 952 h 3363"/>
              <a:gd name="T36" fmla="*/ 1358 w 3201"/>
              <a:gd name="T37" fmla="*/ 1018 h 3363"/>
              <a:gd name="T38" fmla="*/ 1313 w 3201"/>
              <a:gd name="T39" fmla="*/ 1058 h 3363"/>
              <a:gd name="T40" fmla="*/ 1366 w 3201"/>
              <a:gd name="T41" fmla="*/ 1089 h 3363"/>
              <a:gd name="T42" fmla="*/ 1444 w 3201"/>
              <a:gd name="T43" fmla="*/ 1061 h 3363"/>
              <a:gd name="T44" fmla="*/ 1623 w 3201"/>
              <a:gd name="T45" fmla="*/ 1065 h 3363"/>
              <a:gd name="T46" fmla="*/ 1704 w 3201"/>
              <a:gd name="T47" fmla="*/ 973 h 3363"/>
              <a:gd name="T48" fmla="*/ 1648 w 3201"/>
              <a:gd name="T49" fmla="*/ 868 h 3363"/>
              <a:gd name="T50" fmla="*/ 1709 w 3201"/>
              <a:gd name="T51" fmla="*/ 842 h 3363"/>
              <a:gd name="T52" fmla="*/ 1785 w 3201"/>
              <a:gd name="T53" fmla="*/ 888 h 3363"/>
              <a:gd name="T54" fmla="*/ 1820 w 3201"/>
              <a:gd name="T55" fmla="*/ 916 h 3363"/>
              <a:gd name="T56" fmla="*/ 1893 w 3201"/>
              <a:gd name="T57" fmla="*/ 879 h 3363"/>
              <a:gd name="T58" fmla="*/ 1845 w 3201"/>
              <a:gd name="T59" fmla="*/ 821 h 3363"/>
              <a:gd name="T60" fmla="*/ 1885 w 3201"/>
              <a:gd name="T61" fmla="*/ 791 h 3363"/>
              <a:gd name="T62" fmla="*/ 1850 w 3201"/>
              <a:gd name="T63" fmla="*/ 768 h 3363"/>
              <a:gd name="T64" fmla="*/ 1716 w 3201"/>
              <a:gd name="T65" fmla="*/ 621 h 3363"/>
              <a:gd name="T66" fmla="*/ 2020 w 3201"/>
              <a:gd name="T67" fmla="*/ 729 h 3363"/>
              <a:gd name="T68" fmla="*/ 2140 w 3201"/>
              <a:gd name="T69" fmla="*/ 909 h 3363"/>
              <a:gd name="T70" fmla="*/ 2057 w 3201"/>
              <a:gd name="T71" fmla="*/ 1093 h 3363"/>
              <a:gd name="T72" fmla="*/ 1777 w 3201"/>
              <a:gd name="T73" fmla="*/ 1220 h 3363"/>
              <a:gd name="T74" fmla="*/ 1428 w 3201"/>
              <a:gd name="T75" fmla="*/ 1220 h 3363"/>
              <a:gd name="T76" fmla="*/ 1147 w 3201"/>
              <a:gd name="T77" fmla="*/ 1093 h 3363"/>
              <a:gd name="T78" fmla="*/ 1062 w 3201"/>
              <a:gd name="T79" fmla="*/ 909 h 3363"/>
              <a:gd name="T80" fmla="*/ 1179 w 3201"/>
              <a:gd name="T81" fmla="*/ 729 h 3363"/>
              <a:gd name="T82" fmla="*/ 1482 w 3201"/>
              <a:gd name="T83" fmla="*/ 621 h 3363"/>
              <a:gd name="T84" fmla="*/ 1145 w 3201"/>
              <a:gd name="T85" fmla="*/ 586 h 3363"/>
              <a:gd name="T86" fmla="*/ 1050 w 3201"/>
              <a:gd name="T87" fmla="*/ 667 h 3363"/>
              <a:gd name="T88" fmla="*/ 855 w 3201"/>
              <a:gd name="T89" fmla="*/ 564 h 3363"/>
              <a:gd name="T90" fmla="*/ 1419 w 3201"/>
              <a:gd name="T91" fmla="*/ 273 h 3363"/>
              <a:gd name="T92" fmla="*/ 1253 w 3201"/>
              <a:gd name="T93" fmla="*/ 335 h 3363"/>
              <a:gd name="T94" fmla="*/ 1038 w 3201"/>
              <a:gd name="T95" fmla="*/ 294 h 3363"/>
              <a:gd name="T96" fmla="*/ 536 w 3201"/>
              <a:gd name="T97" fmla="*/ 618 h 3363"/>
              <a:gd name="T98" fmla="*/ 572 w 3201"/>
              <a:gd name="T99" fmla="*/ 746 h 3363"/>
              <a:gd name="T100" fmla="*/ 1768 w 3201"/>
              <a:gd name="T101" fmla="*/ 1569 h 3363"/>
              <a:gd name="T102" fmla="*/ 1927 w 3201"/>
              <a:gd name="T103" fmla="*/ 1515 h 3363"/>
              <a:gd name="T104" fmla="*/ 2142 w 3201"/>
              <a:gd name="T105" fmla="*/ 1555 h 3363"/>
              <a:gd name="T106" fmla="*/ 2643 w 3201"/>
              <a:gd name="T107" fmla="*/ 1229 h 3363"/>
              <a:gd name="T108" fmla="*/ 2607 w 3201"/>
              <a:gd name="T109" fmla="*/ 1102 h 3363"/>
              <a:gd name="T110" fmla="*/ 1419 w 3201"/>
              <a:gd name="T111" fmla="*/ 273 h 3363"/>
              <a:gd name="T112" fmla="*/ 3198 w 3201"/>
              <a:gd name="T113" fmla="*/ 1136 h 3363"/>
              <a:gd name="T114" fmla="*/ 2019 w 3201"/>
              <a:gd name="T115" fmla="*/ 1846 h 3363"/>
              <a:gd name="T116" fmla="*/ 10 w 3201"/>
              <a:gd name="T117" fmla="*/ 723 h 3363"/>
              <a:gd name="T118" fmla="*/ 1166 w 3201"/>
              <a:gd name="T119" fmla="*/ 11 h 33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3201" h="3363">
                <a:moveTo>
                  <a:pt x="148" y="2119"/>
                </a:moveTo>
                <a:lnTo>
                  <a:pt x="2002" y="3190"/>
                </a:lnTo>
                <a:lnTo>
                  <a:pt x="3048" y="2582"/>
                </a:lnTo>
                <a:lnTo>
                  <a:pt x="3197" y="2668"/>
                </a:lnTo>
                <a:lnTo>
                  <a:pt x="2003" y="3363"/>
                </a:lnTo>
                <a:lnTo>
                  <a:pt x="1965" y="3340"/>
                </a:lnTo>
                <a:lnTo>
                  <a:pt x="1854" y="3277"/>
                </a:lnTo>
                <a:lnTo>
                  <a:pt x="0" y="2205"/>
                </a:lnTo>
                <a:lnTo>
                  <a:pt x="148" y="2119"/>
                </a:lnTo>
                <a:close/>
                <a:moveTo>
                  <a:pt x="148" y="1747"/>
                </a:moveTo>
                <a:lnTo>
                  <a:pt x="2001" y="2816"/>
                </a:lnTo>
                <a:lnTo>
                  <a:pt x="3052" y="2205"/>
                </a:lnTo>
                <a:lnTo>
                  <a:pt x="3201" y="2291"/>
                </a:lnTo>
                <a:lnTo>
                  <a:pt x="2001" y="2987"/>
                </a:lnTo>
                <a:lnTo>
                  <a:pt x="1962" y="2965"/>
                </a:lnTo>
                <a:lnTo>
                  <a:pt x="1851" y="2902"/>
                </a:lnTo>
                <a:lnTo>
                  <a:pt x="0" y="1833"/>
                </a:lnTo>
                <a:lnTo>
                  <a:pt x="148" y="1747"/>
                </a:lnTo>
                <a:close/>
                <a:moveTo>
                  <a:pt x="148" y="1374"/>
                </a:moveTo>
                <a:lnTo>
                  <a:pt x="2002" y="2444"/>
                </a:lnTo>
                <a:lnTo>
                  <a:pt x="3048" y="1836"/>
                </a:lnTo>
                <a:lnTo>
                  <a:pt x="3197" y="1922"/>
                </a:lnTo>
                <a:lnTo>
                  <a:pt x="2003" y="2616"/>
                </a:lnTo>
                <a:lnTo>
                  <a:pt x="1965" y="2595"/>
                </a:lnTo>
                <a:lnTo>
                  <a:pt x="1854" y="2530"/>
                </a:lnTo>
                <a:lnTo>
                  <a:pt x="0" y="1460"/>
                </a:lnTo>
                <a:lnTo>
                  <a:pt x="148" y="1374"/>
                </a:lnTo>
                <a:close/>
                <a:moveTo>
                  <a:pt x="2165" y="1182"/>
                </a:moveTo>
                <a:lnTo>
                  <a:pt x="2178" y="1183"/>
                </a:lnTo>
                <a:lnTo>
                  <a:pt x="2189" y="1187"/>
                </a:lnTo>
                <a:lnTo>
                  <a:pt x="2337" y="1273"/>
                </a:lnTo>
                <a:lnTo>
                  <a:pt x="2344" y="1280"/>
                </a:lnTo>
                <a:lnTo>
                  <a:pt x="2346" y="1287"/>
                </a:lnTo>
                <a:lnTo>
                  <a:pt x="2343" y="1295"/>
                </a:lnTo>
                <a:lnTo>
                  <a:pt x="2336" y="1301"/>
                </a:lnTo>
                <a:lnTo>
                  <a:pt x="2251" y="1350"/>
                </a:lnTo>
                <a:lnTo>
                  <a:pt x="2241" y="1354"/>
                </a:lnTo>
                <a:lnTo>
                  <a:pt x="2229" y="1355"/>
                </a:lnTo>
                <a:lnTo>
                  <a:pt x="2215" y="1354"/>
                </a:lnTo>
                <a:lnTo>
                  <a:pt x="2205" y="1350"/>
                </a:lnTo>
                <a:lnTo>
                  <a:pt x="2057" y="1264"/>
                </a:lnTo>
                <a:lnTo>
                  <a:pt x="2050" y="1258"/>
                </a:lnTo>
                <a:lnTo>
                  <a:pt x="2047" y="1251"/>
                </a:lnTo>
                <a:lnTo>
                  <a:pt x="2050" y="1244"/>
                </a:lnTo>
                <a:lnTo>
                  <a:pt x="2057" y="1237"/>
                </a:lnTo>
                <a:lnTo>
                  <a:pt x="2142" y="1187"/>
                </a:lnTo>
                <a:lnTo>
                  <a:pt x="2152" y="1183"/>
                </a:lnTo>
                <a:lnTo>
                  <a:pt x="2165" y="1182"/>
                </a:lnTo>
                <a:close/>
                <a:moveTo>
                  <a:pt x="148" y="1000"/>
                </a:moveTo>
                <a:lnTo>
                  <a:pt x="2001" y="2069"/>
                </a:lnTo>
                <a:lnTo>
                  <a:pt x="3052" y="1460"/>
                </a:lnTo>
                <a:lnTo>
                  <a:pt x="3201" y="1545"/>
                </a:lnTo>
                <a:lnTo>
                  <a:pt x="2001" y="2242"/>
                </a:lnTo>
                <a:lnTo>
                  <a:pt x="1962" y="2219"/>
                </a:lnTo>
                <a:lnTo>
                  <a:pt x="1851" y="2156"/>
                </a:lnTo>
                <a:lnTo>
                  <a:pt x="0" y="1086"/>
                </a:lnTo>
                <a:lnTo>
                  <a:pt x="148" y="1000"/>
                </a:lnTo>
                <a:close/>
                <a:moveTo>
                  <a:pt x="1828" y="758"/>
                </a:moveTo>
                <a:lnTo>
                  <a:pt x="1819" y="760"/>
                </a:lnTo>
                <a:lnTo>
                  <a:pt x="1809" y="765"/>
                </a:lnTo>
                <a:lnTo>
                  <a:pt x="1789" y="776"/>
                </a:lnTo>
                <a:lnTo>
                  <a:pt x="1778" y="782"/>
                </a:lnTo>
                <a:lnTo>
                  <a:pt x="1771" y="786"/>
                </a:lnTo>
                <a:lnTo>
                  <a:pt x="1764" y="787"/>
                </a:lnTo>
                <a:lnTo>
                  <a:pt x="1755" y="785"/>
                </a:lnTo>
                <a:lnTo>
                  <a:pt x="1742" y="781"/>
                </a:lnTo>
                <a:lnTo>
                  <a:pt x="1710" y="774"/>
                </a:lnTo>
                <a:lnTo>
                  <a:pt x="1678" y="771"/>
                </a:lnTo>
                <a:lnTo>
                  <a:pt x="1648" y="770"/>
                </a:lnTo>
                <a:lnTo>
                  <a:pt x="1617" y="774"/>
                </a:lnTo>
                <a:lnTo>
                  <a:pt x="1588" y="782"/>
                </a:lnTo>
                <a:lnTo>
                  <a:pt x="1561" y="794"/>
                </a:lnTo>
                <a:lnTo>
                  <a:pt x="1540" y="807"/>
                </a:lnTo>
                <a:lnTo>
                  <a:pt x="1526" y="821"/>
                </a:lnTo>
                <a:lnTo>
                  <a:pt x="1517" y="836"/>
                </a:lnTo>
                <a:lnTo>
                  <a:pt x="1513" y="852"/>
                </a:lnTo>
                <a:lnTo>
                  <a:pt x="1514" y="868"/>
                </a:lnTo>
                <a:lnTo>
                  <a:pt x="1521" y="886"/>
                </a:lnTo>
                <a:lnTo>
                  <a:pt x="1533" y="906"/>
                </a:lnTo>
                <a:lnTo>
                  <a:pt x="1547" y="927"/>
                </a:lnTo>
                <a:lnTo>
                  <a:pt x="1562" y="947"/>
                </a:lnTo>
                <a:lnTo>
                  <a:pt x="1569" y="959"/>
                </a:lnTo>
                <a:lnTo>
                  <a:pt x="1573" y="972"/>
                </a:lnTo>
                <a:lnTo>
                  <a:pt x="1572" y="982"/>
                </a:lnTo>
                <a:lnTo>
                  <a:pt x="1567" y="990"/>
                </a:lnTo>
                <a:lnTo>
                  <a:pt x="1558" y="997"/>
                </a:lnTo>
                <a:lnTo>
                  <a:pt x="1546" y="1002"/>
                </a:lnTo>
                <a:lnTo>
                  <a:pt x="1533" y="1005"/>
                </a:lnTo>
                <a:lnTo>
                  <a:pt x="1517" y="1006"/>
                </a:lnTo>
                <a:lnTo>
                  <a:pt x="1500" y="1004"/>
                </a:lnTo>
                <a:lnTo>
                  <a:pt x="1478" y="997"/>
                </a:lnTo>
                <a:lnTo>
                  <a:pt x="1458" y="988"/>
                </a:lnTo>
                <a:lnTo>
                  <a:pt x="1452" y="985"/>
                </a:lnTo>
                <a:lnTo>
                  <a:pt x="1446" y="981"/>
                </a:lnTo>
                <a:lnTo>
                  <a:pt x="1425" y="965"/>
                </a:lnTo>
                <a:lnTo>
                  <a:pt x="1409" y="946"/>
                </a:lnTo>
                <a:lnTo>
                  <a:pt x="1396" y="927"/>
                </a:lnTo>
                <a:lnTo>
                  <a:pt x="1393" y="923"/>
                </a:lnTo>
                <a:lnTo>
                  <a:pt x="1391" y="920"/>
                </a:lnTo>
                <a:lnTo>
                  <a:pt x="1389" y="917"/>
                </a:lnTo>
                <a:lnTo>
                  <a:pt x="1382" y="916"/>
                </a:lnTo>
                <a:lnTo>
                  <a:pt x="1375" y="917"/>
                </a:lnTo>
                <a:lnTo>
                  <a:pt x="1365" y="920"/>
                </a:lnTo>
                <a:lnTo>
                  <a:pt x="1317" y="935"/>
                </a:lnTo>
                <a:lnTo>
                  <a:pt x="1306" y="939"/>
                </a:lnTo>
                <a:lnTo>
                  <a:pt x="1300" y="943"/>
                </a:lnTo>
                <a:lnTo>
                  <a:pt x="1297" y="947"/>
                </a:lnTo>
                <a:lnTo>
                  <a:pt x="1298" y="952"/>
                </a:lnTo>
                <a:lnTo>
                  <a:pt x="1302" y="959"/>
                </a:lnTo>
                <a:lnTo>
                  <a:pt x="1314" y="977"/>
                </a:lnTo>
                <a:lnTo>
                  <a:pt x="1329" y="992"/>
                </a:lnTo>
                <a:lnTo>
                  <a:pt x="1348" y="1007"/>
                </a:lnTo>
                <a:lnTo>
                  <a:pt x="1355" y="1014"/>
                </a:lnTo>
                <a:lnTo>
                  <a:pt x="1358" y="1018"/>
                </a:lnTo>
                <a:lnTo>
                  <a:pt x="1357" y="1021"/>
                </a:lnTo>
                <a:lnTo>
                  <a:pt x="1353" y="1025"/>
                </a:lnTo>
                <a:lnTo>
                  <a:pt x="1344" y="1031"/>
                </a:lnTo>
                <a:lnTo>
                  <a:pt x="1320" y="1045"/>
                </a:lnTo>
                <a:lnTo>
                  <a:pt x="1313" y="1051"/>
                </a:lnTo>
                <a:lnTo>
                  <a:pt x="1313" y="1058"/>
                </a:lnTo>
                <a:lnTo>
                  <a:pt x="1319" y="1064"/>
                </a:lnTo>
                <a:lnTo>
                  <a:pt x="1324" y="1067"/>
                </a:lnTo>
                <a:lnTo>
                  <a:pt x="1329" y="1070"/>
                </a:lnTo>
                <a:lnTo>
                  <a:pt x="1334" y="1073"/>
                </a:lnTo>
                <a:lnTo>
                  <a:pt x="1356" y="1085"/>
                </a:lnTo>
                <a:lnTo>
                  <a:pt x="1366" y="1089"/>
                </a:lnTo>
                <a:lnTo>
                  <a:pt x="1376" y="1089"/>
                </a:lnTo>
                <a:lnTo>
                  <a:pt x="1387" y="1085"/>
                </a:lnTo>
                <a:lnTo>
                  <a:pt x="1404" y="1076"/>
                </a:lnTo>
                <a:lnTo>
                  <a:pt x="1420" y="1066"/>
                </a:lnTo>
                <a:lnTo>
                  <a:pt x="1432" y="1062"/>
                </a:lnTo>
                <a:lnTo>
                  <a:pt x="1444" y="1061"/>
                </a:lnTo>
                <a:lnTo>
                  <a:pt x="1456" y="1064"/>
                </a:lnTo>
                <a:lnTo>
                  <a:pt x="1490" y="1072"/>
                </a:lnTo>
                <a:lnTo>
                  <a:pt x="1525" y="1076"/>
                </a:lnTo>
                <a:lnTo>
                  <a:pt x="1562" y="1076"/>
                </a:lnTo>
                <a:lnTo>
                  <a:pt x="1593" y="1073"/>
                </a:lnTo>
                <a:lnTo>
                  <a:pt x="1623" y="1065"/>
                </a:lnTo>
                <a:lnTo>
                  <a:pt x="1649" y="1055"/>
                </a:lnTo>
                <a:lnTo>
                  <a:pt x="1670" y="1042"/>
                </a:lnTo>
                <a:lnTo>
                  <a:pt x="1686" y="1027"/>
                </a:lnTo>
                <a:lnTo>
                  <a:pt x="1698" y="1011"/>
                </a:lnTo>
                <a:lnTo>
                  <a:pt x="1704" y="992"/>
                </a:lnTo>
                <a:lnTo>
                  <a:pt x="1704" y="973"/>
                </a:lnTo>
                <a:lnTo>
                  <a:pt x="1698" y="953"/>
                </a:lnTo>
                <a:lnTo>
                  <a:pt x="1687" y="936"/>
                </a:lnTo>
                <a:lnTo>
                  <a:pt x="1675" y="917"/>
                </a:lnTo>
                <a:lnTo>
                  <a:pt x="1663" y="900"/>
                </a:lnTo>
                <a:lnTo>
                  <a:pt x="1653" y="885"/>
                </a:lnTo>
                <a:lnTo>
                  <a:pt x="1648" y="868"/>
                </a:lnTo>
                <a:lnTo>
                  <a:pt x="1648" y="858"/>
                </a:lnTo>
                <a:lnTo>
                  <a:pt x="1654" y="850"/>
                </a:lnTo>
                <a:lnTo>
                  <a:pt x="1663" y="844"/>
                </a:lnTo>
                <a:lnTo>
                  <a:pt x="1676" y="840"/>
                </a:lnTo>
                <a:lnTo>
                  <a:pt x="1692" y="839"/>
                </a:lnTo>
                <a:lnTo>
                  <a:pt x="1709" y="842"/>
                </a:lnTo>
                <a:lnTo>
                  <a:pt x="1722" y="846"/>
                </a:lnTo>
                <a:lnTo>
                  <a:pt x="1734" y="851"/>
                </a:lnTo>
                <a:lnTo>
                  <a:pt x="1740" y="853"/>
                </a:lnTo>
                <a:lnTo>
                  <a:pt x="1744" y="856"/>
                </a:lnTo>
                <a:lnTo>
                  <a:pt x="1766" y="871"/>
                </a:lnTo>
                <a:lnTo>
                  <a:pt x="1785" y="888"/>
                </a:lnTo>
                <a:lnTo>
                  <a:pt x="1800" y="907"/>
                </a:lnTo>
                <a:lnTo>
                  <a:pt x="1802" y="910"/>
                </a:lnTo>
                <a:lnTo>
                  <a:pt x="1805" y="913"/>
                </a:lnTo>
                <a:lnTo>
                  <a:pt x="1807" y="915"/>
                </a:lnTo>
                <a:lnTo>
                  <a:pt x="1812" y="916"/>
                </a:lnTo>
                <a:lnTo>
                  <a:pt x="1820" y="916"/>
                </a:lnTo>
                <a:lnTo>
                  <a:pt x="1830" y="913"/>
                </a:lnTo>
                <a:lnTo>
                  <a:pt x="1857" y="905"/>
                </a:lnTo>
                <a:lnTo>
                  <a:pt x="1884" y="897"/>
                </a:lnTo>
                <a:lnTo>
                  <a:pt x="1893" y="892"/>
                </a:lnTo>
                <a:lnTo>
                  <a:pt x="1896" y="886"/>
                </a:lnTo>
                <a:lnTo>
                  <a:pt x="1893" y="879"/>
                </a:lnTo>
                <a:lnTo>
                  <a:pt x="1878" y="858"/>
                </a:lnTo>
                <a:lnTo>
                  <a:pt x="1857" y="840"/>
                </a:lnTo>
                <a:lnTo>
                  <a:pt x="1849" y="834"/>
                </a:lnTo>
                <a:lnTo>
                  <a:pt x="1844" y="828"/>
                </a:lnTo>
                <a:lnTo>
                  <a:pt x="1843" y="824"/>
                </a:lnTo>
                <a:lnTo>
                  <a:pt x="1845" y="821"/>
                </a:lnTo>
                <a:lnTo>
                  <a:pt x="1851" y="817"/>
                </a:lnTo>
                <a:lnTo>
                  <a:pt x="1861" y="811"/>
                </a:lnTo>
                <a:lnTo>
                  <a:pt x="1873" y="804"/>
                </a:lnTo>
                <a:lnTo>
                  <a:pt x="1881" y="799"/>
                </a:lnTo>
                <a:lnTo>
                  <a:pt x="1885" y="795"/>
                </a:lnTo>
                <a:lnTo>
                  <a:pt x="1885" y="791"/>
                </a:lnTo>
                <a:lnTo>
                  <a:pt x="1881" y="786"/>
                </a:lnTo>
                <a:lnTo>
                  <a:pt x="1873" y="780"/>
                </a:lnTo>
                <a:lnTo>
                  <a:pt x="1860" y="773"/>
                </a:lnTo>
                <a:lnTo>
                  <a:pt x="1857" y="771"/>
                </a:lnTo>
                <a:lnTo>
                  <a:pt x="1854" y="769"/>
                </a:lnTo>
                <a:lnTo>
                  <a:pt x="1850" y="768"/>
                </a:lnTo>
                <a:lnTo>
                  <a:pt x="1846" y="765"/>
                </a:lnTo>
                <a:lnTo>
                  <a:pt x="1836" y="760"/>
                </a:lnTo>
                <a:lnTo>
                  <a:pt x="1828" y="758"/>
                </a:lnTo>
                <a:close/>
                <a:moveTo>
                  <a:pt x="1598" y="613"/>
                </a:moveTo>
                <a:lnTo>
                  <a:pt x="1658" y="615"/>
                </a:lnTo>
                <a:lnTo>
                  <a:pt x="1716" y="621"/>
                </a:lnTo>
                <a:lnTo>
                  <a:pt x="1773" y="630"/>
                </a:lnTo>
                <a:lnTo>
                  <a:pt x="1830" y="642"/>
                </a:lnTo>
                <a:lnTo>
                  <a:pt x="1883" y="660"/>
                </a:lnTo>
                <a:lnTo>
                  <a:pt x="1934" y="680"/>
                </a:lnTo>
                <a:lnTo>
                  <a:pt x="1981" y="705"/>
                </a:lnTo>
                <a:lnTo>
                  <a:pt x="2020" y="729"/>
                </a:lnTo>
                <a:lnTo>
                  <a:pt x="2054" y="757"/>
                </a:lnTo>
                <a:lnTo>
                  <a:pt x="2082" y="786"/>
                </a:lnTo>
                <a:lnTo>
                  <a:pt x="2105" y="815"/>
                </a:lnTo>
                <a:lnTo>
                  <a:pt x="2122" y="846"/>
                </a:lnTo>
                <a:lnTo>
                  <a:pt x="2134" y="878"/>
                </a:lnTo>
                <a:lnTo>
                  <a:pt x="2140" y="909"/>
                </a:lnTo>
                <a:lnTo>
                  <a:pt x="2140" y="941"/>
                </a:lnTo>
                <a:lnTo>
                  <a:pt x="2135" y="973"/>
                </a:lnTo>
                <a:lnTo>
                  <a:pt x="2123" y="1004"/>
                </a:lnTo>
                <a:lnTo>
                  <a:pt x="2107" y="1035"/>
                </a:lnTo>
                <a:lnTo>
                  <a:pt x="2084" y="1065"/>
                </a:lnTo>
                <a:lnTo>
                  <a:pt x="2057" y="1093"/>
                </a:lnTo>
                <a:lnTo>
                  <a:pt x="2023" y="1121"/>
                </a:lnTo>
                <a:lnTo>
                  <a:pt x="1983" y="1146"/>
                </a:lnTo>
                <a:lnTo>
                  <a:pt x="1937" y="1170"/>
                </a:lnTo>
                <a:lnTo>
                  <a:pt x="1886" y="1191"/>
                </a:lnTo>
                <a:lnTo>
                  <a:pt x="1833" y="1208"/>
                </a:lnTo>
                <a:lnTo>
                  <a:pt x="1777" y="1220"/>
                </a:lnTo>
                <a:lnTo>
                  <a:pt x="1720" y="1229"/>
                </a:lnTo>
                <a:lnTo>
                  <a:pt x="1662" y="1236"/>
                </a:lnTo>
                <a:lnTo>
                  <a:pt x="1602" y="1238"/>
                </a:lnTo>
                <a:lnTo>
                  <a:pt x="1543" y="1236"/>
                </a:lnTo>
                <a:lnTo>
                  <a:pt x="1485" y="1229"/>
                </a:lnTo>
                <a:lnTo>
                  <a:pt x="1428" y="1220"/>
                </a:lnTo>
                <a:lnTo>
                  <a:pt x="1372" y="1208"/>
                </a:lnTo>
                <a:lnTo>
                  <a:pt x="1319" y="1191"/>
                </a:lnTo>
                <a:lnTo>
                  <a:pt x="1268" y="1170"/>
                </a:lnTo>
                <a:lnTo>
                  <a:pt x="1221" y="1146"/>
                </a:lnTo>
                <a:lnTo>
                  <a:pt x="1181" y="1121"/>
                </a:lnTo>
                <a:lnTo>
                  <a:pt x="1147" y="1093"/>
                </a:lnTo>
                <a:lnTo>
                  <a:pt x="1119" y="1065"/>
                </a:lnTo>
                <a:lnTo>
                  <a:pt x="1096" y="1035"/>
                </a:lnTo>
                <a:lnTo>
                  <a:pt x="1080" y="1004"/>
                </a:lnTo>
                <a:lnTo>
                  <a:pt x="1067" y="973"/>
                </a:lnTo>
                <a:lnTo>
                  <a:pt x="1062" y="941"/>
                </a:lnTo>
                <a:lnTo>
                  <a:pt x="1062" y="909"/>
                </a:lnTo>
                <a:lnTo>
                  <a:pt x="1067" y="878"/>
                </a:lnTo>
                <a:lnTo>
                  <a:pt x="1079" y="846"/>
                </a:lnTo>
                <a:lnTo>
                  <a:pt x="1095" y="815"/>
                </a:lnTo>
                <a:lnTo>
                  <a:pt x="1117" y="786"/>
                </a:lnTo>
                <a:lnTo>
                  <a:pt x="1145" y="757"/>
                </a:lnTo>
                <a:lnTo>
                  <a:pt x="1179" y="729"/>
                </a:lnTo>
                <a:lnTo>
                  <a:pt x="1218" y="705"/>
                </a:lnTo>
                <a:lnTo>
                  <a:pt x="1265" y="680"/>
                </a:lnTo>
                <a:lnTo>
                  <a:pt x="1315" y="660"/>
                </a:lnTo>
                <a:lnTo>
                  <a:pt x="1368" y="642"/>
                </a:lnTo>
                <a:lnTo>
                  <a:pt x="1424" y="630"/>
                </a:lnTo>
                <a:lnTo>
                  <a:pt x="1482" y="621"/>
                </a:lnTo>
                <a:lnTo>
                  <a:pt x="1540" y="615"/>
                </a:lnTo>
                <a:lnTo>
                  <a:pt x="1598" y="613"/>
                </a:lnTo>
                <a:close/>
                <a:moveTo>
                  <a:pt x="974" y="495"/>
                </a:moveTo>
                <a:lnTo>
                  <a:pt x="986" y="496"/>
                </a:lnTo>
                <a:lnTo>
                  <a:pt x="998" y="500"/>
                </a:lnTo>
                <a:lnTo>
                  <a:pt x="1145" y="586"/>
                </a:lnTo>
                <a:lnTo>
                  <a:pt x="1153" y="592"/>
                </a:lnTo>
                <a:lnTo>
                  <a:pt x="1155" y="599"/>
                </a:lnTo>
                <a:lnTo>
                  <a:pt x="1153" y="607"/>
                </a:lnTo>
                <a:lnTo>
                  <a:pt x="1145" y="614"/>
                </a:lnTo>
                <a:lnTo>
                  <a:pt x="1061" y="663"/>
                </a:lnTo>
                <a:lnTo>
                  <a:pt x="1050" y="667"/>
                </a:lnTo>
                <a:lnTo>
                  <a:pt x="1038" y="668"/>
                </a:lnTo>
                <a:lnTo>
                  <a:pt x="1025" y="667"/>
                </a:lnTo>
                <a:lnTo>
                  <a:pt x="1014" y="663"/>
                </a:lnTo>
                <a:lnTo>
                  <a:pt x="866" y="577"/>
                </a:lnTo>
                <a:lnTo>
                  <a:pt x="859" y="571"/>
                </a:lnTo>
                <a:lnTo>
                  <a:pt x="855" y="564"/>
                </a:lnTo>
                <a:lnTo>
                  <a:pt x="859" y="555"/>
                </a:lnTo>
                <a:lnTo>
                  <a:pt x="866" y="549"/>
                </a:lnTo>
                <a:lnTo>
                  <a:pt x="951" y="500"/>
                </a:lnTo>
                <a:lnTo>
                  <a:pt x="962" y="496"/>
                </a:lnTo>
                <a:lnTo>
                  <a:pt x="974" y="495"/>
                </a:lnTo>
                <a:close/>
                <a:moveTo>
                  <a:pt x="1419" y="273"/>
                </a:moveTo>
                <a:lnTo>
                  <a:pt x="1406" y="284"/>
                </a:lnTo>
                <a:lnTo>
                  <a:pt x="1391" y="294"/>
                </a:lnTo>
                <a:lnTo>
                  <a:pt x="1359" y="309"/>
                </a:lnTo>
                <a:lnTo>
                  <a:pt x="1325" y="321"/>
                </a:lnTo>
                <a:lnTo>
                  <a:pt x="1289" y="329"/>
                </a:lnTo>
                <a:lnTo>
                  <a:pt x="1253" y="335"/>
                </a:lnTo>
                <a:lnTo>
                  <a:pt x="1214" y="337"/>
                </a:lnTo>
                <a:lnTo>
                  <a:pt x="1176" y="335"/>
                </a:lnTo>
                <a:lnTo>
                  <a:pt x="1138" y="329"/>
                </a:lnTo>
                <a:lnTo>
                  <a:pt x="1102" y="321"/>
                </a:lnTo>
                <a:lnTo>
                  <a:pt x="1068" y="309"/>
                </a:lnTo>
                <a:lnTo>
                  <a:pt x="1038" y="294"/>
                </a:lnTo>
                <a:lnTo>
                  <a:pt x="1022" y="284"/>
                </a:lnTo>
                <a:lnTo>
                  <a:pt x="1009" y="274"/>
                </a:lnTo>
                <a:lnTo>
                  <a:pt x="476" y="584"/>
                </a:lnTo>
                <a:lnTo>
                  <a:pt x="493" y="591"/>
                </a:lnTo>
                <a:lnTo>
                  <a:pt x="510" y="600"/>
                </a:lnTo>
                <a:lnTo>
                  <a:pt x="536" y="618"/>
                </a:lnTo>
                <a:lnTo>
                  <a:pt x="557" y="637"/>
                </a:lnTo>
                <a:lnTo>
                  <a:pt x="571" y="659"/>
                </a:lnTo>
                <a:lnTo>
                  <a:pt x="580" y="680"/>
                </a:lnTo>
                <a:lnTo>
                  <a:pt x="583" y="702"/>
                </a:lnTo>
                <a:lnTo>
                  <a:pt x="580" y="724"/>
                </a:lnTo>
                <a:lnTo>
                  <a:pt x="572" y="746"/>
                </a:lnTo>
                <a:lnTo>
                  <a:pt x="558" y="767"/>
                </a:lnTo>
                <a:lnTo>
                  <a:pt x="537" y="787"/>
                </a:lnTo>
                <a:lnTo>
                  <a:pt x="511" y="804"/>
                </a:lnTo>
                <a:lnTo>
                  <a:pt x="494" y="813"/>
                </a:lnTo>
                <a:lnTo>
                  <a:pt x="476" y="821"/>
                </a:lnTo>
                <a:lnTo>
                  <a:pt x="1768" y="1569"/>
                </a:lnTo>
                <a:lnTo>
                  <a:pt x="1778" y="1562"/>
                </a:lnTo>
                <a:lnTo>
                  <a:pt x="1789" y="1555"/>
                </a:lnTo>
                <a:lnTo>
                  <a:pt x="1819" y="1539"/>
                </a:lnTo>
                <a:lnTo>
                  <a:pt x="1853" y="1528"/>
                </a:lnTo>
                <a:lnTo>
                  <a:pt x="1889" y="1520"/>
                </a:lnTo>
                <a:lnTo>
                  <a:pt x="1927" y="1515"/>
                </a:lnTo>
                <a:lnTo>
                  <a:pt x="1965" y="1513"/>
                </a:lnTo>
                <a:lnTo>
                  <a:pt x="2003" y="1515"/>
                </a:lnTo>
                <a:lnTo>
                  <a:pt x="2040" y="1520"/>
                </a:lnTo>
                <a:lnTo>
                  <a:pt x="2076" y="1528"/>
                </a:lnTo>
                <a:lnTo>
                  <a:pt x="2110" y="1539"/>
                </a:lnTo>
                <a:lnTo>
                  <a:pt x="2142" y="1555"/>
                </a:lnTo>
                <a:lnTo>
                  <a:pt x="2162" y="1568"/>
                </a:lnTo>
                <a:lnTo>
                  <a:pt x="2180" y="1583"/>
                </a:lnTo>
                <a:lnTo>
                  <a:pt x="2719" y="1269"/>
                </a:lnTo>
                <a:lnTo>
                  <a:pt x="2693" y="1259"/>
                </a:lnTo>
                <a:lnTo>
                  <a:pt x="2670" y="1247"/>
                </a:lnTo>
                <a:lnTo>
                  <a:pt x="2643" y="1229"/>
                </a:lnTo>
                <a:lnTo>
                  <a:pt x="2623" y="1210"/>
                </a:lnTo>
                <a:lnTo>
                  <a:pt x="2607" y="1190"/>
                </a:lnTo>
                <a:lnTo>
                  <a:pt x="2598" y="1168"/>
                </a:lnTo>
                <a:lnTo>
                  <a:pt x="2595" y="1146"/>
                </a:lnTo>
                <a:lnTo>
                  <a:pt x="2598" y="1123"/>
                </a:lnTo>
                <a:lnTo>
                  <a:pt x="2607" y="1102"/>
                </a:lnTo>
                <a:lnTo>
                  <a:pt x="2622" y="1081"/>
                </a:lnTo>
                <a:lnTo>
                  <a:pt x="2642" y="1062"/>
                </a:lnTo>
                <a:lnTo>
                  <a:pt x="2668" y="1043"/>
                </a:lnTo>
                <a:lnTo>
                  <a:pt x="2691" y="1032"/>
                </a:lnTo>
                <a:lnTo>
                  <a:pt x="2716" y="1022"/>
                </a:lnTo>
                <a:lnTo>
                  <a:pt x="1419" y="273"/>
                </a:lnTo>
                <a:close/>
                <a:moveTo>
                  <a:pt x="1224" y="0"/>
                </a:moveTo>
                <a:lnTo>
                  <a:pt x="1244" y="4"/>
                </a:lnTo>
                <a:lnTo>
                  <a:pt x="1262" y="11"/>
                </a:lnTo>
                <a:lnTo>
                  <a:pt x="3180" y="1119"/>
                </a:lnTo>
                <a:lnTo>
                  <a:pt x="3192" y="1127"/>
                </a:lnTo>
                <a:lnTo>
                  <a:pt x="3198" y="1136"/>
                </a:lnTo>
                <a:lnTo>
                  <a:pt x="3201" y="1147"/>
                </a:lnTo>
                <a:lnTo>
                  <a:pt x="3198" y="1157"/>
                </a:lnTo>
                <a:lnTo>
                  <a:pt x="3192" y="1166"/>
                </a:lnTo>
                <a:lnTo>
                  <a:pt x="3181" y="1174"/>
                </a:lnTo>
                <a:lnTo>
                  <a:pt x="2036" y="1839"/>
                </a:lnTo>
                <a:lnTo>
                  <a:pt x="2019" y="1846"/>
                </a:lnTo>
                <a:lnTo>
                  <a:pt x="2000" y="1850"/>
                </a:lnTo>
                <a:lnTo>
                  <a:pt x="1978" y="1850"/>
                </a:lnTo>
                <a:lnTo>
                  <a:pt x="1959" y="1846"/>
                </a:lnTo>
                <a:lnTo>
                  <a:pt x="1941" y="1839"/>
                </a:lnTo>
                <a:lnTo>
                  <a:pt x="21" y="731"/>
                </a:lnTo>
                <a:lnTo>
                  <a:pt x="10" y="723"/>
                </a:lnTo>
                <a:lnTo>
                  <a:pt x="4" y="714"/>
                </a:lnTo>
                <a:lnTo>
                  <a:pt x="2" y="704"/>
                </a:lnTo>
                <a:lnTo>
                  <a:pt x="4" y="693"/>
                </a:lnTo>
                <a:lnTo>
                  <a:pt x="10" y="684"/>
                </a:lnTo>
                <a:lnTo>
                  <a:pt x="21" y="676"/>
                </a:lnTo>
                <a:lnTo>
                  <a:pt x="1166" y="11"/>
                </a:lnTo>
                <a:lnTo>
                  <a:pt x="1183" y="4"/>
                </a:lnTo>
                <a:lnTo>
                  <a:pt x="1203" y="0"/>
                </a:lnTo>
                <a:lnTo>
                  <a:pt x="1224" y="0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42" name="Group 1159"/>
          <p:cNvGrpSpPr/>
          <p:nvPr/>
        </p:nvGrpSpPr>
        <p:grpSpPr>
          <a:xfrm>
            <a:off x="6703430" y="3260149"/>
            <a:ext cx="194467" cy="223516"/>
            <a:chOff x="3446463" y="1995488"/>
            <a:chExt cx="382588" cy="439738"/>
          </a:xfrm>
          <a:solidFill>
            <a:schemeClr val="bg1"/>
          </a:solidFill>
        </p:grpSpPr>
        <p:sp>
          <p:nvSpPr>
            <p:cNvPr id="43" name="Freeform 505"/>
            <p:cNvSpPr>
              <a:spLocks/>
            </p:cNvSpPr>
            <p:nvPr/>
          </p:nvSpPr>
          <p:spPr bwMode="auto">
            <a:xfrm>
              <a:off x="3446463" y="2259013"/>
              <a:ext cx="382588" cy="176213"/>
            </a:xfrm>
            <a:custGeom>
              <a:avLst/>
              <a:gdLst>
                <a:gd name="T0" fmla="*/ 1009 w 2410"/>
                <a:gd name="T1" fmla="*/ 717 h 1112"/>
                <a:gd name="T2" fmla="*/ 1142 w 2410"/>
                <a:gd name="T3" fmla="*/ 526 h 1112"/>
                <a:gd name="T4" fmla="*/ 1093 w 2410"/>
                <a:gd name="T5" fmla="*/ 451 h 1112"/>
                <a:gd name="T6" fmla="*/ 1062 w 2410"/>
                <a:gd name="T7" fmla="*/ 388 h 1112"/>
                <a:gd name="T8" fmla="*/ 1047 w 2410"/>
                <a:gd name="T9" fmla="*/ 336 h 1112"/>
                <a:gd name="T10" fmla="*/ 1043 w 2410"/>
                <a:gd name="T11" fmla="*/ 294 h 1112"/>
                <a:gd name="T12" fmla="*/ 1052 w 2410"/>
                <a:gd name="T13" fmla="*/ 260 h 1112"/>
                <a:gd name="T14" fmla="*/ 1068 w 2410"/>
                <a:gd name="T15" fmla="*/ 233 h 1112"/>
                <a:gd name="T16" fmla="*/ 1090 w 2410"/>
                <a:gd name="T17" fmla="*/ 214 h 1112"/>
                <a:gd name="T18" fmla="*/ 1115 w 2410"/>
                <a:gd name="T19" fmla="*/ 201 h 1112"/>
                <a:gd name="T20" fmla="*/ 1142 w 2410"/>
                <a:gd name="T21" fmla="*/ 192 h 1112"/>
                <a:gd name="T22" fmla="*/ 1167 w 2410"/>
                <a:gd name="T23" fmla="*/ 188 h 1112"/>
                <a:gd name="T24" fmla="*/ 1188 w 2410"/>
                <a:gd name="T25" fmla="*/ 186 h 1112"/>
                <a:gd name="T26" fmla="*/ 1202 w 2410"/>
                <a:gd name="T27" fmla="*/ 185 h 1112"/>
                <a:gd name="T28" fmla="*/ 1212 w 2410"/>
                <a:gd name="T29" fmla="*/ 186 h 1112"/>
                <a:gd name="T30" fmla="*/ 1230 w 2410"/>
                <a:gd name="T31" fmla="*/ 187 h 1112"/>
                <a:gd name="T32" fmla="*/ 1253 w 2410"/>
                <a:gd name="T33" fmla="*/ 190 h 1112"/>
                <a:gd name="T34" fmla="*/ 1280 w 2410"/>
                <a:gd name="T35" fmla="*/ 197 h 1112"/>
                <a:gd name="T36" fmla="*/ 1306 w 2410"/>
                <a:gd name="T37" fmla="*/ 208 h 1112"/>
                <a:gd name="T38" fmla="*/ 1329 w 2410"/>
                <a:gd name="T39" fmla="*/ 223 h 1112"/>
                <a:gd name="T40" fmla="*/ 1349 w 2410"/>
                <a:gd name="T41" fmla="*/ 245 h 1112"/>
                <a:gd name="T42" fmla="*/ 1361 w 2410"/>
                <a:gd name="T43" fmla="*/ 275 h 1112"/>
                <a:gd name="T44" fmla="*/ 1364 w 2410"/>
                <a:gd name="T45" fmla="*/ 314 h 1112"/>
                <a:gd name="T46" fmla="*/ 1356 w 2410"/>
                <a:gd name="T47" fmla="*/ 361 h 1112"/>
                <a:gd name="T48" fmla="*/ 1332 w 2410"/>
                <a:gd name="T49" fmla="*/ 418 h 1112"/>
                <a:gd name="T50" fmla="*/ 1294 w 2410"/>
                <a:gd name="T51" fmla="*/ 488 h 1112"/>
                <a:gd name="T52" fmla="*/ 1369 w 2410"/>
                <a:gd name="T53" fmla="*/ 815 h 1112"/>
                <a:gd name="T54" fmla="*/ 1627 w 2410"/>
                <a:gd name="T55" fmla="*/ 0 h 1112"/>
                <a:gd name="T56" fmla="*/ 1636 w 2410"/>
                <a:gd name="T57" fmla="*/ 5 h 1112"/>
                <a:gd name="T58" fmla="*/ 1663 w 2410"/>
                <a:gd name="T59" fmla="*/ 22 h 1112"/>
                <a:gd name="T60" fmla="*/ 1707 w 2410"/>
                <a:gd name="T61" fmla="*/ 47 h 1112"/>
                <a:gd name="T62" fmla="*/ 1768 w 2410"/>
                <a:gd name="T63" fmla="*/ 80 h 1112"/>
                <a:gd name="T64" fmla="*/ 1844 w 2410"/>
                <a:gd name="T65" fmla="*/ 119 h 1112"/>
                <a:gd name="T66" fmla="*/ 1936 w 2410"/>
                <a:gd name="T67" fmla="*/ 160 h 1112"/>
                <a:gd name="T68" fmla="*/ 2041 w 2410"/>
                <a:gd name="T69" fmla="*/ 205 h 1112"/>
                <a:gd name="T70" fmla="*/ 2146 w 2410"/>
                <a:gd name="T71" fmla="*/ 248 h 1112"/>
                <a:gd name="T72" fmla="*/ 2227 w 2410"/>
                <a:gd name="T73" fmla="*/ 295 h 1112"/>
                <a:gd name="T74" fmla="*/ 2289 w 2410"/>
                <a:gd name="T75" fmla="*/ 352 h 1112"/>
                <a:gd name="T76" fmla="*/ 2335 w 2410"/>
                <a:gd name="T77" fmla="*/ 423 h 1112"/>
                <a:gd name="T78" fmla="*/ 2367 w 2410"/>
                <a:gd name="T79" fmla="*/ 504 h 1112"/>
                <a:gd name="T80" fmla="*/ 2387 w 2410"/>
                <a:gd name="T81" fmla="*/ 598 h 1112"/>
                <a:gd name="T82" fmla="*/ 2399 w 2410"/>
                <a:gd name="T83" fmla="*/ 705 h 1112"/>
                <a:gd name="T84" fmla="*/ 2406 w 2410"/>
                <a:gd name="T85" fmla="*/ 826 h 1112"/>
                <a:gd name="T86" fmla="*/ 2408 w 2410"/>
                <a:gd name="T87" fmla="*/ 961 h 1112"/>
                <a:gd name="T88" fmla="*/ 2410 w 2410"/>
                <a:gd name="T89" fmla="*/ 1112 h 1112"/>
                <a:gd name="T90" fmla="*/ 1 w 2410"/>
                <a:gd name="T91" fmla="*/ 1035 h 1112"/>
                <a:gd name="T92" fmla="*/ 2 w 2410"/>
                <a:gd name="T93" fmla="*/ 892 h 1112"/>
                <a:gd name="T94" fmla="*/ 6 w 2410"/>
                <a:gd name="T95" fmla="*/ 764 h 1112"/>
                <a:gd name="T96" fmla="*/ 14 w 2410"/>
                <a:gd name="T97" fmla="*/ 650 h 1112"/>
                <a:gd name="T98" fmla="*/ 31 w 2410"/>
                <a:gd name="T99" fmla="*/ 549 h 1112"/>
                <a:gd name="T100" fmla="*/ 56 w 2410"/>
                <a:gd name="T101" fmla="*/ 462 h 1112"/>
                <a:gd name="T102" fmla="*/ 95 w 2410"/>
                <a:gd name="T103" fmla="*/ 386 h 1112"/>
                <a:gd name="T104" fmla="*/ 148 w 2410"/>
                <a:gd name="T105" fmla="*/ 322 h 1112"/>
                <a:gd name="T106" fmla="*/ 220 w 2410"/>
                <a:gd name="T107" fmla="*/ 270 h 1112"/>
                <a:gd name="T108" fmla="*/ 311 w 2410"/>
                <a:gd name="T109" fmla="*/ 228 h 1112"/>
                <a:gd name="T110" fmla="*/ 421 w 2410"/>
                <a:gd name="T111" fmla="*/ 183 h 1112"/>
                <a:gd name="T112" fmla="*/ 520 w 2410"/>
                <a:gd name="T113" fmla="*/ 140 h 1112"/>
                <a:gd name="T114" fmla="*/ 603 w 2410"/>
                <a:gd name="T115" fmla="*/ 99 h 1112"/>
                <a:gd name="T116" fmla="*/ 672 w 2410"/>
                <a:gd name="T117" fmla="*/ 62 h 1112"/>
                <a:gd name="T118" fmla="*/ 725 w 2410"/>
                <a:gd name="T119" fmla="*/ 34 h 1112"/>
                <a:gd name="T120" fmla="*/ 761 w 2410"/>
                <a:gd name="T121" fmla="*/ 13 h 1112"/>
                <a:gd name="T122" fmla="*/ 779 w 2410"/>
                <a:gd name="T123" fmla="*/ 1 h 1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410" h="1112">
                  <a:moveTo>
                    <a:pt x="781" y="0"/>
                  </a:moveTo>
                  <a:lnTo>
                    <a:pt x="1009" y="717"/>
                  </a:lnTo>
                  <a:lnTo>
                    <a:pt x="1040" y="815"/>
                  </a:lnTo>
                  <a:lnTo>
                    <a:pt x="1142" y="526"/>
                  </a:lnTo>
                  <a:lnTo>
                    <a:pt x="1115" y="488"/>
                  </a:lnTo>
                  <a:lnTo>
                    <a:pt x="1093" y="451"/>
                  </a:lnTo>
                  <a:lnTo>
                    <a:pt x="1075" y="418"/>
                  </a:lnTo>
                  <a:lnTo>
                    <a:pt x="1062" y="388"/>
                  </a:lnTo>
                  <a:lnTo>
                    <a:pt x="1052" y="361"/>
                  </a:lnTo>
                  <a:lnTo>
                    <a:pt x="1047" y="336"/>
                  </a:lnTo>
                  <a:lnTo>
                    <a:pt x="1043" y="314"/>
                  </a:lnTo>
                  <a:lnTo>
                    <a:pt x="1043" y="294"/>
                  </a:lnTo>
                  <a:lnTo>
                    <a:pt x="1047" y="275"/>
                  </a:lnTo>
                  <a:lnTo>
                    <a:pt x="1052" y="260"/>
                  </a:lnTo>
                  <a:lnTo>
                    <a:pt x="1059" y="245"/>
                  </a:lnTo>
                  <a:lnTo>
                    <a:pt x="1068" y="233"/>
                  </a:lnTo>
                  <a:lnTo>
                    <a:pt x="1079" y="223"/>
                  </a:lnTo>
                  <a:lnTo>
                    <a:pt x="1090" y="214"/>
                  </a:lnTo>
                  <a:lnTo>
                    <a:pt x="1102" y="208"/>
                  </a:lnTo>
                  <a:lnTo>
                    <a:pt x="1115" y="201"/>
                  </a:lnTo>
                  <a:lnTo>
                    <a:pt x="1128" y="197"/>
                  </a:lnTo>
                  <a:lnTo>
                    <a:pt x="1142" y="192"/>
                  </a:lnTo>
                  <a:lnTo>
                    <a:pt x="1155" y="190"/>
                  </a:lnTo>
                  <a:lnTo>
                    <a:pt x="1167" y="188"/>
                  </a:lnTo>
                  <a:lnTo>
                    <a:pt x="1178" y="187"/>
                  </a:lnTo>
                  <a:lnTo>
                    <a:pt x="1188" y="186"/>
                  </a:lnTo>
                  <a:lnTo>
                    <a:pt x="1196" y="186"/>
                  </a:lnTo>
                  <a:lnTo>
                    <a:pt x="1202" y="185"/>
                  </a:lnTo>
                  <a:lnTo>
                    <a:pt x="1206" y="185"/>
                  </a:lnTo>
                  <a:lnTo>
                    <a:pt x="1212" y="186"/>
                  </a:lnTo>
                  <a:lnTo>
                    <a:pt x="1220" y="186"/>
                  </a:lnTo>
                  <a:lnTo>
                    <a:pt x="1230" y="187"/>
                  </a:lnTo>
                  <a:lnTo>
                    <a:pt x="1241" y="188"/>
                  </a:lnTo>
                  <a:lnTo>
                    <a:pt x="1253" y="190"/>
                  </a:lnTo>
                  <a:lnTo>
                    <a:pt x="1266" y="192"/>
                  </a:lnTo>
                  <a:lnTo>
                    <a:pt x="1280" y="197"/>
                  </a:lnTo>
                  <a:lnTo>
                    <a:pt x="1293" y="201"/>
                  </a:lnTo>
                  <a:lnTo>
                    <a:pt x="1306" y="208"/>
                  </a:lnTo>
                  <a:lnTo>
                    <a:pt x="1318" y="214"/>
                  </a:lnTo>
                  <a:lnTo>
                    <a:pt x="1329" y="223"/>
                  </a:lnTo>
                  <a:lnTo>
                    <a:pt x="1340" y="233"/>
                  </a:lnTo>
                  <a:lnTo>
                    <a:pt x="1349" y="245"/>
                  </a:lnTo>
                  <a:lnTo>
                    <a:pt x="1357" y="260"/>
                  </a:lnTo>
                  <a:lnTo>
                    <a:pt x="1361" y="275"/>
                  </a:lnTo>
                  <a:lnTo>
                    <a:pt x="1364" y="294"/>
                  </a:lnTo>
                  <a:lnTo>
                    <a:pt x="1364" y="314"/>
                  </a:lnTo>
                  <a:lnTo>
                    <a:pt x="1362" y="336"/>
                  </a:lnTo>
                  <a:lnTo>
                    <a:pt x="1356" y="361"/>
                  </a:lnTo>
                  <a:lnTo>
                    <a:pt x="1347" y="388"/>
                  </a:lnTo>
                  <a:lnTo>
                    <a:pt x="1332" y="418"/>
                  </a:lnTo>
                  <a:lnTo>
                    <a:pt x="1315" y="451"/>
                  </a:lnTo>
                  <a:lnTo>
                    <a:pt x="1294" y="488"/>
                  </a:lnTo>
                  <a:lnTo>
                    <a:pt x="1266" y="526"/>
                  </a:lnTo>
                  <a:lnTo>
                    <a:pt x="1369" y="815"/>
                  </a:lnTo>
                  <a:lnTo>
                    <a:pt x="1400" y="717"/>
                  </a:lnTo>
                  <a:lnTo>
                    <a:pt x="1627" y="0"/>
                  </a:lnTo>
                  <a:lnTo>
                    <a:pt x="1629" y="1"/>
                  </a:lnTo>
                  <a:lnTo>
                    <a:pt x="1636" y="5"/>
                  </a:lnTo>
                  <a:lnTo>
                    <a:pt x="1648" y="13"/>
                  </a:lnTo>
                  <a:lnTo>
                    <a:pt x="1663" y="22"/>
                  </a:lnTo>
                  <a:lnTo>
                    <a:pt x="1683" y="34"/>
                  </a:lnTo>
                  <a:lnTo>
                    <a:pt x="1707" y="47"/>
                  </a:lnTo>
                  <a:lnTo>
                    <a:pt x="1736" y="62"/>
                  </a:lnTo>
                  <a:lnTo>
                    <a:pt x="1768" y="80"/>
                  </a:lnTo>
                  <a:lnTo>
                    <a:pt x="1805" y="99"/>
                  </a:lnTo>
                  <a:lnTo>
                    <a:pt x="1844" y="119"/>
                  </a:lnTo>
                  <a:lnTo>
                    <a:pt x="1888" y="140"/>
                  </a:lnTo>
                  <a:lnTo>
                    <a:pt x="1936" y="160"/>
                  </a:lnTo>
                  <a:lnTo>
                    <a:pt x="1987" y="183"/>
                  </a:lnTo>
                  <a:lnTo>
                    <a:pt x="2041" y="205"/>
                  </a:lnTo>
                  <a:lnTo>
                    <a:pt x="2098" y="228"/>
                  </a:lnTo>
                  <a:lnTo>
                    <a:pt x="2146" y="248"/>
                  </a:lnTo>
                  <a:lnTo>
                    <a:pt x="2190" y="270"/>
                  </a:lnTo>
                  <a:lnTo>
                    <a:pt x="2227" y="295"/>
                  </a:lnTo>
                  <a:lnTo>
                    <a:pt x="2260" y="322"/>
                  </a:lnTo>
                  <a:lnTo>
                    <a:pt x="2289" y="352"/>
                  </a:lnTo>
                  <a:lnTo>
                    <a:pt x="2314" y="386"/>
                  </a:lnTo>
                  <a:lnTo>
                    <a:pt x="2335" y="423"/>
                  </a:lnTo>
                  <a:lnTo>
                    <a:pt x="2353" y="461"/>
                  </a:lnTo>
                  <a:lnTo>
                    <a:pt x="2367" y="504"/>
                  </a:lnTo>
                  <a:lnTo>
                    <a:pt x="2378" y="549"/>
                  </a:lnTo>
                  <a:lnTo>
                    <a:pt x="2387" y="598"/>
                  </a:lnTo>
                  <a:lnTo>
                    <a:pt x="2395" y="650"/>
                  </a:lnTo>
                  <a:lnTo>
                    <a:pt x="2399" y="705"/>
                  </a:lnTo>
                  <a:lnTo>
                    <a:pt x="2402" y="764"/>
                  </a:lnTo>
                  <a:lnTo>
                    <a:pt x="2406" y="826"/>
                  </a:lnTo>
                  <a:lnTo>
                    <a:pt x="2407" y="892"/>
                  </a:lnTo>
                  <a:lnTo>
                    <a:pt x="2408" y="961"/>
                  </a:lnTo>
                  <a:lnTo>
                    <a:pt x="2409" y="1035"/>
                  </a:lnTo>
                  <a:lnTo>
                    <a:pt x="2410" y="1112"/>
                  </a:lnTo>
                  <a:lnTo>
                    <a:pt x="0" y="1112"/>
                  </a:lnTo>
                  <a:lnTo>
                    <a:pt x="1" y="1035"/>
                  </a:lnTo>
                  <a:lnTo>
                    <a:pt x="1" y="961"/>
                  </a:lnTo>
                  <a:lnTo>
                    <a:pt x="2" y="892"/>
                  </a:lnTo>
                  <a:lnTo>
                    <a:pt x="3" y="826"/>
                  </a:lnTo>
                  <a:lnTo>
                    <a:pt x="6" y="764"/>
                  </a:lnTo>
                  <a:lnTo>
                    <a:pt x="10" y="706"/>
                  </a:lnTo>
                  <a:lnTo>
                    <a:pt x="14" y="650"/>
                  </a:lnTo>
                  <a:lnTo>
                    <a:pt x="21" y="598"/>
                  </a:lnTo>
                  <a:lnTo>
                    <a:pt x="31" y="549"/>
                  </a:lnTo>
                  <a:lnTo>
                    <a:pt x="42" y="504"/>
                  </a:lnTo>
                  <a:lnTo>
                    <a:pt x="56" y="462"/>
                  </a:lnTo>
                  <a:lnTo>
                    <a:pt x="74" y="423"/>
                  </a:lnTo>
                  <a:lnTo>
                    <a:pt x="95" y="386"/>
                  </a:lnTo>
                  <a:lnTo>
                    <a:pt x="119" y="353"/>
                  </a:lnTo>
                  <a:lnTo>
                    <a:pt x="148" y="322"/>
                  </a:lnTo>
                  <a:lnTo>
                    <a:pt x="181" y="295"/>
                  </a:lnTo>
                  <a:lnTo>
                    <a:pt x="220" y="270"/>
                  </a:lnTo>
                  <a:lnTo>
                    <a:pt x="263" y="248"/>
                  </a:lnTo>
                  <a:lnTo>
                    <a:pt x="311" y="228"/>
                  </a:lnTo>
                  <a:lnTo>
                    <a:pt x="367" y="205"/>
                  </a:lnTo>
                  <a:lnTo>
                    <a:pt x="421" y="183"/>
                  </a:lnTo>
                  <a:lnTo>
                    <a:pt x="472" y="160"/>
                  </a:lnTo>
                  <a:lnTo>
                    <a:pt x="520" y="140"/>
                  </a:lnTo>
                  <a:lnTo>
                    <a:pt x="564" y="119"/>
                  </a:lnTo>
                  <a:lnTo>
                    <a:pt x="603" y="99"/>
                  </a:lnTo>
                  <a:lnTo>
                    <a:pt x="640" y="80"/>
                  </a:lnTo>
                  <a:lnTo>
                    <a:pt x="672" y="62"/>
                  </a:lnTo>
                  <a:lnTo>
                    <a:pt x="700" y="47"/>
                  </a:lnTo>
                  <a:lnTo>
                    <a:pt x="725" y="34"/>
                  </a:lnTo>
                  <a:lnTo>
                    <a:pt x="745" y="22"/>
                  </a:lnTo>
                  <a:lnTo>
                    <a:pt x="761" y="13"/>
                  </a:lnTo>
                  <a:lnTo>
                    <a:pt x="772" y="5"/>
                  </a:lnTo>
                  <a:lnTo>
                    <a:pt x="779" y="1"/>
                  </a:lnTo>
                  <a:lnTo>
                    <a:pt x="78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Freeform 508"/>
            <p:cNvSpPr>
              <a:spLocks/>
            </p:cNvSpPr>
            <p:nvPr/>
          </p:nvSpPr>
          <p:spPr bwMode="auto">
            <a:xfrm>
              <a:off x="3535363" y="1995488"/>
              <a:ext cx="201613" cy="268288"/>
            </a:xfrm>
            <a:custGeom>
              <a:avLst/>
              <a:gdLst>
                <a:gd name="T0" fmla="*/ 732 w 1267"/>
                <a:gd name="T1" fmla="*/ 6 h 1687"/>
                <a:gd name="T2" fmla="*/ 841 w 1267"/>
                <a:gd name="T3" fmla="*/ 37 h 1687"/>
                <a:gd name="T4" fmla="*/ 932 w 1267"/>
                <a:gd name="T5" fmla="*/ 84 h 1687"/>
                <a:gd name="T6" fmla="*/ 1001 w 1267"/>
                <a:gd name="T7" fmla="*/ 141 h 1687"/>
                <a:gd name="T8" fmla="*/ 1039 w 1267"/>
                <a:gd name="T9" fmla="*/ 186 h 1687"/>
                <a:gd name="T10" fmla="*/ 1051 w 1267"/>
                <a:gd name="T11" fmla="*/ 204 h 1687"/>
                <a:gd name="T12" fmla="*/ 1061 w 1267"/>
                <a:gd name="T13" fmla="*/ 207 h 1687"/>
                <a:gd name="T14" fmla="*/ 1088 w 1267"/>
                <a:gd name="T15" fmla="*/ 215 h 1687"/>
                <a:gd name="T16" fmla="*/ 1125 w 1267"/>
                <a:gd name="T17" fmla="*/ 236 h 1687"/>
                <a:gd name="T18" fmla="*/ 1163 w 1267"/>
                <a:gd name="T19" fmla="*/ 276 h 1687"/>
                <a:gd name="T20" fmla="*/ 1200 w 1267"/>
                <a:gd name="T21" fmla="*/ 339 h 1687"/>
                <a:gd name="T22" fmla="*/ 1224 w 1267"/>
                <a:gd name="T23" fmla="*/ 431 h 1687"/>
                <a:gd name="T24" fmla="*/ 1231 w 1267"/>
                <a:gd name="T25" fmla="*/ 558 h 1687"/>
                <a:gd name="T26" fmla="*/ 1214 w 1267"/>
                <a:gd name="T27" fmla="*/ 723 h 1687"/>
                <a:gd name="T28" fmla="*/ 1203 w 1267"/>
                <a:gd name="T29" fmla="*/ 803 h 1687"/>
                <a:gd name="T30" fmla="*/ 1234 w 1267"/>
                <a:gd name="T31" fmla="*/ 810 h 1687"/>
                <a:gd name="T32" fmla="*/ 1258 w 1267"/>
                <a:gd name="T33" fmla="*/ 838 h 1687"/>
                <a:gd name="T34" fmla="*/ 1267 w 1267"/>
                <a:gd name="T35" fmla="*/ 893 h 1687"/>
                <a:gd name="T36" fmla="*/ 1255 w 1267"/>
                <a:gd name="T37" fmla="*/ 982 h 1687"/>
                <a:gd name="T38" fmla="*/ 1219 w 1267"/>
                <a:gd name="T39" fmla="*/ 1101 h 1687"/>
                <a:gd name="T40" fmla="*/ 1182 w 1267"/>
                <a:gd name="T41" fmla="*/ 1174 h 1687"/>
                <a:gd name="T42" fmla="*/ 1149 w 1267"/>
                <a:gd name="T43" fmla="*/ 1204 h 1687"/>
                <a:gd name="T44" fmla="*/ 1120 w 1267"/>
                <a:gd name="T45" fmla="*/ 1285 h 1687"/>
                <a:gd name="T46" fmla="*/ 1064 w 1267"/>
                <a:gd name="T47" fmla="*/ 1410 h 1687"/>
                <a:gd name="T48" fmla="*/ 977 w 1267"/>
                <a:gd name="T49" fmla="*/ 1525 h 1687"/>
                <a:gd name="T50" fmla="*/ 861 w 1267"/>
                <a:gd name="T51" fmla="*/ 1619 h 1687"/>
                <a:gd name="T52" fmla="*/ 726 w 1267"/>
                <a:gd name="T53" fmla="*/ 1676 h 1687"/>
                <a:gd name="T54" fmla="*/ 588 w 1267"/>
                <a:gd name="T55" fmla="*/ 1685 h 1687"/>
                <a:gd name="T56" fmla="*/ 450 w 1267"/>
                <a:gd name="T57" fmla="*/ 1644 h 1687"/>
                <a:gd name="T58" fmla="*/ 325 w 1267"/>
                <a:gd name="T59" fmla="*/ 1560 h 1687"/>
                <a:gd name="T60" fmla="*/ 228 w 1267"/>
                <a:gd name="T61" fmla="*/ 1450 h 1687"/>
                <a:gd name="T62" fmla="*/ 163 w 1267"/>
                <a:gd name="T63" fmla="*/ 1328 h 1687"/>
                <a:gd name="T64" fmla="*/ 128 w 1267"/>
                <a:gd name="T65" fmla="*/ 1206 h 1687"/>
                <a:gd name="T66" fmla="*/ 97 w 1267"/>
                <a:gd name="T67" fmla="*/ 1189 h 1687"/>
                <a:gd name="T68" fmla="*/ 62 w 1267"/>
                <a:gd name="T69" fmla="*/ 1132 h 1687"/>
                <a:gd name="T70" fmla="*/ 22 w 1267"/>
                <a:gd name="T71" fmla="*/ 1022 h 1687"/>
                <a:gd name="T72" fmla="*/ 1 w 1267"/>
                <a:gd name="T73" fmla="*/ 918 h 1687"/>
                <a:gd name="T74" fmla="*/ 4 w 1267"/>
                <a:gd name="T75" fmla="*/ 853 h 1687"/>
                <a:gd name="T76" fmla="*/ 24 w 1267"/>
                <a:gd name="T77" fmla="*/ 818 h 1687"/>
                <a:gd name="T78" fmla="*/ 53 w 1267"/>
                <a:gd name="T79" fmla="*/ 805 h 1687"/>
                <a:gd name="T80" fmla="*/ 62 w 1267"/>
                <a:gd name="T81" fmla="*/ 764 h 1687"/>
                <a:gd name="T82" fmla="*/ 38 w 1267"/>
                <a:gd name="T83" fmla="*/ 619 h 1687"/>
                <a:gd name="T84" fmla="*/ 52 w 1267"/>
                <a:gd name="T85" fmla="*/ 469 h 1687"/>
                <a:gd name="T86" fmla="*/ 100 w 1267"/>
                <a:gd name="T87" fmla="*/ 342 h 1687"/>
                <a:gd name="T88" fmla="*/ 173 w 1267"/>
                <a:gd name="T89" fmla="*/ 239 h 1687"/>
                <a:gd name="T90" fmla="*/ 290 w 1267"/>
                <a:gd name="T91" fmla="*/ 127 h 1687"/>
                <a:gd name="T92" fmla="*/ 426 w 1267"/>
                <a:gd name="T93" fmla="*/ 44 h 1687"/>
                <a:gd name="T94" fmla="*/ 553 w 1267"/>
                <a:gd name="T95" fmla="*/ 6 h 16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267" h="1687">
                  <a:moveTo>
                    <a:pt x="644" y="0"/>
                  </a:moveTo>
                  <a:lnTo>
                    <a:pt x="689" y="1"/>
                  </a:lnTo>
                  <a:lnTo>
                    <a:pt x="732" y="6"/>
                  </a:lnTo>
                  <a:lnTo>
                    <a:pt x="771" y="14"/>
                  </a:lnTo>
                  <a:lnTo>
                    <a:pt x="808" y="24"/>
                  </a:lnTo>
                  <a:lnTo>
                    <a:pt x="841" y="37"/>
                  </a:lnTo>
                  <a:lnTo>
                    <a:pt x="873" y="51"/>
                  </a:lnTo>
                  <a:lnTo>
                    <a:pt x="901" y="67"/>
                  </a:lnTo>
                  <a:lnTo>
                    <a:pt x="932" y="84"/>
                  </a:lnTo>
                  <a:lnTo>
                    <a:pt x="958" y="104"/>
                  </a:lnTo>
                  <a:lnTo>
                    <a:pt x="981" y="123"/>
                  </a:lnTo>
                  <a:lnTo>
                    <a:pt x="1001" y="141"/>
                  </a:lnTo>
                  <a:lnTo>
                    <a:pt x="1017" y="158"/>
                  </a:lnTo>
                  <a:lnTo>
                    <a:pt x="1029" y="173"/>
                  </a:lnTo>
                  <a:lnTo>
                    <a:pt x="1039" y="186"/>
                  </a:lnTo>
                  <a:lnTo>
                    <a:pt x="1045" y="196"/>
                  </a:lnTo>
                  <a:lnTo>
                    <a:pt x="1050" y="202"/>
                  </a:lnTo>
                  <a:lnTo>
                    <a:pt x="1051" y="204"/>
                  </a:lnTo>
                  <a:lnTo>
                    <a:pt x="1052" y="204"/>
                  </a:lnTo>
                  <a:lnTo>
                    <a:pt x="1055" y="206"/>
                  </a:lnTo>
                  <a:lnTo>
                    <a:pt x="1061" y="207"/>
                  </a:lnTo>
                  <a:lnTo>
                    <a:pt x="1069" y="208"/>
                  </a:lnTo>
                  <a:lnTo>
                    <a:pt x="1077" y="211"/>
                  </a:lnTo>
                  <a:lnTo>
                    <a:pt x="1088" y="215"/>
                  </a:lnTo>
                  <a:lnTo>
                    <a:pt x="1099" y="221"/>
                  </a:lnTo>
                  <a:lnTo>
                    <a:pt x="1112" y="228"/>
                  </a:lnTo>
                  <a:lnTo>
                    <a:pt x="1125" y="236"/>
                  </a:lnTo>
                  <a:lnTo>
                    <a:pt x="1138" y="247"/>
                  </a:lnTo>
                  <a:lnTo>
                    <a:pt x="1151" y="261"/>
                  </a:lnTo>
                  <a:lnTo>
                    <a:pt x="1163" y="276"/>
                  </a:lnTo>
                  <a:lnTo>
                    <a:pt x="1177" y="295"/>
                  </a:lnTo>
                  <a:lnTo>
                    <a:pt x="1189" y="316"/>
                  </a:lnTo>
                  <a:lnTo>
                    <a:pt x="1200" y="339"/>
                  </a:lnTo>
                  <a:lnTo>
                    <a:pt x="1209" y="366"/>
                  </a:lnTo>
                  <a:lnTo>
                    <a:pt x="1217" y="397"/>
                  </a:lnTo>
                  <a:lnTo>
                    <a:pt x="1224" y="431"/>
                  </a:lnTo>
                  <a:lnTo>
                    <a:pt x="1229" y="469"/>
                  </a:lnTo>
                  <a:lnTo>
                    <a:pt x="1231" y="511"/>
                  </a:lnTo>
                  <a:lnTo>
                    <a:pt x="1231" y="558"/>
                  </a:lnTo>
                  <a:lnTo>
                    <a:pt x="1229" y="609"/>
                  </a:lnTo>
                  <a:lnTo>
                    <a:pt x="1223" y="664"/>
                  </a:lnTo>
                  <a:lnTo>
                    <a:pt x="1214" y="723"/>
                  </a:lnTo>
                  <a:lnTo>
                    <a:pt x="1205" y="763"/>
                  </a:lnTo>
                  <a:lnTo>
                    <a:pt x="1192" y="804"/>
                  </a:lnTo>
                  <a:lnTo>
                    <a:pt x="1203" y="803"/>
                  </a:lnTo>
                  <a:lnTo>
                    <a:pt x="1214" y="804"/>
                  </a:lnTo>
                  <a:lnTo>
                    <a:pt x="1224" y="806"/>
                  </a:lnTo>
                  <a:lnTo>
                    <a:pt x="1234" y="810"/>
                  </a:lnTo>
                  <a:lnTo>
                    <a:pt x="1243" y="817"/>
                  </a:lnTo>
                  <a:lnTo>
                    <a:pt x="1252" y="826"/>
                  </a:lnTo>
                  <a:lnTo>
                    <a:pt x="1258" y="838"/>
                  </a:lnTo>
                  <a:lnTo>
                    <a:pt x="1263" y="853"/>
                  </a:lnTo>
                  <a:lnTo>
                    <a:pt x="1266" y="871"/>
                  </a:lnTo>
                  <a:lnTo>
                    <a:pt x="1267" y="893"/>
                  </a:lnTo>
                  <a:lnTo>
                    <a:pt x="1266" y="918"/>
                  </a:lnTo>
                  <a:lnTo>
                    <a:pt x="1263" y="948"/>
                  </a:lnTo>
                  <a:lnTo>
                    <a:pt x="1255" y="982"/>
                  </a:lnTo>
                  <a:lnTo>
                    <a:pt x="1245" y="1022"/>
                  </a:lnTo>
                  <a:lnTo>
                    <a:pt x="1232" y="1065"/>
                  </a:lnTo>
                  <a:lnTo>
                    <a:pt x="1219" y="1101"/>
                  </a:lnTo>
                  <a:lnTo>
                    <a:pt x="1206" y="1132"/>
                  </a:lnTo>
                  <a:lnTo>
                    <a:pt x="1194" y="1155"/>
                  </a:lnTo>
                  <a:lnTo>
                    <a:pt x="1182" y="1174"/>
                  </a:lnTo>
                  <a:lnTo>
                    <a:pt x="1171" y="1188"/>
                  </a:lnTo>
                  <a:lnTo>
                    <a:pt x="1160" y="1198"/>
                  </a:lnTo>
                  <a:lnTo>
                    <a:pt x="1149" y="1204"/>
                  </a:lnTo>
                  <a:lnTo>
                    <a:pt x="1140" y="1206"/>
                  </a:lnTo>
                  <a:lnTo>
                    <a:pt x="1131" y="1244"/>
                  </a:lnTo>
                  <a:lnTo>
                    <a:pt x="1120" y="1285"/>
                  </a:lnTo>
                  <a:lnTo>
                    <a:pt x="1105" y="1327"/>
                  </a:lnTo>
                  <a:lnTo>
                    <a:pt x="1086" y="1369"/>
                  </a:lnTo>
                  <a:lnTo>
                    <a:pt x="1064" y="1410"/>
                  </a:lnTo>
                  <a:lnTo>
                    <a:pt x="1038" y="1449"/>
                  </a:lnTo>
                  <a:lnTo>
                    <a:pt x="1009" y="1488"/>
                  </a:lnTo>
                  <a:lnTo>
                    <a:pt x="977" y="1525"/>
                  </a:lnTo>
                  <a:lnTo>
                    <a:pt x="941" y="1559"/>
                  </a:lnTo>
                  <a:lnTo>
                    <a:pt x="902" y="1591"/>
                  </a:lnTo>
                  <a:lnTo>
                    <a:pt x="861" y="1619"/>
                  </a:lnTo>
                  <a:lnTo>
                    <a:pt x="816" y="1643"/>
                  </a:lnTo>
                  <a:lnTo>
                    <a:pt x="770" y="1663"/>
                  </a:lnTo>
                  <a:lnTo>
                    <a:pt x="726" y="1676"/>
                  </a:lnTo>
                  <a:lnTo>
                    <a:pt x="679" y="1684"/>
                  </a:lnTo>
                  <a:lnTo>
                    <a:pt x="634" y="1687"/>
                  </a:lnTo>
                  <a:lnTo>
                    <a:pt x="588" y="1685"/>
                  </a:lnTo>
                  <a:lnTo>
                    <a:pt x="542" y="1677"/>
                  </a:lnTo>
                  <a:lnTo>
                    <a:pt x="498" y="1664"/>
                  </a:lnTo>
                  <a:lnTo>
                    <a:pt x="450" y="1644"/>
                  </a:lnTo>
                  <a:lnTo>
                    <a:pt x="406" y="1620"/>
                  </a:lnTo>
                  <a:lnTo>
                    <a:pt x="364" y="1592"/>
                  </a:lnTo>
                  <a:lnTo>
                    <a:pt x="325" y="1560"/>
                  </a:lnTo>
                  <a:lnTo>
                    <a:pt x="290" y="1526"/>
                  </a:lnTo>
                  <a:lnTo>
                    <a:pt x="258" y="1489"/>
                  </a:lnTo>
                  <a:lnTo>
                    <a:pt x="228" y="1450"/>
                  </a:lnTo>
                  <a:lnTo>
                    <a:pt x="203" y="1411"/>
                  </a:lnTo>
                  <a:lnTo>
                    <a:pt x="181" y="1369"/>
                  </a:lnTo>
                  <a:lnTo>
                    <a:pt x="163" y="1328"/>
                  </a:lnTo>
                  <a:lnTo>
                    <a:pt x="148" y="1286"/>
                  </a:lnTo>
                  <a:lnTo>
                    <a:pt x="135" y="1245"/>
                  </a:lnTo>
                  <a:lnTo>
                    <a:pt x="128" y="1206"/>
                  </a:lnTo>
                  <a:lnTo>
                    <a:pt x="119" y="1204"/>
                  </a:lnTo>
                  <a:lnTo>
                    <a:pt x="108" y="1198"/>
                  </a:lnTo>
                  <a:lnTo>
                    <a:pt x="97" y="1189"/>
                  </a:lnTo>
                  <a:lnTo>
                    <a:pt x="86" y="1175"/>
                  </a:lnTo>
                  <a:lnTo>
                    <a:pt x="74" y="1156"/>
                  </a:lnTo>
                  <a:lnTo>
                    <a:pt x="62" y="1132"/>
                  </a:lnTo>
                  <a:lnTo>
                    <a:pt x="48" y="1102"/>
                  </a:lnTo>
                  <a:lnTo>
                    <a:pt x="35" y="1066"/>
                  </a:lnTo>
                  <a:lnTo>
                    <a:pt x="22" y="1022"/>
                  </a:lnTo>
                  <a:lnTo>
                    <a:pt x="12" y="983"/>
                  </a:lnTo>
                  <a:lnTo>
                    <a:pt x="5" y="948"/>
                  </a:lnTo>
                  <a:lnTo>
                    <a:pt x="1" y="918"/>
                  </a:lnTo>
                  <a:lnTo>
                    <a:pt x="0" y="893"/>
                  </a:lnTo>
                  <a:lnTo>
                    <a:pt x="1" y="871"/>
                  </a:lnTo>
                  <a:lnTo>
                    <a:pt x="4" y="853"/>
                  </a:lnTo>
                  <a:lnTo>
                    <a:pt x="9" y="839"/>
                  </a:lnTo>
                  <a:lnTo>
                    <a:pt x="15" y="827"/>
                  </a:lnTo>
                  <a:lnTo>
                    <a:pt x="24" y="818"/>
                  </a:lnTo>
                  <a:lnTo>
                    <a:pt x="33" y="811"/>
                  </a:lnTo>
                  <a:lnTo>
                    <a:pt x="43" y="807"/>
                  </a:lnTo>
                  <a:lnTo>
                    <a:pt x="53" y="805"/>
                  </a:lnTo>
                  <a:lnTo>
                    <a:pt x="64" y="804"/>
                  </a:lnTo>
                  <a:lnTo>
                    <a:pt x="75" y="804"/>
                  </a:lnTo>
                  <a:lnTo>
                    <a:pt x="62" y="764"/>
                  </a:lnTo>
                  <a:lnTo>
                    <a:pt x="53" y="724"/>
                  </a:lnTo>
                  <a:lnTo>
                    <a:pt x="44" y="672"/>
                  </a:lnTo>
                  <a:lnTo>
                    <a:pt x="38" y="619"/>
                  </a:lnTo>
                  <a:lnTo>
                    <a:pt x="37" y="568"/>
                  </a:lnTo>
                  <a:lnTo>
                    <a:pt x="42" y="518"/>
                  </a:lnTo>
                  <a:lnTo>
                    <a:pt x="52" y="469"/>
                  </a:lnTo>
                  <a:lnTo>
                    <a:pt x="65" y="425"/>
                  </a:lnTo>
                  <a:lnTo>
                    <a:pt x="80" y="382"/>
                  </a:lnTo>
                  <a:lnTo>
                    <a:pt x="100" y="342"/>
                  </a:lnTo>
                  <a:lnTo>
                    <a:pt x="122" y="305"/>
                  </a:lnTo>
                  <a:lnTo>
                    <a:pt x="148" y="271"/>
                  </a:lnTo>
                  <a:lnTo>
                    <a:pt x="173" y="239"/>
                  </a:lnTo>
                  <a:lnTo>
                    <a:pt x="201" y="208"/>
                  </a:lnTo>
                  <a:lnTo>
                    <a:pt x="245" y="166"/>
                  </a:lnTo>
                  <a:lnTo>
                    <a:pt x="290" y="127"/>
                  </a:lnTo>
                  <a:lnTo>
                    <a:pt x="339" y="94"/>
                  </a:lnTo>
                  <a:lnTo>
                    <a:pt x="381" y="67"/>
                  </a:lnTo>
                  <a:lnTo>
                    <a:pt x="426" y="44"/>
                  </a:lnTo>
                  <a:lnTo>
                    <a:pt x="474" y="25"/>
                  </a:lnTo>
                  <a:lnTo>
                    <a:pt x="513" y="14"/>
                  </a:lnTo>
                  <a:lnTo>
                    <a:pt x="553" y="6"/>
                  </a:lnTo>
                  <a:lnTo>
                    <a:pt x="595" y="2"/>
                  </a:lnTo>
                  <a:lnTo>
                    <a:pt x="64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47" name="Group 865"/>
          <p:cNvGrpSpPr/>
          <p:nvPr/>
        </p:nvGrpSpPr>
        <p:grpSpPr>
          <a:xfrm>
            <a:off x="6659475" y="3556624"/>
            <a:ext cx="282375" cy="346075"/>
            <a:chOff x="10064750" y="2678113"/>
            <a:chExt cx="471488" cy="577850"/>
          </a:xfrm>
          <a:solidFill>
            <a:schemeClr val="bg1"/>
          </a:solidFill>
        </p:grpSpPr>
        <p:sp>
          <p:nvSpPr>
            <p:cNvPr id="48" name="Freeform 218"/>
            <p:cNvSpPr>
              <a:spLocks noEditPoints="1"/>
            </p:cNvSpPr>
            <p:nvPr/>
          </p:nvSpPr>
          <p:spPr bwMode="auto">
            <a:xfrm>
              <a:off x="10064750" y="2678113"/>
              <a:ext cx="471488" cy="577850"/>
            </a:xfrm>
            <a:custGeom>
              <a:avLst/>
              <a:gdLst>
                <a:gd name="T0" fmla="*/ 2258 w 2969"/>
                <a:gd name="T1" fmla="*/ 3287 h 3643"/>
                <a:gd name="T2" fmla="*/ 2267 w 2969"/>
                <a:gd name="T3" fmla="*/ 3379 h 3643"/>
                <a:gd name="T4" fmla="*/ 2216 w 2969"/>
                <a:gd name="T5" fmla="*/ 3455 h 3643"/>
                <a:gd name="T6" fmla="*/ 2697 w 2969"/>
                <a:gd name="T7" fmla="*/ 3517 h 3643"/>
                <a:gd name="T8" fmla="*/ 2758 w 2969"/>
                <a:gd name="T9" fmla="*/ 3438 h 3643"/>
                <a:gd name="T10" fmla="*/ 2704 w 2969"/>
                <a:gd name="T11" fmla="*/ 3364 h 3643"/>
                <a:gd name="T12" fmla="*/ 2715 w 2969"/>
                <a:gd name="T13" fmla="*/ 3267 h 3643"/>
                <a:gd name="T14" fmla="*/ 2631 w 2969"/>
                <a:gd name="T15" fmla="*/ 3229 h 3643"/>
                <a:gd name="T16" fmla="*/ 2546 w 2969"/>
                <a:gd name="T17" fmla="*/ 3250 h 3643"/>
                <a:gd name="T18" fmla="*/ 2475 w 2969"/>
                <a:gd name="T19" fmla="*/ 3226 h 3643"/>
                <a:gd name="T20" fmla="*/ 2395 w 2969"/>
                <a:gd name="T21" fmla="*/ 3256 h 3643"/>
                <a:gd name="T22" fmla="*/ 2321 w 2969"/>
                <a:gd name="T23" fmla="*/ 3224 h 3643"/>
                <a:gd name="T24" fmla="*/ 251 w 2969"/>
                <a:gd name="T25" fmla="*/ 3287 h 3643"/>
                <a:gd name="T26" fmla="*/ 260 w 2969"/>
                <a:gd name="T27" fmla="*/ 3379 h 3643"/>
                <a:gd name="T28" fmla="*/ 209 w 2969"/>
                <a:gd name="T29" fmla="*/ 3455 h 3643"/>
                <a:gd name="T30" fmla="*/ 689 w 2969"/>
                <a:gd name="T31" fmla="*/ 3517 h 3643"/>
                <a:gd name="T32" fmla="*/ 750 w 2969"/>
                <a:gd name="T33" fmla="*/ 3438 h 3643"/>
                <a:gd name="T34" fmla="*/ 696 w 2969"/>
                <a:gd name="T35" fmla="*/ 3364 h 3643"/>
                <a:gd name="T36" fmla="*/ 707 w 2969"/>
                <a:gd name="T37" fmla="*/ 3267 h 3643"/>
                <a:gd name="T38" fmla="*/ 623 w 2969"/>
                <a:gd name="T39" fmla="*/ 3229 h 3643"/>
                <a:gd name="T40" fmla="*/ 538 w 2969"/>
                <a:gd name="T41" fmla="*/ 3250 h 3643"/>
                <a:gd name="T42" fmla="*/ 467 w 2969"/>
                <a:gd name="T43" fmla="*/ 3226 h 3643"/>
                <a:gd name="T44" fmla="*/ 388 w 2969"/>
                <a:gd name="T45" fmla="*/ 3256 h 3643"/>
                <a:gd name="T46" fmla="*/ 313 w 2969"/>
                <a:gd name="T47" fmla="*/ 3224 h 3643"/>
                <a:gd name="T48" fmla="*/ 1434 w 2969"/>
                <a:gd name="T49" fmla="*/ 3292 h 3643"/>
                <a:gd name="T50" fmla="*/ 1535 w 2969"/>
                <a:gd name="T51" fmla="*/ 3292 h 3643"/>
                <a:gd name="T52" fmla="*/ 1296 w 2969"/>
                <a:gd name="T53" fmla="*/ 3141 h 3643"/>
                <a:gd name="T54" fmla="*/ 1484 w 2969"/>
                <a:gd name="T55" fmla="*/ 570 h 3643"/>
                <a:gd name="T56" fmla="*/ 481 w 2969"/>
                <a:gd name="T57" fmla="*/ 3099 h 3643"/>
                <a:gd name="T58" fmla="*/ 647 w 2969"/>
                <a:gd name="T59" fmla="*/ 3099 h 3643"/>
                <a:gd name="T60" fmla="*/ 810 w 2969"/>
                <a:gd name="T61" fmla="*/ 3192 h 3643"/>
                <a:gd name="T62" fmla="*/ 851 w 2969"/>
                <a:gd name="T63" fmla="*/ 3358 h 3643"/>
                <a:gd name="T64" fmla="*/ 1171 w 2969"/>
                <a:gd name="T65" fmla="*/ 3517 h 3643"/>
                <a:gd name="T66" fmla="*/ 1233 w 2969"/>
                <a:gd name="T67" fmla="*/ 3015 h 3643"/>
                <a:gd name="T68" fmla="*/ 1798 w 2969"/>
                <a:gd name="T69" fmla="*/ 3078 h 3643"/>
                <a:gd name="T70" fmla="*/ 2103 w 2969"/>
                <a:gd name="T71" fmla="*/ 3388 h 3643"/>
                <a:gd name="T72" fmla="*/ 2145 w 2969"/>
                <a:gd name="T73" fmla="*/ 3222 h 3643"/>
                <a:gd name="T74" fmla="*/ 2287 w 2969"/>
                <a:gd name="T75" fmla="*/ 3102 h 3643"/>
                <a:gd name="T76" fmla="*/ 2460 w 2969"/>
                <a:gd name="T77" fmla="*/ 3101 h 3643"/>
                <a:gd name="T78" fmla="*/ 2593 w 2969"/>
                <a:gd name="T79" fmla="*/ 1680 h 3643"/>
                <a:gd name="T80" fmla="*/ 358 w 2969"/>
                <a:gd name="T81" fmla="*/ 1279 h 3643"/>
                <a:gd name="T82" fmla="*/ 1484 w 2969"/>
                <a:gd name="T83" fmla="*/ 419 h 3643"/>
                <a:gd name="T84" fmla="*/ 1484 w 2969"/>
                <a:gd name="T85" fmla="*/ 152 h 3643"/>
                <a:gd name="T86" fmla="*/ 2961 w 2969"/>
                <a:gd name="T87" fmla="*/ 1455 h 3643"/>
                <a:gd name="T88" fmla="*/ 2742 w 2969"/>
                <a:gd name="T89" fmla="*/ 1741 h 3643"/>
                <a:gd name="T90" fmla="*/ 2799 w 2969"/>
                <a:gd name="T91" fmla="*/ 3164 h 3643"/>
                <a:gd name="T92" fmla="*/ 2839 w 2969"/>
                <a:gd name="T93" fmla="*/ 3330 h 3643"/>
                <a:gd name="T94" fmla="*/ 2875 w 2969"/>
                <a:gd name="T95" fmla="*/ 3517 h 3643"/>
                <a:gd name="T96" fmla="*/ 2969 w 2969"/>
                <a:gd name="T97" fmla="*/ 3580 h 3643"/>
                <a:gd name="T98" fmla="*/ 62 w 2969"/>
                <a:gd name="T99" fmla="*/ 3643 h 3643"/>
                <a:gd name="T100" fmla="*/ 2 w 2969"/>
                <a:gd name="T101" fmla="*/ 3560 h 3643"/>
                <a:gd name="T102" fmla="*/ 86 w 2969"/>
                <a:gd name="T103" fmla="*/ 3487 h 3643"/>
                <a:gd name="T104" fmla="*/ 126 w 2969"/>
                <a:gd name="T105" fmla="*/ 3309 h 3643"/>
                <a:gd name="T106" fmla="*/ 193 w 2969"/>
                <a:gd name="T107" fmla="*/ 3142 h 3643"/>
                <a:gd name="T108" fmla="*/ 18 w 2969"/>
                <a:gd name="T109" fmla="*/ 1532 h 3643"/>
                <a:gd name="T110" fmla="*/ 18 w 2969"/>
                <a:gd name="T111" fmla="*/ 1442 h 3643"/>
                <a:gd name="T112" fmla="*/ 294 w 2969"/>
                <a:gd name="T113" fmla="*/ 673 h 3643"/>
                <a:gd name="T114" fmla="*/ 624 w 2969"/>
                <a:gd name="T115" fmla="*/ 713 h 3643"/>
                <a:gd name="T116" fmla="*/ 1484 w 2969"/>
                <a:gd name="T117" fmla="*/ 0 h 36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969" h="3643">
                  <a:moveTo>
                    <a:pt x="2321" y="3224"/>
                  </a:moveTo>
                  <a:lnTo>
                    <a:pt x="2302" y="3227"/>
                  </a:lnTo>
                  <a:lnTo>
                    <a:pt x="2284" y="3236"/>
                  </a:lnTo>
                  <a:lnTo>
                    <a:pt x="2271" y="3250"/>
                  </a:lnTo>
                  <a:lnTo>
                    <a:pt x="2262" y="3267"/>
                  </a:lnTo>
                  <a:lnTo>
                    <a:pt x="2258" y="3287"/>
                  </a:lnTo>
                  <a:lnTo>
                    <a:pt x="2261" y="3303"/>
                  </a:lnTo>
                  <a:lnTo>
                    <a:pt x="2266" y="3318"/>
                  </a:lnTo>
                  <a:lnTo>
                    <a:pt x="2273" y="3333"/>
                  </a:lnTo>
                  <a:lnTo>
                    <a:pt x="2275" y="3349"/>
                  </a:lnTo>
                  <a:lnTo>
                    <a:pt x="2273" y="3364"/>
                  </a:lnTo>
                  <a:lnTo>
                    <a:pt x="2267" y="3379"/>
                  </a:lnTo>
                  <a:lnTo>
                    <a:pt x="2258" y="3391"/>
                  </a:lnTo>
                  <a:lnTo>
                    <a:pt x="2245" y="3402"/>
                  </a:lnTo>
                  <a:lnTo>
                    <a:pt x="2233" y="3412"/>
                  </a:lnTo>
                  <a:lnTo>
                    <a:pt x="2224" y="3424"/>
                  </a:lnTo>
                  <a:lnTo>
                    <a:pt x="2219" y="3438"/>
                  </a:lnTo>
                  <a:lnTo>
                    <a:pt x="2216" y="3455"/>
                  </a:lnTo>
                  <a:lnTo>
                    <a:pt x="2220" y="3475"/>
                  </a:lnTo>
                  <a:lnTo>
                    <a:pt x="2229" y="3491"/>
                  </a:lnTo>
                  <a:lnTo>
                    <a:pt x="2242" y="3505"/>
                  </a:lnTo>
                  <a:lnTo>
                    <a:pt x="2260" y="3515"/>
                  </a:lnTo>
                  <a:lnTo>
                    <a:pt x="2279" y="3517"/>
                  </a:lnTo>
                  <a:lnTo>
                    <a:pt x="2697" y="3517"/>
                  </a:lnTo>
                  <a:lnTo>
                    <a:pt x="2717" y="3515"/>
                  </a:lnTo>
                  <a:lnTo>
                    <a:pt x="2735" y="3505"/>
                  </a:lnTo>
                  <a:lnTo>
                    <a:pt x="2748" y="3491"/>
                  </a:lnTo>
                  <a:lnTo>
                    <a:pt x="2757" y="3475"/>
                  </a:lnTo>
                  <a:lnTo>
                    <a:pt x="2760" y="3455"/>
                  </a:lnTo>
                  <a:lnTo>
                    <a:pt x="2758" y="3438"/>
                  </a:lnTo>
                  <a:lnTo>
                    <a:pt x="2752" y="3424"/>
                  </a:lnTo>
                  <a:lnTo>
                    <a:pt x="2743" y="3412"/>
                  </a:lnTo>
                  <a:lnTo>
                    <a:pt x="2731" y="3402"/>
                  </a:lnTo>
                  <a:lnTo>
                    <a:pt x="2719" y="3391"/>
                  </a:lnTo>
                  <a:lnTo>
                    <a:pt x="2709" y="3379"/>
                  </a:lnTo>
                  <a:lnTo>
                    <a:pt x="2704" y="3364"/>
                  </a:lnTo>
                  <a:lnTo>
                    <a:pt x="2703" y="3349"/>
                  </a:lnTo>
                  <a:lnTo>
                    <a:pt x="2704" y="3333"/>
                  </a:lnTo>
                  <a:lnTo>
                    <a:pt x="2710" y="3318"/>
                  </a:lnTo>
                  <a:lnTo>
                    <a:pt x="2716" y="3303"/>
                  </a:lnTo>
                  <a:lnTo>
                    <a:pt x="2718" y="3287"/>
                  </a:lnTo>
                  <a:lnTo>
                    <a:pt x="2715" y="3267"/>
                  </a:lnTo>
                  <a:lnTo>
                    <a:pt x="2706" y="3250"/>
                  </a:lnTo>
                  <a:lnTo>
                    <a:pt x="2693" y="3236"/>
                  </a:lnTo>
                  <a:lnTo>
                    <a:pt x="2675" y="3227"/>
                  </a:lnTo>
                  <a:lnTo>
                    <a:pt x="2655" y="3224"/>
                  </a:lnTo>
                  <a:lnTo>
                    <a:pt x="2642" y="3226"/>
                  </a:lnTo>
                  <a:lnTo>
                    <a:pt x="2631" y="3229"/>
                  </a:lnTo>
                  <a:lnTo>
                    <a:pt x="2621" y="3235"/>
                  </a:lnTo>
                  <a:lnTo>
                    <a:pt x="2614" y="3240"/>
                  </a:lnTo>
                  <a:lnTo>
                    <a:pt x="2599" y="3250"/>
                  </a:lnTo>
                  <a:lnTo>
                    <a:pt x="2581" y="3256"/>
                  </a:lnTo>
                  <a:lnTo>
                    <a:pt x="2563" y="3256"/>
                  </a:lnTo>
                  <a:lnTo>
                    <a:pt x="2546" y="3250"/>
                  </a:lnTo>
                  <a:lnTo>
                    <a:pt x="2530" y="3240"/>
                  </a:lnTo>
                  <a:lnTo>
                    <a:pt x="2523" y="3235"/>
                  </a:lnTo>
                  <a:lnTo>
                    <a:pt x="2514" y="3229"/>
                  </a:lnTo>
                  <a:lnTo>
                    <a:pt x="2502" y="3226"/>
                  </a:lnTo>
                  <a:lnTo>
                    <a:pt x="2488" y="3224"/>
                  </a:lnTo>
                  <a:lnTo>
                    <a:pt x="2475" y="3226"/>
                  </a:lnTo>
                  <a:lnTo>
                    <a:pt x="2463" y="3229"/>
                  </a:lnTo>
                  <a:lnTo>
                    <a:pt x="2454" y="3235"/>
                  </a:lnTo>
                  <a:lnTo>
                    <a:pt x="2446" y="3240"/>
                  </a:lnTo>
                  <a:lnTo>
                    <a:pt x="2431" y="3250"/>
                  </a:lnTo>
                  <a:lnTo>
                    <a:pt x="2413" y="3256"/>
                  </a:lnTo>
                  <a:lnTo>
                    <a:pt x="2395" y="3256"/>
                  </a:lnTo>
                  <a:lnTo>
                    <a:pt x="2379" y="3250"/>
                  </a:lnTo>
                  <a:lnTo>
                    <a:pt x="2362" y="3240"/>
                  </a:lnTo>
                  <a:lnTo>
                    <a:pt x="2356" y="3235"/>
                  </a:lnTo>
                  <a:lnTo>
                    <a:pt x="2346" y="3229"/>
                  </a:lnTo>
                  <a:lnTo>
                    <a:pt x="2335" y="3226"/>
                  </a:lnTo>
                  <a:lnTo>
                    <a:pt x="2321" y="3224"/>
                  </a:lnTo>
                  <a:close/>
                  <a:moveTo>
                    <a:pt x="313" y="3224"/>
                  </a:moveTo>
                  <a:lnTo>
                    <a:pt x="294" y="3227"/>
                  </a:lnTo>
                  <a:lnTo>
                    <a:pt x="276" y="3236"/>
                  </a:lnTo>
                  <a:lnTo>
                    <a:pt x="263" y="3250"/>
                  </a:lnTo>
                  <a:lnTo>
                    <a:pt x="254" y="3267"/>
                  </a:lnTo>
                  <a:lnTo>
                    <a:pt x="251" y="3287"/>
                  </a:lnTo>
                  <a:lnTo>
                    <a:pt x="253" y="3303"/>
                  </a:lnTo>
                  <a:lnTo>
                    <a:pt x="259" y="3318"/>
                  </a:lnTo>
                  <a:lnTo>
                    <a:pt x="265" y="3333"/>
                  </a:lnTo>
                  <a:lnTo>
                    <a:pt x="266" y="3349"/>
                  </a:lnTo>
                  <a:lnTo>
                    <a:pt x="265" y="3364"/>
                  </a:lnTo>
                  <a:lnTo>
                    <a:pt x="260" y="3379"/>
                  </a:lnTo>
                  <a:lnTo>
                    <a:pt x="250" y="3391"/>
                  </a:lnTo>
                  <a:lnTo>
                    <a:pt x="238" y="3402"/>
                  </a:lnTo>
                  <a:lnTo>
                    <a:pt x="225" y="3412"/>
                  </a:lnTo>
                  <a:lnTo>
                    <a:pt x="217" y="3424"/>
                  </a:lnTo>
                  <a:lnTo>
                    <a:pt x="211" y="3438"/>
                  </a:lnTo>
                  <a:lnTo>
                    <a:pt x="209" y="3455"/>
                  </a:lnTo>
                  <a:lnTo>
                    <a:pt x="212" y="3475"/>
                  </a:lnTo>
                  <a:lnTo>
                    <a:pt x="221" y="3491"/>
                  </a:lnTo>
                  <a:lnTo>
                    <a:pt x="234" y="3505"/>
                  </a:lnTo>
                  <a:lnTo>
                    <a:pt x="252" y="3515"/>
                  </a:lnTo>
                  <a:lnTo>
                    <a:pt x="272" y="3517"/>
                  </a:lnTo>
                  <a:lnTo>
                    <a:pt x="689" y="3517"/>
                  </a:lnTo>
                  <a:lnTo>
                    <a:pt x="709" y="3515"/>
                  </a:lnTo>
                  <a:lnTo>
                    <a:pt x="727" y="3505"/>
                  </a:lnTo>
                  <a:lnTo>
                    <a:pt x="740" y="3491"/>
                  </a:lnTo>
                  <a:lnTo>
                    <a:pt x="749" y="3475"/>
                  </a:lnTo>
                  <a:lnTo>
                    <a:pt x="752" y="3455"/>
                  </a:lnTo>
                  <a:lnTo>
                    <a:pt x="750" y="3438"/>
                  </a:lnTo>
                  <a:lnTo>
                    <a:pt x="745" y="3424"/>
                  </a:lnTo>
                  <a:lnTo>
                    <a:pt x="736" y="3412"/>
                  </a:lnTo>
                  <a:lnTo>
                    <a:pt x="724" y="3402"/>
                  </a:lnTo>
                  <a:lnTo>
                    <a:pt x="710" y="3391"/>
                  </a:lnTo>
                  <a:lnTo>
                    <a:pt x="702" y="3379"/>
                  </a:lnTo>
                  <a:lnTo>
                    <a:pt x="696" y="3364"/>
                  </a:lnTo>
                  <a:lnTo>
                    <a:pt x="694" y="3349"/>
                  </a:lnTo>
                  <a:lnTo>
                    <a:pt x="696" y="3333"/>
                  </a:lnTo>
                  <a:lnTo>
                    <a:pt x="703" y="3318"/>
                  </a:lnTo>
                  <a:lnTo>
                    <a:pt x="708" y="3303"/>
                  </a:lnTo>
                  <a:lnTo>
                    <a:pt x="710" y="3287"/>
                  </a:lnTo>
                  <a:lnTo>
                    <a:pt x="707" y="3267"/>
                  </a:lnTo>
                  <a:lnTo>
                    <a:pt x="698" y="3250"/>
                  </a:lnTo>
                  <a:lnTo>
                    <a:pt x="685" y="3236"/>
                  </a:lnTo>
                  <a:lnTo>
                    <a:pt x="667" y="3227"/>
                  </a:lnTo>
                  <a:lnTo>
                    <a:pt x="647" y="3224"/>
                  </a:lnTo>
                  <a:lnTo>
                    <a:pt x="634" y="3226"/>
                  </a:lnTo>
                  <a:lnTo>
                    <a:pt x="623" y="3229"/>
                  </a:lnTo>
                  <a:lnTo>
                    <a:pt x="613" y="3235"/>
                  </a:lnTo>
                  <a:lnTo>
                    <a:pt x="607" y="3240"/>
                  </a:lnTo>
                  <a:lnTo>
                    <a:pt x="590" y="3250"/>
                  </a:lnTo>
                  <a:lnTo>
                    <a:pt x="573" y="3256"/>
                  </a:lnTo>
                  <a:lnTo>
                    <a:pt x="556" y="3256"/>
                  </a:lnTo>
                  <a:lnTo>
                    <a:pt x="538" y="3250"/>
                  </a:lnTo>
                  <a:lnTo>
                    <a:pt x="523" y="3240"/>
                  </a:lnTo>
                  <a:lnTo>
                    <a:pt x="515" y="3235"/>
                  </a:lnTo>
                  <a:lnTo>
                    <a:pt x="506" y="3229"/>
                  </a:lnTo>
                  <a:lnTo>
                    <a:pt x="494" y="3226"/>
                  </a:lnTo>
                  <a:lnTo>
                    <a:pt x="481" y="3224"/>
                  </a:lnTo>
                  <a:lnTo>
                    <a:pt x="467" y="3226"/>
                  </a:lnTo>
                  <a:lnTo>
                    <a:pt x="455" y="3229"/>
                  </a:lnTo>
                  <a:lnTo>
                    <a:pt x="446" y="3235"/>
                  </a:lnTo>
                  <a:lnTo>
                    <a:pt x="439" y="3240"/>
                  </a:lnTo>
                  <a:lnTo>
                    <a:pt x="423" y="3250"/>
                  </a:lnTo>
                  <a:lnTo>
                    <a:pt x="406" y="3256"/>
                  </a:lnTo>
                  <a:lnTo>
                    <a:pt x="388" y="3256"/>
                  </a:lnTo>
                  <a:lnTo>
                    <a:pt x="370" y="3250"/>
                  </a:lnTo>
                  <a:lnTo>
                    <a:pt x="355" y="3240"/>
                  </a:lnTo>
                  <a:lnTo>
                    <a:pt x="348" y="3235"/>
                  </a:lnTo>
                  <a:lnTo>
                    <a:pt x="338" y="3229"/>
                  </a:lnTo>
                  <a:lnTo>
                    <a:pt x="327" y="3226"/>
                  </a:lnTo>
                  <a:lnTo>
                    <a:pt x="313" y="3224"/>
                  </a:lnTo>
                  <a:close/>
                  <a:moveTo>
                    <a:pt x="1296" y="3141"/>
                  </a:moveTo>
                  <a:lnTo>
                    <a:pt x="1296" y="3517"/>
                  </a:lnTo>
                  <a:lnTo>
                    <a:pt x="1422" y="3517"/>
                  </a:lnTo>
                  <a:lnTo>
                    <a:pt x="1422" y="3329"/>
                  </a:lnTo>
                  <a:lnTo>
                    <a:pt x="1425" y="3309"/>
                  </a:lnTo>
                  <a:lnTo>
                    <a:pt x="1434" y="3292"/>
                  </a:lnTo>
                  <a:lnTo>
                    <a:pt x="1447" y="3278"/>
                  </a:lnTo>
                  <a:lnTo>
                    <a:pt x="1465" y="3269"/>
                  </a:lnTo>
                  <a:lnTo>
                    <a:pt x="1484" y="3266"/>
                  </a:lnTo>
                  <a:lnTo>
                    <a:pt x="1504" y="3269"/>
                  </a:lnTo>
                  <a:lnTo>
                    <a:pt x="1521" y="3278"/>
                  </a:lnTo>
                  <a:lnTo>
                    <a:pt x="1535" y="3292"/>
                  </a:lnTo>
                  <a:lnTo>
                    <a:pt x="1544" y="3309"/>
                  </a:lnTo>
                  <a:lnTo>
                    <a:pt x="1547" y="3329"/>
                  </a:lnTo>
                  <a:lnTo>
                    <a:pt x="1547" y="3517"/>
                  </a:lnTo>
                  <a:lnTo>
                    <a:pt x="1673" y="3517"/>
                  </a:lnTo>
                  <a:lnTo>
                    <a:pt x="1673" y="3141"/>
                  </a:lnTo>
                  <a:lnTo>
                    <a:pt x="1296" y="3141"/>
                  </a:lnTo>
                  <a:close/>
                  <a:moveTo>
                    <a:pt x="376" y="796"/>
                  </a:moveTo>
                  <a:lnTo>
                    <a:pt x="376" y="1084"/>
                  </a:lnTo>
                  <a:lnTo>
                    <a:pt x="502" y="959"/>
                  </a:lnTo>
                  <a:lnTo>
                    <a:pt x="502" y="796"/>
                  </a:lnTo>
                  <a:lnTo>
                    <a:pt x="376" y="796"/>
                  </a:lnTo>
                  <a:close/>
                  <a:moveTo>
                    <a:pt x="1484" y="570"/>
                  </a:moveTo>
                  <a:lnTo>
                    <a:pt x="376" y="1680"/>
                  </a:lnTo>
                  <a:lnTo>
                    <a:pt x="376" y="3110"/>
                  </a:lnTo>
                  <a:lnTo>
                    <a:pt x="397" y="3119"/>
                  </a:lnTo>
                  <a:lnTo>
                    <a:pt x="423" y="3108"/>
                  </a:lnTo>
                  <a:lnTo>
                    <a:pt x="452" y="3101"/>
                  </a:lnTo>
                  <a:lnTo>
                    <a:pt x="481" y="3099"/>
                  </a:lnTo>
                  <a:lnTo>
                    <a:pt x="509" y="3101"/>
                  </a:lnTo>
                  <a:lnTo>
                    <a:pt x="538" y="3108"/>
                  </a:lnTo>
                  <a:lnTo>
                    <a:pt x="565" y="3119"/>
                  </a:lnTo>
                  <a:lnTo>
                    <a:pt x="591" y="3108"/>
                  </a:lnTo>
                  <a:lnTo>
                    <a:pt x="619" y="3101"/>
                  </a:lnTo>
                  <a:lnTo>
                    <a:pt x="647" y="3099"/>
                  </a:lnTo>
                  <a:lnTo>
                    <a:pt x="682" y="3102"/>
                  </a:lnTo>
                  <a:lnTo>
                    <a:pt x="714" y="3111"/>
                  </a:lnTo>
                  <a:lnTo>
                    <a:pt x="743" y="3124"/>
                  </a:lnTo>
                  <a:lnTo>
                    <a:pt x="769" y="3143"/>
                  </a:lnTo>
                  <a:lnTo>
                    <a:pt x="792" y="3166"/>
                  </a:lnTo>
                  <a:lnTo>
                    <a:pt x="810" y="3192"/>
                  </a:lnTo>
                  <a:lnTo>
                    <a:pt x="824" y="3222"/>
                  </a:lnTo>
                  <a:lnTo>
                    <a:pt x="833" y="3254"/>
                  </a:lnTo>
                  <a:lnTo>
                    <a:pt x="836" y="3287"/>
                  </a:lnTo>
                  <a:lnTo>
                    <a:pt x="835" y="3309"/>
                  </a:lnTo>
                  <a:lnTo>
                    <a:pt x="831" y="3330"/>
                  </a:lnTo>
                  <a:lnTo>
                    <a:pt x="851" y="3358"/>
                  </a:lnTo>
                  <a:lnTo>
                    <a:pt x="866" y="3388"/>
                  </a:lnTo>
                  <a:lnTo>
                    <a:pt x="875" y="3421"/>
                  </a:lnTo>
                  <a:lnTo>
                    <a:pt x="878" y="3455"/>
                  </a:lnTo>
                  <a:lnTo>
                    <a:pt x="875" y="3487"/>
                  </a:lnTo>
                  <a:lnTo>
                    <a:pt x="867" y="3517"/>
                  </a:lnTo>
                  <a:lnTo>
                    <a:pt x="1171" y="3517"/>
                  </a:lnTo>
                  <a:lnTo>
                    <a:pt x="1171" y="3078"/>
                  </a:lnTo>
                  <a:lnTo>
                    <a:pt x="1173" y="3058"/>
                  </a:lnTo>
                  <a:lnTo>
                    <a:pt x="1183" y="3040"/>
                  </a:lnTo>
                  <a:lnTo>
                    <a:pt x="1197" y="3027"/>
                  </a:lnTo>
                  <a:lnTo>
                    <a:pt x="1213" y="3018"/>
                  </a:lnTo>
                  <a:lnTo>
                    <a:pt x="1233" y="3015"/>
                  </a:lnTo>
                  <a:lnTo>
                    <a:pt x="1736" y="3015"/>
                  </a:lnTo>
                  <a:lnTo>
                    <a:pt x="1756" y="3018"/>
                  </a:lnTo>
                  <a:lnTo>
                    <a:pt x="1772" y="3027"/>
                  </a:lnTo>
                  <a:lnTo>
                    <a:pt x="1786" y="3040"/>
                  </a:lnTo>
                  <a:lnTo>
                    <a:pt x="1795" y="3058"/>
                  </a:lnTo>
                  <a:lnTo>
                    <a:pt x="1798" y="3078"/>
                  </a:lnTo>
                  <a:lnTo>
                    <a:pt x="1798" y="3517"/>
                  </a:lnTo>
                  <a:lnTo>
                    <a:pt x="2102" y="3517"/>
                  </a:lnTo>
                  <a:lnTo>
                    <a:pt x="2094" y="3487"/>
                  </a:lnTo>
                  <a:lnTo>
                    <a:pt x="2090" y="3455"/>
                  </a:lnTo>
                  <a:lnTo>
                    <a:pt x="2094" y="3421"/>
                  </a:lnTo>
                  <a:lnTo>
                    <a:pt x="2103" y="3388"/>
                  </a:lnTo>
                  <a:lnTo>
                    <a:pt x="2118" y="3358"/>
                  </a:lnTo>
                  <a:lnTo>
                    <a:pt x="2138" y="3330"/>
                  </a:lnTo>
                  <a:lnTo>
                    <a:pt x="2134" y="3309"/>
                  </a:lnTo>
                  <a:lnTo>
                    <a:pt x="2132" y="3287"/>
                  </a:lnTo>
                  <a:lnTo>
                    <a:pt x="2136" y="3254"/>
                  </a:lnTo>
                  <a:lnTo>
                    <a:pt x="2145" y="3222"/>
                  </a:lnTo>
                  <a:lnTo>
                    <a:pt x="2159" y="3192"/>
                  </a:lnTo>
                  <a:lnTo>
                    <a:pt x="2177" y="3166"/>
                  </a:lnTo>
                  <a:lnTo>
                    <a:pt x="2200" y="3143"/>
                  </a:lnTo>
                  <a:lnTo>
                    <a:pt x="2226" y="3124"/>
                  </a:lnTo>
                  <a:lnTo>
                    <a:pt x="2255" y="3111"/>
                  </a:lnTo>
                  <a:lnTo>
                    <a:pt x="2287" y="3102"/>
                  </a:lnTo>
                  <a:lnTo>
                    <a:pt x="2321" y="3099"/>
                  </a:lnTo>
                  <a:lnTo>
                    <a:pt x="2350" y="3101"/>
                  </a:lnTo>
                  <a:lnTo>
                    <a:pt x="2378" y="3108"/>
                  </a:lnTo>
                  <a:lnTo>
                    <a:pt x="2404" y="3119"/>
                  </a:lnTo>
                  <a:lnTo>
                    <a:pt x="2431" y="3108"/>
                  </a:lnTo>
                  <a:lnTo>
                    <a:pt x="2460" y="3101"/>
                  </a:lnTo>
                  <a:lnTo>
                    <a:pt x="2488" y="3099"/>
                  </a:lnTo>
                  <a:lnTo>
                    <a:pt x="2517" y="3101"/>
                  </a:lnTo>
                  <a:lnTo>
                    <a:pt x="2546" y="3108"/>
                  </a:lnTo>
                  <a:lnTo>
                    <a:pt x="2572" y="3119"/>
                  </a:lnTo>
                  <a:lnTo>
                    <a:pt x="2593" y="3110"/>
                  </a:lnTo>
                  <a:lnTo>
                    <a:pt x="2593" y="1680"/>
                  </a:lnTo>
                  <a:lnTo>
                    <a:pt x="1484" y="570"/>
                  </a:lnTo>
                  <a:close/>
                  <a:moveTo>
                    <a:pt x="1484" y="152"/>
                  </a:moveTo>
                  <a:lnTo>
                    <a:pt x="609" y="1028"/>
                  </a:lnTo>
                  <a:lnTo>
                    <a:pt x="609" y="1028"/>
                  </a:lnTo>
                  <a:lnTo>
                    <a:pt x="358" y="1279"/>
                  </a:lnTo>
                  <a:lnTo>
                    <a:pt x="358" y="1279"/>
                  </a:lnTo>
                  <a:lnTo>
                    <a:pt x="151" y="1486"/>
                  </a:lnTo>
                  <a:lnTo>
                    <a:pt x="272" y="1607"/>
                  </a:lnTo>
                  <a:lnTo>
                    <a:pt x="1440" y="438"/>
                  </a:lnTo>
                  <a:lnTo>
                    <a:pt x="1453" y="427"/>
                  </a:lnTo>
                  <a:lnTo>
                    <a:pt x="1468" y="421"/>
                  </a:lnTo>
                  <a:lnTo>
                    <a:pt x="1484" y="419"/>
                  </a:lnTo>
                  <a:lnTo>
                    <a:pt x="1500" y="421"/>
                  </a:lnTo>
                  <a:lnTo>
                    <a:pt x="1516" y="427"/>
                  </a:lnTo>
                  <a:lnTo>
                    <a:pt x="1529" y="438"/>
                  </a:lnTo>
                  <a:lnTo>
                    <a:pt x="2697" y="1607"/>
                  </a:lnTo>
                  <a:lnTo>
                    <a:pt x="2818" y="1486"/>
                  </a:lnTo>
                  <a:lnTo>
                    <a:pt x="1484" y="152"/>
                  </a:lnTo>
                  <a:close/>
                  <a:moveTo>
                    <a:pt x="1484" y="0"/>
                  </a:moveTo>
                  <a:lnTo>
                    <a:pt x="1500" y="2"/>
                  </a:lnTo>
                  <a:lnTo>
                    <a:pt x="1516" y="8"/>
                  </a:lnTo>
                  <a:lnTo>
                    <a:pt x="1529" y="18"/>
                  </a:lnTo>
                  <a:lnTo>
                    <a:pt x="2951" y="1442"/>
                  </a:lnTo>
                  <a:lnTo>
                    <a:pt x="2961" y="1455"/>
                  </a:lnTo>
                  <a:lnTo>
                    <a:pt x="2968" y="1471"/>
                  </a:lnTo>
                  <a:lnTo>
                    <a:pt x="2969" y="1486"/>
                  </a:lnTo>
                  <a:lnTo>
                    <a:pt x="2968" y="1503"/>
                  </a:lnTo>
                  <a:lnTo>
                    <a:pt x="2961" y="1517"/>
                  </a:lnTo>
                  <a:lnTo>
                    <a:pt x="2951" y="1532"/>
                  </a:lnTo>
                  <a:lnTo>
                    <a:pt x="2742" y="1741"/>
                  </a:lnTo>
                  <a:lnTo>
                    <a:pt x="2730" y="1749"/>
                  </a:lnTo>
                  <a:lnTo>
                    <a:pt x="2718" y="1755"/>
                  </a:lnTo>
                  <a:lnTo>
                    <a:pt x="2718" y="3110"/>
                  </a:lnTo>
                  <a:lnTo>
                    <a:pt x="2748" y="3123"/>
                  </a:lnTo>
                  <a:lnTo>
                    <a:pt x="2776" y="3142"/>
                  </a:lnTo>
                  <a:lnTo>
                    <a:pt x="2799" y="3164"/>
                  </a:lnTo>
                  <a:lnTo>
                    <a:pt x="2818" y="3191"/>
                  </a:lnTo>
                  <a:lnTo>
                    <a:pt x="2832" y="3220"/>
                  </a:lnTo>
                  <a:lnTo>
                    <a:pt x="2841" y="3253"/>
                  </a:lnTo>
                  <a:lnTo>
                    <a:pt x="2844" y="3287"/>
                  </a:lnTo>
                  <a:lnTo>
                    <a:pt x="2843" y="3309"/>
                  </a:lnTo>
                  <a:lnTo>
                    <a:pt x="2839" y="3330"/>
                  </a:lnTo>
                  <a:lnTo>
                    <a:pt x="2858" y="3358"/>
                  </a:lnTo>
                  <a:lnTo>
                    <a:pt x="2874" y="3388"/>
                  </a:lnTo>
                  <a:lnTo>
                    <a:pt x="2883" y="3421"/>
                  </a:lnTo>
                  <a:lnTo>
                    <a:pt x="2886" y="3455"/>
                  </a:lnTo>
                  <a:lnTo>
                    <a:pt x="2883" y="3487"/>
                  </a:lnTo>
                  <a:lnTo>
                    <a:pt x="2875" y="3517"/>
                  </a:lnTo>
                  <a:lnTo>
                    <a:pt x="2907" y="3517"/>
                  </a:lnTo>
                  <a:lnTo>
                    <a:pt x="2927" y="3520"/>
                  </a:lnTo>
                  <a:lnTo>
                    <a:pt x="2943" y="3529"/>
                  </a:lnTo>
                  <a:lnTo>
                    <a:pt x="2957" y="3543"/>
                  </a:lnTo>
                  <a:lnTo>
                    <a:pt x="2967" y="3560"/>
                  </a:lnTo>
                  <a:lnTo>
                    <a:pt x="2969" y="3580"/>
                  </a:lnTo>
                  <a:lnTo>
                    <a:pt x="2967" y="3600"/>
                  </a:lnTo>
                  <a:lnTo>
                    <a:pt x="2957" y="3618"/>
                  </a:lnTo>
                  <a:lnTo>
                    <a:pt x="2943" y="3631"/>
                  </a:lnTo>
                  <a:lnTo>
                    <a:pt x="2927" y="3640"/>
                  </a:lnTo>
                  <a:lnTo>
                    <a:pt x="2907" y="3643"/>
                  </a:lnTo>
                  <a:lnTo>
                    <a:pt x="62" y="3643"/>
                  </a:lnTo>
                  <a:lnTo>
                    <a:pt x="42" y="3640"/>
                  </a:lnTo>
                  <a:lnTo>
                    <a:pt x="25" y="3631"/>
                  </a:lnTo>
                  <a:lnTo>
                    <a:pt x="12" y="3618"/>
                  </a:lnTo>
                  <a:lnTo>
                    <a:pt x="2" y="3600"/>
                  </a:lnTo>
                  <a:lnTo>
                    <a:pt x="0" y="3580"/>
                  </a:lnTo>
                  <a:lnTo>
                    <a:pt x="2" y="3560"/>
                  </a:lnTo>
                  <a:lnTo>
                    <a:pt x="12" y="3543"/>
                  </a:lnTo>
                  <a:lnTo>
                    <a:pt x="25" y="3529"/>
                  </a:lnTo>
                  <a:lnTo>
                    <a:pt x="42" y="3520"/>
                  </a:lnTo>
                  <a:lnTo>
                    <a:pt x="62" y="3517"/>
                  </a:lnTo>
                  <a:lnTo>
                    <a:pt x="94" y="3517"/>
                  </a:lnTo>
                  <a:lnTo>
                    <a:pt x="86" y="3487"/>
                  </a:lnTo>
                  <a:lnTo>
                    <a:pt x="83" y="3455"/>
                  </a:lnTo>
                  <a:lnTo>
                    <a:pt x="86" y="3421"/>
                  </a:lnTo>
                  <a:lnTo>
                    <a:pt x="95" y="3388"/>
                  </a:lnTo>
                  <a:lnTo>
                    <a:pt x="110" y="3358"/>
                  </a:lnTo>
                  <a:lnTo>
                    <a:pt x="130" y="3330"/>
                  </a:lnTo>
                  <a:lnTo>
                    <a:pt x="126" y="3309"/>
                  </a:lnTo>
                  <a:lnTo>
                    <a:pt x="125" y="3287"/>
                  </a:lnTo>
                  <a:lnTo>
                    <a:pt x="128" y="3253"/>
                  </a:lnTo>
                  <a:lnTo>
                    <a:pt x="137" y="3220"/>
                  </a:lnTo>
                  <a:lnTo>
                    <a:pt x="151" y="3191"/>
                  </a:lnTo>
                  <a:lnTo>
                    <a:pt x="170" y="3164"/>
                  </a:lnTo>
                  <a:lnTo>
                    <a:pt x="193" y="3142"/>
                  </a:lnTo>
                  <a:lnTo>
                    <a:pt x="221" y="3123"/>
                  </a:lnTo>
                  <a:lnTo>
                    <a:pt x="251" y="3110"/>
                  </a:lnTo>
                  <a:lnTo>
                    <a:pt x="251" y="1755"/>
                  </a:lnTo>
                  <a:lnTo>
                    <a:pt x="239" y="1749"/>
                  </a:lnTo>
                  <a:lnTo>
                    <a:pt x="227" y="1741"/>
                  </a:lnTo>
                  <a:lnTo>
                    <a:pt x="18" y="1532"/>
                  </a:lnTo>
                  <a:lnTo>
                    <a:pt x="8" y="1517"/>
                  </a:lnTo>
                  <a:lnTo>
                    <a:pt x="1" y="1503"/>
                  </a:lnTo>
                  <a:lnTo>
                    <a:pt x="0" y="1486"/>
                  </a:lnTo>
                  <a:lnTo>
                    <a:pt x="1" y="1471"/>
                  </a:lnTo>
                  <a:lnTo>
                    <a:pt x="8" y="1455"/>
                  </a:lnTo>
                  <a:lnTo>
                    <a:pt x="18" y="1442"/>
                  </a:lnTo>
                  <a:lnTo>
                    <a:pt x="251" y="1210"/>
                  </a:lnTo>
                  <a:lnTo>
                    <a:pt x="251" y="733"/>
                  </a:lnTo>
                  <a:lnTo>
                    <a:pt x="254" y="713"/>
                  </a:lnTo>
                  <a:lnTo>
                    <a:pt x="263" y="695"/>
                  </a:lnTo>
                  <a:lnTo>
                    <a:pt x="276" y="682"/>
                  </a:lnTo>
                  <a:lnTo>
                    <a:pt x="294" y="673"/>
                  </a:lnTo>
                  <a:lnTo>
                    <a:pt x="313" y="670"/>
                  </a:lnTo>
                  <a:lnTo>
                    <a:pt x="565" y="670"/>
                  </a:lnTo>
                  <a:lnTo>
                    <a:pt x="584" y="673"/>
                  </a:lnTo>
                  <a:lnTo>
                    <a:pt x="601" y="682"/>
                  </a:lnTo>
                  <a:lnTo>
                    <a:pt x="614" y="695"/>
                  </a:lnTo>
                  <a:lnTo>
                    <a:pt x="624" y="713"/>
                  </a:lnTo>
                  <a:lnTo>
                    <a:pt x="626" y="733"/>
                  </a:lnTo>
                  <a:lnTo>
                    <a:pt x="626" y="833"/>
                  </a:lnTo>
                  <a:lnTo>
                    <a:pt x="1440" y="18"/>
                  </a:lnTo>
                  <a:lnTo>
                    <a:pt x="1453" y="8"/>
                  </a:lnTo>
                  <a:lnTo>
                    <a:pt x="1468" y="2"/>
                  </a:lnTo>
                  <a:lnTo>
                    <a:pt x="148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Freeform 219"/>
            <p:cNvSpPr>
              <a:spLocks noEditPoints="1"/>
            </p:cNvSpPr>
            <p:nvPr/>
          </p:nvSpPr>
          <p:spPr bwMode="auto">
            <a:xfrm>
              <a:off x="10271125" y="2851150"/>
              <a:ext cx="58738" cy="58738"/>
            </a:xfrm>
            <a:custGeom>
              <a:avLst/>
              <a:gdLst>
                <a:gd name="T0" fmla="*/ 188 w 377"/>
                <a:gd name="T1" fmla="*/ 125 h 376"/>
                <a:gd name="T2" fmla="*/ 169 w 377"/>
                <a:gd name="T3" fmla="*/ 128 h 376"/>
                <a:gd name="T4" fmla="*/ 151 w 377"/>
                <a:gd name="T5" fmla="*/ 137 h 376"/>
                <a:gd name="T6" fmla="*/ 138 w 377"/>
                <a:gd name="T7" fmla="*/ 152 h 376"/>
                <a:gd name="T8" fmla="*/ 129 w 377"/>
                <a:gd name="T9" fmla="*/ 168 h 376"/>
                <a:gd name="T10" fmla="*/ 126 w 377"/>
                <a:gd name="T11" fmla="*/ 188 h 376"/>
                <a:gd name="T12" fmla="*/ 129 w 377"/>
                <a:gd name="T13" fmla="*/ 208 h 376"/>
                <a:gd name="T14" fmla="*/ 138 w 377"/>
                <a:gd name="T15" fmla="*/ 226 h 376"/>
                <a:gd name="T16" fmla="*/ 151 w 377"/>
                <a:gd name="T17" fmla="*/ 239 h 376"/>
                <a:gd name="T18" fmla="*/ 169 w 377"/>
                <a:gd name="T19" fmla="*/ 248 h 376"/>
                <a:gd name="T20" fmla="*/ 188 w 377"/>
                <a:gd name="T21" fmla="*/ 251 h 376"/>
                <a:gd name="T22" fmla="*/ 208 w 377"/>
                <a:gd name="T23" fmla="*/ 248 h 376"/>
                <a:gd name="T24" fmla="*/ 225 w 377"/>
                <a:gd name="T25" fmla="*/ 239 h 376"/>
                <a:gd name="T26" fmla="*/ 239 w 377"/>
                <a:gd name="T27" fmla="*/ 226 h 376"/>
                <a:gd name="T28" fmla="*/ 248 w 377"/>
                <a:gd name="T29" fmla="*/ 208 h 376"/>
                <a:gd name="T30" fmla="*/ 251 w 377"/>
                <a:gd name="T31" fmla="*/ 188 h 376"/>
                <a:gd name="T32" fmla="*/ 248 w 377"/>
                <a:gd name="T33" fmla="*/ 168 h 376"/>
                <a:gd name="T34" fmla="*/ 239 w 377"/>
                <a:gd name="T35" fmla="*/ 152 h 376"/>
                <a:gd name="T36" fmla="*/ 225 w 377"/>
                <a:gd name="T37" fmla="*/ 137 h 376"/>
                <a:gd name="T38" fmla="*/ 208 w 377"/>
                <a:gd name="T39" fmla="*/ 128 h 376"/>
                <a:gd name="T40" fmla="*/ 188 w 377"/>
                <a:gd name="T41" fmla="*/ 125 h 376"/>
                <a:gd name="T42" fmla="*/ 188 w 377"/>
                <a:gd name="T43" fmla="*/ 0 h 376"/>
                <a:gd name="T44" fmla="*/ 222 w 377"/>
                <a:gd name="T45" fmla="*/ 2 h 376"/>
                <a:gd name="T46" fmla="*/ 254 w 377"/>
                <a:gd name="T47" fmla="*/ 11 h 376"/>
                <a:gd name="T48" fmla="*/ 283 w 377"/>
                <a:gd name="T49" fmla="*/ 26 h 376"/>
                <a:gd name="T50" fmla="*/ 309 w 377"/>
                <a:gd name="T51" fmla="*/ 44 h 376"/>
                <a:gd name="T52" fmla="*/ 333 w 377"/>
                <a:gd name="T53" fmla="*/ 66 h 376"/>
                <a:gd name="T54" fmla="*/ 351 w 377"/>
                <a:gd name="T55" fmla="*/ 93 h 376"/>
                <a:gd name="T56" fmla="*/ 365 w 377"/>
                <a:gd name="T57" fmla="*/ 123 h 376"/>
                <a:gd name="T58" fmla="*/ 374 w 377"/>
                <a:gd name="T59" fmla="*/ 154 h 376"/>
                <a:gd name="T60" fmla="*/ 377 w 377"/>
                <a:gd name="T61" fmla="*/ 188 h 376"/>
                <a:gd name="T62" fmla="*/ 374 w 377"/>
                <a:gd name="T63" fmla="*/ 222 h 376"/>
                <a:gd name="T64" fmla="*/ 365 w 377"/>
                <a:gd name="T65" fmla="*/ 253 h 376"/>
                <a:gd name="T66" fmla="*/ 351 w 377"/>
                <a:gd name="T67" fmla="*/ 283 h 376"/>
                <a:gd name="T68" fmla="*/ 333 w 377"/>
                <a:gd name="T69" fmla="*/ 310 h 376"/>
                <a:gd name="T70" fmla="*/ 309 w 377"/>
                <a:gd name="T71" fmla="*/ 332 h 376"/>
                <a:gd name="T72" fmla="*/ 283 w 377"/>
                <a:gd name="T73" fmla="*/ 351 h 376"/>
                <a:gd name="T74" fmla="*/ 254 w 377"/>
                <a:gd name="T75" fmla="*/ 365 h 376"/>
                <a:gd name="T76" fmla="*/ 222 w 377"/>
                <a:gd name="T77" fmla="*/ 374 h 376"/>
                <a:gd name="T78" fmla="*/ 188 w 377"/>
                <a:gd name="T79" fmla="*/ 376 h 376"/>
                <a:gd name="T80" fmla="*/ 155 w 377"/>
                <a:gd name="T81" fmla="*/ 374 h 376"/>
                <a:gd name="T82" fmla="*/ 123 w 377"/>
                <a:gd name="T83" fmla="*/ 365 h 376"/>
                <a:gd name="T84" fmla="*/ 94 w 377"/>
                <a:gd name="T85" fmla="*/ 351 h 376"/>
                <a:gd name="T86" fmla="*/ 67 w 377"/>
                <a:gd name="T87" fmla="*/ 332 h 376"/>
                <a:gd name="T88" fmla="*/ 44 w 377"/>
                <a:gd name="T89" fmla="*/ 310 h 376"/>
                <a:gd name="T90" fmla="*/ 25 w 377"/>
                <a:gd name="T91" fmla="*/ 283 h 376"/>
                <a:gd name="T92" fmla="*/ 12 w 377"/>
                <a:gd name="T93" fmla="*/ 253 h 376"/>
                <a:gd name="T94" fmla="*/ 3 w 377"/>
                <a:gd name="T95" fmla="*/ 222 h 376"/>
                <a:gd name="T96" fmla="*/ 0 w 377"/>
                <a:gd name="T97" fmla="*/ 188 h 376"/>
                <a:gd name="T98" fmla="*/ 3 w 377"/>
                <a:gd name="T99" fmla="*/ 154 h 376"/>
                <a:gd name="T100" fmla="*/ 12 w 377"/>
                <a:gd name="T101" fmla="*/ 123 h 376"/>
                <a:gd name="T102" fmla="*/ 25 w 377"/>
                <a:gd name="T103" fmla="*/ 93 h 376"/>
                <a:gd name="T104" fmla="*/ 44 w 377"/>
                <a:gd name="T105" fmla="*/ 66 h 376"/>
                <a:gd name="T106" fmla="*/ 67 w 377"/>
                <a:gd name="T107" fmla="*/ 44 h 376"/>
                <a:gd name="T108" fmla="*/ 94 w 377"/>
                <a:gd name="T109" fmla="*/ 26 h 376"/>
                <a:gd name="T110" fmla="*/ 123 w 377"/>
                <a:gd name="T111" fmla="*/ 11 h 376"/>
                <a:gd name="T112" fmla="*/ 155 w 377"/>
                <a:gd name="T113" fmla="*/ 2 h 376"/>
                <a:gd name="T114" fmla="*/ 188 w 377"/>
                <a:gd name="T115" fmla="*/ 0 h 3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77" h="376">
                  <a:moveTo>
                    <a:pt x="188" y="125"/>
                  </a:moveTo>
                  <a:lnTo>
                    <a:pt x="169" y="128"/>
                  </a:lnTo>
                  <a:lnTo>
                    <a:pt x="151" y="137"/>
                  </a:lnTo>
                  <a:lnTo>
                    <a:pt x="138" y="152"/>
                  </a:lnTo>
                  <a:lnTo>
                    <a:pt x="129" y="168"/>
                  </a:lnTo>
                  <a:lnTo>
                    <a:pt x="126" y="188"/>
                  </a:lnTo>
                  <a:lnTo>
                    <a:pt x="129" y="208"/>
                  </a:lnTo>
                  <a:lnTo>
                    <a:pt x="138" y="226"/>
                  </a:lnTo>
                  <a:lnTo>
                    <a:pt x="151" y="239"/>
                  </a:lnTo>
                  <a:lnTo>
                    <a:pt x="169" y="248"/>
                  </a:lnTo>
                  <a:lnTo>
                    <a:pt x="188" y="251"/>
                  </a:lnTo>
                  <a:lnTo>
                    <a:pt x="208" y="248"/>
                  </a:lnTo>
                  <a:lnTo>
                    <a:pt x="225" y="239"/>
                  </a:lnTo>
                  <a:lnTo>
                    <a:pt x="239" y="226"/>
                  </a:lnTo>
                  <a:lnTo>
                    <a:pt x="248" y="208"/>
                  </a:lnTo>
                  <a:lnTo>
                    <a:pt x="251" y="188"/>
                  </a:lnTo>
                  <a:lnTo>
                    <a:pt x="248" y="168"/>
                  </a:lnTo>
                  <a:lnTo>
                    <a:pt x="239" y="152"/>
                  </a:lnTo>
                  <a:lnTo>
                    <a:pt x="225" y="137"/>
                  </a:lnTo>
                  <a:lnTo>
                    <a:pt x="208" y="128"/>
                  </a:lnTo>
                  <a:lnTo>
                    <a:pt x="188" y="125"/>
                  </a:lnTo>
                  <a:close/>
                  <a:moveTo>
                    <a:pt x="188" y="0"/>
                  </a:moveTo>
                  <a:lnTo>
                    <a:pt x="222" y="2"/>
                  </a:lnTo>
                  <a:lnTo>
                    <a:pt x="254" y="11"/>
                  </a:lnTo>
                  <a:lnTo>
                    <a:pt x="283" y="26"/>
                  </a:lnTo>
                  <a:lnTo>
                    <a:pt x="309" y="44"/>
                  </a:lnTo>
                  <a:lnTo>
                    <a:pt x="333" y="66"/>
                  </a:lnTo>
                  <a:lnTo>
                    <a:pt x="351" y="93"/>
                  </a:lnTo>
                  <a:lnTo>
                    <a:pt x="365" y="123"/>
                  </a:lnTo>
                  <a:lnTo>
                    <a:pt x="374" y="154"/>
                  </a:lnTo>
                  <a:lnTo>
                    <a:pt x="377" y="188"/>
                  </a:lnTo>
                  <a:lnTo>
                    <a:pt x="374" y="222"/>
                  </a:lnTo>
                  <a:lnTo>
                    <a:pt x="365" y="253"/>
                  </a:lnTo>
                  <a:lnTo>
                    <a:pt x="351" y="283"/>
                  </a:lnTo>
                  <a:lnTo>
                    <a:pt x="333" y="310"/>
                  </a:lnTo>
                  <a:lnTo>
                    <a:pt x="309" y="332"/>
                  </a:lnTo>
                  <a:lnTo>
                    <a:pt x="283" y="351"/>
                  </a:lnTo>
                  <a:lnTo>
                    <a:pt x="254" y="365"/>
                  </a:lnTo>
                  <a:lnTo>
                    <a:pt x="222" y="374"/>
                  </a:lnTo>
                  <a:lnTo>
                    <a:pt x="188" y="376"/>
                  </a:lnTo>
                  <a:lnTo>
                    <a:pt x="155" y="374"/>
                  </a:lnTo>
                  <a:lnTo>
                    <a:pt x="123" y="365"/>
                  </a:lnTo>
                  <a:lnTo>
                    <a:pt x="94" y="351"/>
                  </a:lnTo>
                  <a:lnTo>
                    <a:pt x="67" y="332"/>
                  </a:lnTo>
                  <a:lnTo>
                    <a:pt x="44" y="310"/>
                  </a:lnTo>
                  <a:lnTo>
                    <a:pt x="25" y="283"/>
                  </a:lnTo>
                  <a:lnTo>
                    <a:pt x="12" y="253"/>
                  </a:lnTo>
                  <a:lnTo>
                    <a:pt x="3" y="222"/>
                  </a:lnTo>
                  <a:lnTo>
                    <a:pt x="0" y="188"/>
                  </a:lnTo>
                  <a:lnTo>
                    <a:pt x="3" y="154"/>
                  </a:lnTo>
                  <a:lnTo>
                    <a:pt x="12" y="123"/>
                  </a:lnTo>
                  <a:lnTo>
                    <a:pt x="25" y="93"/>
                  </a:lnTo>
                  <a:lnTo>
                    <a:pt x="44" y="66"/>
                  </a:lnTo>
                  <a:lnTo>
                    <a:pt x="67" y="44"/>
                  </a:lnTo>
                  <a:lnTo>
                    <a:pt x="94" y="26"/>
                  </a:lnTo>
                  <a:lnTo>
                    <a:pt x="123" y="11"/>
                  </a:lnTo>
                  <a:lnTo>
                    <a:pt x="155" y="2"/>
                  </a:lnTo>
                  <a:lnTo>
                    <a:pt x="18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Freeform 220"/>
            <p:cNvSpPr>
              <a:spLocks noEditPoints="1"/>
            </p:cNvSpPr>
            <p:nvPr/>
          </p:nvSpPr>
          <p:spPr bwMode="auto">
            <a:xfrm>
              <a:off x="10256838" y="3049588"/>
              <a:ext cx="87313" cy="73025"/>
            </a:xfrm>
            <a:custGeom>
              <a:avLst/>
              <a:gdLst>
                <a:gd name="T0" fmla="*/ 210 w 545"/>
                <a:gd name="T1" fmla="*/ 127 h 462"/>
                <a:gd name="T2" fmla="*/ 210 w 545"/>
                <a:gd name="T3" fmla="*/ 336 h 462"/>
                <a:gd name="T4" fmla="*/ 335 w 545"/>
                <a:gd name="T5" fmla="*/ 336 h 462"/>
                <a:gd name="T6" fmla="*/ 335 w 545"/>
                <a:gd name="T7" fmla="*/ 127 h 462"/>
                <a:gd name="T8" fmla="*/ 210 w 545"/>
                <a:gd name="T9" fmla="*/ 127 h 462"/>
                <a:gd name="T10" fmla="*/ 147 w 545"/>
                <a:gd name="T11" fmla="*/ 0 h 462"/>
                <a:gd name="T12" fmla="*/ 398 w 545"/>
                <a:gd name="T13" fmla="*/ 0 h 462"/>
                <a:gd name="T14" fmla="*/ 418 w 545"/>
                <a:gd name="T15" fmla="*/ 4 h 462"/>
                <a:gd name="T16" fmla="*/ 435 w 545"/>
                <a:gd name="T17" fmla="*/ 13 h 462"/>
                <a:gd name="T18" fmla="*/ 449 w 545"/>
                <a:gd name="T19" fmla="*/ 27 h 462"/>
                <a:gd name="T20" fmla="*/ 458 w 545"/>
                <a:gd name="T21" fmla="*/ 44 h 462"/>
                <a:gd name="T22" fmla="*/ 461 w 545"/>
                <a:gd name="T23" fmla="*/ 64 h 462"/>
                <a:gd name="T24" fmla="*/ 461 w 545"/>
                <a:gd name="T25" fmla="*/ 336 h 462"/>
                <a:gd name="T26" fmla="*/ 482 w 545"/>
                <a:gd name="T27" fmla="*/ 336 h 462"/>
                <a:gd name="T28" fmla="*/ 502 w 545"/>
                <a:gd name="T29" fmla="*/ 339 h 462"/>
                <a:gd name="T30" fmla="*/ 518 w 545"/>
                <a:gd name="T31" fmla="*/ 348 h 462"/>
                <a:gd name="T32" fmla="*/ 533 w 545"/>
                <a:gd name="T33" fmla="*/ 362 h 462"/>
                <a:gd name="T34" fmla="*/ 541 w 545"/>
                <a:gd name="T35" fmla="*/ 379 h 462"/>
                <a:gd name="T36" fmla="*/ 545 w 545"/>
                <a:gd name="T37" fmla="*/ 399 h 462"/>
                <a:gd name="T38" fmla="*/ 541 w 545"/>
                <a:gd name="T39" fmla="*/ 419 h 462"/>
                <a:gd name="T40" fmla="*/ 533 w 545"/>
                <a:gd name="T41" fmla="*/ 436 h 462"/>
                <a:gd name="T42" fmla="*/ 518 w 545"/>
                <a:gd name="T43" fmla="*/ 450 h 462"/>
                <a:gd name="T44" fmla="*/ 502 w 545"/>
                <a:gd name="T45" fmla="*/ 458 h 462"/>
                <a:gd name="T46" fmla="*/ 482 w 545"/>
                <a:gd name="T47" fmla="*/ 462 h 462"/>
                <a:gd name="T48" fmla="*/ 63 w 545"/>
                <a:gd name="T49" fmla="*/ 462 h 462"/>
                <a:gd name="T50" fmla="*/ 43 w 545"/>
                <a:gd name="T51" fmla="*/ 458 h 462"/>
                <a:gd name="T52" fmla="*/ 27 w 545"/>
                <a:gd name="T53" fmla="*/ 450 h 462"/>
                <a:gd name="T54" fmla="*/ 12 w 545"/>
                <a:gd name="T55" fmla="*/ 436 h 462"/>
                <a:gd name="T56" fmla="*/ 3 w 545"/>
                <a:gd name="T57" fmla="*/ 419 h 462"/>
                <a:gd name="T58" fmla="*/ 0 w 545"/>
                <a:gd name="T59" fmla="*/ 399 h 462"/>
                <a:gd name="T60" fmla="*/ 3 w 545"/>
                <a:gd name="T61" fmla="*/ 379 h 462"/>
                <a:gd name="T62" fmla="*/ 12 w 545"/>
                <a:gd name="T63" fmla="*/ 362 h 462"/>
                <a:gd name="T64" fmla="*/ 27 w 545"/>
                <a:gd name="T65" fmla="*/ 348 h 462"/>
                <a:gd name="T66" fmla="*/ 43 w 545"/>
                <a:gd name="T67" fmla="*/ 339 h 462"/>
                <a:gd name="T68" fmla="*/ 63 w 545"/>
                <a:gd name="T69" fmla="*/ 336 h 462"/>
                <a:gd name="T70" fmla="*/ 84 w 545"/>
                <a:gd name="T71" fmla="*/ 336 h 462"/>
                <a:gd name="T72" fmla="*/ 84 w 545"/>
                <a:gd name="T73" fmla="*/ 64 h 462"/>
                <a:gd name="T74" fmla="*/ 87 w 545"/>
                <a:gd name="T75" fmla="*/ 44 h 462"/>
                <a:gd name="T76" fmla="*/ 96 w 545"/>
                <a:gd name="T77" fmla="*/ 27 h 462"/>
                <a:gd name="T78" fmla="*/ 109 w 545"/>
                <a:gd name="T79" fmla="*/ 13 h 462"/>
                <a:gd name="T80" fmla="*/ 127 w 545"/>
                <a:gd name="T81" fmla="*/ 4 h 462"/>
                <a:gd name="T82" fmla="*/ 147 w 545"/>
                <a:gd name="T83" fmla="*/ 0 h 4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545" h="462">
                  <a:moveTo>
                    <a:pt x="210" y="127"/>
                  </a:moveTo>
                  <a:lnTo>
                    <a:pt x="210" y="336"/>
                  </a:lnTo>
                  <a:lnTo>
                    <a:pt x="335" y="336"/>
                  </a:lnTo>
                  <a:lnTo>
                    <a:pt x="335" y="127"/>
                  </a:lnTo>
                  <a:lnTo>
                    <a:pt x="210" y="127"/>
                  </a:lnTo>
                  <a:close/>
                  <a:moveTo>
                    <a:pt x="147" y="0"/>
                  </a:moveTo>
                  <a:lnTo>
                    <a:pt x="398" y="0"/>
                  </a:lnTo>
                  <a:lnTo>
                    <a:pt x="418" y="4"/>
                  </a:lnTo>
                  <a:lnTo>
                    <a:pt x="435" y="13"/>
                  </a:lnTo>
                  <a:lnTo>
                    <a:pt x="449" y="27"/>
                  </a:lnTo>
                  <a:lnTo>
                    <a:pt x="458" y="44"/>
                  </a:lnTo>
                  <a:lnTo>
                    <a:pt x="461" y="64"/>
                  </a:lnTo>
                  <a:lnTo>
                    <a:pt x="461" y="336"/>
                  </a:lnTo>
                  <a:lnTo>
                    <a:pt x="482" y="336"/>
                  </a:lnTo>
                  <a:lnTo>
                    <a:pt x="502" y="339"/>
                  </a:lnTo>
                  <a:lnTo>
                    <a:pt x="518" y="348"/>
                  </a:lnTo>
                  <a:lnTo>
                    <a:pt x="533" y="362"/>
                  </a:lnTo>
                  <a:lnTo>
                    <a:pt x="541" y="379"/>
                  </a:lnTo>
                  <a:lnTo>
                    <a:pt x="545" y="399"/>
                  </a:lnTo>
                  <a:lnTo>
                    <a:pt x="541" y="419"/>
                  </a:lnTo>
                  <a:lnTo>
                    <a:pt x="533" y="436"/>
                  </a:lnTo>
                  <a:lnTo>
                    <a:pt x="518" y="450"/>
                  </a:lnTo>
                  <a:lnTo>
                    <a:pt x="502" y="458"/>
                  </a:lnTo>
                  <a:lnTo>
                    <a:pt x="482" y="462"/>
                  </a:lnTo>
                  <a:lnTo>
                    <a:pt x="63" y="462"/>
                  </a:lnTo>
                  <a:lnTo>
                    <a:pt x="43" y="458"/>
                  </a:lnTo>
                  <a:lnTo>
                    <a:pt x="27" y="450"/>
                  </a:lnTo>
                  <a:lnTo>
                    <a:pt x="12" y="436"/>
                  </a:lnTo>
                  <a:lnTo>
                    <a:pt x="3" y="419"/>
                  </a:lnTo>
                  <a:lnTo>
                    <a:pt x="0" y="399"/>
                  </a:lnTo>
                  <a:lnTo>
                    <a:pt x="3" y="379"/>
                  </a:lnTo>
                  <a:lnTo>
                    <a:pt x="12" y="362"/>
                  </a:lnTo>
                  <a:lnTo>
                    <a:pt x="27" y="348"/>
                  </a:lnTo>
                  <a:lnTo>
                    <a:pt x="43" y="339"/>
                  </a:lnTo>
                  <a:lnTo>
                    <a:pt x="63" y="336"/>
                  </a:lnTo>
                  <a:lnTo>
                    <a:pt x="84" y="336"/>
                  </a:lnTo>
                  <a:lnTo>
                    <a:pt x="84" y="64"/>
                  </a:lnTo>
                  <a:lnTo>
                    <a:pt x="87" y="44"/>
                  </a:lnTo>
                  <a:lnTo>
                    <a:pt x="96" y="27"/>
                  </a:lnTo>
                  <a:lnTo>
                    <a:pt x="109" y="13"/>
                  </a:lnTo>
                  <a:lnTo>
                    <a:pt x="127" y="4"/>
                  </a:lnTo>
                  <a:lnTo>
                    <a:pt x="14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Freeform 221"/>
            <p:cNvSpPr>
              <a:spLocks noEditPoints="1"/>
            </p:cNvSpPr>
            <p:nvPr/>
          </p:nvSpPr>
          <p:spPr bwMode="auto">
            <a:xfrm>
              <a:off x="10363200" y="3049588"/>
              <a:ext cx="87313" cy="73025"/>
            </a:xfrm>
            <a:custGeom>
              <a:avLst/>
              <a:gdLst>
                <a:gd name="T0" fmla="*/ 208 w 543"/>
                <a:gd name="T1" fmla="*/ 127 h 462"/>
                <a:gd name="T2" fmla="*/ 208 w 543"/>
                <a:gd name="T3" fmla="*/ 336 h 462"/>
                <a:gd name="T4" fmla="*/ 334 w 543"/>
                <a:gd name="T5" fmla="*/ 336 h 462"/>
                <a:gd name="T6" fmla="*/ 334 w 543"/>
                <a:gd name="T7" fmla="*/ 127 h 462"/>
                <a:gd name="T8" fmla="*/ 208 w 543"/>
                <a:gd name="T9" fmla="*/ 127 h 462"/>
                <a:gd name="T10" fmla="*/ 147 w 543"/>
                <a:gd name="T11" fmla="*/ 0 h 462"/>
                <a:gd name="T12" fmla="*/ 397 w 543"/>
                <a:gd name="T13" fmla="*/ 0 h 462"/>
                <a:gd name="T14" fmla="*/ 417 w 543"/>
                <a:gd name="T15" fmla="*/ 4 h 462"/>
                <a:gd name="T16" fmla="*/ 434 w 543"/>
                <a:gd name="T17" fmla="*/ 13 h 462"/>
                <a:gd name="T18" fmla="*/ 448 w 543"/>
                <a:gd name="T19" fmla="*/ 27 h 462"/>
                <a:gd name="T20" fmla="*/ 457 w 543"/>
                <a:gd name="T21" fmla="*/ 44 h 462"/>
                <a:gd name="T22" fmla="*/ 460 w 543"/>
                <a:gd name="T23" fmla="*/ 64 h 462"/>
                <a:gd name="T24" fmla="*/ 460 w 543"/>
                <a:gd name="T25" fmla="*/ 336 h 462"/>
                <a:gd name="T26" fmla="*/ 480 w 543"/>
                <a:gd name="T27" fmla="*/ 336 h 462"/>
                <a:gd name="T28" fmla="*/ 500 w 543"/>
                <a:gd name="T29" fmla="*/ 339 h 462"/>
                <a:gd name="T30" fmla="*/ 518 w 543"/>
                <a:gd name="T31" fmla="*/ 348 h 462"/>
                <a:gd name="T32" fmla="*/ 531 w 543"/>
                <a:gd name="T33" fmla="*/ 362 h 462"/>
                <a:gd name="T34" fmla="*/ 540 w 543"/>
                <a:gd name="T35" fmla="*/ 379 h 462"/>
                <a:gd name="T36" fmla="*/ 543 w 543"/>
                <a:gd name="T37" fmla="*/ 399 h 462"/>
                <a:gd name="T38" fmla="*/ 540 w 543"/>
                <a:gd name="T39" fmla="*/ 419 h 462"/>
                <a:gd name="T40" fmla="*/ 531 w 543"/>
                <a:gd name="T41" fmla="*/ 436 h 462"/>
                <a:gd name="T42" fmla="*/ 518 w 543"/>
                <a:gd name="T43" fmla="*/ 450 h 462"/>
                <a:gd name="T44" fmla="*/ 500 w 543"/>
                <a:gd name="T45" fmla="*/ 458 h 462"/>
                <a:gd name="T46" fmla="*/ 480 w 543"/>
                <a:gd name="T47" fmla="*/ 462 h 462"/>
                <a:gd name="T48" fmla="*/ 63 w 543"/>
                <a:gd name="T49" fmla="*/ 462 h 462"/>
                <a:gd name="T50" fmla="*/ 43 w 543"/>
                <a:gd name="T51" fmla="*/ 458 h 462"/>
                <a:gd name="T52" fmla="*/ 25 w 543"/>
                <a:gd name="T53" fmla="*/ 450 h 462"/>
                <a:gd name="T54" fmla="*/ 12 w 543"/>
                <a:gd name="T55" fmla="*/ 436 h 462"/>
                <a:gd name="T56" fmla="*/ 3 w 543"/>
                <a:gd name="T57" fmla="*/ 419 h 462"/>
                <a:gd name="T58" fmla="*/ 0 w 543"/>
                <a:gd name="T59" fmla="*/ 399 h 462"/>
                <a:gd name="T60" fmla="*/ 3 w 543"/>
                <a:gd name="T61" fmla="*/ 379 h 462"/>
                <a:gd name="T62" fmla="*/ 12 w 543"/>
                <a:gd name="T63" fmla="*/ 362 h 462"/>
                <a:gd name="T64" fmla="*/ 25 w 543"/>
                <a:gd name="T65" fmla="*/ 348 h 462"/>
                <a:gd name="T66" fmla="*/ 43 w 543"/>
                <a:gd name="T67" fmla="*/ 339 h 462"/>
                <a:gd name="T68" fmla="*/ 63 w 543"/>
                <a:gd name="T69" fmla="*/ 336 h 462"/>
                <a:gd name="T70" fmla="*/ 84 w 543"/>
                <a:gd name="T71" fmla="*/ 336 h 462"/>
                <a:gd name="T72" fmla="*/ 84 w 543"/>
                <a:gd name="T73" fmla="*/ 64 h 462"/>
                <a:gd name="T74" fmla="*/ 87 w 543"/>
                <a:gd name="T75" fmla="*/ 44 h 462"/>
                <a:gd name="T76" fmla="*/ 96 w 543"/>
                <a:gd name="T77" fmla="*/ 27 h 462"/>
                <a:gd name="T78" fmla="*/ 109 w 543"/>
                <a:gd name="T79" fmla="*/ 13 h 462"/>
                <a:gd name="T80" fmla="*/ 127 w 543"/>
                <a:gd name="T81" fmla="*/ 4 h 462"/>
                <a:gd name="T82" fmla="*/ 147 w 543"/>
                <a:gd name="T83" fmla="*/ 0 h 4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543" h="462">
                  <a:moveTo>
                    <a:pt x="208" y="127"/>
                  </a:moveTo>
                  <a:lnTo>
                    <a:pt x="208" y="336"/>
                  </a:lnTo>
                  <a:lnTo>
                    <a:pt x="334" y="336"/>
                  </a:lnTo>
                  <a:lnTo>
                    <a:pt x="334" y="127"/>
                  </a:lnTo>
                  <a:lnTo>
                    <a:pt x="208" y="127"/>
                  </a:lnTo>
                  <a:close/>
                  <a:moveTo>
                    <a:pt x="147" y="0"/>
                  </a:moveTo>
                  <a:lnTo>
                    <a:pt x="397" y="0"/>
                  </a:lnTo>
                  <a:lnTo>
                    <a:pt x="417" y="4"/>
                  </a:lnTo>
                  <a:lnTo>
                    <a:pt x="434" y="13"/>
                  </a:lnTo>
                  <a:lnTo>
                    <a:pt x="448" y="27"/>
                  </a:lnTo>
                  <a:lnTo>
                    <a:pt x="457" y="44"/>
                  </a:lnTo>
                  <a:lnTo>
                    <a:pt x="460" y="64"/>
                  </a:lnTo>
                  <a:lnTo>
                    <a:pt x="460" y="336"/>
                  </a:lnTo>
                  <a:lnTo>
                    <a:pt x="480" y="336"/>
                  </a:lnTo>
                  <a:lnTo>
                    <a:pt x="500" y="339"/>
                  </a:lnTo>
                  <a:lnTo>
                    <a:pt x="518" y="348"/>
                  </a:lnTo>
                  <a:lnTo>
                    <a:pt x="531" y="362"/>
                  </a:lnTo>
                  <a:lnTo>
                    <a:pt x="540" y="379"/>
                  </a:lnTo>
                  <a:lnTo>
                    <a:pt x="543" y="399"/>
                  </a:lnTo>
                  <a:lnTo>
                    <a:pt x="540" y="419"/>
                  </a:lnTo>
                  <a:lnTo>
                    <a:pt x="531" y="436"/>
                  </a:lnTo>
                  <a:lnTo>
                    <a:pt x="518" y="450"/>
                  </a:lnTo>
                  <a:lnTo>
                    <a:pt x="500" y="458"/>
                  </a:lnTo>
                  <a:lnTo>
                    <a:pt x="480" y="462"/>
                  </a:lnTo>
                  <a:lnTo>
                    <a:pt x="63" y="462"/>
                  </a:lnTo>
                  <a:lnTo>
                    <a:pt x="43" y="458"/>
                  </a:lnTo>
                  <a:lnTo>
                    <a:pt x="25" y="450"/>
                  </a:lnTo>
                  <a:lnTo>
                    <a:pt x="12" y="436"/>
                  </a:lnTo>
                  <a:lnTo>
                    <a:pt x="3" y="419"/>
                  </a:lnTo>
                  <a:lnTo>
                    <a:pt x="0" y="399"/>
                  </a:lnTo>
                  <a:lnTo>
                    <a:pt x="3" y="379"/>
                  </a:lnTo>
                  <a:lnTo>
                    <a:pt x="12" y="362"/>
                  </a:lnTo>
                  <a:lnTo>
                    <a:pt x="25" y="348"/>
                  </a:lnTo>
                  <a:lnTo>
                    <a:pt x="43" y="339"/>
                  </a:lnTo>
                  <a:lnTo>
                    <a:pt x="63" y="336"/>
                  </a:lnTo>
                  <a:lnTo>
                    <a:pt x="84" y="336"/>
                  </a:lnTo>
                  <a:lnTo>
                    <a:pt x="84" y="64"/>
                  </a:lnTo>
                  <a:lnTo>
                    <a:pt x="87" y="44"/>
                  </a:lnTo>
                  <a:lnTo>
                    <a:pt x="96" y="27"/>
                  </a:lnTo>
                  <a:lnTo>
                    <a:pt x="109" y="13"/>
                  </a:lnTo>
                  <a:lnTo>
                    <a:pt x="127" y="4"/>
                  </a:lnTo>
                  <a:lnTo>
                    <a:pt x="14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Freeform 222"/>
            <p:cNvSpPr>
              <a:spLocks noEditPoints="1"/>
            </p:cNvSpPr>
            <p:nvPr/>
          </p:nvSpPr>
          <p:spPr bwMode="auto">
            <a:xfrm>
              <a:off x="10152063" y="3049588"/>
              <a:ext cx="85725" cy="73025"/>
            </a:xfrm>
            <a:custGeom>
              <a:avLst/>
              <a:gdLst>
                <a:gd name="T0" fmla="*/ 210 w 544"/>
                <a:gd name="T1" fmla="*/ 127 h 462"/>
                <a:gd name="T2" fmla="*/ 210 w 544"/>
                <a:gd name="T3" fmla="*/ 336 h 462"/>
                <a:gd name="T4" fmla="*/ 335 w 544"/>
                <a:gd name="T5" fmla="*/ 336 h 462"/>
                <a:gd name="T6" fmla="*/ 335 w 544"/>
                <a:gd name="T7" fmla="*/ 127 h 462"/>
                <a:gd name="T8" fmla="*/ 210 w 544"/>
                <a:gd name="T9" fmla="*/ 127 h 462"/>
                <a:gd name="T10" fmla="*/ 147 w 544"/>
                <a:gd name="T11" fmla="*/ 0 h 462"/>
                <a:gd name="T12" fmla="*/ 398 w 544"/>
                <a:gd name="T13" fmla="*/ 0 h 462"/>
                <a:gd name="T14" fmla="*/ 418 w 544"/>
                <a:gd name="T15" fmla="*/ 4 h 462"/>
                <a:gd name="T16" fmla="*/ 435 w 544"/>
                <a:gd name="T17" fmla="*/ 13 h 462"/>
                <a:gd name="T18" fmla="*/ 449 w 544"/>
                <a:gd name="T19" fmla="*/ 27 h 462"/>
                <a:gd name="T20" fmla="*/ 458 w 544"/>
                <a:gd name="T21" fmla="*/ 44 h 462"/>
                <a:gd name="T22" fmla="*/ 461 w 544"/>
                <a:gd name="T23" fmla="*/ 64 h 462"/>
                <a:gd name="T24" fmla="*/ 461 w 544"/>
                <a:gd name="T25" fmla="*/ 336 h 462"/>
                <a:gd name="T26" fmla="*/ 482 w 544"/>
                <a:gd name="T27" fmla="*/ 336 h 462"/>
                <a:gd name="T28" fmla="*/ 502 w 544"/>
                <a:gd name="T29" fmla="*/ 339 h 462"/>
                <a:gd name="T30" fmla="*/ 519 w 544"/>
                <a:gd name="T31" fmla="*/ 348 h 462"/>
                <a:gd name="T32" fmla="*/ 532 w 544"/>
                <a:gd name="T33" fmla="*/ 362 h 462"/>
                <a:gd name="T34" fmla="*/ 542 w 544"/>
                <a:gd name="T35" fmla="*/ 379 h 462"/>
                <a:gd name="T36" fmla="*/ 544 w 544"/>
                <a:gd name="T37" fmla="*/ 399 h 462"/>
                <a:gd name="T38" fmla="*/ 542 w 544"/>
                <a:gd name="T39" fmla="*/ 419 h 462"/>
                <a:gd name="T40" fmla="*/ 532 w 544"/>
                <a:gd name="T41" fmla="*/ 436 h 462"/>
                <a:gd name="T42" fmla="*/ 519 w 544"/>
                <a:gd name="T43" fmla="*/ 450 h 462"/>
                <a:gd name="T44" fmla="*/ 502 w 544"/>
                <a:gd name="T45" fmla="*/ 458 h 462"/>
                <a:gd name="T46" fmla="*/ 482 w 544"/>
                <a:gd name="T47" fmla="*/ 462 h 462"/>
                <a:gd name="T48" fmla="*/ 63 w 544"/>
                <a:gd name="T49" fmla="*/ 462 h 462"/>
                <a:gd name="T50" fmla="*/ 43 w 544"/>
                <a:gd name="T51" fmla="*/ 458 h 462"/>
                <a:gd name="T52" fmla="*/ 27 w 544"/>
                <a:gd name="T53" fmla="*/ 450 h 462"/>
                <a:gd name="T54" fmla="*/ 13 w 544"/>
                <a:gd name="T55" fmla="*/ 436 h 462"/>
                <a:gd name="T56" fmla="*/ 4 w 544"/>
                <a:gd name="T57" fmla="*/ 419 h 462"/>
                <a:gd name="T58" fmla="*/ 0 w 544"/>
                <a:gd name="T59" fmla="*/ 399 h 462"/>
                <a:gd name="T60" fmla="*/ 4 w 544"/>
                <a:gd name="T61" fmla="*/ 379 h 462"/>
                <a:gd name="T62" fmla="*/ 13 w 544"/>
                <a:gd name="T63" fmla="*/ 362 h 462"/>
                <a:gd name="T64" fmla="*/ 27 w 544"/>
                <a:gd name="T65" fmla="*/ 348 h 462"/>
                <a:gd name="T66" fmla="*/ 43 w 544"/>
                <a:gd name="T67" fmla="*/ 339 h 462"/>
                <a:gd name="T68" fmla="*/ 63 w 544"/>
                <a:gd name="T69" fmla="*/ 336 h 462"/>
                <a:gd name="T70" fmla="*/ 84 w 544"/>
                <a:gd name="T71" fmla="*/ 336 h 462"/>
                <a:gd name="T72" fmla="*/ 84 w 544"/>
                <a:gd name="T73" fmla="*/ 64 h 462"/>
                <a:gd name="T74" fmla="*/ 88 w 544"/>
                <a:gd name="T75" fmla="*/ 44 h 462"/>
                <a:gd name="T76" fmla="*/ 96 w 544"/>
                <a:gd name="T77" fmla="*/ 27 h 462"/>
                <a:gd name="T78" fmla="*/ 110 w 544"/>
                <a:gd name="T79" fmla="*/ 13 h 462"/>
                <a:gd name="T80" fmla="*/ 127 w 544"/>
                <a:gd name="T81" fmla="*/ 4 h 462"/>
                <a:gd name="T82" fmla="*/ 147 w 544"/>
                <a:gd name="T83" fmla="*/ 0 h 4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544" h="462">
                  <a:moveTo>
                    <a:pt x="210" y="127"/>
                  </a:moveTo>
                  <a:lnTo>
                    <a:pt x="210" y="336"/>
                  </a:lnTo>
                  <a:lnTo>
                    <a:pt x="335" y="336"/>
                  </a:lnTo>
                  <a:lnTo>
                    <a:pt x="335" y="127"/>
                  </a:lnTo>
                  <a:lnTo>
                    <a:pt x="210" y="127"/>
                  </a:lnTo>
                  <a:close/>
                  <a:moveTo>
                    <a:pt x="147" y="0"/>
                  </a:moveTo>
                  <a:lnTo>
                    <a:pt x="398" y="0"/>
                  </a:lnTo>
                  <a:lnTo>
                    <a:pt x="418" y="4"/>
                  </a:lnTo>
                  <a:lnTo>
                    <a:pt x="435" y="13"/>
                  </a:lnTo>
                  <a:lnTo>
                    <a:pt x="449" y="27"/>
                  </a:lnTo>
                  <a:lnTo>
                    <a:pt x="458" y="44"/>
                  </a:lnTo>
                  <a:lnTo>
                    <a:pt x="461" y="64"/>
                  </a:lnTo>
                  <a:lnTo>
                    <a:pt x="461" y="336"/>
                  </a:lnTo>
                  <a:lnTo>
                    <a:pt x="482" y="336"/>
                  </a:lnTo>
                  <a:lnTo>
                    <a:pt x="502" y="339"/>
                  </a:lnTo>
                  <a:lnTo>
                    <a:pt x="519" y="348"/>
                  </a:lnTo>
                  <a:lnTo>
                    <a:pt x="532" y="362"/>
                  </a:lnTo>
                  <a:lnTo>
                    <a:pt x="542" y="379"/>
                  </a:lnTo>
                  <a:lnTo>
                    <a:pt x="544" y="399"/>
                  </a:lnTo>
                  <a:lnTo>
                    <a:pt x="542" y="419"/>
                  </a:lnTo>
                  <a:lnTo>
                    <a:pt x="532" y="436"/>
                  </a:lnTo>
                  <a:lnTo>
                    <a:pt x="519" y="450"/>
                  </a:lnTo>
                  <a:lnTo>
                    <a:pt x="502" y="458"/>
                  </a:lnTo>
                  <a:lnTo>
                    <a:pt x="482" y="462"/>
                  </a:lnTo>
                  <a:lnTo>
                    <a:pt x="63" y="462"/>
                  </a:lnTo>
                  <a:lnTo>
                    <a:pt x="43" y="458"/>
                  </a:lnTo>
                  <a:lnTo>
                    <a:pt x="27" y="450"/>
                  </a:lnTo>
                  <a:lnTo>
                    <a:pt x="13" y="436"/>
                  </a:lnTo>
                  <a:lnTo>
                    <a:pt x="4" y="419"/>
                  </a:lnTo>
                  <a:lnTo>
                    <a:pt x="0" y="399"/>
                  </a:lnTo>
                  <a:lnTo>
                    <a:pt x="4" y="379"/>
                  </a:lnTo>
                  <a:lnTo>
                    <a:pt x="13" y="362"/>
                  </a:lnTo>
                  <a:lnTo>
                    <a:pt x="27" y="348"/>
                  </a:lnTo>
                  <a:lnTo>
                    <a:pt x="43" y="339"/>
                  </a:lnTo>
                  <a:lnTo>
                    <a:pt x="63" y="336"/>
                  </a:lnTo>
                  <a:lnTo>
                    <a:pt x="84" y="336"/>
                  </a:lnTo>
                  <a:lnTo>
                    <a:pt x="84" y="64"/>
                  </a:lnTo>
                  <a:lnTo>
                    <a:pt x="88" y="44"/>
                  </a:lnTo>
                  <a:lnTo>
                    <a:pt x="96" y="27"/>
                  </a:lnTo>
                  <a:lnTo>
                    <a:pt x="110" y="13"/>
                  </a:lnTo>
                  <a:lnTo>
                    <a:pt x="127" y="4"/>
                  </a:lnTo>
                  <a:lnTo>
                    <a:pt x="14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Freeform 223"/>
            <p:cNvSpPr>
              <a:spLocks noEditPoints="1"/>
            </p:cNvSpPr>
            <p:nvPr/>
          </p:nvSpPr>
          <p:spPr bwMode="auto">
            <a:xfrm>
              <a:off x="10256838" y="2943225"/>
              <a:ext cx="87313" cy="73025"/>
            </a:xfrm>
            <a:custGeom>
              <a:avLst/>
              <a:gdLst>
                <a:gd name="T0" fmla="*/ 210 w 545"/>
                <a:gd name="T1" fmla="*/ 125 h 460"/>
                <a:gd name="T2" fmla="*/ 210 w 545"/>
                <a:gd name="T3" fmla="*/ 335 h 460"/>
                <a:gd name="T4" fmla="*/ 335 w 545"/>
                <a:gd name="T5" fmla="*/ 335 h 460"/>
                <a:gd name="T6" fmla="*/ 335 w 545"/>
                <a:gd name="T7" fmla="*/ 125 h 460"/>
                <a:gd name="T8" fmla="*/ 210 w 545"/>
                <a:gd name="T9" fmla="*/ 125 h 460"/>
                <a:gd name="T10" fmla="*/ 147 w 545"/>
                <a:gd name="T11" fmla="*/ 0 h 460"/>
                <a:gd name="T12" fmla="*/ 398 w 545"/>
                <a:gd name="T13" fmla="*/ 0 h 460"/>
                <a:gd name="T14" fmla="*/ 418 w 545"/>
                <a:gd name="T15" fmla="*/ 4 h 460"/>
                <a:gd name="T16" fmla="*/ 435 w 545"/>
                <a:gd name="T17" fmla="*/ 12 h 460"/>
                <a:gd name="T18" fmla="*/ 449 w 545"/>
                <a:gd name="T19" fmla="*/ 26 h 460"/>
                <a:gd name="T20" fmla="*/ 458 w 545"/>
                <a:gd name="T21" fmla="*/ 43 h 460"/>
                <a:gd name="T22" fmla="*/ 461 w 545"/>
                <a:gd name="T23" fmla="*/ 62 h 460"/>
                <a:gd name="T24" fmla="*/ 461 w 545"/>
                <a:gd name="T25" fmla="*/ 335 h 460"/>
                <a:gd name="T26" fmla="*/ 482 w 545"/>
                <a:gd name="T27" fmla="*/ 335 h 460"/>
                <a:gd name="T28" fmla="*/ 502 w 545"/>
                <a:gd name="T29" fmla="*/ 338 h 460"/>
                <a:gd name="T30" fmla="*/ 518 w 545"/>
                <a:gd name="T31" fmla="*/ 348 h 460"/>
                <a:gd name="T32" fmla="*/ 533 w 545"/>
                <a:gd name="T33" fmla="*/ 361 h 460"/>
                <a:gd name="T34" fmla="*/ 541 w 545"/>
                <a:gd name="T35" fmla="*/ 377 h 460"/>
                <a:gd name="T36" fmla="*/ 545 w 545"/>
                <a:gd name="T37" fmla="*/ 397 h 460"/>
                <a:gd name="T38" fmla="*/ 541 w 545"/>
                <a:gd name="T39" fmla="*/ 417 h 460"/>
                <a:gd name="T40" fmla="*/ 533 w 545"/>
                <a:gd name="T41" fmla="*/ 435 h 460"/>
                <a:gd name="T42" fmla="*/ 518 w 545"/>
                <a:gd name="T43" fmla="*/ 448 h 460"/>
                <a:gd name="T44" fmla="*/ 502 w 545"/>
                <a:gd name="T45" fmla="*/ 457 h 460"/>
                <a:gd name="T46" fmla="*/ 482 w 545"/>
                <a:gd name="T47" fmla="*/ 460 h 460"/>
                <a:gd name="T48" fmla="*/ 63 w 545"/>
                <a:gd name="T49" fmla="*/ 460 h 460"/>
                <a:gd name="T50" fmla="*/ 43 w 545"/>
                <a:gd name="T51" fmla="*/ 457 h 460"/>
                <a:gd name="T52" fmla="*/ 27 w 545"/>
                <a:gd name="T53" fmla="*/ 448 h 460"/>
                <a:gd name="T54" fmla="*/ 12 w 545"/>
                <a:gd name="T55" fmla="*/ 435 h 460"/>
                <a:gd name="T56" fmla="*/ 3 w 545"/>
                <a:gd name="T57" fmla="*/ 417 h 460"/>
                <a:gd name="T58" fmla="*/ 0 w 545"/>
                <a:gd name="T59" fmla="*/ 397 h 460"/>
                <a:gd name="T60" fmla="*/ 3 w 545"/>
                <a:gd name="T61" fmla="*/ 377 h 460"/>
                <a:gd name="T62" fmla="*/ 12 w 545"/>
                <a:gd name="T63" fmla="*/ 361 h 460"/>
                <a:gd name="T64" fmla="*/ 27 w 545"/>
                <a:gd name="T65" fmla="*/ 348 h 460"/>
                <a:gd name="T66" fmla="*/ 43 w 545"/>
                <a:gd name="T67" fmla="*/ 338 h 460"/>
                <a:gd name="T68" fmla="*/ 63 w 545"/>
                <a:gd name="T69" fmla="*/ 335 h 460"/>
                <a:gd name="T70" fmla="*/ 84 w 545"/>
                <a:gd name="T71" fmla="*/ 335 h 460"/>
                <a:gd name="T72" fmla="*/ 84 w 545"/>
                <a:gd name="T73" fmla="*/ 62 h 460"/>
                <a:gd name="T74" fmla="*/ 87 w 545"/>
                <a:gd name="T75" fmla="*/ 43 h 460"/>
                <a:gd name="T76" fmla="*/ 96 w 545"/>
                <a:gd name="T77" fmla="*/ 26 h 460"/>
                <a:gd name="T78" fmla="*/ 109 w 545"/>
                <a:gd name="T79" fmla="*/ 12 h 460"/>
                <a:gd name="T80" fmla="*/ 127 w 545"/>
                <a:gd name="T81" fmla="*/ 4 h 460"/>
                <a:gd name="T82" fmla="*/ 147 w 545"/>
                <a:gd name="T83" fmla="*/ 0 h 4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545" h="460">
                  <a:moveTo>
                    <a:pt x="210" y="125"/>
                  </a:moveTo>
                  <a:lnTo>
                    <a:pt x="210" y="335"/>
                  </a:lnTo>
                  <a:lnTo>
                    <a:pt x="335" y="335"/>
                  </a:lnTo>
                  <a:lnTo>
                    <a:pt x="335" y="125"/>
                  </a:lnTo>
                  <a:lnTo>
                    <a:pt x="210" y="125"/>
                  </a:lnTo>
                  <a:close/>
                  <a:moveTo>
                    <a:pt x="147" y="0"/>
                  </a:moveTo>
                  <a:lnTo>
                    <a:pt x="398" y="0"/>
                  </a:lnTo>
                  <a:lnTo>
                    <a:pt x="418" y="4"/>
                  </a:lnTo>
                  <a:lnTo>
                    <a:pt x="435" y="12"/>
                  </a:lnTo>
                  <a:lnTo>
                    <a:pt x="449" y="26"/>
                  </a:lnTo>
                  <a:lnTo>
                    <a:pt x="458" y="43"/>
                  </a:lnTo>
                  <a:lnTo>
                    <a:pt x="461" y="62"/>
                  </a:lnTo>
                  <a:lnTo>
                    <a:pt x="461" y="335"/>
                  </a:lnTo>
                  <a:lnTo>
                    <a:pt x="482" y="335"/>
                  </a:lnTo>
                  <a:lnTo>
                    <a:pt x="502" y="338"/>
                  </a:lnTo>
                  <a:lnTo>
                    <a:pt x="518" y="348"/>
                  </a:lnTo>
                  <a:lnTo>
                    <a:pt x="533" y="361"/>
                  </a:lnTo>
                  <a:lnTo>
                    <a:pt x="541" y="377"/>
                  </a:lnTo>
                  <a:lnTo>
                    <a:pt x="545" y="397"/>
                  </a:lnTo>
                  <a:lnTo>
                    <a:pt x="541" y="417"/>
                  </a:lnTo>
                  <a:lnTo>
                    <a:pt x="533" y="435"/>
                  </a:lnTo>
                  <a:lnTo>
                    <a:pt x="518" y="448"/>
                  </a:lnTo>
                  <a:lnTo>
                    <a:pt x="502" y="457"/>
                  </a:lnTo>
                  <a:lnTo>
                    <a:pt x="482" y="460"/>
                  </a:lnTo>
                  <a:lnTo>
                    <a:pt x="63" y="460"/>
                  </a:lnTo>
                  <a:lnTo>
                    <a:pt x="43" y="457"/>
                  </a:lnTo>
                  <a:lnTo>
                    <a:pt x="27" y="448"/>
                  </a:lnTo>
                  <a:lnTo>
                    <a:pt x="12" y="435"/>
                  </a:lnTo>
                  <a:lnTo>
                    <a:pt x="3" y="417"/>
                  </a:lnTo>
                  <a:lnTo>
                    <a:pt x="0" y="397"/>
                  </a:lnTo>
                  <a:lnTo>
                    <a:pt x="3" y="377"/>
                  </a:lnTo>
                  <a:lnTo>
                    <a:pt x="12" y="361"/>
                  </a:lnTo>
                  <a:lnTo>
                    <a:pt x="27" y="348"/>
                  </a:lnTo>
                  <a:lnTo>
                    <a:pt x="43" y="338"/>
                  </a:lnTo>
                  <a:lnTo>
                    <a:pt x="63" y="335"/>
                  </a:lnTo>
                  <a:lnTo>
                    <a:pt x="84" y="335"/>
                  </a:lnTo>
                  <a:lnTo>
                    <a:pt x="84" y="62"/>
                  </a:lnTo>
                  <a:lnTo>
                    <a:pt x="87" y="43"/>
                  </a:lnTo>
                  <a:lnTo>
                    <a:pt x="96" y="26"/>
                  </a:lnTo>
                  <a:lnTo>
                    <a:pt x="109" y="12"/>
                  </a:lnTo>
                  <a:lnTo>
                    <a:pt x="127" y="4"/>
                  </a:lnTo>
                  <a:lnTo>
                    <a:pt x="14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Freeform 224"/>
            <p:cNvSpPr>
              <a:spLocks noEditPoints="1"/>
            </p:cNvSpPr>
            <p:nvPr/>
          </p:nvSpPr>
          <p:spPr bwMode="auto">
            <a:xfrm>
              <a:off x="10363200" y="2943225"/>
              <a:ext cx="87313" cy="73025"/>
            </a:xfrm>
            <a:custGeom>
              <a:avLst/>
              <a:gdLst>
                <a:gd name="T0" fmla="*/ 208 w 543"/>
                <a:gd name="T1" fmla="*/ 125 h 460"/>
                <a:gd name="T2" fmla="*/ 208 w 543"/>
                <a:gd name="T3" fmla="*/ 335 h 460"/>
                <a:gd name="T4" fmla="*/ 334 w 543"/>
                <a:gd name="T5" fmla="*/ 335 h 460"/>
                <a:gd name="T6" fmla="*/ 334 w 543"/>
                <a:gd name="T7" fmla="*/ 125 h 460"/>
                <a:gd name="T8" fmla="*/ 208 w 543"/>
                <a:gd name="T9" fmla="*/ 125 h 460"/>
                <a:gd name="T10" fmla="*/ 147 w 543"/>
                <a:gd name="T11" fmla="*/ 0 h 460"/>
                <a:gd name="T12" fmla="*/ 397 w 543"/>
                <a:gd name="T13" fmla="*/ 0 h 460"/>
                <a:gd name="T14" fmla="*/ 417 w 543"/>
                <a:gd name="T15" fmla="*/ 4 h 460"/>
                <a:gd name="T16" fmla="*/ 434 w 543"/>
                <a:gd name="T17" fmla="*/ 12 h 460"/>
                <a:gd name="T18" fmla="*/ 448 w 543"/>
                <a:gd name="T19" fmla="*/ 26 h 460"/>
                <a:gd name="T20" fmla="*/ 457 w 543"/>
                <a:gd name="T21" fmla="*/ 43 h 460"/>
                <a:gd name="T22" fmla="*/ 460 w 543"/>
                <a:gd name="T23" fmla="*/ 62 h 460"/>
                <a:gd name="T24" fmla="*/ 460 w 543"/>
                <a:gd name="T25" fmla="*/ 335 h 460"/>
                <a:gd name="T26" fmla="*/ 480 w 543"/>
                <a:gd name="T27" fmla="*/ 335 h 460"/>
                <a:gd name="T28" fmla="*/ 500 w 543"/>
                <a:gd name="T29" fmla="*/ 338 h 460"/>
                <a:gd name="T30" fmla="*/ 518 w 543"/>
                <a:gd name="T31" fmla="*/ 348 h 460"/>
                <a:gd name="T32" fmla="*/ 531 w 543"/>
                <a:gd name="T33" fmla="*/ 361 h 460"/>
                <a:gd name="T34" fmla="*/ 540 w 543"/>
                <a:gd name="T35" fmla="*/ 377 h 460"/>
                <a:gd name="T36" fmla="*/ 543 w 543"/>
                <a:gd name="T37" fmla="*/ 397 h 460"/>
                <a:gd name="T38" fmla="*/ 540 w 543"/>
                <a:gd name="T39" fmla="*/ 417 h 460"/>
                <a:gd name="T40" fmla="*/ 531 w 543"/>
                <a:gd name="T41" fmla="*/ 435 h 460"/>
                <a:gd name="T42" fmla="*/ 518 w 543"/>
                <a:gd name="T43" fmla="*/ 448 h 460"/>
                <a:gd name="T44" fmla="*/ 500 w 543"/>
                <a:gd name="T45" fmla="*/ 457 h 460"/>
                <a:gd name="T46" fmla="*/ 480 w 543"/>
                <a:gd name="T47" fmla="*/ 460 h 460"/>
                <a:gd name="T48" fmla="*/ 63 w 543"/>
                <a:gd name="T49" fmla="*/ 460 h 460"/>
                <a:gd name="T50" fmla="*/ 43 w 543"/>
                <a:gd name="T51" fmla="*/ 457 h 460"/>
                <a:gd name="T52" fmla="*/ 25 w 543"/>
                <a:gd name="T53" fmla="*/ 448 h 460"/>
                <a:gd name="T54" fmla="*/ 12 w 543"/>
                <a:gd name="T55" fmla="*/ 435 h 460"/>
                <a:gd name="T56" fmla="*/ 3 w 543"/>
                <a:gd name="T57" fmla="*/ 417 h 460"/>
                <a:gd name="T58" fmla="*/ 0 w 543"/>
                <a:gd name="T59" fmla="*/ 397 h 460"/>
                <a:gd name="T60" fmla="*/ 3 w 543"/>
                <a:gd name="T61" fmla="*/ 377 h 460"/>
                <a:gd name="T62" fmla="*/ 12 w 543"/>
                <a:gd name="T63" fmla="*/ 361 h 460"/>
                <a:gd name="T64" fmla="*/ 25 w 543"/>
                <a:gd name="T65" fmla="*/ 348 h 460"/>
                <a:gd name="T66" fmla="*/ 43 w 543"/>
                <a:gd name="T67" fmla="*/ 338 h 460"/>
                <a:gd name="T68" fmla="*/ 63 w 543"/>
                <a:gd name="T69" fmla="*/ 335 h 460"/>
                <a:gd name="T70" fmla="*/ 84 w 543"/>
                <a:gd name="T71" fmla="*/ 335 h 460"/>
                <a:gd name="T72" fmla="*/ 84 w 543"/>
                <a:gd name="T73" fmla="*/ 62 h 460"/>
                <a:gd name="T74" fmla="*/ 87 w 543"/>
                <a:gd name="T75" fmla="*/ 43 h 460"/>
                <a:gd name="T76" fmla="*/ 96 w 543"/>
                <a:gd name="T77" fmla="*/ 26 h 460"/>
                <a:gd name="T78" fmla="*/ 109 w 543"/>
                <a:gd name="T79" fmla="*/ 12 h 460"/>
                <a:gd name="T80" fmla="*/ 127 w 543"/>
                <a:gd name="T81" fmla="*/ 4 h 460"/>
                <a:gd name="T82" fmla="*/ 147 w 543"/>
                <a:gd name="T83" fmla="*/ 0 h 4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543" h="460">
                  <a:moveTo>
                    <a:pt x="208" y="125"/>
                  </a:moveTo>
                  <a:lnTo>
                    <a:pt x="208" y="335"/>
                  </a:lnTo>
                  <a:lnTo>
                    <a:pt x="334" y="335"/>
                  </a:lnTo>
                  <a:lnTo>
                    <a:pt x="334" y="125"/>
                  </a:lnTo>
                  <a:lnTo>
                    <a:pt x="208" y="125"/>
                  </a:lnTo>
                  <a:close/>
                  <a:moveTo>
                    <a:pt x="147" y="0"/>
                  </a:moveTo>
                  <a:lnTo>
                    <a:pt x="397" y="0"/>
                  </a:lnTo>
                  <a:lnTo>
                    <a:pt x="417" y="4"/>
                  </a:lnTo>
                  <a:lnTo>
                    <a:pt x="434" y="12"/>
                  </a:lnTo>
                  <a:lnTo>
                    <a:pt x="448" y="26"/>
                  </a:lnTo>
                  <a:lnTo>
                    <a:pt x="457" y="43"/>
                  </a:lnTo>
                  <a:lnTo>
                    <a:pt x="460" y="62"/>
                  </a:lnTo>
                  <a:lnTo>
                    <a:pt x="460" y="335"/>
                  </a:lnTo>
                  <a:lnTo>
                    <a:pt x="480" y="335"/>
                  </a:lnTo>
                  <a:lnTo>
                    <a:pt x="500" y="338"/>
                  </a:lnTo>
                  <a:lnTo>
                    <a:pt x="518" y="348"/>
                  </a:lnTo>
                  <a:lnTo>
                    <a:pt x="531" y="361"/>
                  </a:lnTo>
                  <a:lnTo>
                    <a:pt x="540" y="377"/>
                  </a:lnTo>
                  <a:lnTo>
                    <a:pt x="543" y="397"/>
                  </a:lnTo>
                  <a:lnTo>
                    <a:pt x="540" y="417"/>
                  </a:lnTo>
                  <a:lnTo>
                    <a:pt x="531" y="435"/>
                  </a:lnTo>
                  <a:lnTo>
                    <a:pt x="518" y="448"/>
                  </a:lnTo>
                  <a:lnTo>
                    <a:pt x="500" y="457"/>
                  </a:lnTo>
                  <a:lnTo>
                    <a:pt x="480" y="460"/>
                  </a:lnTo>
                  <a:lnTo>
                    <a:pt x="63" y="460"/>
                  </a:lnTo>
                  <a:lnTo>
                    <a:pt x="43" y="457"/>
                  </a:lnTo>
                  <a:lnTo>
                    <a:pt x="25" y="448"/>
                  </a:lnTo>
                  <a:lnTo>
                    <a:pt x="12" y="435"/>
                  </a:lnTo>
                  <a:lnTo>
                    <a:pt x="3" y="417"/>
                  </a:lnTo>
                  <a:lnTo>
                    <a:pt x="0" y="397"/>
                  </a:lnTo>
                  <a:lnTo>
                    <a:pt x="3" y="377"/>
                  </a:lnTo>
                  <a:lnTo>
                    <a:pt x="12" y="361"/>
                  </a:lnTo>
                  <a:lnTo>
                    <a:pt x="25" y="348"/>
                  </a:lnTo>
                  <a:lnTo>
                    <a:pt x="43" y="338"/>
                  </a:lnTo>
                  <a:lnTo>
                    <a:pt x="63" y="335"/>
                  </a:lnTo>
                  <a:lnTo>
                    <a:pt x="84" y="335"/>
                  </a:lnTo>
                  <a:lnTo>
                    <a:pt x="84" y="62"/>
                  </a:lnTo>
                  <a:lnTo>
                    <a:pt x="87" y="43"/>
                  </a:lnTo>
                  <a:lnTo>
                    <a:pt x="96" y="26"/>
                  </a:lnTo>
                  <a:lnTo>
                    <a:pt x="109" y="12"/>
                  </a:lnTo>
                  <a:lnTo>
                    <a:pt x="127" y="4"/>
                  </a:lnTo>
                  <a:lnTo>
                    <a:pt x="14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Freeform 225"/>
            <p:cNvSpPr>
              <a:spLocks noEditPoints="1"/>
            </p:cNvSpPr>
            <p:nvPr/>
          </p:nvSpPr>
          <p:spPr bwMode="auto">
            <a:xfrm>
              <a:off x="10152063" y="2943225"/>
              <a:ext cx="85725" cy="73025"/>
            </a:xfrm>
            <a:custGeom>
              <a:avLst/>
              <a:gdLst>
                <a:gd name="T0" fmla="*/ 210 w 544"/>
                <a:gd name="T1" fmla="*/ 125 h 460"/>
                <a:gd name="T2" fmla="*/ 210 w 544"/>
                <a:gd name="T3" fmla="*/ 335 h 460"/>
                <a:gd name="T4" fmla="*/ 335 w 544"/>
                <a:gd name="T5" fmla="*/ 335 h 460"/>
                <a:gd name="T6" fmla="*/ 335 w 544"/>
                <a:gd name="T7" fmla="*/ 125 h 460"/>
                <a:gd name="T8" fmla="*/ 210 w 544"/>
                <a:gd name="T9" fmla="*/ 125 h 460"/>
                <a:gd name="T10" fmla="*/ 147 w 544"/>
                <a:gd name="T11" fmla="*/ 0 h 460"/>
                <a:gd name="T12" fmla="*/ 398 w 544"/>
                <a:gd name="T13" fmla="*/ 0 h 460"/>
                <a:gd name="T14" fmla="*/ 418 w 544"/>
                <a:gd name="T15" fmla="*/ 4 h 460"/>
                <a:gd name="T16" fmla="*/ 435 w 544"/>
                <a:gd name="T17" fmla="*/ 12 h 460"/>
                <a:gd name="T18" fmla="*/ 449 w 544"/>
                <a:gd name="T19" fmla="*/ 26 h 460"/>
                <a:gd name="T20" fmla="*/ 458 w 544"/>
                <a:gd name="T21" fmla="*/ 43 h 460"/>
                <a:gd name="T22" fmla="*/ 461 w 544"/>
                <a:gd name="T23" fmla="*/ 62 h 460"/>
                <a:gd name="T24" fmla="*/ 461 w 544"/>
                <a:gd name="T25" fmla="*/ 335 h 460"/>
                <a:gd name="T26" fmla="*/ 482 w 544"/>
                <a:gd name="T27" fmla="*/ 335 h 460"/>
                <a:gd name="T28" fmla="*/ 502 w 544"/>
                <a:gd name="T29" fmla="*/ 338 h 460"/>
                <a:gd name="T30" fmla="*/ 519 w 544"/>
                <a:gd name="T31" fmla="*/ 348 h 460"/>
                <a:gd name="T32" fmla="*/ 532 w 544"/>
                <a:gd name="T33" fmla="*/ 361 h 460"/>
                <a:gd name="T34" fmla="*/ 542 w 544"/>
                <a:gd name="T35" fmla="*/ 377 h 460"/>
                <a:gd name="T36" fmla="*/ 544 w 544"/>
                <a:gd name="T37" fmla="*/ 397 h 460"/>
                <a:gd name="T38" fmla="*/ 542 w 544"/>
                <a:gd name="T39" fmla="*/ 417 h 460"/>
                <a:gd name="T40" fmla="*/ 532 w 544"/>
                <a:gd name="T41" fmla="*/ 435 h 460"/>
                <a:gd name="T42" fmla="*/ 519 w 544"/>
                <a:gd name="T43" fmla="*/ 448 h 460"/>
                <a:gd name="T44" fmla="*/ 502 w 544"/>
                <a:gd name="T45" fmla="*/ 457 h 460"/>
                <a:gd name="T46" fmla="*/ 482 w 544"/>
                <a:gd name="T47" fmla="*/ 460 h 460"/>
                <a:gd name="T48" fmla="*/ 63 w 544"/>
                <a:gd name="T49" fmla="*/ 460 h 460"/>
                <a:gd name="T50" fmla="*/ 43 w 544"/>
                <a:gd name="T51" fmla="*/ 457 h 460"/>
                <a:gd name="T52" fmla="*/ 27 w 544"/>
                <a:gd name="T53" fmla="*/ 448 h 460"/>
                <a:gd name="T54" fmla="*/ 13 w 544"/>
                <a:gd name="T55" fmla="*/ 435 h 460"/>
                <a:gd name="T56" fmla="*/ 4 w 544"/>
                <a:gd name="T57" fmla="*/ 417 h 460"/>
                <a:gd name="T58" fmla="*/ 0 w 544"/>
                <a:gd name="T59" fmla="*/ 397 h 460"/>
                <a:gd name="T60" fmla="*/ 4 w 544"/>
                <a:gd name="T61" fmla="*/ 377 h 460"/>
                <a:gd name="T62" fmla="*/ 13 w 544"/>
                <a:gd name="T63" fmla="*/ 361 h 460"/>
                <a:gd name="T64" fmla="*/ 27 w 544"/>
                <a:gd name="T65" fmla="*/ 348 h 460"/>
                <a:gd name="T66" fmla="*/ 43 w 544"/>
                <a:gd name="T67" fmla="*/ 338 h 460"/>
                <a:gd name="T68" fmla="*/ 63 w 544"/>
                <a:gd name="T69" fmla="*/ 335 h 460"/>
                <a:gd name="T70" fmla="*/ 84 w 544"/>
                <a:gd name="T71" fmla="*/ 335 h 460"/>
                <a:gd name="T72" fmla="*/ 84 w 544"/>
                <a:gd name="T73" fmla="*/ 62 h 460"/>
                <a:gd name="T74" fmla="*/ 88 w 544"/>
                <a:gd name="T75" fmla="*/ 43 h 460"/>
                <a:gd name="T76" fmla="*/ 96 w 544"/>
                <a:gd name="T77" fmla="*/ 26 h 460"/>
                <a:gd name="T78" fmla="*/ 110 w 544"/>
                <a:gd name="T79" fmla="*/ 12 h 460"/>
                <a:gd name="T80" fmla="*/ 127 w 544"/>
                <a:gd name="T81" fmla="*/ 4 h 460"/>
                <a:gd name="T82" fmla="*/ 147 w 544"/>
                <a:gd name="T83" fmla="*/ 0 h 4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544" h="460">
                  <a:moveTo>
                    <a:pt x="210" y="125"/>
                  </a:moveTo>
                  <a:lnTo>
                    <a:pt x="210" y="335"/>
                  </a:lnTo>
                  <a:lnTo>
                    <a:pt x="335" y="335"/>
                  </a:lnTo>
                  <a:lnTo>
                    <a:pt x="335" y="125"/>
                  </a:lnTo>
                  <a:lnTo>
                    <a:pt x="210" y="125"/>
                  </a:lnTo>
                  <a:close/>
                  <a:moveTo>
                    <a:pt x="147" y="0"/>
                  </a:moveTo>
                  <a:lnTo>
                    <a:pt x="398" y="0"/>
                  </a:lnTo>
                  <a:lnTo>
                    <a:pt x="418" y="4"/>
                  </a:lnTo>
                  <a:lnTo>
                    <a:pt x="435" y="12"/>
                  </a:lnTo>
                  <a:lnTo>
                    <a:pt x="449" y="26"/>
                  </a:lnTo>
                  <a:lnTo>
                    <a:pt x="458" y="43"/>
                  </a:lnTo>
                  <a:lnTo>
                    <a:pt x="461" y="62"/>
                  </a:lnTo>
                  <a:lnTo>
                    <a:pt x="461" y="335"/>
                  </a:lnTo>
                  <a:lnTo>
                    <a:pt x="482" y="335"/>
                  </a:lnTo>
                  <a:lnTo>
                    <a:pt x="502" y="338"/>
                  </a:lnTo>
                  <a:lnTo>
                    <a:pt x="519" y="348"/>
                  </a:lnTo>
                  <a:lnTo>
                    <a:pt x="532" y="361"/>
                  </a:lnTo>
                  <a:lnTo>
                    <a:pt x="542" y="377"/>
                  </a:lnTo>
                  <a:lnTo>
                    <a:pt x="544" y="397"/>
                  </a:lnTo>
                  <a:lnTo>
                    <a:pt x="542" y="417"/>
                  </a:lnTo>
                  <a:lnTo>
                    <a:pt x="532" y="435"/>
                  </a:lnTo>
                  <a:lnTo>
                    <a:pt x="519" y="448"/>
                  </a:lnTo>
                  <a:lnTo>
                    <a:pt x="502" y="457"/>
                  </a:lnTo>
                  <a:lnTo>
                    <a:pt x="482" y="460"/>
                  </a:lnTo>
                  <a:lnTo>
                    <a:pt x="63" y="460"/>
                  </a:lnTo>
                  <a:lnTo>
                    <a:pt x="43" y="457"/>
                  </a:lnTo>
                  <a:lnTo>
                    <a:pt x="27" y="448"/>
                  </a:lnTo>
                  <a:lnTo>
                    <a:pt x="13" y="435"/>
                  </a:lnTo>
                  <a:lnTo>
                    <a:pt x="4" y="417"/>
                  </a:lnTo>
                  <a:lnTo>
                    <a:pt x="0" y="397"/>
                  </a:lnTo>
                  <a:lnTo>
                    <a:pt x="4" y="377"/>
                  </a:lnTo>
                  <a:lnTo>
                    <a:pt x="13" y="361"/>
                  </a:lnTo>
                  <a:lnTo>
                    <a:pt x="27" y="348"/>
                  </a:lnTo>
                  <a:lnTo>
                    <a:pt x="43" y="338"/>
                  </a:lnTo>
                  <a:lnTo>
                    <a:pt x="63" y="335"/>
                  </a:lnTo>
                  <a:lnTo>
                    <a:pt x="84" y="335"/>
                  </a:lnTo>
                  <a:lnTo>
                    <a:pt x="84" y="62"/>
                  </a:lnTo>
                  <a:lnTo>
                    <a:pt x="88" y="43"/>
                  </a:lnTo>
                  <a:lnTo>
                    <a:pt x="96" y="26"/>
                  </a:lnTo>
                  <a:lnTo>
                    <a:pt x="110" y="12"/>
                  </a:lnTo>
                  <a:lnTo>
                    <a:pt x="127" y="4"/>
                  </a:lnTo>
                  <a:lnTo>
                    <a:pt x="14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56" name="Group 156"/>
          <p:cNvGrpSpPr/>
          <p:nvPr/>
        </p:nvGrpSpPr>
        <p:grpSpPr>
          <a:xfrm>
            <a:off x="618897" y="2082930"/>
            <a:ext cx="383134" cy="380747"/>
            <a:chOff x="6951662" y="2782887"/>
            <a:chExt cx="509588" cy="506413"/>
          </a:xfrm>
          <a:solidFill>
            <a:schemeClr val="bg1"/>
          </a:solidFill>
        </p:grpSpPr>
        <p:sp>
          <p:nvSpPr>
            <p:cNvPr id="57" name="Freeform 158"/>
            <p:cNvSpPr>
              <a:spLocks noEditPoints="1"/>
            </p:cNvSpPr>
            <p:nvPr/>
          </p:nvSpPr>
          <p:spPr bwMode="auto">
            <a:xfrm>
              <a:off x="7154862" y="2984500"/>
              <a:ext cx="103188" cy="101600"/>
            </a:xfrm>
            <a:custGeom>
              <a:avLst/>
              <a:gdLst/>
              <a:ahLst/>
              <a:cxnLst>
                <a:cxn ang="0">
                  <a:pos x="26" y="52"/>
                </a:cxn>
                <a:cxn ang="0">
                  <a:pos x="52" y="26"/>
                </a:cxn>
                <a:cxn ang="0">
                  <a:pos x="47" y="11"/>
                </a:cxn>
                <a:cxn ang="0">
                  <a:pos x="26" y="0"/>
                </a:cxn>
                <a:cxn ang="0">
                  <a:pos x="5" y="11"/>
                </a:cxn>
                <a:cxn ang="0">
                  <a:pos x="0" y="26"/>
                </a:cxn>
                <a:cxn ang="0">
                  <a:pos x="26" y="52"/>
                </a:cxn>
                <a:cxn ang="0">
                  <a:pos x="26" y="52"/>
                </a:cxn>
                <a:cxn ang="0">
                  <a:pos x="26" y="52"/>
                </a:cxn>
              </a:cxnLst>
              <a:rect l="0" t="0" r="r" b="b"/>
              <a:pathLst>
                <a:path w="52" h="52">
                  <a:moveTo>
                    <a:pt x="26" y="52"/>
                  </a:moveTo>
                  <a:cubicBezTo>
                    <a:pt x="40" y="52"/>
                    <a:pt x="52" y="41"/>
                    <a:pt x="52" y="26"/>
                  </a:cubicBezTo>
                  <a:cubicBezTo>
                    <a:pt x="52" y="21"/>
                    <a:pt x="50" y="16"/>
                    <a:pt x="47" y="11"/>
                  </a:cubicBezTo>
                  <a:cubicBezTo>
                    <a:pt x="42" y="5"/>
                    <a:pt x="34" y="0"/>
                    <a:pt x="26" y="0"/>
                  </a:cubicBezTo>
                  <a:cubicBezTo>
                    <a:pt x="17" y="0"/>
                    <a:pt x="9" y="5"/>
                    <a:pt x="5" y="11"/>
                  </a:cubicBezTo>
                  <a:cubicBezTo>
                    <a:pt x="2" y="16"/>
                    <a:pt x="0" y="21"/>
                    <a:pt x="0" y="26"/>
                  </a:cubicBezTo>
                  <a:cubicBezTo>
                    <a:pt x="0" y="41"/>
                    <a:pt x="11" y="52"/>
                    <a:pt x="26" y="52"/>
                  </a:cubicBezTo>
                  <a:close/>
                  <a:moveTo>
                    <a:pt x="26" y="52"/>
                  </a:moveTo>
                  <a:cubicBezTo>
                    <a:pt x="26" y="52"/>
                    <a:pt x="26" y="52"/>
                    <a:pt x="26" y="52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58" name="Freeform 159"/>
            <p:cNvSpPr>
              <a:spLocks noEditPoints="1"/>
            </p:cNvSpPr>
            <p:nvPr/>
          </p:nvSpPr>
          <p:spPr bwMode="auto">
            <a:xfrm>
              <a:off x="7267575" y="2925762"/>
              <a:ext cx="50800" cy="49213"/>
            </a:xfrm>
            <a:custGeom>
              <a:avLst/>
              <a:gdLst/>
              <a:ahLst/>
              <a:cxnLst>
                <a:cxn ang="0">
                  <a:pos x="32" y="31"/>
                </a:cxn>
                <a:cxn ang="0">
                  <a:pos x="32" y="0"/>
                </a:cxn>
                <a:cxn ang="0">
                  <a:pos x="27" y="0"/>
                </a:cxn>
                <a:cxn ang="0">
                  <a:pos x="0" y="0"/>
                </a:cxn>
                <a:cxn ang="0">
                  <a:pos x="1" y="31"/>
                </a:cxn>
                <a:cxn ang="0">
                  <a:pos x="32" y="31"/>
                </a:cxn>
                <a:cxn ang="0">
                  <a:pos x="32" y="31"/>
                </a:cxn>
                <a:cxn ang="0">
                  <a:pos x="32" y="31"/>
                </a:cxn>
              </a:cxnLst>
              <a:rect l="0" t="0" r="r" b="b"/>
              <a:pathLst>
                <a:path w="32" h="31">
                  <a:moveTo>
                    <a:pt x="32" y="31"/>
                  </a:moveTo>
                  <a:lnTo>
                    <a:pt x="32" y="0"/>
                  </a:lnTo>
                  <a:lnTo>
                    <a:pt x="27" y="0"/>
                  </a:lnTo>
                  <a:lnTo>
                    <a:pt x="0" y="0"/>
                  </a:lnTo>
                  <a:lnTo>
                    <a:pt x="1" y="31"/>
                  </a:lnTo>
                  <a:lnTo>
                    <a:pt x="32" y="31"/>
                  </a:lnTo>
                  <a:close/>
                  <a:moveTo>
                    <a:pt x="32" y="31"/>
                  </a:moveTo>
                  <a:lnTo>
                    <a:pt x="32" y="31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59" name="Freeform 160"/>
            <p:cNvSpPr>
              <a:spLocks noEditPoints="1"/>
            </p:cNvSpPr>
            <p:nvPr/>
          </p:nvSpPr>
          <p:spPr bwMode="auto">
            <a:xfrm>
              <a:off x="7267575" y="2925762"/>
              <a:ext cx="50800" cy="49213"/>
            </a:xfrm>
            <a:custGeom>
              <a:avLst/>
              <a:gdLst/>
              <a:ahLst/>
              <a:cxnLst>
                <a:cxn ang="0">
                  <a:pos x="32" y="31"/>
                </a:cxn>
                <a:cxn ang="0">
                  <a:pos x="32" y="0"/>
                </a:cxn>
                <a:cxn ang="0">
                  <a:pos x="27" y="0"/>
                </a:cxn>
                <a:cxn ang="0">
                  <a:pos x="0" y="0"/>
                </a:cxn>
                <a:cxn ang="0">
                  <a:pos x="1" y="31"/>
                </a:cxn>
                <a:cxn ang="0">
                  <a:pos x="32" y="31"/>
                </a:cxn>
                <a:cxn ang="0">
                  <a:pos x="32" y="31"/>
                </a:cxn>
                <a:cxn ang="0">
                  <a:pos x="32" y="31"/>
                </a:cxn>
              </a:cxnLst>
              <a:rect l="0" t="0" r="r" b="b"/>
              <a:pathLst>
                <a:path w="32" h="31">
                  <a:moveTo>
                    <a:pt x="32" y="31"/>
                  </a:moveTo>
                  <a:lnTo>
                    <a:pt x="32" y="0"/>
                  </a:lnTo>
                  <a:lnTo>
                    <a:pt x="27" y="0"/>
                  </a:lnTo>
                  <a:lnTo>
                    <a:pt x="0" y="0"/>
                  </a:lnTo>
                  <a:lnTo>
                    <a:pt x="1" y="31"/>
                  </a:lnTo>
                  <a:lnTo>
                    <a:pt x="32" y="31"/>
                  </a:lnTo>
                  <a:moveTo>
                    <a:pt x="32" y="31"/>
                  </a:moveTo>
                  <a:lnTo>
                    <a:pt x="32" y="31"/>
                  </a:ln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60" name="Freeform 166"/>
            <p:cNvSpPr>
              <a:spLocks noEditPoints="1"/>
            </p:cNvSpPr>
            <p:nvPr/>
          </p:nvSpPr>
          <p:spPr bwMode="auto">
            <a:xfrm>
              <a:off x="6951662" y="2782887"/>
              <a:ext cx="509588" cy="506413"/>
            </a:xfrm>
            <a:custGeom>
              <a:avLst/>
              <a:gdLst/>
              <a:ahLst/>
              <a:cxnLst>
                <a:cxn ang="0">
                  <a:pos x="130" y="0"/>
                </a:cxn>
                <a:cxn ang="0">
                  <a:pos x="0" y="129"/>
                </a:cxn>
                <a:cxn ang="0">
                  <a:pos x="130" y="259"/>
                </a:cxn>
                <a:cxn ang="0">
                  <a:pos x="260" y="129"/>
                </a:cxn>
                <a:cxn ang="0">
                  <a:pos x="130" y="0"/>
                </a:cxn>
                <a:cxn ang="0">
                  <a:pos x="204" y="114"/>
                </a:cxn>
                <a:cxn ang="0">
                  <a:pos x="204" y="175"/>
                </a:cxn>
                <a:cxn ang="0">
                  <a:pos x="175" y="203"/>
                </a:cxn>
                <a:cxn ang="0">
                  <a:pos x="84" y="203"/>
                </a:cxn>
                <a:cxn ang="0">
                  <a:pos x="56" y="175"/>
                </a:cxn>
                <a:cxn ang="0">
                  <a:pos x="56" y="84"/>
                </a:cxn>
                <a:cxn ang="0">
                  <a:pos x="84" y="56"/>
                </a:cxn>
                <a:cxn ang="0">
                  <a:pos x="175" y="56"/>
                </a:cxn>
                <a:cxn ang="0">
                  <a:pos x="204" y="84"/>
                </a:cxn>
                <a:cxn ang="0">
                  <a:pos x="204" y="114"/>
                </a:cxn>
                <a:cxn ang="0">
                  <a:pos x="204" y="114"/>
                </a:cxn>
                <a:cxn ang="0">
                  <a:pos x="204" y="114"/>
                </a:cxn>
              </a:cxnLst>
              <a:rect l="0" t="0" r="r" b="b"/>
              <a:pathLst>
                <a:path w="260" h="259">
                  <a:moveTo>
                    <a:pt x="130" y="0"/>
                  </a:moveTo>
                  <a:cubicBezTo>
                    <a:pt x="58" y="0"/>
                    <a:pt x="0" y="58"/>
                    <a:pt x="0" y="129"/>
                  </a:cubicBezTo>
                  <a:cubicBezTo>
                    <a:pt x="0" y="201"/>
                    <a:pt x="58" y="259"/>
                    <a:pt x="130" y="259"/>
                  </a:cubicBezTo>
                  <a:cubicBezTo>
                    <a:pt x="201" y="259"/>
                    <a:pt x="260" y="201"/>
                    <a:pt x="260" y="129"/>
                  </a:cubicBezTo>
                  <a:cubicBezTo>
                    <a:pt x="260" y="58"/>
                    <a:pt x="201" y="0"/>
                    <a:pt x="130" y="0"/>
                  </a:cubicBezTo>
                  <a:close/>
                  <a:moveTo>
                    <a:pt x="204" y="114"/>
                  </a:moveTo>
                  <a:cubicBezTo>
                    <a:pt x="204" y="175"/>
                    <a:pt x="204" y="175"/>
                    <a:pt x="204" y="175"/>
                  </a:cubicBezTo>
                  <a:cubicBezTo>
                    <a:pt x="204" y="191"/>
                    <a:pt x="191" y="203"/>
                    <a:pt x="175" y="203"/>
                  </a:cubicBezTo>
                  <a:cubicBezTo>
                    <a:pt x="84" y="203"/>
                    <a:pt x="84" y="203"/>
                    <a:pt x="84" y="203"/>
                  </a:cubicBezTo>
                  <a:cubicBezTo>
                    <a:pt x="69" y="203"/>
                    <a:pt x="56" y="191"/>
                    <a:pt x="56" y="175"/>
                  </a:cubicBezTo>
                  <a:cubicBezTo>
                    <a:pt x="56" y="84"/>
                    <a:pt x="56" y="84"/>
                    <a:pt x="56" y="84"/>
                  </a:cubicBezTo>
                  <a:cubicBezTo>
                    <a:pt x="56" y="68"/>
                    <a:pt x="69" y="56"/>
                    <a:pt x="84" y="56"/>
                  </a:cubicBezTo>
                  <a:cubicBezTo>
                    <a:pt x="175" y="56"/>
                    <a:pt x="175" y="56"/>
                    <a:pt x="175" y="56"/>
                  </a:cubicBezTo>
                  <a:cubicBezTo>
                    <a:pt x="191" y="56"/>
                    <a:pt x="204" y="68"/>
                    <a:pt x="204" y="84"/>
                  </a:cubicBezTo>
                  <a:lnTo>
                    <a:pt x="204" y="114"/>
                  </a:lnTo>
                  <a:close/>
                  <a:moveTo>
                    <a:pt x="204" y="114"/>
                  </a:moveTo>
                  <a:cubicBezTo>
                    <a:pt x="204" y="114"/>
                    <a:pt x="204" y="114"/>
                    <a:pt x="204" y="114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61" name="Freeform 167"/>
            <p:cNvSpPr>
              <a:spLocks noEditPoints="1"/>
            </p:cNvSpPr>
            <p:nvPr/>
          </p:nvSpPr>
          <p:spPr bwMode="auto">
            <a:xfrm>
              <a:off x="7088187" y="3005137"/>
              <a:ext cx="233363" cy="147638"/>
            </a:xfrm>
            <a:custGeom>
              <a:avLst/>
              <a:gdLst/>
              <a:ahLst/>
              <a:cxnLst>
                <a:cxn ang="0">
                  <a:pos x="100" y="15"/>
                </a:cxn>
                <a:cxn ang="0">
                  <a:pos x="60" y="56"/>
                </a:cxn>
                <a:cxn ang="0">
                  <a:pos x="19" y="15"/>
                </a:cxn>
                <a:cxn ang="0">
                  <a:pos x="22" y="0"/>
                </a:cxn>
                <a:cxn ang="0">
                  <a:pos x="0" y="0"/>
                </a:cxn>
                <a:cxn ang="0">
                  <a:pos x="0" y="61"/>
                </a:cxn>
                <a:cxn ang="0">
                  <a:pos x="14" y="75"/>
                </a:cxn>
                <a:cxn ang="0">
                  <a:pos x="105" y="75"/>
                </a:cxn>
                <a:cxn ang="0">
                  <a:pos x="119" y="61"/>
                </a:cxn>
                <a:cxn ang="0">
                  <a:pos x="119" y="0"/>
                </a:cxn>
                <a:cxn ang="0">
                  <a:pos x="97" y="0"/>
                </a:cxn>
                <a:cxn ang="0">
                  <a:pos x="100" y="15"/>
                </a:cxn>
                <a:cxn ang="0">
                  <a:pos x="100" y="15"/>
                </a:cxn>
                <a:cxn ang="0">
                  <a:pos x="100" y="15"/>
                </a:cxn>
              </a:cxnLst>
              <a:rect l="0" t="0" r="r" b="b"/>
              <a:pathLst>
                <a:path w="119" h="75">
                  <a:moveTo>
                    <a:pt x="100" y="15"/>
                  </a:moveTo>
                  <a:cubicBezTo>
                    <a:pt x="100" y="38"/>
                    <a:pt x="82" y="56"/>
                    <a:pt x="60" y="56"/>
                  </a:cubicBezTo>
                  <a:cubicBezTo>
                    <a:pt x="37" y="56"/>
                    <a:pt x="19" y="38"/>
                    <a:pt x="19" y="15"/>
                  </a:cubicBezTo>
                  <a:cubicBezTo>
                    <a:pt x="19" y="10"/>
                    <a:pt x="20" y="5"/>
                    <a:pt x="2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61"/>
                    <a:pt x="0" y="61"/>
                    <a:pt x="0" y="61"/>
                  </a:cubicBezTo>
                  <a:cubicBezTo>
                    <a:pt x="0" y="69"/>
                    <a:pt x="7" y="75"/>
                    <a:pt x="14" y="75"/>
                  </a:cubicBezTo>
                  <a:cubicBezTo>
                    <a:pt x="105" y="75"/>
                    <a:pt x="105" y="75"/>
                    <a:pt x="105" y="75"/>
                  </a:cubicBezTo>
                  <a:cubicBezTo>
                    <a:pt x="113" y="75"/>
                    <a:pt x="119" y="69"/>
                    <a:pt x="119" y="61"/>
                  </a:cubicBezTo>
                  <a:cubicBezTo>
                    <a:pt x="119" y="0"/>
                    <a:pt x="119" y="0"/>
                    <a:pt x="119" y="0"/>
                  </a:cubicBezTo>
                  <a:cubicBezTo>
                    <a:pt x="97" y="0"/>
                    <a:pt x="97" y="0"/>
                    <a:pt x="97" y="0"/>
                  </a:cubicBezTo>
                  <a:cubicBezTo>
                    <a:pt x="99" y="5"/>
                    <a:pt x="100" y="10"/>
                    <a:pt x="100" y="15"/>
                  </a:cubicBezTo>
                  <a:close/>
                  <a:moveTo>
                    <a:pt x="100" y="15"/>
                  </a:moveTo>
                  <a:cubicBezTo>
                    <a:pt x="100" y="15"/>
                    <a:pt x="100" y="15"/>
                    <a:pt x="100" y="15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</p:grpSp>
      <p:grpSp>
        <p:nvGrpSpPr>
          <p:cNvPr id="62" name="Group 785"/>
          <p:cNvGrpSpPr/>
          <p:nvPr/>
        </p:nvGrpSpPr>
        <p:grpSpPr>
          <a:xfrm>
            <a:off x="6672027" y="3988812"/>
            <a:ext cx="309563" cy="307657"/>
            <a:chOff x="10960100" y="2709863"/>
            <a:chExt cx="515938" cy="512762"/>
          </a:xfrm>
          <a:solidFill>
            <a:schemeClr val="bg1"/>
          </a:solidFill>
        </p:grpSpPr>
        <p:sp>
          <p:nvSpPr>
            <p:cNvPr id="63" name="Freeform 129"/>
            <p:cNvSpPr>
              <a:spLocks noEditPoints="1"/>
            </p:cNvSpPr>
            <p:nvPr/>
          </p:nvSpPr>
          <p:spPr bwMode="auto">
            <a:xfrm>
              <a:off x="10960100" y="2709863"/>
              <a:ext cx="506413" cy="484188"/>
            </a:xfrm>
            <a:custGeom>
              <a:avLst/>
              <a:gdLst>
                <a:gd name="T0" fmla="*/ 2321 w 3508"/>
                <a:gd name="T1" fmla="*/ 1962 h 3353"/>
                <a:gd name="T2" fmla="*/ 2116 w 3508"/>
                <a:gd name="T3" fmla="*/ 2169 h 3353"/>
                <a:gd name="T4" fmla="*/ 2116 w 3508"/>
                <a:gd name="T5" fmla="*/ 2219 h 3353"/>
                <a:gd name="T6" fmla="*/ 3111 w 3508"/>
                <a:gd name="T7" fmla="*/ 3215 h 3353"/>
                <a:gd name="T8" fmla="*/ 3154 w 3508"/>
                <a:gd name="T9" fmla="*/ 3221 h 3353"/>
                <a:gd name="T10" fmla="*/ 3361 w 3508"/>
                <a:gd name="T11" fmla="*/ 3024 h 3353"/>
                <a:gd name="T12" fmla="*/ 3376 w 3508"/>
                <a:gd name="T13" fmla="*/ 2975 h 3353"/>
                <a:gd name="T14" fmla="*/ 2388 w 3508"/>
                <a:gd name="T15" fmla="*/ 1972 h 3353"/>
                <a:gd name="T16" fmla="*/ 2348 w 3508"/>
                <a:gd name="T17" fmla="*/ 1956 h 3353"/>
                <a:gd name="T18" fmla="*/ 518 w 3508"/>
                <a:gd name="T19" fmla="*/ 1798 h 3353"/>
                <a:gd name="T20" fmla="*/ 613 w 3508"/>
                <a:gd name="T21" fmla="*/ 1198 h 3353"/>
                <a:gd name="T22" fmla="*/ 757 w 3508"/>
                <a:gd name="T23" fmla="*/ 1342 h 3353"/>
                <a:gd name="T24" fmla="*/ 1255 w 3508"/>
                <a:gd name="T25" fmla="*/ 1245 h 3353"/>
                <a:gd name="T26" fmla="*/ 1401 w 3508"/>
                <a:gd name="T27" fmla="*/ 1101 h 3353"/>
                <a:gd name="T28" fmla="*/ 958 w 3508"/>
                <a:gd name="T29" fmla="*/ 1358 h 3353"/>
                <a:gd name="T30" fmla="*/ 2011 w 3508"/>
                <a:gd name="T31" fmla="*/ 132 h 3353"/>
                <a:gd name="T32" fmla="*/ 1788 w 3508"/>
                <a:gd name="T33" fmla="*/ 173 h 3353"/>
                <a:gd name="T34" fmla="*/ 1578 w 3508"/>
                <a:gd name="T35" fmla="*/ 257 h 3353"/>
                <a:gd name="T36" fmla="*/ 1389 w 3508"/>
                <a:gd name="T37" fmla="*/ 385 h 3353"/>
                <a:gd name="T38" fmla="*/ 2011 w 3508"/>
                <a:gd name="T39" fmla="*/ 132 h 3353"/>
                <a:gd name="T40" fmla="*/ 2192 w 3508"/>
                <a:gd name="T41" fmla="*/ 6 h 3353"/>
                <a:gd name="T42" fmla="*/ 2230 w 3508"/>
                <a:gd name="T43" fmla="*/ 44 h 3353"/>
                <a:gd name="T44" fmla="*/ 2227 w 3508"/>
                <a:gd name="T45" fmla="*/ 99 h 3353"/>
                <a:gd name="T46" fmla="*/ 1652 w 3508"/>
                <a:gd name="T47" fmla="*/ 757 h 3353"/>
                <a:gd name="T48" fmla="*/ 1671 w 3508"/>
                <a:gd name="T49" fmla="*/ 803 h 3353"/>
                <a:gd name="T50" fmla="*/ 1652 w 3508"/>
                <a:gd name="T51" fmla="*/ 850 h 3353"/>
                <a:gd name="T52" fmla="*/ 2348 w 3508"/>
                <a:gd name="T53" fmla="*/ 1825 h 3353"/>
                <a:gd name="T54" fmla="*/ 2433 w 3508"/>
                <a:gd name="T55" fmla="*/ 1845 h 3353"/>
                <a:gd name="T56" fmla="*/ 3453 w 3508"/>
                <a:gd name="T57" fmla="*/ 2852 h 3353"/>
                <a:gd name="T58" fmla="*/ 3499 w 3508"/>
                <a:gd name="T59" fmla="*/ 2927 h 3353"/>
                <a:gd name="T60" fmla="*/ 3506 w 3508"/>
                <a:gd name="T61" fmla="*/ 3013 h 3353"/>
                <a:gd name="T62" fmla="*/ 3473 w 3508"/>
                <a:gd name="T63" fmla="*/ 3092 h 3353"/>
                <a:gd name="T64" fmla="*/ 3248 w 3508"/>
                <a:gd name="T65" fmla="*/ 3317 h 3353"/>
                <a:gd name="T66" fmla="*/ 3169 w 3508"/>
                <a:gd name="T67" fmla="*/ 3350 h 3353"/>
                <a:gd name="T68" fmla="*/ 3082 w 3508"/>
                <a:gd name="T69" fmla="*/ 3343 h 3353"/>
                <a:gd name="T70" fmla="*/ 3007 w 3508"/>
                <a:gd name="T71" fmla="*/ 3298 h 3353"/>
                <a:gd name="T72" fmla="*/ 1998 w 3508"/>
                <a:gd name="T73" fmla="*/ 2275 h 3353"/>
                <a:gd name="T74" fmla="*/ 1980 w 3508"/>
                <a:gd name="T75" fmla="*/ 2187 h 3353"/>
                <a:gd name="T76" fmla="*/ 1004 w 3508"/>
                <a:gd name="T77" fmla="*/ 1497 h 3353"/>
                <a:gd name="T78" fmla="*/ 958 w 3508"/>
                <a:gd name="T79" fmla="*/ 1516 h 3353"/>
                <a:gd name="T80" fmla="*/ 912 w 3508"/>
                <a:gd name="T81" fmla="*/ 1497 h 3353"/>
                <a:gd name="T82" fmla="*/ 798 w 3508"/>
                <a:gd name="T83" fmla="*/ 1611 h 3353"/>
                <a:gd name="T84" fmla="*/ 817 w 3508"/>
                <a:gd name="T85" fmla="*/ 1657 h 3353"/>
                <a:gd name="T86" fmla="*/ 798 w 3508"/>
                <a:gd name="T87" fmla="*/ 1704 h 3353"/>
                <a:gd name="T88" fmla="*/ 535 w 3508"/>
                <a:gd name="T89" fmla="*/ 1954 h 3353"/>
                <a:gd name="T90" fmla="*/ 486 w 3508"/>
                <a:gd name="T91" fmla="*/ 1947 h 3353"/>
                <a:gd name="T92" fmla="*/ 9 w 3508"/>
                <a:gd name="T93" fmla="*/ 1470 h 3353"/>
                <a:gd name="T94" fmla="*/ 2 w 3508"/>
                <a:gd name="T95" fmla="*/ 1420 h 3353"/>
                <a:gd name="T96" fmla="*/ 252 w 3508"/>
                <a:gd name="T97" fmla="*/ 1158 h 3353"/>
                <a:gd name="T98" fmla="*/ 299 w 3508"/>
                <a:gd name="T99" fmla="*/ 1139 h 3353"/>
                <a:gd name="T100" fmla="*/ 344 w 3508"/>
                <a:gd name="T101" fmla="*/ 1158 h 3353"/>
                <a:gd name="T102" fmla="*/ 459 w 3508"/>
                <a:gd name="T103" fmla="*/ 1043 h 3353"/>
                <a:gd name="T104" fmla="*/ 440 w 3508"/>
                <a:gd name="T105" fmla="*/ 997 h 3353"/>
                <a:gd name="T106" fmla="*/ 459 w 3508"/>
                <a:gd name="T107" fmla="*/ 952 h 3353"/>
                <a:gd name="T108" fmla="*/ 1136 w 3508"/>
                <a:gd name="T109" fmla="*/ 287 h 3353"/>
                <a:gd name="T110" fmla="*/ 1184 w 3508"/>
                <a:gd name="T111" fmla="*/ 293 h 3353"/>
                <a:gd name="T112" fmla="*/ 1303 w 3508"/>
                <a:gd name="T113" fmla="*/ 287 h 3353"/>
                <a:gd name="T114" fmla="*/ 1515 w 3508"/>
                <a:gd name="T115" fmla="*/ 143 h 3353"/>
                <a:gd name="T116" fmla="*/ 1750 w 3508"/>
                <a:gd name="T117" fmla="*/ 48 h 3353"/>
                <a:gd name="T118" fmla="*/ 2001 w 3508"/>
                <a:gd name="T119" fmla="*/ 3 h 33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508" h="3353">
                  <a:moveTo>
                    <a:pt x="2348" y="1956"/>
                  </a:moveTo>
                  <a:lnTo>
                    <a:pt x="2334" y="1957"/>
                  </a:lnTo>
                  <a:lnTo>
                    <a:pt x="2321" y="1962"/>
                  </a:lnTo>
                  <a:lnTo>
                    <a:pt x="2309" y="1972"/>
                  </a:lnTo>
                  <a:lnTo>
                    <a:pt x="2127" y="2154"/>
                  </a:lnTo>
                  <a:lnTo>
                    <a:pt x="2116" y="2169"/>
                  </a:lnTo>
                  <a:lnTo>
                    <a:pt x="2111" y="2185"/>
                  </a:lnTo>
                  <a:lnTo>
                    <a:pt x="2111" y="2202"/>
                  </a:lnTo>
                  <a:lnTo>
                    <a:pt x="2116" y="2219"/>
                  </a:lnTo>
                  <a:lnTo>
                    <a:pt x="2127" y="2233"/>
                  </a:lnTo>
                  <a:lnTo>
                    <a:pt x="3099" y="3205"/>
                  </a:lnTo>
                  <a:lnTo>
                    <a:pt x="3111" y="3215"/>
                  </a:lnTo>
                  <a:lnTo>
                    <a:pt x="3124" y="3221"/>
                  </a:lnTo>
                  <a:lnTo>
                    <a:pt x="3139" y="3223"/>
                  </a:lnTo>
                  <a:lnTo>
                    <a:pt x="3154" y="3221"/>
                  </a:lnTo>
                  <a:lnTo>
                    <a:pt x="3167" y="3215"/>
                  </a:lnTo>
                  <a:lnTo>
                    <a:pt x="3179" y="3205"/>
                  </a:lnTo>
                  <a:lnTo>
                    <a:pt x="3361" y="3024"/>
                  </a:lnTo>
                  <a:lnTo>
                    <a:pt x="3372" y="3009"/>
                  </a:lnTo>
                  <a:lnTo>
                    <a:pt x="3376" y="2992"/>
                  </a:lnTo>
                  <a:lnTo>
                    <a:pt x="3376" y="2975"/>
                  </a:lnTo>
                  <a:lnTo>
                    <a:pt x="3372" y="2959"/>
                  </a:lnTo>
                  <a:lnTo>
                    <a:pt x="3361" y="2945"/>
                  </a:lnTo>
                  <a:lnTo>
                    <a:pt x="2388" y="1972"/>
                  </a:lnTo>
                  <a:lnTo>
                    <a:pt x="2377" y="1962"/>
                  </a:lnTo>
                  <a:lnTo>
                    <a:pt x="2364" y="1957"/>
                  </a:lnTo>
                  <a:lnTo>
                    <a:pt x="2348" y="1956"/>
                  </a:lnTo>
                  <a:close/>
                  <a:moveTo>
                    <a:pt x="299" y="1296"/>
                  </a:moveTo>
                  <a:lnTo>
                    <a:pt x="158" y="1437"/>
                  </a:lnTo>
                  <a:lnTo>
                    <a:pt x="518" y="1798"/>
                  </a:lnTo>
                  <a:lnTo>
                    <a:pt x="660" y="1657"/>
                  </a:lnTo>
                  <a:lnTo>
                    <a:pt x="299" y="1296"/>
                  </a:lnTo>
                  <a:close/>
                  <a:moveTo>
                    <a:pt x="613" y="1198"/>
                  </a:moveTo>
                  <a:lnTo>
                    <a:pt x="499" y="1313"/>
                  </a:lnTo>
                  <a:lnTo>
                    <a:pt x="643" y="1456"/>
                  </a:lnTo>
                  <a:lnTo>
                    <a:pt x="757" y="1342"/>
                  </a:lnTo>
                  <a:lnTo>
                    <a:pt x="613" y="1198"/>
                  </a:lnTo>
                  <a:close/>
                  <a:moveTo>
                    <a:pt x="1401" y="1101"/>
                  </a:moveTo>
                  <a:lnTo>
                    <a:pt x="1255" y="1245"/>
                  </a:lnTo>
                  <a:lnTo>
                    <a:pt x="2053" y="2044"/>
                  </a:lnTo>
                  <a:lnTo>
                    <a:pt x="2198" y="1898"/>
                  </a:lnTo>
                  <a:lnTo>
                    <a:pt x="1401" y="1101"/>
                  </a:lnTo>
                  <a:close/>
                  <a:moveTo>
                    <a:pt x="1152" y="442"/>
                  </a:moveTo>
                  <a:lnTo>
                    <a:pt x="597" y="997"/>
                  </a:lnTo>
                  <a:lnTo>
                    <a:pt x="958" y="1358"/>
                  </a:lnTo>
                  <a:lnTo>
                    <a:pt x="1514" y="803"/>
                  </a:lnTo>
                  <a:lnTo>
                    <a:pt x="1152" y="442"/>
                  </a:lnTo>
                  <a:close/>
                  <a:moveTo>
                    <a:pt x="2011" y="132"/>
                  </a:moveTo>
                  <a:lnTo>
                    <a:pt x="1935" y="141"/>
                  </a:lnTo>
                  <a:lnTo>
                    <a:pt x="1860" y="154"/>
                  </a:lnTo>
                  <a:lnTo>
                    <a:pt x="1788" y="173"/>
                  </a:lnTo>
                  <a:lnTo>
                    <a:pt x="1716" y="195"/>
                  </a:lnTo>
                  <a:lnTo>
                    <a:pt x="1645" y="225"/>
                  </a:lnTo>
                  <a:lnTo>
                    <a:pt x="1578" y="257"/>
                  </a:lnTo>
                  <a:lnTo>
                    <a:pt x="1512" y="295"/>
                  </a:lnTo>
                  <a:lnTo>
                    <a:pt x="1449" y="338"/>
                  </a:lnTo>
                  <a:lnTo>
                    <a:pt x="1389" y="385"/>
                  </a:lnTo>
                  <a:lnTo>
                    <a:pt x="1331" y="437"/>
                  </a:lnTo>
                  <a:lnTo>
                    <a:pt x="1519" y="625"/>
                  </a:lnTo>
                  <a:lnTo>
                    <a:pt x="2011" y="132"/>
                  </a:lnTo>
                  <a:close/>
                  <a:moveTo>
                    <a:pt x="2086" y="0"/>
                  </a:moveTo>
                  <a:lnTo>
                    <a:pt x="2173" y="2"/>
                  </a:lnTo>
                  <a:lnTo>
                    <a:pt x="2192" y="6"/>
                  </a:lnTo>
                  <a:lnTo>
                    <a:pt x="2208" y="15"/>
                  </a:lnTo>
                  <a:lnTo>
                    <a:pt x="2221" y="28"/>
                  </a:lnTo>
                  <a:lnTo>
                    <a:pt x="2230" y="44"/>
                  </a:lnTo>
                  <a:lnTo>
                    <a:pt x="2234" y="63"/>
                  </a:lnTo>
                  <a:lnTo>
                    <a:pt x="2232" y="81"/>
                  </a:lnTo>
                  <a:lnTo>
                    <a:pt x="2227" y="99"/>
                  </a:lnTo>
                  <a:lnTo>
                    <a:pt x="2215" y="114"/>
                  </a:lnTo>
                  <a:lnTo>
                    <a:pt x="1612" y="717"/>
                  </a:lnTo>
                  <a:lnTo>
                    <a:pt x="1652" y="757"/>
                  </a:lnTo>
                  <a:lnTo>
                    <a:pt x="1663" y="771"/>
                  </a:lnTo>
                  <a:lnTo>
                    <a:pt x="1669" y="787"/>
                  </a:lnTo>
                  <a:lnTo>
                    <a:pt x="1671" y="803"/>
                  </a:lnTo>
                  <a:lnTo>
                    <a:pt x="1669" y="819"/>
                  </a:lnTo>
                  <a:lnTo>
                    <a:pt x="1663" y="835"/>
                  </a:lnTo>
                  <a:lnTo>
                    <a:pt x="1652" y="850"/>
                  </a:lnTo>
                  <a:lnTo>
                    <a:pt x="1493" y="1008"/>
                  </a:lnTo>
                  <a:lnTo>
                    <a:pt x="2314" y="1829"/>
                  </a:lnTo>
                  <a:lnTo>
                    <a:pt x="2348" y="1825"/>
                  </a:lnTo>
                  <a:lnTo>
                    <a:pt x="2378" y="1828"/>
                  </a:lnTo>
                  <a:lnTo>
                    <a:pt x="2406" y="1834"/>
                  </a:lnTo>
                  <a:lnTo>
                    <a:pt x="2433" y="1845"/>
                  </a:lnTo>
                  <a:lnTo>
                    <a:pt x="2458" y="1860"/>
                  </a:lnTo>
                  <a:lnTo>
                    <a:pt x="2481" y="1880"/>
                  </a:lnTo>
                  <a:lnTo>
                    <a:pt x="3453" y="2852"/>
                  </a:lnTo>
                  <a:lnTo>
                    <a:pt x="3473" y="2875"/>
                  </a:lnTo>
                  <a:lnTo>
                    <a:pt x="3488" y="2901"/>
                  </a:lnTo>
                  <a:lnTo>
                    <a:pt x="3499" y="2927"/>
                  </a:lnTo>
                  <a:lnTo>
                    <a:pt x="3506" y="2955"/>
                  </a:lnTo>
                  <a:lnTo>
                    <a:pt x="3508" y="2984"/>
                  </a:lnTo>
                  <a:lnTo>
                    <a:pt x="3506" y="3013"/>
                  </a:lnTo>
                  <a:lnTo>
                    <a:pt x="3499" y="3040"/>
                  </a:lnTo>
                  <a:lnTo>
                    <a:pt x="3488" y="3067"/>
                  </a:lnTo>
                  <a:lnTo>
                    <a:pt x="3473" y="3092"/>
                  </a:lnTo>
                  <a:lnTo>
                    <a:pt x="3453" y="3116"/>
                  </a:lnTo>
                  <a:lnTo>
                    <a:pt x="3271" y="3298"/>
                  </a:lnTo>
                  <a:lnTo>
                    <a:pt x="3248" y="3317"/>
                  </a:lnTo>
                  <a:lnTo>
                    <a:pt x="3224" y="3333"/>
                  </a:lnTo>
                  <a:lnTo>
                    <a:pt x="3197" y="3343"/>
                  </a:lnTo>
                  <a:lnTo>
                    <a:pt x="3169" y="3350"/>
                  </a:lnTo>
                  <a:lnTo>
                    <a:pt x="3139" y="3353"/>
                  </a:lnTo>
                  <a:lnTo>
                    <a:pt x="3110" y="3350"/>
                  </a:lnTo>
                  <a:lnTo>
                    <a:pt x="3082" y="3343"/>
                  </a:lnTo>
                  <a:lnTo>
                    <a:pt x="3055" y="3333"/>
                  </a:lnTo>
                  <a:lnTo>
                    <a:pt x="3030" y="3317"/>
                  </a:lnTo>
                  <a:lnTo>
                    <a:pt x="3007" y="3298"/>
                  </a:lnTo>
                  <a:lnTo>
                    <a:pt x="2034" y="2325"/>
                  </a:lnTo>
                  <a:lnTo>
                    <a:pt x="2015" y="2301"/>
                  </a:lnTo>
                  <a:lnTo>
                    <a:pt x="1998" y="2275"/>
                  </a:lnTo>
                  <a:lnTo>
                    <a:pt x="1988" y="2247"/>
                  </a:lnTo>
                  <a:lnTo>
                    <a:pt x="1981" y="2218"/>
                  </a:lnTo>
                  <a:lnTo>
                    <a:pt x="1980" y="2187"/>
                  </a:lnTo>
                  <a:lnTo>
                    <a:pt x="1983" y="2158"/>
                  </a:lnTo>
                  <a:lnTo>
                    <a:pt x="1163" y="1338"/>
                  </a:lnTo>
                  <a:lnTo>
                    <a:pt x="1004" y="1497"/>
                  </a:lnTo>
                  <a:lnTo>
                    <a:pt x="991" y="1507"/>
                  </a:lnTo>
                  <a:lnTo>
                    <a:pt x="975" y="1514"/>
                  </a:lnTo>
                  <a:lnTo>
                    <a:pt x="958" y="1516"/>
                  </a:lnTo>
                  <a:lnTo>
                    <a:pt x="941" y="1514"/>
                  </a:lnTo>
                  <a:lnTo>
                    <a:pt x="926" y="1507"/>
                  </a:lnTo>
                  <a:lnTo>
                    <a:pt x="912" y="1497"/>
                  </a:lnTo>
                  <a:lnTo>
                    <a:pt x="850" y="1434"/>
                  </a:lnTo>
                  <a:lnTo>
                    <a:pt x="736" y="1548"/>
                  </a:lnTo>
                  <a:lnTo>
                    <a:pt x="798" y="1611"/>
                  </a:lnTo>
                  <a:lnTo>
                    <a:pt x="808" y="1624"/>
                  </a:lnTo>
                  <a:lnTo>
                    <a:pt x="815" y="1641"/>
                  </a:lnTo>
                  <a:lnTo>
                    <a:pt x="817" y="1657"/>
                  </a:lnTo>
                  <a:lnTo>
                    <a:pt x="815" y="1674"/>
                  </a:lnTo>
                  <a:lnTo>
                    <a:pt x="808" y="1690"/>
                  </a:lnTo>
                  <a:lnTo>
                    <a:pt x="798" y="1704"/>
                  </a:lnTo>
                  <a:lnTo>
                    <a:pt x="565" y="1936"/>
                  </a:lnTo>
                  <a:lnTo>
                    <a:pt x="551" y="1947"/>
                  </a:lnTo>
                  <a:lnTo>
                    <a:pt x="535" y="1954"/>
                  </a:lnTo>
                  <a:lnTo>
                    <a:pt x="518" y="1956"/>
                  </a:lnTo>
                  <a:lnTo>
                    <a:pt x="502" y="1954"/>
                  </a:lnTo>
                  <a:lnTo>
                    <a:pt x="486" y="1947"/>
                  </a:lnTo>
                  <a:lnTo>
                    <a:pt x="473" y="1936"/>
                  </a:lnTo>
                  <a:lnTo>
                    <a:pt x="20" y="1483"/>
                  </a:lnTo>
                  <a:lnTo>
                    <a:pt x="9" y="1470"/>
                  </a:lnTo>
                  <a:lnTo>
                    <a:pt x="2" y="1454"/>
                  </a:lnTo>
                  <a:lnTo>
                    <a:pt x="0" y="1437"/>
                  </a:lnTo>
                  <a:lnTo>
                    <a:pt x="2" y="1420"/>
                  </a:lnTo>
                  <a:lnTo>
                    <a:pt x="9" y="1405"/>
                  </a:lnTo>
                  <a:lnTo>
                    <a:pt x="20" y="1391"/>
                  </a:lnTo>
                  <a:lnTo>
                    <a:pt x="252" y="1158"/>
                  </a:lnTo>
                  <a:lnTo>
                    <a:pt x="266" y="1147"/>
                  </a:lnTo>
                  <a:lnTo>
                    <a:pt x="281" y="1141"/>
                  </a:lnTo>
                  <a:lnTo>
                    <a:pt x="299" y="1139"/>
                  </a:lnTo>
                  <a:lnTo>
                    <a:pt x="315" y="1141"/>
                  </a:lnTo>
                  <a:lnTo>
                    <a:pt x="330" y="1147"/>
                  </a:lnTo>
                  <a:lnTo>
                    <a:pt x="344" y="1158"/>
                  </a:lnTo>
                  <a:lnTo>
                    <a:pt x="406" y="1220"/>
                  </a:lnTo>
                  <a:lnTo>
                    <a:pt x="522" y="1106"/>
                  </a:lnTo>
                  <a:lnTo>
                    <a:pt x="459" y="1043"/>
                  </a:lnTo>
                  <a:lnTo>
                    <a:pt x="448" y="1030"/>
                  </a:lnTo>
                  <a:lnTo>
                    <a:pt x="442" y="1014"/>
                  </a:lnTo>
                  <a:lnTo>
                    <a:pt x="440" y="997"/>
                  </a:lnTo>
                  <a:lnTo>
                    <a:pt x="442" y="981"/>
                  </a:lnTo>
                  <a:lnTo>
                    <a:pt x="448" y="965"/>
                  </a:lnTo>
                  <a:lnTo>
                    <a:pt x="459" y="952"/>
                  </a:lnTo>
                  <a:lnTo>
                    <a:pt x="1106" y="304"/>
                  </a:lnTo>
                  <a:lnTo>
                    <a:pt x="1119" y="293"/>
                  </a:lnTo>
                  <a:lnTo>
                    <a:pt x="1136" y="287"/>
                  </a:lnTo>
                  <a:lnTo>
                    <a:pt x="1152" y="285"/>
                  </a:lnTo>
                  <a:lnTo>
                    <a:pt x="1169" y="287"/>
                  </a:lnTo>
                  <a:lnTo>
                    <a:pt x="1184" y="293"/>
                  </a:lnTo>
                  <a:lnTo>
                    <a:pt x="1199" y="304"/>
                  </a:lnTo>
                  <a:lnTo>
                    <a:pt x="1239" y="344"/>
                  </a:lnTo>
                  <a:lnTo>
                    <a:pt x="1303" y="287"/>
                  </a:lnTo>
                  <a:lnTo>
                    <a:pt x="1370" y="233"/>
                  </a:lnTo>
                  <a:lnTo>
                    <a:pt x="1441" y="186"/>
                  </a:lnTo>
                  <a:lnTo>
                    <a:pt x="1515" y="143"/>
                  </a:lnTo>
                  <a:lnTo>
                    <a:pt x="1591" y="106"/>
                  </a:lnTo>
                  <a:lnTo>
                    <a:pt x="1669" y="74"/>
                  </a:lnTo>
                  <a:lnTo>
                    <a:pt x="1750" y="48"/>
                  </a:lnTo>
                  <a:lnTo>
                    <a:pt x="1832" y="27"/>
                  </a:lnTo>
                  <a:lnTo>
                    <a:pt x="1916" y="12"/>
                  </a:lnTo>
                  <a:lnTo>
                    <a:pt x="2001" y="3"/>
                  </a:lnTo>
                  <a:lnTo>
                    <a:pt x="208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64" name="Freeform 130"/>
            <p:cNvSpPr>
              <a:spLocks/>
            </p:cNvSpPr>
            <p:nvPr/>
          </p:nvSpPr>
          <p:spPr bwMode="auto">
            <a:xfrm>
              <a:off x="11269663" y="2741613"/>
              <a:ext cx="206375" cy="227013"/>
            </a:xfrm>
            <a:custGeom>
              <a:avLst/>
              <a:gdLst>
                <a:gd name="T0" fmla="*/ 845 w 1435"/>
                <a:gd name="T1" fmla="*/ 11 h 1580"/>
                <a:gd name="T2" fmla="*/ 871 w 1435"/>
                <a:gd name="T3" fmla="*/ 52 h 1580"/>
                <a:gd name="T4" fmla="*/ 780 w 1435"/>
                <a:gd name="T5" fmla="*/ 374 h 1580"/>
                <a:gd name="T6" fmla="*/ 779 w 1435"/>
                <a:gd name="T7" fmla="*/ 460 h 1580"/>
                <a:gd name="T8" fmla="*/ 827 w 1435"/>
                <a:gd name="T9" fmla="*/ 533 h 1580"/>
                <a:gd name="T10" fmla="*/ 904 w 1435"/>
                <a:gd name="T11" fmla="*/ 565 h 1580"/>
                <a:gd name="T12" fmla="*/ 979 w 1435"/>
                <a:gd name="T13" fmla="*/ 555 h 1580"/>
                <a:gd name="T14" fmla="*/ 1040 w 1435"/>
                <a:gd name="T15" fmla="*/ 509 h 1580"/>
                <a:gd name="T16" fmla="*/ 1155 w 1435"/>
                <a:gd name="T17" fmla="*/ 170 h 1580"/>
                <a:gd name="T18" fmla="*/ 1185 w 1435"/>
                <a:gd name="T19" fmla="*/ 133 h 1580"/>
                <a:gd name="T20" fmla="*/ 1233 w 1435"/>
                <a:gd name="T21" fmla="*/ 126 h 1580"/>
                <a:gd name="T22" fmla="*/ 1300 w 1435"/>
                <a:gd name="T23" fmla="*/ 182 h 1580"/>
                <a:gd name="T24" fmla="*/ 1388 w 1435"/>
                <a:gd name="T25" fmla="*/ 320 h 1580"/>
                <a:gd name="T26" fmla="*/ 1431 w 1435"/>
                <a:gd name="T27" fmla="*/ 477 h 1580"/>
                <a:gd name="T28" fmla="*/ 1425 w 1435"/>
                <a:gd name="T29" fmla="*/ 643 h 1580"/>
                <a:gd name="T30" fmla="*/ 1372 w 1435"/>
                <a:gd name="T31" fmla="*/ 798 h 1580"/>
                <a:gd name="T32" fmla="*/ 1274 w 1435"/>
                <a:gd name="T33" fmla="*/ 929 h 1580"/>
                <a:gd name="T34" fmla="*/ 1151 w 1435"/>
                <a:gd name="T35" fmla="*/ 1023 h 1580"/>
                <a:gd name="T36" fmla="*/ 997 w 1435"/>
                <a:gd name="T37" fmla="*/ 1086 h 1580"/>
                <a:gd name="T38" fmla="*/ 841 w 1435"/>
                <a:gd name="T39" fmla="*/ 1180 h 1580"/>
                <a:gd name="T40" fmla="*/ 442 w 1435"/>
                <a:gd name="T41" fmla="*/ 1571 h 1580"/>
                <a:gd name="T42" fmla="*/ 393 w 1435"/>
                <a:gd name="T43" fmla="*/ 1578 h 1580"/>
                <a:gd name="T44" fmla="*/ 353 w 1435"/>
                <a:gd name="T45" fmla="*/ 1547 h 1580"/>
                <a:gd name="T46" fmla="*/ 346 w 1435"/>
                <a:gd name="T47" fmla="*/ 1499 h 1580"/>
                <a:gd name="T48" fmla="*/ 704 w 1435"/>
                <a:gd name="T49" fmla="*/ 1128 h 1580"/>
                <a:gd name="T50" fmla="*/ 847 w 1435"/>
                <a:gd name="T51" fmla="*/ 1016 h 1580"/>
                <a:gd name="T52" fmla="*/ 1016 w 1435"/>
                <a:gd name="T53" fmla="*/ 940 h 1580"/>
                <a:gd name="T54" fmla="*/ 1145 w 1435"/>
                <a:gd name="T55" fmla="*/ 870 h 1580"/>
                <a:gd name="T56" fmla="*/ 1242 w 1435"/>
                <a:gd name="T57" fmla="*/ 762 h 1580"/>
                <a:gd name="T58" fmla="*/ 1295 w 1435"/>
                <a:gd name="T59" fmla="*/ 631 h 1580"/>
                <a:gd name="T60" fmla="*/ 1302 w 1435"/>
                <a:gd name="T61" fmla="*/ 490 h 1580"/>
                <a:gd name="T62" fmla="*/ 1265 w 1435"/>
                <a:gd name="T63" fmla="*/ 363 h 1580"/>
                <a:gd name="T64" fmla="*/ 1174 w 1435"/>
                <a:gd name="T65" fmla="*/ 537 h 1580"/>
                <a:gd name="T66" fmla="*/ 1109 w 1435"/>
                <a:gd name="T67" fmla="*/ 624 h 1580"/>
                <a:gd name="T68" fmla="*/ 1019 w 1435"/>
                <a:gd name="T69" fmla="*/ 679 h 1580"/>
                <a:gd name="T70" fmla="*/ 913 w 1435"/>
                <a:gd name="T71" fmla="*/ 697 h 1580"/>
                <a:gd name="T72" fmla="*/ 804 w 1435"/>
                <a:gd name="T73" fmla="*/ 671 h 1580"/>
                <a:gd name="T74" fmla="*/ 717 w 1435"/>
                <a:gd name="T75" fmla="*/ 608 h 1580"/>
                <a:gd name="T76" fmla="*/ 659 w 1435"/>
                <a:gd name="T77" fmla="*/ 514 h 1580"/>
                <a:gd name="T78" fmla="*/ 643 w 1435"/>
                <a:gd name="T79" fmla="*/ 407 h 1580"/>
                <a:gd name="T80" fmla="*/ 709 w 1435"/>
                <a:gd name="T81" fmla="*/ 163 h 1580"/>
                <a:gd name="T82" fmla="*/ 612 w 1435"/>
                <a:gd name="T83" fmla="*/ 227 h 1580"/>
                <a:gd name="T84" fmla="*/ 526 w 1435"/>
                <a:gd name="T85" fmla="*/ 330 h 1580"/>
                <a:gd name="T86" fmla="*/ 478 w 1435"/>
                <a:gd name="T87" fmla="*/ 454 h 1580"/>
                <a:gd name="T88" fmla="*/ 471 w 1435"/>
                <a:gd name="T89" fmla="*/ 588 h 1580"/>
                <a:gd name="T90" fmla="*/ 466 w 1435"/>
                <a:gd name="T91" fmla="*/ 790 h 1580"/>
                <a:gd name="T92" fmla="*/ 407 w 1435"/>
                <a:gd name="T93" fmla="*/ 981 h 1580"/>
                <a:gd name="T94" fmla="*/ 297 w 1435"/>
                <a:gd name="T95" fmla="*/ 1154 h 1580"/>
                <a:gd name="T96" fmla="*/ 98 w 1435"/>
                <a:gd name="T97" fmla="*/ 1355 h 1580"/>
                <a:gd name="T98" fmla="*/ 49 w 1435"/>
                <a:gd name="T99" fmla="*/ 1362 h 1580"/>
                <a:gd name="T100" fmla="*/ 8 w 1435"/>
                <a:gd name="T101" fmla="*/ 1330 h 1580"/>
                <a:gd name="T102" fmla="*/ 2 w 1435"/>
                <a:gd name="T103" fmla="*/ 1281 h 1580"/>
                <a:gd name="T104" fmla="*/ 158 w 1435"/>
                <a:gd name="T105" fmla="*/ 1113 h 1580"/>
                <a:gd name="T106" fmla="*/ 263 w 1435"/>
                <a:gd name="T107" fmla="*/ 977 h 1580"/>
                <a:gd name="T108" fmla="*/ 326 w 1435"/>
                <a:gd name="T109" fmla="*/ 824 h 1580"/>
                <a:gd name="T110" fmla="*/ 345 w 1435"/>
                <a:gd name="T111" fmla="*/ 659 h 1580"/>
                <a:gd name="T112" fmla="*/ 340 w 1435"/>
                <a:gd name="T113" fmla="*/ 497 h 1580"/>
                <a:gd name="T114" fmla="*/ 376 w 1435"/>
                <a:gd name="T115" fmla="*/ 343 h 1580"/>
                <a:gd name="T116" fmla="*/ 452 w 1435"/>
                <a:gd name="T117" fmla="*/ 207 h 1580"/>
                <a:gd name="T118" fmla="*/ 565 w 1435"/>
                <a:gd name="T119" fmla="*/ 98 h 1580"/>
                <a:gd name="T120" fmla="*/ 698 w 1435"/>
                <a:gd name="T121" fmla="*/ 26 h 1580"/>
                <a:gd name="T122" fmla="*/ 814 w 1435"/>
                <a:gd name="T123" fmla="*/ 0 h 15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435" h="1580">
                  <a:moveTo>
                    <a:pt x="814" y="0"/>
                  </a:moveTo>
                  <a:lnTo>
                    <a:pt x="830" y="4"/>
                  </a:lnTo>
                  <a:lnTo>
                    <a:pt x="845" y="11"/>
                  </a:lnTo>
                  <a:lnTo>
                    <a:pt x="857" y="23"/>
                  </a:lnTo>
                  <a:lnTo>
                    <a:pt x="867" y="36"/>
                  </a:lnTo>
                  <a:lnTo>
                    <a:pt x="871" y="52"/>
                  </a:lnTo>
                  <a:lnTo>
                    <a:pt x="873" y="69"/>
                  </a:lnTo>
                  <a:lnTo>
                    <a:pt x="870" y="85"/>
                  </a:lnTo>
                  <a:lnTo>
                    <a:pt x="780" y="374"/>
                  </a:lnTo>
                  <a:lnTo>
                    <a:pt x="775" y="402"/>
                  </a:lnTo>
                  <a:lnTo>
                    <a:pt x="773" y="431"/>
                  </a:lnTo>
                  <a:lnTo>
                    <a:pt x="779" y="460"/>
                  </a:lnTo>
                  <a:lnTo>
                    <a:pt x="790" y="487"/>
                  </a:lnTo>
                  <a:lnTo>
                    <a:pt x="806" y="512"/>
                  </a:lnTo>
                  <a:lnTo>
                    <a:pt x="827" y="533"/>
                  </a:lnTo>
                  <a:lnTo>
                    <a:pt x="851" y="549"/>
                  </a:lnTo>
                  <a:lnTo>
                    <a:pt x="878" y="560"/>
                  </a:lnTo>
                  <a:lnTo>
                    <a:pt x="904" y="565"/>
                  </a:lnTo>
                  <a:lnTo>
                    <a:pt x="930" y="566"/>
                  </a:lnTo>
                  <a:lnTo>
                    <a:pt x="955" y="563"/>
                  </a:lnTo>
                  <a:lnTo>
                    <a:pt x="979" y="555"/>
                  </a:lnTo>
                  <a:lnTo>
                    <a:pt x="1002" y="543"/>
                  </a:lnTo>
                  <a:lnTo>
                    <a:pt x="1022" y="527"/>
                  </a:lnTo>
                  <a:lnTo>
                    <a:pt x="1040" y="509"/>
                  </a:lnTo>
                  <a:lnTo>
                    <a:pt x="1053" y="487"/>
                  </a:lnTo>
                  <a:lnTo>
                    <a:pt x="1064" y="462"/>
                  </a:lnTo>
                  <a:lnTo>
                    <a:pt x="1155" y="170"/>
                  </a:lnTo>
                  <a:lnTo>
                    <a:pt x="1161" y="154"/>
                  </a:lnTo>
                  <a:lnTo>
                    <a:pt x="1172" y="142"/>
                  </a:lnTo>
                  <a:lnTo>
                    <a:pt x="1185" y="133"/>
                  </a:lnTo>
                  <a:lnTo>
                    <a:pt x="1201" y="126"/>
                  </a:lnTo>
                  <a:lnTo>
                    <a:pt x="1217" y="124"/>
                  </a:lnTo>
                  <a:lnTo>
                    <a:pt x="1233" y="126"/>
                  </a:lnTo>
                  <a:lnTo>
                    <a:pt x="1248" y="132"/>
                  </a:lnTo>
                  <a:lnTo>
                    <a:pt x="1261" y="141"/>
                  </a:lnTo>
                  <a:lnTo>
                    <a:pt x="1300" y="182"/>
                  </a:lnTo>
                  <a:lnTo>
                    <a:pt x="1334" y="225"/>
                  </a:lnTo>
                  <a:lnTo>
                    <a:pt x="1364" y="271"/>
                  </a:lnTo>
                  <a:lnTo>
                    <a:pt x="1388" y="320"/>
                  </a:lnTo>
                  <a:lnTo>
                    <a:pt x="1408" y="371"/>
                  </a:lnTo>
                  <a:lnTo>
                    <a:pt x="1422" y="423"/>
                  </a:lnTo>
                  <a:lnTo>
                    <a:pt x="1431" y="477"/>
                  </a:lnTo>
                  <a:lnTo>
                    <a:pt x="1435" y="534"/>
                  </a:lnTo>
                  <a:lnTo>
                    <a:pt x="1433" y="589"/>
                  </a:lnTo>
                  <a:lnTo>
                    <a:pt x="1425" y="643"/>
                  </a:lnTo>
                  <a:lnTo>
                    <a:pt x="1413" y="697"/>
                  </a:lnTo>
                  <a:lnTo>
                    <a:pt x="1395" y="748"/>
                  </a:lnTo>
                  <a:lnTo>
                    <a:pt x="1372" y="798"/>
                  </a:lnTo>
                  <a:lnTo>
                    <a:pt x="1344" y="844"/>
                  </a:lnTo>
                  <a:lnTo>
                    <a:pt x="1311" y="888"/>
                  </a:lnTo>
                  <a:lnTo>
                    <a:pt x="1274" y="929"/>
                  </a:lnTo>
                  <a:lnTo>
                    <a:pt x="1236" y="965"/>
                  </a:lnTo>
                  <a:lnTo>
                    <a:pt x="1194" y="995"/>
                  </a:lnTo>
                  <a:lnTo>
                    <a:pt x="1151" y="1023"/>
                  </a:lnTo>
                  <a:lnTo>
                    <a:pt x="1104" y="1045"/>
                  </a:lnTo>
                  <a:lnTo>
                    <a:pt x="1055" y="1064"/>
                  </a:lnTo>
                  <a:lnTo>
                    <a:pt x="997" y="1086"/>
                  </a:lnTo>
                  <a:lnTo>
                    <a:pt x="942" y="1112"/>
                  </a:lnTo>
                  <a:lnTo>
                    <a:pt x="890" y="1143"/>
                  </a:lnTo>
                  <a:lnTo>
                    <a:pt x="841" y="1180"/>
                  </a:lnTo>
                  <a:lnTo>
                    <a:pt x="796" y="1220"/>
                  </a:lnTo>
                  <a:lnTo>
                    <a:pt x="456" y="1561"/>
                  </a:lnTo>
                  <a:lnTo>
                    <a:pt x="442" y="1571"/>
                  </a:lnTo>
                  <a:lnTo>
                    <a:pt x="427" y="1578"/>
                  </a:lnTo>
                  <a:lnTo>
                    <a:pt x="409" y="1580"/>
                  </a:lnTo>
                  <a:lnTo>
                    <a:pt x="393" y="1578"/>
                  </a:lnTo>
                  <a:lnTo>
                    <a:pt x="378" y="1571"/>
                  </a:lnTo>
                  <a:lnTo>
                    <a:pt x="364" y="1561"/>
                  </a:lnTo>
                  <a:lnTo>
                    <a:pt x="353" y="1547"/>
                  </a:lnTo>
                  <a:lnTo>
                    <a:pt x="346" y="1531"/>
                  </a:lnTo>
                  <a:lnTo>
                    <a:pt x="344" y="1515"/>
                  </a:lnTo>
                  <a:lnTo>
                    <a:pt x="346" y="1499"/>
                  </a:lnTo>
                  <a:lnTo>
                    <a:pt x="353" y="1482"/>
                  </a:lnTo>
                  <a:lnTo>
                    <a:pt x="364" y="1469"/>
                  </a:lnTo>
                  <a:lnTo>
                    <a:pt x="704" y="1128"/>
                  </a:lnTo>
                  <a:lnTo>
                    <a:pt x="748" y="1087"/>
                  </a:lnTo>
                  <a:lnTo>
                    <a:pt x="796" y="1050"/>
                  </a:lnTo>
                  <a:lnTo>
                    <a:pt x="847" y="1016"/>
                  </a:lnTo>
                  <a:lnTo>
                    <a:pt x="902" y="987"/>
                  </a:lnTo>
                  <a:lnTo>
                    <a:pt x="957" y="961"/>
                  </a:lnTo>
                  <a:lnTo>
                    <a:pt x="1016" y="940"/>
                  </a:lnTo>
                  <a:lnTo>
                    <a:pt x="1061" y="922"/>
                  </a:lnTo>
                  <a:lnTo>
                    <a:pt x="1105" y="899"/>
                  </a:lnTo>
                  <a:lnTo>
                    <a:pt x="1145" y="870"/>
                  </a:lnTo>
                  <a:lnTo>
                    <a:pt x="1182" y="838"/>
                  </a:lnTo>
                  <a:lnTo>
                    <a:pt x="1215" y="801"/>
                  </a:lnTo>
                  <a:lnTo>
                    <a:pt x="1242" y="762"/>
                  </a:lnTo>
                  <a:lnTo>
                    <a:pt x="1265" y="721"/>
                  </a:lnTo>
                  <a:lnTo>
                    <a:pt x="1282" y="677"/>
                  </a:lnTo>
                  <a:lnTo>
                    <a:pt x="1295" y="631"/>
                  </a:lnTo>
                  <a:lnTo>
                    <a:pt x="1303" y="584"/>
                  </a:lnTo>
                  <a:lnTo>
                    <a:pt x="1305" y="536"/>
                  </a:lnTo>
                  <a:lnTo>
                    <a:pt x="1302" y="490"/>
                  </a:lnTo>
                  <a:lnTo>
                    <a:pt x="1294" y="446"/>
                  </a:lnTo>
                  <a:lnTo>
                    <a:pt x="1281" y="403"/>
                  </a:lnTo>
                  <a:lnTo>
                    <a:pt x="1265" y="363"/>
                  </a:lnTo>
                  <a:lnTo>
                    <a:pt x="1243" y="324"/>
                  </a:lnTo>
                  <a:lnTo>
                    <a:pt x="1187" y="501"/>
                  </a:lnTo>
                  <a:lnTo>
                    <a:pt x="1174" y="537"/>
                  </a:lnTo>
                  <a:lnTo>
                    <a:pt x="1156" y="568"/>
                  </a:lnTo>
                  <a:lnTo>
                    <a:pt x="1134" y="598"/>
                  </a:lnTo>
                  <a:lnTo>
                    <a:pt x="1109" y="624"/>
                  </a:lnTo>
                  <a:lnTo>
                    <a:pt x="1082" y="647"/>
                  </a:lnTo>
                  <a:lnTo>
                    <a:pt x="1052" y="665"/>
                  </a:lnTo>
                  <a:lnTo>
                    <a:pt x="1019" y="679"/>
                  </a:lnTo>
                  <a:lnTo>
                    <a:pt x="984" y="690"/>
                  </a:lnTo>
                  <a:lnTo>
                    <a:pt x="948" y="696"/>
                  </a:lnTo>
                  <a:lnTo>
                    <a:pt x="913" y="697"/>
                  </a:lnTo>
                  <a:lnTo>
                    <a:pt x="876" y="693"/>
                  </a:lnTo>
                  <a:lnTo>
                    <a:pt x="839" y="685"/>
                  </a:lnTo>
                  <a:lnTo>
                    <a:pt x="804" y="671"/>
                  </a:lnTo>
                  <a:lnTo>
                    <a:pt x="772" y="653"/>
                  </a:lnTo>
                  <a:lnTo>
                    <a:pt x="743" y="633"/>
                  </a:lnTo>
                  <a:lnTo>
                    <a:pt x="717" y="608"/>
                  </a:lnTo>
                  <a:lnTo>
                    <a:pt x="694" y="579"/>
                  </a:lnTo>
                  <a:lnTo>
                    <a:pt x="675" y="548"/>
                  </a:lnTo>
                  <a:lnTo>
                    <a:pt x="659" y="514"/>
                  </a:lnTo>
                  <a:lnTo>
                    <a:pt x="650" y="479"/>
                  </a:lnTo>
                  <a:lnTo>
                    <a:pt x="644" y="443"/>
                  </a:lnTo>
                  <a:lnTo>
                    <a:pt x="643" y="407"/>
                  </a:lnTo>
                  <a:lnTo>
                    <a:pt x="646" y="371"/>
                  </a:lnTo>
                  <a:lnTo>
                    <a:pt x="655" y="335"/>
                  </a:lnTo>
                  <a:lnTo>
                    <a:pt x="709" y="163"/>
                  </a:lnTo>
                  <a:lnTo>
                    <a:pt x="675" y="182"/>
                  </a:lnTo>
                  <a:lnTo>
                    <a:pt x="642" y="202"/>
                  </a:lnTo>
                  <a:lnTo>
                    <a:pt x="612" y="227"/>
                  </a:lnTo>
                  <a:lnTo>
                    <a:pt x="579" y="259"/>
                  </a:lnTo>
                  <a:lnTo>
                    <a:pt x="551" y="293"/>
                  </a:lnTo>
                  <a:lnTo>
                    <a:pt x="526" y="330"/>
                  </a:lnTo>
                  <a:lnTo>
                    <a:pt x="505" y="371"/>
                  </a:lnTo>
                  <a:lnTo>
                    <a:pt x="490" y="412"/>
                  </a:lnTo>
                  <a:lnTo>
                    <a:pt x="478" y="454"/>
                  </a:lnTo>
                  <a:lnTo>
                    <a:pt x="470" y="499"/>
                  </a:lnTo>
                  <a:lnTo>
                    <a:pt x="468" y="543"/>
                  </a:lnTo>
                  <a:lnTo>
                    <a:pt x="471" y="588"/>
                  </a:lnTo>
                  <a:lnTo>
                    <a:pt x="476" y="656"/>
                  </a:lnTo>
                  <a:lnTo>
                    <a:pt x="474" y="724"/>
                  </a:lnTo>
                  <a:lnTo>
                    <a:pt x="466" y="790"/>
                  </a:lnTo>
                  <a:lnTo>
                    <a:pt x="452" y="855"/>
                  </a:lnTo>
                  <a:lnTo>
                    <a:pt x="432" y="919"/>
                  </a:lnTo>
                  <a:lnTo>
                    <a:pt x="407" y="981"/>
                  </a:lnTo>
                  <a:lnTo>
                    <a:pt x="376" y="1042"/>
                  </a:lnTo>
                  <a:lnTo>
                    <a:pt x="340" y="1099"/>
                  </a:lnTo>
                  <a:lnTo>
                    <a:pt x="297" y="1154"/>
                  </a:lnTo>
                  <a:lnTo>
                    <a:pt x="251" y="1205"/>
                  </a:lnTo>
                  <a:lnTo>
                    <a:pt x="112" y="1344"/>
                  </a:lnTo>
                  <a:lnTo>
                    <a:pt x="98" y="1355"/>
                  </a:lnTo>
                  <a:lnTo>
                    <a:pt x="82" y="1362"/>
                  </a:lnTo>
                  <a:lnTo>
                    <a:pt x="65" y="1364"/>
                  </a:lnTo>
                  <a:lnTo>
                    <a:pt x="49" y="1362"/>
                  </a:lnTo>
                  <a:lnTo>
                    <a:pt x="33" y="1355"/>
                  </a:lnTo>
                  <a:lnTo>
                    <a:pt x="19" y="1344"/>
                  </a:lnTo>
                  <a:lnTo>
                    <a:pt x="8" y="1330"/>
                  </a:lnTo>
                  <a:lnTo>
                    <a:pt x="2" y="1315"/>
                  </a:lnTo>
                  <a:lnTo>
                    <a:pt x="0" y="1299"/>
                  </a:lnTo>
                  <a:lnTo>
                    <a:pt x="2" y="1281"/>
                  </a:lnTo>
                  <a:lnTo>
                    <a:pt x="8" y="1266"/>
                  </a:lnTo>
                  <a:lnTo>
                    <a:pt x="19" y="1252"/>
                  </a:lnTo>
                  <a:lnTo>
                    <a:pt x="158" y="1113"/>
                  </a:lnTo>
                  <a:lnTo>
                    <a:pt x="198" y="1070"/>
                  </a:lnTo>
                  <a:lnTo>
                    <a:pt x="232" y="1025"/>
                  </a:lnTo>
                  <a:lnTo>
                    <a:pt x="263" y="977"/>
                  </a:lnTo>
                  <a:lnTo>
                    <a:pt x="288" y="928"/>
                  </a:lnTo>
                  <a:lnTo>
                    <a:pt x="309" y="877"/>
                  </a:lnTo>
                  <a:lnTo>
                    <a:pt x="326" y="824"/>
                  </a:lnTo>
                  <a:lnTo>
                    <a:pt x="337" y="769"/>
                  </a:lnTo>
                  <a:lnTo>
                    <a:pt x="343" y="714"/>
                  </a:lnTo>
                  <a:lnTo>
                    <a:pt x="345" y="659"/>
                  </a:lnTo>
                  <a:lnTo>
                    <a:pt x="341" y="603"/>
                  </a:lnTo>
                  <a:lnTo>
                    <a:pt x="338" y="550"/>
                  </a:lnTo>
                  <a:lnTo>
                    <a:pt x="340" y="497"/>
                  </a:lnTo>
                  <a:lnTo>
                    <a:pt x="346" y="445"/>
                  </a:lnTo>
                  <a:lnTo>
                    <a:pt x="358" y="393"/>
                  </a:lnTo>
                  <a:lnTo>
                    <a:pt x="376" y="343"/>
                  </a:lnTo>
                  <a:lnTo>
                    <a:pt x="396" y="296"/>
                  </a:lnTo>
                  <a:lnTo>
                    <a:pt x="422" y="250"/>
                  </a:lnTo>
                  <a:lnTo>
                    <a:pt x="452" y="207"/>
                  </a:lnTo>
                  <a:lnTo>
                    <a:pt x="487" y="166"/>
                  </a:lnTo>
                  <a:lnTo>
                    <a:pt x="525" y="129"/>
                  </a:lnTo>
                  <a:lnTo>
                    <a:pt x="565" y="98"/>
                  </a:lnTo>
                  <a:lnTo>
                    <a:pt x="607" y="70"/>
                  </a:lnTo>
                  <a:lnTo>
                    <a:pt x="652" y="46"/>
                  </a:lnTo>
                  <a:lnTo>
                    <a:pt x="698" y="26"/>
                  </a:lnTo>
                  <a:lnTo>
                    <a:pt x="747" y="12"/>
                  </a:lnTo>
                  <a:lnTo>
                    <a:pt x="797" y="1"/>
                  </a:lnTo>
                  <a:lnTo>
                    <a:pt x="81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65" name="Freeform 131"/>
            <p:cNvSpPr>
              <a:spLocks/>
            </p:cNvSpPr>
            <p:nvPr/>
          </p:nvSpPr>
          <p:spPr bwMode="auto">
            <a:xfrm>
              <a:off x="11055350" y="2994025"/>
              <a:ext cx="187325" cy="228600"/>
            </a:xfrm>
            <a:custGeom>
              <a:avLst/>
              <a:gdLst>
                <a:gd name="T0" fmla="*/ 1063 w 1296"/>
                <a:gd name="T1" fmla="*/ 8 h 1585"/>
                <a:gd name="T2" fmla="*/ 1094 w 1296"/>
                <a:gd name="T3" fmla="*/ 49 h 1585"/>
                <a:gd name="T4" fmla="*/ 1087 w 1296"/>
                <a:gd name="T5" fmla="*/ 98 h 1585"/>
                <a:gd name="T6" fmla="*/ 686 w 1296"/>
                <a:gd name="T7" fmla="*/ 499 h 1585"/>
                <a:gd name="T8" fmla="*/ 534 w 1296"/>
                <a:gd name="T9" fmla="*/ 598 h 1585"/>
                <a:gd name="T10" fmla="*/ 373 w 1296"/>
                <a:gd name="T11" fmla="*/ 664 h 1585"/>
                <a:gd name="T12" fmla="*/ 253 w 1296"/>
                <a:gd name="T13" fmla="*/ 747 h 1585"/>
                <a:gd name="T14" fmla="*/ 170 w 1296"/>
                <a:gd name="T15" fmla="*/ 865 h 1585"/>
                <a:gd name="T16" fmla="*/ 132 w 1296"/>
                <a:gd name="T17" fmla="*/ 1002 h 1585"/>
                <a:gd name="T18" fmla="*/ 142 w 1296"/>
                <a:gd name="T19" fmla="*/ 1140 h 1585"/>
                <a:gd name="T20" fmla="*/ 192 w 1296"/>
                <a:gd name="T21" fmla="*/ 1261 h 1585"/>
                <a:gd name="T22" fmla="*/ 278 w 1296"/>
                <a:gd name="T23" fmla="*/ 1018 h 1585"/>
                <a:gd name="T24" fmla="*/ 353 w 1296"/>
                <a:gd name="T25" fmla="*/ 940 h 1585"/>
                <a:gd name="T26" fmla="*/ 452 w 1296"/>
                <a:gd name="T27" fmla="*/ 895 h 1585"/>
                <a:gd name="T28" fmla="*/ 560 w 1296"/>
                <a:gd name="T29" fmla="*/ 892 h 1585"/>
                <a:gd name="T30" fmla="*/ 662 w 1296"/>
                <a:gd name="T31" fmla="*/ 932 h 1585"/>
                <a:gd name="T32" fmla="*/ 742 w 1296"/>
                <a:gd name="T33" fmla="*/ 1006 h 1585"/>
                <a:gd name="T34" fmla="*/ 785 w 1296"/>
                <a:gd name="T35" fmla="*/ 1106 h 1585"/>
                <a:gd name="T36" fmla="*/ 788 w 1296"/>
                <a:gd name="T37" fmla="*/ 1215 h 1585"/>
                <a:gd name="T38" fmla="*/ 760 w 1296"/>
                <a:gd name="T39" fmla="*/ 1404 h 1585"/>
                <a:gd name="T40" fmla="*/ 857 w 1296"/>
                <a:gd name="T41" fmla="*/ 1327 h 1585"/>
                <a:gd name="T42" fmla="*/ 930 w 1296"/>
                <a:gd name="T43" fmla="*/ 1215 h 1585"/>
                <a:gd name="T44" fmla="*/ 964 w 1296"/>
                <a:gd name="T45" fmla="*/ 1086 h 1585"/>
                <a:gd name="T46" fmla="*/ 960 w 1296"/>
                <a:gd name="T47" fmla="*/ 929 h 1585"/>
                <a:gd name="T48" fmla="*/ 983 w 1296"/>
                <a:gd name="T49" fmla="*/ 730 h 1585"/>
                <a:gd name="T50" fmla="*/ 1059 w 1296"/>
                <a:gd name="T51" fmla="*/ 543 h 1585"/>
                <a:gd name="T52" fmla="*/ 1184 w 1296"/>
                <a:gd name="T53" fmla="*/ 380 h 1585"/>
                <a:gd name="T54" fmla="*/ 1231 w 1296"/>
                <a:gd name="T55" fmla="*/ 362 h 1585"/>
                <a:gd name="T56" fmla="*/ 1276 w 1296"/>
                <a:gd name="T57" fmla="*/ 380 h 1585"/>
                <a:gd name="T58" fmla="*/ 1296 w 1296"/>
                <a:gd name="T59" fmla="*/ 427 h 1585"/>
                <a:gd name="T60" fmla="*/ 1276 w 1296"/>
                <a:gd name="T61" fmla="*/ 472 h 1585"/>
                <a:gd name="T62" fmla="*/ 1173 w 1296"/>
                <a:gd name="T63" fmla="*/ 608 h 1585"/>
                <a:gd name="T64" fmla="*/ 1110 w 1296"/>
                <a:gd name="T65" fmla="*/ 761 h 1585"/>
                <a:gd name="T66" fmla="*/ 1090 w 1296"/>
                <a:gd name="T67" fmla="*/ 927 h 1585"/>
                <a:gd name="T68" fmla="*/ 1095 w 1296"/>
                <a:gd name="T69" fmla="*/ 1089 h 1585"/>
                <a:gd name="T70" fmla="*/ 1060 w 1296"/>
                <a:gd name="T71" fmla="*/ 1242 h 1585"/>
                <a:gd name="T72" fmla="*/ 983 w 1296"/>
                <a:gd name="T73" fmla="*/ 1379 h 1585"/>
                <a:gd name="T74" fmla="*/ 870 w 1296"/>
                <a:gd name="T75" fmla="*/ 1487 h 1585"/>
                <a:gd name="T76" fmla="*/ 736 w 1296"/>
                <a:gd name="T77" fmla="*/ 1559 h 1585"/>
                <a:gd name="T78" fmla="*/ 632 w 1296"/>
                <a:gd name="T79" fmla="*/ 1585 h 1585"/>
                <a:gd name="T80" fmla="*/ 592 w 1296"/>
                <a:gd name="T81" fmla="*/ 1575 h 1585"/>
                <a:gd name="T82" fmla="*/ 563 w 1296"/>
                <a:gd name="T83" fmla="*/ 1533 h 1585"/>
                <a:gd name="T84" fmla="*/ 655 w 1296"/>
                <a:gd name="T85" fmla="*/ 1211 h 1585"/>
                <a:gd name="T86" fmla="*/ 656 w 1296"/>
                <a:gd name="T87" fmla="*/ 1125 h 1585"/>
                <a:gd name="T88" fmla="*/ 608 w 1296"/>
                <a:gd name="T89" fmla="*/ 1053 h 1585"/>
                <a:gd name="T90" fmla="*/ 529 w 1296"/>
                <a:gd name="T91" fmla="*/ 1019 h 1585"/>
                <a:gd name="T92" fmla="*/ 444 w 1296"/>
                <a:gd name="T93" fmla="*/ 1035 h 1585"/>
                <a:gd name="T94" fmla="*/ 383 w 1296"/>
                <a:gd name="T95" fmla="*/ 1096 h 1585"/>
                <a:gd name="T96" fmla="*/ 273 w 1296"/>
                <a:gd name="T97" fmla="*/ 1431 h 1585"/>
                <a:gd name="T98" fmla="*/ 235 w 1296"/>
                <a:gd name="T99" fmla="*/ 1459 h 1585"/>
                <a:gd name="T100" fmla="*/ 187 w 1296"/>
                <a:gd name="T101" fmla="*/ 1454 h 1585"/>
                <a:gd name="T102" fmla="*/ 100 w 1296"/>
                <a:gd name="T103" fmla="*/ 1360 h 1585"/>
                <a:gd name="T104" fmla="*/ 28 w 1296"/>
                <a:gd name="T105" fmla="*/ 1215 h 1585"/>
                <a:gd name="T106" fmla="*/ 0 w 1296"/>
                <a:gd name="T107" fmla="*/ 1052 h 1585"/>
                <a:gd name="T108" fmla="*/ 22 w 1296"/>
                <a:gd name="T109" fmla="*/ 889 h 1585"/>
                <a:gd name="T110" fmla="*/ 91 w 1296"/>
                <a:gd name="T111" fmla="*/ 741 h 1585"/>
                <a:gd name="T112" fmla="*/ 199 w 1296"/>
                <a:gd name="T113" fmla="*/ 620 h 1585"/>
                <a:gd name="T114" fmla="*/ 332 w 1296"/>
                <a:gd name="T115" fmla="*/ 540 h 1585"/>
                <a:gd name="T116" fmla="*/ 493 w 1296"/>
                <a:gd name="T117" fmla="*/ 474 h 1585"/>
                <a:gd name="T118" fmla="*/ 638 w 1296"/>
                <a:gd name="T119" fmla="*/ 365 h 1585"/>
                <a:gd name="T120" fmla="*/ 1014 w 1296"/>
                <a:gd name="T121" fmla="*/ 2 h 15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296" h="1585">
                  <a:moveTo>
                    <a:pt x="1031" y="0"/>
                  </a:moveTo>
                  <a:lnTo>
                    <a:pt x="1047" y="2"/>
                  </a:lnTo>
                  <a:lnTo>
                    <a:pt x="1063" y="8"/>
                  </a:lnTo>
                  <a:lnTo>
                    <a:pt x="1077" y="18"/>
                  </a:lnTo>
                  <a:lnTo>
                    <a:pt x="1087" y="32"/>
                  </a:lnTo>
                  <a:lnTo>
                    <a:pt x="1094" y="49"/>
                  </a:lnTo>
                  <a:lnTo>
                    <a:pt x="1096" y="65"/>
                  </a:lnTo>
                  <a:lnTo>
                    <a:pt x="1094" y="81"/>
                  </a:lnTo>
                  <a:lnTo>
                    <a:pt x="1087" y="98"/>
                  </a:lnTo>
                  <a:lnTo>
                    <a:pt x="1077" y="111"/>
                  </a:lnTo>
                  <a:lnTo>
                    <a:pt x="731" y="457"/>
                  </a:lnTo>
                  <a:lnTo>
                    <a:pt x="686" y="499"/>
                  </a:lnTo>
                  <a:lnTo>
                    <a:pt x="638" y="535"/>
                  </a:lnTo>
                  <a:lnTo>
                    <a:pt x="587" y="569"/>
                  </a:lnTo>
                  <a:lnTo>
                    <a:pt x="534" y="598"/>
                  </a:lnTo>
                  <a:lnTo>
                    <a:pt x="477" y="625"/>
                  </a:lnTo>
                  <a:lnTo>
                    <a:pt x="420" y="645"/>
                  </a:lnTo>
                  <a:lnTo>
                    <a:pt x="373" y="664"/>
                  </a:lnTo>
                  <a:lnTo>
                    <a:pt x="331" y="686"/>
                  </a:lnTo>
                  <a:lnTo>
                    <a:pt x="289" y="715"/>
                  </a:lnTo>
                  <a:lnTo>
                    <a:pt x="253" y="747"/>
                  </a:lnTo>
                  <a:lnTo>
                    <a:pt x="221" y="784"/>
                  </a:lnTo>
                  <a:lnTo>
                    <a:pt x="193" y="823"/>
                  </a:lnTo>
                  <a:lnTo>
                    <a:pt x="170" y="865"/>
                  </a:lnTo>
                  <a:lnTo>
                    <a:pt x="153" y="908"/>
                  </a:lnTo>
                  <a:lnTo>
                    <a:pt x="140" y="954"/>
                  </a:lnTo>
                  <a:lnTo>
                    <a:pt x="132" y="1002"/>
                  </a:lnTo>
                  <a:lnTo>
                    <a:pt x="131" y="1049"/>
                  </a:lnTo>
                  <a:lnTo>
                    <a:pt x="134" y="1095"/>
                  </a:lnTo>
                  <a:lnTo>
                    <a:pt x="142" y="1140"/>
                  </a:lnTo>
                  <a:lnTo>
                    <a:pt x="154" y="1182"/>
                  </a:lnTo>
                  <a:lnTo>
                    <a:pt x="171" y="1222"/>
                  </a:lnTo>
                  <a:lnTo>
                    <a:pt x="192" y="1261"/>
                  </a:lnTo>
                  <a:lnTo>
                    <a:pt x="247" y="1084"/>
                  </a:lnTo>
                  <a:lnTo>
                    <a:pt x="260" y="1049"/>
                  </a:lnTo>
                  <a:lnTo>
                    <a:pt x="278" y="1018"/>
                  </a:lnTo>
                  <a:lnTo>
                    <a:pt x="299" y="989"/>
                  </a:lnTo>
                  <a:lnTo>
                    <a:pt x="324" y="962"/>
                  </a:lnTo>
                  <a:lnTo>
                    <a:pt x="353" y="940"/>
                  </a:lnTo>
                  <a:lnTo>
                    <a:pt x="384" y="920"/>
                  </a:lnTo>
                  <a:lnTo>
                    <a:pt x="418" y="905"/>
                  </a:lnTo>
                  <a:lnTo>
                    <a:pt x="452" y="895"/>
                  </a:lnTo>
                  <a:lnTo>
                    <a:pt x="488" y="890"/>
                  </a:lnTo>
                  <a:lnTo>
                    <a:pt x="524" y="889"/>
                  </a:lnTo>
                  <a:lnTo>
                    <a:pt x="560" y="892"/>
                  </a:lnTo>
                  <a:lnTo>
                    <a:pt x="596" y="901"/>
                  </a:lnTo>
                  <a:lnTo>
                    <a:pt x="631" y="915"/>
                  </a:lnTo>
                  <a:lnTo>
                    <a:pt x="662" y="932"/>
                  </a:lnTo>
                  <a:lnTo>
                    <a:pt x="692" y="953"/>
                  </a:lnTo>
                  <a:lnTo>
                    <a:pt x="718" y="978"/>
                  </a:lnTo>
                  <a:lnTo>
                    <a:pt x="742" y="1006"/>
                  </a:lnTo>
                  <a:lnTo>
                    <a:pt x="760" y="1037"/>
                  </a:lnTo>
                  <a:lnTo>
                    <a:pt x="775" y="1071"/>
                  </a:lnTo>
                  <a:lnTo>
                    <a:pt x="785" y="1106"/>
                  </a:lnTo>
                  <a:lnTo>
                    <a:pt x="792" y="1142"/>
                  </a:lnTo>
                  <a:lnTo>
                    <a:pt x="792" y="1179"/>
                  </a:lnTo>
                  <a:lnTo>
                    <a:pt x="788" y="1215"/>
                  </a:lnTo>
                  <a:lnTo>
                    <a:pt x="780" y="1250"/>
                  </a:lnTo>
                  <a:lnTo>
                    <a:pt x="726" y="1422"/>
                  </a:lnTo>
                  <a:lnTo>
                    <a:pt x="760" y="1404"/>
                  </a:lnTo>
                  <a:lnTo>
                    <a:pt x="794" y="1383"/>
                  </a:lnTo>
                  <a:lnTo>
                    <a:pt x="824" y="1358"/>
                  </a:lnTo>
                  <a:lnTo>
                    <a:pt x="857" y="1327"/>
                  </a:lnTo>
                  <a:lnTo>
                    <a:pt x="885" y="1292"/>
                  </a:lnTo>
                  <a:lnTo>
                    <a:pt x="909" y="1255"/>
                  </a:lnTo>
                  <a:lnTo>
                    <a:pt x="930" y="1215"/>
                  </a:lnTo>
                  <a:lnTo>
                    <a:pt x="946" y="1173"/>
                  </a:lnTo>
                  <a:lnTo>
                    <a:pt x="957" y="1131"/>
                  </a:lnTo>
                  <a:lnTo>
                    <a:pt x="964" y="1086"/>
                  </a:lnTo>
                  <a:lnTo>
                    <a:pt x="966" y="1042"/>
                  </a:lnTo>
                  <a:lnTo>
                    <a:pt x="964" y="997"/>
                  </a:lnTo>
                  <a:lnTo>
                    <a:pt x="960" y="929"/>
                  </a:lnTo>
                  <a:lnTo>
                    <a:pt x="961" y="861"/>
                  </a:lnTo>
                  <a:lnTo>
                    <a:pt x="969" y="795"/>
                  </a:lnTo>
                  <a:lnTo>
                    <a:pt x="983" y="730"/>
                  </a:lnTo>
                  <a:lnTo>
                    <a:pt x="1002" y="666"/>
                  </a:lnTo>
                  <a:lnTo>
                    <a:pt x="1028" y="604"/>
                  </a:lnTo>
                  <a:lnTo>
                    <a:pt x="1059" y="543"/>
                  </a:lnTo>
                  <a:lnTo>
                    <a:pt x="1096" y="487"/>
                  </a:lnTo>
                  <a:lnTo>
                    <a:pt x="1137" y="431"/>
                  </a:lnTo>
                  <a:lnTo>
                    <a:pt x="1184" y="380"/>
                  </a:lnTo>
                  <a:lnTo>
                    <a:pt x="1198" y="369"/>
                  </a:lnTo>
                  <a:lnTo>
                    <a:pt x="1214" y="364"/>
                  </a:lnTo>
                  <a:lnTo>
                    <a:pt x="1231" y="362"/>
                  </a:lnTo>
                  <a:lnTo>
                    <a:pt x="1247" y="364"/>
                  </a:lnTo>
                  <a:lnTo>
                    <a:pt x="1262" y="369"/>
                  </a:lnTo>
                  <a:lnTo>
                    <a:pt x="1276" y="380"/>
                  </a:lnTo>
                  <a:lnTo>
                    <a:pt x="1287" y="394"/>
                  </a:lnTo>
                  <a:lnTo>
                    <a:pt x="1294" y="409"/>
                  </a:lnTo>
                  <a:lnTo>
                    <a:pt x="1296" y="427"/>
                  </a:lnTo>
                  <a:lnTo>
                    <a:pt x="1294" y="443"/>
                  </a:lnTo>
                  <a:lnTo>
                    <a:pt x="1287" y="458"/>
                  </a:lnTo>
                  <a:lnTo>
                    <a:pt x="1276" y="472"/>
                  </a:lnTo>
                  <a:lnTo>
                    <a:pt x="1237" y="515"/>
                  </a:lnTo>
                  <a:lnTo>
                    <a:pt x="1202" y="560"/>
                  </a:lnTo>
                  <a:lnTo>
                    <a:pt x="1173" y="608"/>
                  </a:lnTo>
                  <a:lnTo>
                    <a:pt x="1147" y="657"/>
                  </a:lnTo>
                  <a:lnTo>
                    <a:pt x="1126" y="708"/>
                  </a:lnTo>
                  <a:lnTo>
                    <a:pt x="1110" y="761"/>
                  </a:lnTo>
                  <a:lnTo>
                    <a:pt x="1098" y="816"/>
                  </a:lnTo>
                  <a:lnTo>
                    <a:pt x="1091" y="871"/>
                  </a:lnTo>
                  <a:lnTo>
                    <a:pt x="1090" y="927"/>
                  </a:lnTo>
                  <a:lnTo>
                    <a:pt x="1094" y="982"/>
                  </a:lnTo>
                  <a:lnTo>
                    <a:pt x="1097" y="1035"/>
                  </a:lnTo>
                  <a:lnTo>
                    <a:pt x="1095" y="1089"/>
                  </a:lnTo>
                  <a:lnTo>
                    <a:pt x="1088" y="1141"/>
                  </a:lnTo>
                  <a:lnTo>
                    <a:pt x="1076" y="1192"/>
                  </a:lnTo>
                  <a:lnTo>
                    <a:pt x="1060" y="1242"/>
                  </a:lnTo>
                  <a:lnTo>
                    <a:pt x="1038" y="1290"/>
                  </a:lnTo>
                  <a:lnTo>
                    <a:pt x="1013" y="1335"/>
                  </a:lnTo>
                  <a:lnTo>
                    <a:pt x="983" y="1379"/>
                  </a:lnTo>
                  <a:lnTo>
                    <a:pt x="948" y="1419"/>
                  </a:lnTo>
                  <a:lnTo>
                    <a:pt x="910" y="1456"/>
                  </a:lnTo>
                  <a:lnTo>
                    <a:pt x="870" y="1487"/>
                  </a:lnTo>
                  <a:lnTo>
                    <a:pt x="827" y="1516"/>
                  </a:lnTo>
                  <a:lnTo>
                    <a:pt x="783" y="1539"/>
                  </a:lnTo>
                  <a:lnTo>
                    <a:pt x="736" y="1559"/>
                  </a:lnTo>
                  <a:lnTo>
                    <a:pt x="687" y="1573"/>
                  </a:lnTo>
                  <a:lnTo>
                    <a:pt x="637" y="1584"/>
                  </a:lnTo>
                  <a:lnTo>
                    <a:pt x="632" y="1585"/>
                  </a:lnTo>
                  <a:lnTo>
                    <a:pt x="627" y="1585"/>
                  </a:lnTo>
                  <a:lnTo>
                    <a:pt x="609" y="1583"/>
                  </a:lnTo>
                  <a:lnTo>
                    <a:pt x="592" y="1575"/>
                  </a:lnTo>
                  <a:lnTo>
                    <a:pt x="577" y="1562"/>
                  </a:lnTo>
                  <a:lnTo>
                    <a:pt x="569" y="1549"/>
                  </a:lnTo>
                  <a:lnTo>
                    <a:pt x="563" y="1533"/>
                  </a:lnTo>
                  <a:lnTo>
                    <a:pt x="562" y="1517"/>
                  </a:lnTo>
                  <a:lnTo>
                    <a:pt x="564" y="1500"/>
                  </a:lnTo>
                  <a:lnTo>
                    <a:pt x="655" y="1211"/>
                  </a:lnTo>
                  <a:lnTo>
                    <a:pt x="661" y="1183"/>
                  </a:lnTo>
                  <a:lnTo>
                    <a:pt x="661" y="1154"/>
                  </a:lnTo>
                  <a:lnTo>
                    <a:pt x="656" y="1125"/>
                  </a:lnTo>
                  <a:lnTo>
                    <a:pt x="645" y="1098"/>
                  </a:lnTo>
                  <a:lnTo>
                    <a:pt x="629" y="1073"/>
                  </a:lnTo>
                  <a:lnTo>
                    <a:pt x="608" y="1053"/>
                  </a:lnTo>
                  <a:lnTo>
                    <a:pt x="584" y="1036"/>
                  </a:lnTo>
                  <a:lnTo>
                    <a:pt x="558" y="1026"/>
                  </a:lnTo>
                  <a:lnTo>
                    <a:pt x="529" y="1019"/>
                  </a:lnTo>
                  <a:lnTo>
                    <a:pt x="500" y="1019"/>
                  </a:lnTo>
                  <a:lnTo>
                    <a:pt x="471" y="1024"/>
                  </a:lnTo>
                  <a:lnTo>
                    <a:pt x="444" y="1035"/>
                  </a:lnTo>
                  <a:lnTo>
                    <a:pt x="420" y="1052"/>
                  </a:lnTo>
                  <a:lnTo>
                    <a:pt x="399" y="1072"/>
                  </a:lnTo>
                  <a:lnTo>
                    <a:pt x="383" y="1096"/>
                  </a:lnTo>
                  <a:lnTo>
                    <a:pt x="371" y="1123"/>
                  </a:lnTo>
                  <a:lnTo>
                    <a:pt x="281" y="1416"/>
                  </a:lnTo>
                  <a:lnTo>
                    <a:pt x="273" y="1431"/>
                  </a:lnTo>
                  <a:lnTo>
                    <a:pt x="263" y="1443"/>
                  </a:lnTo>
                  <a:lnTo>
                    <a:pt x="250" y="1453"/>
                  </a:lnTo>
                  <a:lnTo>
                    <a:pt x="235" y="1459"/>
                  </a:lnTo>
                  <a:lnTo>
                    <a:pt x="218" y="1461"/>
                  </a:lnTo>
                  <a:lnTo>
                    <a:pt x="203" y="1459"/>
                  </a:lnTo>
                  <a:lnTo>
                    <a:pt x="187" y="1454"/>
                  </a:lnTo>
                  <a:lnTo>
                    <a:pt x="173" y="1444"/>
                  </a:lnTo>
                  <a:lnTo>
                    <a:pt x="135" y="1404"/>
                  </a:lnTo>
                  <a:lnTo>
                    <a:pt x="100" y="1360"/>
                  </a:lnTo>
                  <a:lnTo>
                    <a:pt x="71" y="1315"/>
                  </a:lnTo>
                  <a:lnTo>
                    <a:pt x="46" y="1266"/>
                  </a:lnTo>
                  <a:lnTo>
                    <a:pt x="28" y="1215"/>
                  </a:lnTo>
                  <a:lnTo>
                    <a:pt x="12" y="1162"/>
                  </a:lnTo>
                  <a:lnTo>
                    <a:pt x="4" y="1108"/>
                  </a:lnTo>
                  <a:lnTo>
                    <a:pt x="0" y="1052"/>
                  </a:lnTo>
                  <a:lnTo>
                    <a:pt x="2" y="996"/>
                  </a:lnTo>
                  <a:lnTo>
                    <a:pt x="9" y="942"/>
                  </a:lnTo>
                  <a:lnTo>
                    <a:pt x="22" y="889"/>
                  </a:lnTo>
                  <a:lnTo>
                    <a:pt x="40" y="838"/>
                  </a:lnTo>
                  <a:lnTo>
                    <a:pt x="62" y="788"/>
                  </a:lnTo>
                  <a:lnTo>
                    <a:pt x="91" y="741"/>
                  </a:lnTo>
                  <a:lnTo>
                    <a:pt x="123" y="697"/>
                  </a:lnTo>
                  <a:lnTo>
                    <a:pt x="160" y="656"/>
                  </a:lnTo>
                  <a:lnTo>
                    <a:pt x="199" y="620"/>
                  </a:lnTo>
                  <a:lnTo>
                    <a:pt x="241" y="590"/>
                  </a:lnTo>
                  <a:lnTo>
                    <a:pt x="285" y="563"/>
                  </a:lnTo>
                  <a:lnTo>
                    <a:pt x="332" y="540"/>
                  </a:lnTo>
                  <a:lnTo>
                    <a:pt x="380" y="521"/>
                  </a:lnTo>
                  <a:lnTo>
                    <a:pt x="437" y="500"/>
                  </a:lnTo>
                  <a:lnTo>
                    <a:pt x="493" y="474"/>
                  </a:lnTo>
                  <a:lnTo>
                    <a:pt x="545" y="442"/>
                  </a:lnTo>
                  <a:lnTo>
                    <a:pt x="594" y="405"/>
                  </a:lnTo>
                  <a:lnTo>
                    <a:pt x="638" y="365"/>
                  </a:lnTo>
                  <a:lnTo>
                    <a:pt x="985" y="18"/>
                  </a:lnTo>
                  <a:lnTo>
                    <a:pt x="998" y="8"/>
                  </a:lnTo>
                  <a:lnTo>
                    <a:pt x="1014" y="2"/>
                  </a:lnTo>
                  <a:lnTo>
                    <a:pt x="103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</p:grpSp>
      <p:sp>
        <p:nvSpPr>
          <p:cNvPr id="2056" name="Стрелка вправо 2055"/>
          <p:cNvSpPr/>
          <p:nvPr/>
        </p:nvSpPr>
        <p:spPr>
          <a:xfrm rot="10800000">
            <a:off x="5335278" y="3726250"/>
            <a:ext cx="1203679" cy="484632"/>
          </a:xfrm>
          <a:prstGeom prst="rightArrow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57" name="TextBox 2056"/>
          <p:cNvSpPr txBox="1"/>
          <p:nvPr/>
        </p:nvSpPr>
        <p:spPr>
          <a:xfrm>
            <a:off x="5601984" y="3826291"/>
            <a:ext cx="78258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>
                <a:solidFill>
                  <a:schemeClr val="bg1"/>
                </a:solidFill>
                <a:latin typeface="Montserrat" pitchFamily="2" charset="-52"/>
              </a:rPr>
              <a:t>4000р</a:t>
            </a:r>
            <a:endParaRPr lang="ru-RU" sz="1400" dirty="0">
              <a:solidFill>
                <a:schemeClr val="bg1"/>
              </a:solidFill>
              <a:latin typeface="Montserrat" pitchFamily="2" charset="-52"/>
            </a:endParaRPr>
          </a:p>
        </p:txBody>
      </p:sp>
      <p:sp>
        <p:nvSpPr>
          <p:cNvPr id="2058" name="TextBox 2057"/>
          <p:cNvSpPr txBox="1"/>
          <p:nvPr/>
        </p:nvSpPr>
        <p:spPr>
          <a:xfrm>
            <a:off x="3830991" y="1759764"/>
            <a:ext cx="264386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+1500р выручка с сделки</a:t>
            </a:r>
          </a:p>
          <a:p>
            <a:r>
              <a:rPr lang="ru-RU" dirty="0" smtClean="0"/>
              <a:t>-500р на </a:t>
            </a:r>
            <a:r>
              <a:rPr lang="ru-RU" dirty="0" err="1" smtClean="0"/>
              <a:t>зп</a:t>
            </a:r>
            <a:r>
              <a:rPr lang="ru-RU" dirty="0" smtClean="0"/>
              <a:t> специалисту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75914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467544" y="3706998"/>
            <a:ext cx="4680520" cy="792088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39177" y="878692"/>
            <a:ext cx="3851920" cy="720080"/>
          </a:xfrm>
          <a:prstGeom prst="round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Montserrat" pitchFamily="2" charset="-52"/>
              </a:rPr>
              <a:t>Экономика</a:t>
            </a:r>
            <a:endParaRPr lang="ru-RU" dirty="0">
              <a:latin typeface="Montserrat" pitchFamily="2" charset="-5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23528" y="915566"/>
            <a:ext cx="37675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Операционный ноль: конец 2024</a:t>
            </a:r>
          </a:p>
          <a:p>
            <a:r>
              <a:rPr lang="ru-RU" dirty="0" smtClean="0"/>
              <a:t>Возврат инвестиций: середина 2026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568683" y="3795886"/>
            <a:ext cx="5184576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solidFill>
                  <a:schemeClr val="bg1"/>
                </a:solidFill>
                <a:latin typeface="Montserrat" pitchFamily="2" charset="-52"/>
              </a:rPr>
              <a:t>Стоимость одного клиента = 1350 ₽</a:t>
            </a:r>
          </a:p>
          <a:p>
            <a:r>
              <a:rPr lang="ru-RU" sz="1400" dirty="0" smtClean="0">
                <a:solidFill>
                  <a:schemeClr val="bg1"/>
                </a:solidFill>
                <a:latin typeface="Montserrat" pitchFamily="2" charset="-52"/>
              </a:rPr>
              <a:t>Стоимость привлечения одного клиента = 510₽</a:t>
            </a:r>
          </a:p>
          <a:p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67544" y="1844516"/>
            <a:ext cx="273630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Montserrat" pitchFamily="2" charset="-52"/>
              </a:rPr>
              <a:t>Инвестиции:</a:t>
            </a:r>
            <a:r>
              <a:rPr lang="ru-RU" dirty="0" smtClean="0">
                <a:latin typeface="Montserrat" pitchFamily="2" charset="-52"/>
              </a:rPr>
              <a:t/>
            </a:r>
            <a:br>
              <a:rPr lang="ru-RU" dirty="0" smtClean="0">
                <a:latin typeface="Montserrat" pitchFamily="2" charset="-52"/>
              </a:rPr>
            </a:br>
            <a:r>
              <a:rPr lang="en-US" dirty="0">
                <a:latin typeface="Montserrat" pitchFamily="2" charset="-52"/>
              </a:rPr>
              <a:t>Q1 2024 - 850 000</a:t>
            </a:r>
            <a:r>
              <a:rPr lang="ru-RU" dirty="0">
                <a:latin typeface="Montserrat" pitchFamily="2" charset="-52"/>
              </a:rPr>
              <a:t>₽</a:t>
            </a:r>
            <a:r>
              <a:rPr lang="ru-RU" dirty="0" smtClean="0">
                <a:latin typeface="Montserrat" pitchFamily="2" charset="-52"/>
              </a:rPr>
              <a:t/>
            </a:r>
            <a:br>
              <a:rPr lang="ru-RU" dirty="0" smtClean="0">
                <a:latin typeface="Montserrat" pitchFamily="2" charset="-52"/>
              </a:rPr>
            </a:br>
            <a:r>
              <a:rPr lang="en-US" dirty="0">
                <a:latin typeface="Montserrat" pitchFamily="2" charset="-52"/>
              </a:rPr>
              <a:t>Q2 2024 - 1 300 000</a:t>
            </a:r>
            <a:r>
              <a:rPr lang="ru-RU" dirty="0">
                <a:latin typeface="Montserrat" pitchFamily="2" charset="-52"/>
              </a:rPr>
              <a:t>₽</a:t>
            </a:r>
            <a:r>
              <a:rPr lang="ru-RU" dirty="0" smtClean="0">
                <a:latin typeface="Montserrat" pitchFamily="2" charset="-52"/>
              </a:rPr>
              <a:t/>
            </a:r>
            <a:br>
              <a:rPr lang="ru-RU" dirty="0" smtClean="0">
                <a:latin typeface="Montserrat" pitchFamily="2" charset="-52"/>
              </a:rPr>
            </a:br>
            <a:r>
              <a:rPr lang="en-US" dirty="0">
                <a:latin typeface="Montserrat" pitchFamily="2" charset="-52"/>
              </a:rPr>
              <a:t>Q3 2024 - 600 000</a:t>
            </a:r>
            <a:r>
              <a:rPr lang="ru-RU" dirty="0">
                <a:latin typeface="Montserrat" pitchFamily="2" charset="-52"/>
              </a:rPr>
              <a:t>₽</a:t>
            </a:r>
            <a:r>
              <a:rPr lang="ru-RU" dirty="0" smtClean="0">
                <a:latin typeface="Montserrat" pitchFamily="2" charset="-52"/>
              </a:rPr>
              <a:t/>
            </a:r>
            <a:br>
              <a:rPr lang="ru-RU" dirty="0" smtClean="0">
                <a:latin typeface="Montserrat" pitchFamily="2" charset="-52"/>
              </a:rPr>
            </a:br>
            <a:r>
              <a:rPr lang="en-US" dirty="0">
                <a:latin typeface="Montserrat" pitchFamily="2" charset="-52"/>
              </a:rPr>
              <a:t>Q4 2024 - 100 000</a:t>
            </a:r>
            <a:endParaRPr lang="ru-RU" dirty="0">
              <a:latin typeface="Montserrat" pitchFamily="2" charset="-5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862329" y="1798350"/>
            <a:ext cx="596638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600" dirty="0" smtClean="0">
                <a:solidFill>
                  <a:schemeClr val="accent1"/>
                </a:solidFill>
                <a:latin typeface="Montserrat" pitchFamily="2" charset="-52"/>
              </a:rPr>
              <a:t>}</a:t>
            </a:r>
            <a:endParaRPr lang="ru-RU" sz="9600" dirty="0">
              <a:solidFill>
                <a:schemeClr val="accent1"/>
              </a:solidFill>
              <a:latin typeface="Montserrat" pitchFamily="2" charset="-5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275856" y="2461437"/>
            <a:ext cx="14959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Montserrat" pitchFamily="2" charset="-52"/>
              </a:rPr>
              <a:t>2 850</a:t>
            </a:r>
            <a:r>
              <a:rPr lang="ru-RU" dirty="0" smtClean="0">
                <a:latin typeface="Montserrat" pitchFamily="2" charset="-52"/>
              </a:rPr>
              <a:t> </a:t>
            </a:r>
            <a:r>
              <a:rPr lang="en-US" dirty="0" smtClean="0">
                <a:latin typeface="Montserrat" pitchFamily="2" charset="-52"/>
              </a:rPr>
              <a:t>000</a:t>
            </a:r>
            <a:r>
              <a:rPr lang="ru-RU" dirty="0" smtClean="0">
                <a:latin typeface="Montserrat" pitchFamily="2" charset="-52"/>
              </a:rPr>
              <a:t>₽</a:t>
            </a:r>
            <a:endParaRPr lang="ru-RU" dirty="0">
              <a:latin typeface="Montserrat" pitchFamily="2" charset="-52"/>
            </a:endParaRPr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0507253"/>
              </p:ext>
            </p:extLst>
          </p:nvPr>
        </p:nvGraphicFramePr>
        <p:xfrm>
          <a:off x="4932040" y="339502"/>
          <a:ext cx="3888432" cy="162372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0160"/>
                <a:gridCol w="1296144"/>
                <a:gridCol w="1152128"/>
              </a:tblGrid>
              <a:tr h="388842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Montserrat" pitchFamily="2" charset="-52"/>
                        </a:rPr>
                        <a:t>Реклама</a:t>
                      </a:r>
                      <a:endParaRPr lang="ru-RU" sz="2000" dirty="0">
                        <a:latin typeface="Montserrat" pitchFamily="2" charset="-5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Montserrat" pitchFamily="2" charset="-52"/>
                        </a:rPr>
                        <a:t>Стоимость</a:t>
                      </a:r>
                      <a:endParaRPr lang="ru-RU" sz="1200" dirty="0">
                        <a:latin typeface="Montserrat" pitchFamily="2" charset="-5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Montserrat" pitchFamily="2" charset="-52"/>
                        </a:rPr>
                        <a:t>Количество</a:t>
                      </a:r>
                      <a:r>
                        <a:rPr lang="ru-RU" sz="1200" baseline="0" dirty="0" smtClean="0">
                          <a:latin typeface="Montserrat" pitchFamily="2" charset="-52"/>
                        </a:rPr>
                        <a:t> продаж</a:t>
                      </a:r>
                      <a:endParaRPr lang="ru-RU" sz="1200" dirty="0">
                        <a:latin typeface="Montserrat" pitchFamily="2" charset="-52"/>
                      </a:endParaRPr>
                    </a:p>
                  </a:txBody>
                  <a:tcPr anchor="ctr"/>
                </a:tc>
              </a:tr>
              <a:tr h="388842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Montserrat" pitchFamily="2" charset="-52"/>
                        </a:rPr>
                        <a:t>Яндекс</a:t>
                      </a:r>
                      <a:endParaRPr lang="ru-RU" dirty="0">
                        <a:latin typeface="Montserrat" pitchFamily="2" charset="-5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Montserrat" pitchFamily="2" charset="-52"/>
                        </a:rPr>
                        <a:t>96 910,2</a:t>
                      </a:r>
                      <a:r>
                        <a:rPr lang="ru-RU" dirty="0" smtClean="0">
                          <a:latin typeface="Montserrat" pitchFamily="2" charset="-52"/>
                        </a:rPr>
                        <a:t>₽</a:t>
                      </a:r>
                      <a:endParaRPr lang="ru-RU" dirty="0">
                        <a:latin typeface="Montserrat" pitchFamily="2" charset="-5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Montserrat" pitchFamily="2" charset="-52"/>
                        </a:rPr>
                        <a:t>56</a:t>
                      </a:r>
                      <a:endParaRPr lang="ru-RU" dirty="0">
                        <a:latin typeface="Montserrat" pitchFamily="2" charset="-52"/>
                      </a:endParaRPr>
                    </a:p>
                  </a:txBody>
                  <a:tcPr anchor="ctr"/>
                </a:tc>
              </a:tr>
              <a:tr h="388842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Montserrat" pitchFamily="2" charset="-52"/>
                        </a:rPr>
                        <a:t>Telegram</a:t>
                      </a:r>
                      <a:endParaRPr lang="ru-RU" dirty="0">
                        <a:latin typeface="Montserrat" pitchFamily="2" charset="-5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Montserrat" pitchFamily="2" charset="-52"/>
                        </a:rPr>
                        <a:t>37 700</a:t>
                      </a:r>
                      <a:r>
                        <a:rPr lang="ru-RU" dirty="0" smtClean="0">
                          <a:latin typeface="Montserrat" pitchFamily="2" charset="-52"/>
                        </a:rPr>
                        <a:t>₽</a:t>
                      </a:r>
                      <a:endParaRPr lang="ru-RU" dirty="0">
                        <a:latin typeface="Montserrat" pitchFamily="2" charset="-5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Montserrat" pitchFamily="2" charset="-52"/>
                        </a:rPr>
                        <a:t>60</a:t>
                      </a:r>
                      <a:endParaRPr lang="ru-RU" dirty="0">
                        <a:latin typeface="Montserrat" pitchFamily="2" charset="-52"/>
                      </a:endParaRPr>
                    </a:p>
                  </a:txBody>
                  <a:tcPr anchor="ctr"/>
                </a:tc>
              </a:tr>
              <a:tr h="388842">
                <a:tc>
                  <a:txBody>
                    <a:bodyPr/>
                    <a:lstStyle/>
                    <a:p>
                      <a:pPr algn="ctr"/>
                      <a:r>
                        <a:rPr lang="ru-RU" dirty="0" err="1" smtClean="0">
                          <a:latin typeface="Montserrat" pitchFamily="2" charset="-52"/>
                        </a:rPr>
                        <a:t>Вконтакте</a:t>
                      </a:r>
                      <a:endParaRPr lang="ru-RU" dirty="0">
                        <a:latin typeface="Montserrat" pitchFamily="2" charset="-5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Montserrat" pitchFamily="2" charset="-52"/>
                        </a:rPr>
                        <a:t>52 500</a:t>
                      </a:r>
                      <a:r>
                        <a:rPr lang="ru-RU" dirty="0" smtClean="0">
                          <a:latin typeface="Montserrat" pitchFamily="2" charset="-52"/>
                        </a:rPr>
                        <a:t>₽</a:t>
                      </a:r>
                      <a:endParaRPr lang="ru-RU" dirty="0">
                        <a:latin typeface="Montserrat" pitchFamily="2" charset="-5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Montserrat" pitchFamily="2" charset="-52"/>
                        </a:rPr>
                        <a:t>195</a:t>
                      </a:r>
                      <a:endParaRPr lang="ru-RU" dirty="0">
                        <a:latin typeface="Montserrat" pitchFamily="2" charset="-52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2646103"/>
            <a:ext cx="1851338" cy="18708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7739667" y="2380307"/>
            <a:ext cx="5565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>
                <a:latin typeface="Montserrat" pitchFamily="2" charset="-52"/>
              </a:rPr>
              <a:t>P&amp;</a:t>
            </a:r>
            <a:r>
              <a:rPr lang="en-US" dirty="0" err="1" smtClean="0"/>
              <a:t>l</a:t>
            </a:r>
            <a:endParaRPr lang="ru-RU" dirty="0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1281" y="2666810"/>
            <a:ext cx="1941073" cy="1850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5580112" y="2363767"/>
            <a:ext cx="12234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latin typeface="Montserrat" pitchFamily="2" charset="-52"/>
              </a:rPr>
              <a:t>Реклама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13092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latin typeface="Montserrat" pitchFamily="2" charset="-52"/>
              </a:rPr>
              <a:t>RoadMap</a:t>
            </a:r>
            <a:endParaRPr lang="en-US" dirty="0">
              <a:latin typeface="Montserrat" pitchFamily="2" charset="-52"/>
            </a:endParaRPr>
          </a:p>
        </p:txBody>
      </p:sp>
      <p:grpSp>
        <p:nvGrpSpPr>
          <p:cNvPr id="40" name="Group 39">
            <a:extLst>
              <a:ext uri="{FF2B5EF4-FFF2-40B4-BE49-F238E27FC236}">
                <a16:creationId xmlns="" xmlns:a16="http://schemas.microsoft.com/office/drawing/2014/main" id="{991AE6CF-023F-4FD1-BBAA-5E13CE9D7868}"/>
              </a:ext>
            </a:extLst>
          </p:cNvPr>
          <p:cNvGrpSpPr/>
          <p:nvPr/>
        </p:nvGrpSpPr>
        <p:grpSpPr>
          <a:xfrm>
            <a:off x="807662" y="1848027"/>
            <a:ext cx="1870039" cy="1768433"/>
            <a:chOff x="1752600" y="2038350"/>
            <a:chExt cx="1604846" cy="1517650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41" name="Block Arc 40">
              <a:extLst>
                <a:ext uri="{FF2B5EF4-FFF2-40B4-BE49-F238E27FC236}">
                  <a16:creationId xmlns="" xmlns:a16="http://schemas.microsoft.com/office/drawing/2014/main" id="{1F3CD996-57BB-492B-B6DB-8EF70C0DCA46}"/>
                </a:ext>
              </a:extLst>
            </p:cNvPr>
            <p:cNvSpPr/>
            <p:nvPr/>
          </p:nvSpPr>
          <p:spPr bwMode="auto">
            <a:xfrm>
              <a:off x="1752600" y="2038350"/>
              <a:ext cx="1517650" cy="1517650"/>
            </a:xfrm>
            <a:prstGeom prst="blockArc">
              <a:avLst>
                <a:gd name="adj1" fmla="val 3555861"/>
                <a:gd name="adj2" fmla="val 19907927"/>
                <a:gd name="adj3" fmla="val 11294"/>
              </a:avLst>
            </a:prstGeom>
            <a:solidFill>
              <a:schemeClr val="accent1"/>
            </a:solidFill>
            <a:ln w="19050">
              <a:noFill/>
              <a:round/>
              <a:headEnd/>
              <a:tailEnd/>
            </a:ln>
          </p:spPr>
          <p:txBody>
            <a:bodyPr vert="horz" wrap="none" lIns="91440" tIns="45720" rIns="91440" bIns="45720" numCol="1" rtlCol="0" anchor="ctr" anchorCtr="1" compatLnSpc="1">
              <a:prstTxWarp prst="textNoShape">
                <a:avLst/>
              </a:prstTxWarp>
            </a:bodyPr>
            <a:lstStyle/>
            <a:p>
              <a:pPr algn="ctr"/>
              <a:endParaRPr lang="en-US" sz="12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42" name="Isosceles Triangle 41">
              <a:extLst>
                <a:ext uri="{FF2B5EF4-FFF2-40B4-BE49-F238E27FC236}">
                  <a16:creationId xmlns="" xmlns:a16="http://schemas.microsoft.com/office/drawing/2014/main" id="{59C2F2EA-24B6-4B4A-BFFB-5A4A3D1D2C15}"/>
                </a:ext>
              </a:extLst>
            </p:cNvPr>
            <p:cNvSpPr/>
            <p:nvPr/>
          </p:nvSpPr>
          <p:spPr bwMode="auto">
            <a:xfrm rot="9090263">
              <a:off x="2949493" y="2463183"/>
              <a:ext cx="407953" cy="237388"/>
            </a:xfrm>
            <a:prstGeom prst="triangle">
              <a:avLst/>
            </a:prstGeom>
            <a:solidFill>
              <a:schemeClr val="accent1"/>
            </a:solidFill>
            <a:ln w="19050">
              <a:noFill/>
              <a:round/>
              <a:headEnd/>
              <a:tailEnd/>
            </a:ln>
          </p:spPr>
          <p:txBody>
            <a:bodyPr vert="horz" wrap="none" lIns="91440" tIns="45720" rIns="91440" bIns="45720" numCol="1" rtlCol="0" anchor="ctr" anchorCtr="1" compatLnSpc="1">
              <a:prstTxWarp prst="textNoShape">
                <a:avLst/>
              </a:prstTxWarp>
            </a:bodyPr>
            <a:lstStyle/>
            <a:p>
              <a:pPr algn="ctr"/>
              <a:endParaRPr lang="en-US" sz="12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="" xmlns:a16="http://schemas.microsoft.com/office/drawing/2014/main" id="{FD6F8A48-C3DB-432C-BE28-5DC0F933F07D}"/>
              </a:ext>
            </a:extLst>
          </p:cNvPr>
          <p:cNvGrpSpPr/>
          <p:nvPr/>
        </p:nvGrpSpPr>
        <p:grpSpPr>
          <a:xfrm flipV="1">
            <a:off x="2248395" y="1986762"/>
            <a:ext cx="1870039" cy="1768433"/>
            <a:chOff x="3559423" y="2038350"/>
            <a:chExt cx="1604846" cy="1517650"/>
          </a:xfrm>
          <a:solidFill>
            <a:schemeClr val="accent2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44" name="Block Arc 43">
              <a:extLst>
                <a:ext uri="{FF2B5EF4-FFF2-40B4-BE49-F238E27FC236}">
                  <a16:creationId xmlns="" xmlns:a16="http://schemas.microsoft.com/office/drawing/2014/main" id="{4360C6D8-B586-47FE-9862-102AC26A478E}"/>
                </a:ext>
              </a:extLst>
            </p:cNvPr>
            <p:cNvSpPr/>
            <p:nvPr/>
          </p:nvSpPr>
          <p:spPr bwMode="auto">
            <a:xfrm>
              <a:off x="3559423" y="2038350"/>
              <a:ext cx="1517650" cy="1517650"/>
            </a:xfrm>
            <a:prstGeom prst="blockArc">
              <a:avLst>
                <a:gd name="adj1" fmla="val 9481174"/>
                <a:gd name="adj2" fmla="val 19907927"/>
                <a:gd name="adj3" fmla="val 11294"/>
              </a:avLst>
            </a:prstGeom>
            <a:grpFill/>
            <a:ln w="19050">
              <a:noFill/>
              <a:round/>
              <a:headEnd/>
              <a:tailEnd/>
            </a:ln>
          </p:spPr>
          <p:txBody>
            <a:bodyPr vert="horz" wrap="none" lIns="91440" tIns="45720" rIns="91440" bIns="45720" numCol="1" rtlCol="0" anchor="ctr" anchorCtr="1" compatLnSpc="1">
              <a:prstTxWarp prst="textNoShape">
                <a:avLst/>
              </a:prstTxWarp>
            </a:bodyPr>
            <a:lstStyle/>
            <a:p>
              <a:pPr algn="ctr"/>
              <a:endParaRPr lang="en-US" sz="12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45" name="Isosceles Triangle 44">
              <a:extLst>
                <a:ext uri="{FF2B5EF4-FFF2-40B4-BE49-F238E27FC236}">
                  <a16:creationId xmlns="" xmlns:a16="http://schemas.microsoft.com/office/drawing/2014/main" id="{2D6C7F8B-57E9-4777-924F-A1AD7B5DA037}"/>
                </a:ext>
              </a:extLst>
            </p:cNvPr>
            <p:cNvSpPr/>
            <p:nvPr/>
          </p:nvSpPr>
          <p:spPr bwMode="auto">
            <a:xfrm rot="9090263">
              <a:off x="4756316" y="2463183"/>
              <a:ext cx="407953" cy="237388"/>
            </a:xfrm>
            <a:prstGeom prst="triangle">
              <a:avLst/>
            </a:prstGeom>
            <a:grpFill/>
            <a:ln w="19050">
              <a:noFill/>
              <a:round/>
              <a:headEnd/>
              <a:tailEnd/>
            </a:ln>
          </p:spPr>
          <p:txBody>
            <a:bodyPr vert="horz" wrap="none" lIns="91440" tIns="45720" rIns="91440" bIns="45720" numCol="1" rtlCol="0" anchor="ctr" anchorCtr="1" compatLnSpc="1">
              <a:prstTxWarp prst="textNoShape">
                <a:avLst/>
              </a:prstTxWarp>
            </a:bodyPr>
            <a:lstStyle/>
            <a:p>
              <a:pPr algn="ctr"/>
              <a:endParaRPr lang="en-US" sz="12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="" xmlns:a16="http://schemas.microsoft.com/office/drawing/2014/main" id="{49762B1E-20E5-465E-A280-907F52C27FEB}"/>
              </a:ext>
            </a:extLst>
          </p:cNvPr>
          <p:cNvGrpSpPr/>
          <p:nvPr/>
        </p:nvGrpSpPr>
        <p:grpSpPr>
          <a:xfrm>
            <a:off x="3686908" y="1853570"/>
            <a:ext cx="1870039" cy="1768433"/>
            <a:chOff x="3559423" y="2038350"/>
            <a:chExt cx="1604846" cy="1517650"/>
          </a:xfrm>
          <a:solidFill>
            <a:schemeClr val="accent3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47" name="Block Arc 46">
              <a:extLst>
                <a:ext uri="{FF2B5EF4-FFF2-40B4-BE49-F238E27FC236}">
                  <a16:creationId xmlns="" xmlns:a16="http://schemas.microsoft.com/office/drawing/2014/main" id="{31957904-43AF-44EF-A62F-6BB3E62BE7E3}"/>
                </a:ext>
              </a:extLst>
            </p:cNvPr>
            <p:cNvSpPr/>
            <p:nvPr/>
          </p:nvSpPr>
          <p:spPr bwMode="auto">
            <a:xfrm>
              <a:off x="3559423" y="2038350"/>
              <a:ext cx="1517650" cy="1517650"/>
            </a:xfrm>
            <a:prstGeom prst="blockArc">
              <a:avLst>
                <a:gd name="adj1" fmla="val 9481174"/>
                <a:gd name="adj2" fmla="val 19907927"/>
                <a:gd name="adj3" fmla="val 11294"/>
              </a:avLst>
            </a:prstGeom>
            <a:grpFill/>
            <a:ln w="19050">
              <a:noFill/>
              <a:round/>
              <a:headEnd/>
              <a:tailEnd/>
            </a:ln>
          </p:spPr>
          <p:txBody>
            <a:bodyPr vert="horz" wrap="none" lIns="91440" tIns="45720" rIns="91440" bIns="45720" numCol="1" rtlCol="0" anchor="ctr" anchorCtr="1" compatLnSpc="1">
              <a:prstTxWarp prst="textNoShape">
                <a:avLst/>
              </a:prstTxWarp>
            </a:bodyPr>
            <a:lstStyle/>
            <a:p>
              <a:pPr algn="ctr"/>
              <a:endParaRPr lang="en-US" sz="12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48" name="Isosceles Triangle 47">
              <a:extLst>
                <a:ext uri="{FF2B5EF4-FFF2-40B4-BE49-F238E27FC236}">
                  <a16:creationId xmlns="" xmlns:a16="http://schemas.microsoft.com/office/drawing/2014/main" id="{1B76F53E-87C6-401B-905A-1BB870490451}"/>
                </a:ext>
              </a:extLst>
            </p:cNvPr>
            <p:cNvSpPr/>
            <p:nvPr/>
          </p:nvSpPr>
          <p:spPr bwMode="auto">
            <a:xfrm rot="9090263">
              <a:off x="4756316" y="2463183"/>
              <a:ext cx="407953" cy="237388"/>
            </a:xfrm>
            <a:prstGeom prst="triangle">
              <a:avLst/>
            </a:prstGeom>
            <a:grpFill/>
            <a:ln w="19050">
              <a:noFill/>
              <a:round/>
              <a:headEnd/>
              <a:tailEnd/>
            </a:ln>
          </p:spPr>
          <p:txBody>
            <a:bodyPr vert="horz" wrap="none" lIns="91440" tIns="45720" rIns="91440" bIns="45720" numCol="1" rtlCol="0" anchor="ctr" anchorCtr="1" compatLnSpc="1">
              <a:prstTxWarp prst="textNoShape">
                <a:avLst/>
              </a:prstTxWarp>
            </a:bodyPr>
            <a:lstStyle/>
            <a:p>
              <a:pPr algn="ctr"/>
              <a:endParaRPr lang="en-US" sz="12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="" xmlns:a16="http://schemas.microsoft.com/office/drawing/2014/main" id="{02AA2166-9F9F-4DC9-8C8A-46B97FC6CBDC}"/>
              </a:ext>
            </a:extLst>
          </p:cNvPr>
          <p:cNvGrpSpPr/>
          <p:nvPr/>
        </p:nvGrpSpPr>
        <p:grpSpPr>
          <a:xfrm flipV="1">
            <a:off x="5125977" y="1986762"/>
            <a:ext cx="1870039" cy="1768433"/>
            <a:chOff x="3559423" y="2038350"/>
            <a:chExt cx="1604846" cy="1517650"/>
          </a:xfrm>
          <a:solidFill>
            <a:srgbClr val="FFB84D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50" name="Block Arc 49">
              <a:extLst>
                <a:ext uri="{FF2B5EF4-FFF2-40B4-BE49-F238E27FC236}">
                  <a16:creationId xmlns="" xmlns:a16="http://schemas.microsoft.com/office/drawing/2014/main" id="{F5D0C336-2678-4E8B-A93E-60BB66FDEE81}"/>
                </a:ext>
              </a:extLst>
            </p:cNvPr>
            <p:cNvSpPr/>
            <p:nvPr/>
          </p:nvSpPr>
          <p:spPr bwMode="auto">
            <a:xfrm>
              <a:off x="3559423" y="2038350"/>
              <a:ext cx="1517650" cy="1517650"/>
            </a:xfrm>
            <a:prstGeom prst="blockArc">
              <a:avLst>
                <a:gd name="adj1" fmla="val 9481174"/>
                <a:gd name="adj2" fmla="val 19907927"/>
                <a:gd name="adj3" fmla="val 11294"/>
              </a:avLst>
            </a:prstGeom>
            <a:grpFill/>
            <a:ln w="19050">
              <a:noFill/>
              <a:round/>
              <a:headEnd/>
              <a:tailEnd/>
            </a:ln>
          </p:spPr>
          <p:txBody>
            <a:bodyPr vert="horz" wrap="none" lIns="91440" tIns="45720" rIns="91440" bIns="45720" numCol="1" rtlCol="0" anchor="ctr" anchorCtr="1" compatLnSpc="1">
              <a:prstTxWarp prst="textNoShape">
                <a:avLst/>
              </a:prstTxWarp>
            </a:bodyPr>
            <a:lstStyle/>
            <a:p>
              <a:pPr algn="ctr"/>
              <a:endParaRPr lang="en-US" sz="12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51" name="Isosceles Triangle 50">
              <a:extLst>
                <a:ext uri="{FF2B5EF4-FFF2-40B4-BE49-F238E27FC236}">
                  <a16:creationId xmlns="" xmlns:a16="http://schemas.microsoft.com/office/drawing/2014/main" id="{C917A7F5-5231-4F5B-9D12-830B4DE413DF}"/>
                </a:ext>
              </a:extLst>
            </p:cNvPr>
            <p:cNvSpPr/>
            <p:nvPr/>
          </p:nvSpPr>
          <p:spPr bwMode="auto">
            <a:xfrm rot="9090263">
              <a:off x="4756316" y="2463183"/>
              <a:ext cx="407953" cy="237388"/>
            </a:xfrm>
            <a:prstGeom prst="triangle">
              <a:avLst/>
            </a:prstGeom>
            <a:grpFill/>
            <a:ln w="19050">
              <a:noFill/>
              <a:round/>
              <a:headEnd/>
              <a:tailEnd/>
            </a:ln>
          </p:spPr>
          <p:txBody>
            <a:bodyPr vert="horz" wrap="none" lIns="91440" tIns="45720" rIns="91440" bIns="45720" numCol="1" rtlCol="0" anchor="ctr" anchorCtr="1" compatLnSpc="1">
              <a:prstTxWarp prst="textNoShape">
                <a:avLst/>
              </a:prstTxWarp>
            </a:bodyPr>
            <a:lstStyle/>
            <a:p>
              <a:pPr algn="ctr"/>
              <a:endParaRPr lang="en-US" sz="12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52" name="Block Arc 51">
            <a:extLst>
              <a:ext uri="{FF2B5EF4-FFF2-40B4-BE49-F238E27FC236}">
                <a16:creationId xmlns="" xmlns:a16="http://schemas.microsoft.com/office/drawing/2014/main" id="{C31C46B6-0262-4C5A-B617-591D7F9FEE27}"/>
              </a:ext>
            </a:extLst>
          </p:cNvPr>
          <p:cNvSpPr/>
          <p:nvPr/>
        </p:nvSpPr>
        <p:spPr bwMode="auto">
          <a:xfrm>
            <a:off x="6567905" y="1853569"/>
            <a:ext cx="1768434" cy="1768433"/>
          </a:xfrm>
          <a:prstGeom prst="blockArc">
            <a:avLst>
              <a:gd name="adj1" fmla="val 9481174"/>
              <a:gd name="adj2" fmla="val 6755091"/>
              <a:gd name="adj3" fmla="val 11353"/>
            </a:avLst>
          </a:prstGeom>
          <a:solidFill>
            <a:schemeClr val="accent5"/>
          </a:solidFill>
          <a:ln w="19050">
            <a:noFill/>
            <a:round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none" lIns="91438" tIns="45719" rIns="91438" bIns="45719" numCol="1" rtlCol="0" anchor="ctr" anchorCtr="1" compatLnSpc="1">
            <a:prstTxWarp prst="textNoShape">
              <a:avLst/>
            </a:prstTxWarp>
          </a:bodyPr>
          <a:lstStyle/>
          <a:p>
            <a:pPr algn="ctr"/>
            <a:endParaRPr lang="en-US" sz="12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3" name="Oval 52">
            <a:extLst>
              <a:ext uri="{FF2B5EF4-FFF2-40B4-BE49-F238E27FC236}">
                <a16:creationId xmlns="" xmlns:a16="http://schemas.microsoft.com/office/drawing/2014/main" id="{C5816729-644F-46E4-963E-89B90130A688}"/>
              </a:ext>
            </a:extLst>
          </p:cNvPr>
          <p:cNvSpPr/>
          <p:nvPr/>
        </p:nvSpPr>
        <p:spPr>
          <a:xfrm>
            <a:off x="1177549" y="2229266"/>
            <a:ext cx="1005956" cy="1005955"/>
          </a:xfrm>
          <a:prstGeom prst="ellipse">
            <a:avLst/>
          </a:prstGeom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r>
              <a:rPr lang="en-US" sz="2400" b="1" dirty="0"/>
              <a:t>01</a:t>
            </a:r>
          </a:p>
        </p:txBody>
      </p:sp>
      <p:sp>
        <p:nvSpPr>
          <p:cNvPr id="54" name="Oval 53">
            <a:extLst>
              <a:ext uri="{FF2B5EF4-FFF2-40B4-BE49-F238E27FC236}">
                <a16:creationId xmlns="" xmlns:a16="http://schemas.microsoft.com/office/drawing/2014/main" id="{78C65B67-4245-44FC-BEE0-90EE04D5F750}"/>
              </a:ext>
            </a:extLst>
          </p:cNvPr>
          <p:cNvSpPr/>
          <p:nvPr/>
        </p:nvSpPr>
        <p:spPr>
          <a:xfrm>
            <a:off x="4038433" y="2229264"/>
            <a:ext cx="1005956" cy="1005955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r>
              <a:rPr lang="en-US" sz="2400" b="1" dirty="0"/>
              <a:t>03</a:t>
            </a:r>
          </a:p>
        </p:txBody>
      </p:sp>
      <p:sp>
        <p:nvSpPr>
          <p:cNvPr id="55" name="Oval 54">
            <a:extLst>
              <a:ext uri="{FF2B5EF4-FFF2-40B4-BE49-F238E27FC236}">
                <a16:creationId xmlns="" xmlns:a16="http://schemas.microsoft.com/office/drawing/2014/main" id="{1C458E00-35EF-4FBF-836D-677CBB28915F}"/>
              </a:ext>
            </a:extLst>
          </p:cNvPr>
          <p:cNvSpPr/>
          <p:nvPr/>
        </p:nvSpPr>
        <p:spPr>
          <a:xfrm>
            <a:off x="6949144" y="2234809"/>
            <a:ext cx="1005956" cy="1005955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r>
              <a:rPr lang="en-US" sz="2400" b="1" dirty="0"/>
              <a:t>05</a:t>
            </a:r>
          </a:p>
        </p:txBody>
      </p:sp>
      <p:sp>
        <p:nvSpPr>
          <p:cNvPr id="56" name="Oval 55">
            <a:extLst>
              <a:ext uri="{FF2B5EF4-FFF2-40B4-BE49-F238E27FC236}">
                <a16:creationId xmlns="" xmlns:a16="http://schemas.microsoft.com/office/drawing/2014/main" id="{9D89BCB6-F9FF-418D-AB16-BA18BCA48E71}"/>
              </a:ext>
            </a:extLst>
          </p:cNvPr>
          <p:cNvSpPr/>
          <p:nvPr/>
        </p:nvSpPr>
        <p:spPr>
          <a:xfrm>
            <a:off x="5495863" y="2367999"/>
            <a:ext cx="1005956" cy="1005955"/>
          </a:xfrm>
          <a:prstGeom prst="ellipse">
            <a:avLst/>
          </a:prstGeom>
          <a:solidFill>
            <a:srgbClr val="FFB84D"/>
          </a:solidFill>
          <a:ln>
            <a:noFill/>
          </a:ln>
          <a:effectLst>
            <a:glow rad="101600">
              <a:srgbClr val="FFC000">
                <a:alpha val="6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r>
              <a:rPr lang="en-US" sz="2400" b="1" dirty="0"/>
              <a:t>04</a:t>
            </a:r>
          </a:p>
        </p:txBody>
      </p:sp>
      <p:sp>
        <p:nvSpPr>
          <p:cNvPr id="57" name="Oval 56">
            <a:extLst>
              <a:ext uri="{FF2B5EF4-FFF2-40B4-BE49-F238E27FC236}">
                <a16:creationId xmlns="" xmlns:a16="http://schemas.microsoft.com/office/drawing/2014/main" id="{871B83D8-036A-4945-9A4F-6E6719B0F89C}"/>
              </a:ext>
            </a:extLst>
          </p:cNvPr>
          <p:cNvSpPr/>
          <p:nvPr/>
        </p:nvSpPr>
        <p:spPr>
          <a:xfrm>
            <a:off x="2604042" y="2367998"/>
            <a:ext cx="1005956" cy="1005955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r>
              <a:rPr lang="en-US" sz="2400" b="1" dirty="0"/>
              <a:t>02</a:t>
            </a:r>
          </a:p>
        </p:txBody>
      </p:sp>
      <p:sp>
        <p:nvSpPr>
          <p:cNvPr id="58" name="Inhaltsplatzhalter 4">
            <a:extLst>
              <a:ext uri="{FF2B5EF4-FFF2-40B4-BE49-F238E27FC236}">
                <a16:creationId xmlns="" xmlns:a16="http://schemas.microsoft.com/office/drawing/2014/main" id="{8DACAF1F-5F9C-48A0-B41D-01AD2252250B}"/>
              </a:ext>
            </a:extLst>
          </p:cNvPr>
          <p:cNvSpPr txBox="1">
            <a:spLocks/>
          </p:cNvSpPr>
          <p:nvPr/>
        </p:nvSpPr>
        <p:spPr>
          <a:xfrm>
            <a:off x="1836658" y="3836950"/>
            <a:ext cx="2590562" cy="680186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marL="272967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98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64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256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335" indent="-179335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847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10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30000"/>
              </a:lnSpc>
              <a:spcAft>
                <a:spcPts val="900"/>
              </a:spcAft>
              <a:buNone/>
            </a:pPr>
            <a:r>
              <a:rPr lang="ru-RU" sz="1400" b="1" dirty="0">
                <a:solidFill>
                  <a:schemeClr val="accent2"/>
                </a:solidFill>
                <a:latin typeface="Montserrat" pitchFamily="2" charset="-52"/>
              </a:rPr>
              <a:t>Разработка сайта</a:t>
            </a:r>
            <a:r>
              <a:rPr lang="en-US" sz="1100" b="1" dirty="0">
                <a:solidFill>
                  <a:schemeClr val="accent1"/>
                </a:solidFill>
                <a:latin typeface="+mj-lt"/>
              </a:rPr>
              <a:t/>
            </a:r>
            <a:br>
              <a:rPr lang="en-US" sz="1100" b="1" dirty="0">
                <a:solidFill>
                  <a:schemeClr val="accent1"/>
                </a:solidFill>
                <a:latin typeface="+mj-lt"/>
              </a:rPr>
            </a:br>
            <a:r>
              <a:rPr lang="ru-RU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28.10-</a:t>
            </a:r>
            <a:r>
              <a:rPr 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28</a:t>
            </a:r>
            <a:r>
              <a:rPr lang="ru-RU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.12</a:t>
            </a:r>
            <a:br>
              <a:rPr lang="ru-RU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</a:br>
            <a:r>
              <a:rPr lang="ru-RU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Ответственный: Морозова Александра</a:t>
            </a:r>
            <a:endParaRPr lang="ru-RU" sz="100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</p:txBody>
      </p:sp>
      <p:sp>
        <p:nvSpPr>
          <p:cNvPr id="59" name="Inhaltsplatzhalter 4">
            <a:extLst>
              <a:ext uri="{FF2B5EF4-FFF2-40B4-BE49-F238E27FC236}">
                <a16:creationId xmlns="" xmlns:a16="http://schemas.microsoft.com/office/drawing/2014/main" id="{3382766D-66A3-426E-B13F-7EEC65FC7D2C}"/>
              </a:ext>
            </a:extLst>
          </p:cNvPr>
          <p:cNvSpPr txBox="1">
            <a:spLocks/>
          </p:cNvSpPr>
          <p:nvPr/>
        </p:nvSpPr>
        <p:spPr>
          <a:xfrm>
            <a:off x="396598" y="1084281"/>
            <a:ext cx="2590562" cy="680186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marL="272967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98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64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256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335" indent="-179335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847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10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30000"/>
              </a:lnSpc>
              <a:spcAft>
                <a:spcPts val="900"/>
              </a:spcAft>
              <a:buNone/>
            </a:pPr>
            <a:r>
              <a:rPr lang="ru-RU" sz="1400" b="1" dirty="0">
                <a:solidFill>
                  <a:schemeClr val="accent1"/>
                </a:solidFill>
                <a:latin typeface="Montserrat" pitchFamily="2" charset="-52"/>
              </a:rPr>
              <a:t>Анализ рынка и </a:t>
            </a:r>
            <a:r>
              <a:rPr lang="en-US" sz="1400" b="1" dirty="0" err="1">
                <a:solidFill>
                  <a:schemeClr val="accent1"/>
                </a:solidFill>
                <a:latin typeface="Montserrat" pitchFamily="2" charset="-52"/>
              </a:rPr>
              <a:t>CustDev</a:t>
            </a:r>
            <a:r>
              <a:rPr lang="en-US" sz="1400" b="1" dirty="0">
                <a:solidFill>
                  <a:schemeClr val="accent1"/>
                </a:solidFill>
                <a:latin typeface="+mj-lt"/>
              </a:rPr>
              <a:t/>
            </a:r>
            <a:br>
              <a:rPr lang="en-US" sz="1400" b="1" dirty="0">
                <a:solidFill>
                  <a:schemeClr val="accent1"/>
                </a:solidFill>
                <a:latin typeface="+mj-lt"/>
              </a:rPr>
            </a:br>
            <a:r>
              <a:rPr lang="ru-RU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28.10-16.11</a:t>
            </a:r>
            <a:r>
              <a:rPr lang="ru-RU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/>
            </a:r>
            <a:br>
              <a:rPr lang="ru-RU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</a:br>
            <a:r>
              <a:rPr lang="ru-RU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Ответственный: Лемех Светлана</a:t>
            </a:r>
          </a:p>
        </p:txBody>
      </p:sp>
      <p:sp>
        <p:nvSpPr>
          <p:cNvPr id="60" name="Inhaltsplatzhalter 4">
            <a:extLst>
              <a:ext uri="{FF2B5EF4-FFF2-40B4-BE49-F238E27FC236}">
                <a16:creationId xmlns="" xmlns:a16="http://schemas.microsoft.com/office/drawing/2014/main" id="{8E5FE54F-0B4F-44C4-854E-694D23E8D2FE}"/>
              </a:ext>
            </a:extLst>
          </p:cNvPr>
          <p:cNvSpPr txBox="1">
            <a:spLocks/>
          </p:cNvSpPr>
          <p:nvPr/>
        </p:nvSpPr>
        <p:spPr>
          <a:xfrm>
            <a:off x="4716781" y="3836949"/>
            <a:ext cx="2590562" cy="680186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marL="272967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98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64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256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335" indent="-179335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847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10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30000"/>
              </a:lnSpc>
              <a:spcAft>
                <a:spcPts val="900"/>
              </a:spcAft>
              <a:buNone/>
            </a:pPr>
            <a:r>
              <a:rPr lang="ru-RU" sz="1400" b="1" dirty="0">
                <a:solidFill>
                  <a:schemeClr val="accent4"/>
                </a:solidFill>
                <a:latin typeface="Montserrat" pitchFamily="2" charset="-52"/>
              </a:rPr>
              <a:t>Тестирование </a:t>
            </a:r>
            <a:r>
              <a:rPr lang="en-US" sz="1100" b="1" dirty="0">
                <a:solidFill>
                  <a:schemeClr val="accent1"/>
                </a:solidFill>
                <a:latin typeface="+mj-lt"/>
              </a:rPr>
              <a:t/>
            </a:r>
            <a:br>
              <a:rPr lang="en-US" sz="1100" b="1" dirty="0">
                <a:solidFill>
                  <a:schemeClr val="accent1"/>
                </a:solidFill>
                <a:latin typeface="+mj-lt"/>
              </a:rPr>
            </a:br>
            <a:r>
              <a:rPr lang="ru-RU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28.12-29.01</a:t>
            </a:r>
            <a:br>
              <a:rPr lang="ru-RU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</a:br>
            <a:r>
              <a:rPr lang="ru-RU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Ответственный: </a:t>
            </a:r>
            <a:r>
              <a:rPr lang="ru-RU" sz="10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Нигматуллин</a:t>
            </a:r>
            <a:r>
              <a:rPr lang="ru-RU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Руслан</a:t>
            </a:r>
          </a:p>
        </p:txBody>
      </p:sp>
      <p:sp>
        <p:nvSpPr>
          <p:cNvPr id="61" name="Inhaltsplatzhalter 4">
            <a:extLst>
              <a:ext uri="{FF2B5EF4-FFF2-40B4-BE49-F238E27FC236}">
                <a16:creationId xmlns="" xmlns:a16="http://schemas.microsoft.com/office/drawing/2014/main" id="{7E8CDFB0-5D8A-4556-9098-89EF687BD293}"/>
              </a:ext>
            </a:extLst>
          </p:cNvPr>
          <p:cNvSpPr txBox="1">
            <a:spLocks/>
          </p:cNvSpPr>
          <p:nvPr/>
        </p:nvSpPr>
        <p:spPr>
          <a:xfrm>
            <a:off x="3270480" y="893307"/>
            <a:ext cx="2590562" cy="960263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marL="272967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98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64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256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335" indent="-179335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847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10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30000"/>
              </a:lnSpc>
              <a:spcAft>
                <a:spcPts val="900"/>
              </a:spcAft>
              <a:buNone/>
            </a:pPr>
            <a:r>
              <a:rPr lang="ru-RU" sz="1400" b="1" dirty="0">
                <a:solidFill>
                  <a:schemeClr val="accent3"/>
                </a:solidFill>
                <a:latin typeface="Montserrat" pitchFamily="2" charset="-52"/>
              </a:rPr>
              <a:t>Разработка мобильного приложения</a:t>
            </a:r>
            <a:r>
              <a:rPr lang="en-US" sz="1400" b="1" dirty="0">
                <a:solidFill>
                  <a:schemeClr val="accent2"/>
                </a:solidFill>
                <a:latin typeface="+mj-lt"/>
              </a:rPr>
              <a:t/>
            </a:r>
            <a:br>
              <a:rPr lang="en-US" sz="1400" b="1" dirty="0">
                <a:solidFill>
                  <a:schemeClr val="accent2"/>
                </a:solidFill>
                <a:latin typeface="+mj-lt"/>
              </a:rPr>
            </a:br>
            <a:r>
              <a:rPr lang="ru-RU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28.10-20.12</a:t>
            </a:r>
            <a:br>
              <a:rPr lang="ru-RU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</a:br>
            <a:r>
              <a:rPr lang="ru-RU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Ответственный : </a:t>
            </a:r>
            <a:r>
              <a:rPr lang="ru-RU" sz="10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Нигматуллин</a:t>
            </a:r>
            <a:r>
              <a:rPr lang="ru-RU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Руслан</a:t>
            </a:r>
            <a:endParaRPr lang="en-US" sz="100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</p:txBody>
      </p:sp>
      <p:sp>
        <p:nvSpPr>
          <p:cNvPr id="62" name="Inhaltsplatzhalter 4">
            <a:extLst>
              <a:ext uri="{FF2B5EF4-FFF2-40B4-BE49-F238E27FC236}">
                <a16:creationId xmlns="" xmlns:a16="http://schemas.microsoft.com/office/drawing/2014/main" id="{8D2C42DD-AE4E-45EB-9550-D3ACE29FFBEE}"/>
              </a:ext>
            </a:extLst>
          </p:cNvPr>
          <p:cNvSpPr txBox="1">
            <a:spLocks/>
          </p:cNvSpPr>
          <p:nvPr/>
        </p:nvSpPr>
        <p:spPr>
          <a:xfrm>
            <a:off x="6169937" y="887764"/>
            <a:ext cx="2590562" cy="960263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marL="272967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98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64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256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335" indent="-179335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847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10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30000"/>
              </a:lnSpc>
              <a:spcAft>
                <a:spcPts val="900"/>
              </a:spcAft>
              <a:buNone/>
            </a:pPr>
            <a:r>
              <a:rPr lang="ru-RU" sz="1400" b="1" dirty="0">
                <a:solidFill>
                  <a:schemeClr val="accent5"/>
                </a:solidFill>
                <a:latin typeface="Montserrat" pitchFamily="2" charset="-52"/>
              </a:rPr>
              <a:t>Внедрение</a:t>
            </a:r>
            <a:r>
              <a:rPr lang="en-US" sz="1400" b="1" dirty="0">
                <a:solidFill>
                  <a:schemeClr val="accent5"/>
                </a:solidFill>
                <a:latin typeface="Montserrat" pitchFamily="2" charset="-52"/>
              </a:rPr>
              <a:t>,</a:t>
            </a:r>
            <a:r>
              <a:rPr lang="ru-RU" sz="1400" b="1" dirty="0">
                <a:solidFill>
                  <a:schemeClr val="accent5"/>
                </a:solidFill>
                <a:latin typeface="Montserrat" pitchFamily="2" charset="-52"/>
              </a:rPr>
              <a:t> поддержка, обслуживание</a:t>
            </a:r>
            <a:r>
              <a:rPr lang="en-US" sz="1100" b="1" dirty="0">
                <a:solidFill>
                  <a:schemeClr val="accent1"/>
                </a:solidFill>
                <a:latin typeface="+mj-lt"/>
              </a:rPr>
              <a:t/>
            </a:r>
            <a:br>
              <a:rPr lang="en-US" sz="1100" b="1" dirty="0">
                <a:solidFill>
                  <a:schemeClr val="accent1"/>
                </a:solidFill>
                <a:latin typeface="+mj-lt"/>
              </a:rPr>
            </a:br>
            <a:r>
              <a:rPr lang="ru-RU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29.01-29.02</a:t>
            </a:r>
            <a:br>
              <a:rPr lang="ru-RU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</a:br>
            <a:r>
              <a:rPr lang="ru-RU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Ответственный: Лебедев Александр</a:t>
            </a:r>
            <a:endParaRPr lang="en-US" sz="100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438400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="" xmlns:a16="http://schemas.microsoft.com/office/drawing/2014/main" id="{2BE3A7D6-0824-4EE6-B5FA-33B30FC4FB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Montserrat" pitchFamily="2" charset="-52"/>
              </a:rPr>
              <a:t>Команда</a:t>
            </a:r>
            <a:endParaRPr lang="en-US" dirty="0">
              <a:latin typeface="Montserrat" pitchFamily="2" charset="-52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="" xmlns:a16="http://schemas.microsoft.com/office/drawing/2014/main" id="{11938295-A178-4C19-9F7A-9E11DEF15291}"/>
              </a:ext>
            </a:extLst>
          </p:cNvPr>
          <p:cNvGrpSpPr/>
          <p:nvPr/>
        </p:nvGrpSpPr>
        <p:grpSpPr>
          <a:xfrm>
            <a:off x="251520" y="843558"/>
            <a:ext cx="1512167" cy="3960440"/>
            <a:chOff x="495491" y="1087655"/>
            <a:chExt cx="1918256" cy="3555999"/>
          </a:xfrm>
        </p:grpSpPr>
        <p:sp>
          <p:nvSpPr>
            <p:cNvPr id="6" name="Rectangle: Top Corners Rounded 5">
              <a:extLst>
                <a:ext uri="{FF2B5EF4-FFF2-40B4-BE49-F238E27FC236}">
                  <a16:creationId xmlns="" xmlns:a16="http://schemas.microsoft.com/office/drawing/2014/main" id="{5EC9A66E-22A3-4414-9531-5780378DBF9F}"/>
                </a:ext>
              </a:extLst>
            </p:cNvPr>
            <p:cNvSpPr/>
            <p:nvPr/>
          </p:nvSpPr>
          <p:spPr bwMode="auto">
            <a:xfrm>
              <a:off x="495491" y="1087655"/>
              <a:ext cx="1918256" cy="722095"/>
            </a:xfrm>
            <a:prstGeom prst="round2SameRect">
              <a:avLst>
                <a:gd name="adj1" fmla="val 8975"/>
                <a:gd name="adj2" fmla="val 0"/>
              </a:avLst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1600" dirty="0">
                <a:latin typeface="Montserrat" pitchFamily="2" charset="-52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="" xmlns:a16="http://schemas.microsoft.com/office/drawing/2014/main" id="{53DE7687-02C0-45D8-AF5F-0EFED34BF488}"/>
                </a:ext>
              </a:extLst>
            </p:cNvPr>
            <p:cNvSpPr/>
            <p:nvPr/>
          </p:nvSpPr>
          <p:spPr bwMode="auto">
            <a:xfrm>
              <a:off x="495491" y="1809749"/>
              <a:ext cx="1918256" cy="2833905"/>
            </a:xfrm>
            <a:prstGeom prst="rect">
              <a:avLst/>
            </a:prstGeom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54864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30000"/>
                </a:lnSpc>
              </a:pPr>
              <a:r>
                <a:rPr lang="ru-RU" sz="1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ontserrat" pitchFamily="2" charset="-52"/>
                </a:rPr>
                <a:t>Лебедев Александр</a:t>
              </a:r>
              <a:r>
                <a:rPr 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/>
              </a:r>
              <a:br>
                <a:rPr 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</a:br>
              <a:r>
                <a:rPr lang="ru-RU" sz="11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ontserrat" pitchFamily="2" charset="-52"/>
                </a:rPr>
                <a:t>МГТУ имени </a:t>
              </a:r>
              <a:r>
                <a:rPr lang="ru-RU" sz="110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ontserrat" pitchFamily="2" charset="-52"/>
                </a:rPr>
                <a:t>Н.Э.Баумана</a:t>
              </a:r>
              <a:endParaRPr lang="ru-RU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Montserrat" pitchFamily="2" charset="-52"/>
              </a:endParaRPr>
            </a:p>
            <a:p>
              <a:pPr algn="ctr">
                <a:lnSpc>
                  <a:spcPct val="130000"/>
                </a:lnSpc>
              </a:pPr>
              <a:r>
                <a:rPr lang="ru-RU" sz="11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ontserrat" pitchFamily="2" charset="-52"/>
                </a:rPr>
                <a:t>4 курс</a:t>
              </a:r>
              <a:endPara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itchFamily="2" charset="-52"/>
              </a:endParaRP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="" xmlns:a16="http://schemas.microsoft.com/office/drawing/2014/main" id="{84B944AA-3CC2-40E1-8DB7-3737E1420A72}"/>
              </a:ext>
            </a:extLst>
          </p:cNvPr>
          <p:cNvGrpSpPr/>
          <p:nvPr/>
        </p:nvGrpSpPr>
        <p:grpSpPr>
          <a:xfrm>
            <a:off x="1865955" y="846678"/>
            <a:ext cx="1661928" cy="3957322"/>
            <a:chOff x="495491" y="1087655"/>
            <a:chExt cx="1918256" cy="3555999"/>
          </a:xfrm>
        </p:grpSpPr>
        <p:sp>
          <p:nvSpPr>
            <p:cNvPr id="23" name="Rectangle: Top Corners Rounded 22">
              <a:extLst>
                <a:ext uri="{FF2B5EF4-FFF2-40B4-BE49-F238E27FC236}">
                  <a16:creationId xmlns="" xmlns:a16="http://schemas.microsoft.com/office/drawing/2014/main" id="{0740AB7A-B05E-40F4-8C06-6FAEDBBA485F}"/>
                </a:ext>
              </a:extLst>
            </p:cNvPr>
            <p:cNvSpPr/>
            <p:nvPr/>
          </p:nvSpPr>
          <p:spPr bwMode="auto">
            <a:xfrm>
              <a:off x="495491" y="1087655"/>
              <a:ext cx="1918256" cy="722095"/>
            </a:xfrm>
            <a:prstGeom prst="round2SameRect">
              <a:avLst>
                <a:gd name="adj1" fmla="val 8975"/>
                <a:gd name="adj2" fmla="val 0"/>
              </a:avLst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1600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="" xmlns:a16="http://schemas.microsoft.com/office/drawing/2014/main" id="{5D39347A-69AB-4434-A1D5-E64998ED28F7}"/>
                </a:ext>
              </a:extLst>
            </p:cNvPr>
            <p:cNvSpPr/>
            <p:nvPr/>
          </p:nvSpPr>
          <p:spPr bwMode="auto">
            <a:xfrm>
              <a:off x="495491" y="1809749"/>
              <a:ext cx="1918256" cy="2833905"/>
            </a:xfrm>
            <a:prstGeom prst="rect">
              <a:avLst/>
            </a:prstGeom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54864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30000"/>
                </a:lnSpc>
              </a:pPr>
              <a:r>
                <a:rPr lang="ru-RU" sz="1400" b="1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ontserrat" pitchFamily="2" charset="-52"/>
                </a:rPr>
                <a:t>Нигматуллин</a:t>
              </a:r>
              <a:r>
                <a:rPr lang="ru-RU" sz="1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ontserrat" pitchFamily="2" charset="-52"/>
                </a:rPr>
                <a:t> Руслан</a:t>
              </a:r>
              <a:r>
                <a:rPr 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ontserrat" pitchFamily="2" charset="-52"/>
                </a:rPr>
                <a:t/>
              </a:r>
              <a:br>
                <a:rPr 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ontserrat" pitchFamily="2" charset="-52"/>
                </a:rPr>
              </a:br>
              <a:r>
                <a:rPr lang="ru-RU" sz="11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ontserrat" pitchFamily="2" charset="-52"/>
                </a:rPr>
                <a:t>МГТУ имени </a:t>
              </a:r>
              <a:r>
                <a:rPr lang="ru-RU" sz="110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ontserrat" pitchFamily="2" charset="-52"/>
                </a:rPr>
                <a:t>Н.Э.Баумана</a:t>
              </a:r>
              <a:endParaRPr lang="ru-RU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Montserrat" pitchFamily="2" charset="-52"/>
              </a:endParaRPr>
            </a:p>
            <a:p>
              <a:pPr algn="ctr">
                <a:lnSpc>
                  <a:spcPct val="130000"/>
                </a:lnSpc>
              </a:pPr>
              <a:r>
                <a:rPr lang="ru-RU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ontserrat" pitchFamily="2" charset="-52"/>
                </a:rPr>
                <a:t>3</a:t>
              </a:r>
              <a:r>
                <a:rPr lang="ru-RU" sz="11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ontserrat" pitchFamily="2" charset="-52"/>
                </a:rPr>
                <a:t> курс</a:t>
              </a:r>
              <a:endParaRPr 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Montserrat" pitchFamily="2" charset="-52"/>
              </a:endParaRPr>
            </a:p>
            <a:p>
              <a:pPr algn="ctr">
                <a:lnSpc>
                  <a:spcPct val="130000"/>
                </a:lnSpc>
              </a:pPr>
              <a:endParaRPr lang="en-US" sz="11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="" xmlns:a16="http://schemas.microsoft.com/office/drawing/2014/main" id="{2E85C621-E261-4F94-ABC1-A0D050F1E5A3}"/>
              </a:ext>
            </a:extLst>
          </p:cNvPr>
          <p:cNvGrpSpPr/>
          <p:nvPr/>
        </p:nvGrpSpPr>
        <p:grpSpPr>
          <a:xfrm>
            <a:off x="3635896" y="843557"/>
            <a:ext cx="1656184" cy="3960441"/>
            <a:chOff x="495491" y="1087655"/>
            <a:chExt cx="1918256" cy="3555999"/>
          </a:xfrm>
        </p:grpSpPr>
        <p:sp>
          <p:nvSpPr>
            <p:cNvPr id="27" name="Rectangle: Top Corners Rounded 26">
              <a:extLst>
                <a:ext uri="{FF2B5EF4-FFF2-40B4-BE49-F238E27FC236}">
                  <a16:creationId xmlns="" xmlns:a16="http://schemas.microsoft.com/office/drawing/2014/main" id="{224B3E0B-74F9-45E2-BC54-BFA1B95A9E0A}"/>
                </a:ext>
              </a:extLst>
            </p:cNvPr>
            <p:cNvSpPr/>
            <p:nvPr/>
          </p:nvSpPr>
          <p:spPr bwMode="auto">
            <a:xfrm>
              <a:off x="495491" y="1087655"/>
              <a:ext cx="1918256" cy="722095"/>
            </a:xfrm>
            <a:prstGeom prst="round2SameRect">
              <a:avLst>
                <a:gd name="adj1" fmla="val 8975"/>
                <a:gd name="adj2" fmla="val 0"/>
              </a:avLst>
            </a:prstGeom>
            <a:solidFill>
              <a:schemeClr val="accent3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1600"/>
            </a:p>
          </p:txBody>
        </p:sp>
        <p:sp>
          <p:nvSpPr>
            <p:cNvPr id="28" name="Rectangle 27">
              <a:extLst>
                <a:ext uri="{FF2B5EF4-FFF2-40B4-BE49-F238E27FC236}">
                  <a16:creationId xmlns="" xmlns:a16="http://schemas.microsoft.com/office/drawing/2014/main" id="{CE60B71A-8594-48E2-8982-C85086885F1F}"/>
                </a:ext>
              </a:extLst>
            </p:cNvPr>
            <p:cNvSpPr/>
            <p:nvPr/>
          </p:nvSpPr>
          <p:spPr bwMode="auto">
            <a:xfrm>
              <a:off x="495491" y="1809749"/>
              <a:ext cx="1918256" cy="2833905"/>
            </a:xfrm>
            <a:prstGeom prst="rect">
              <a:avLst/>
            </a:prstGeom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54864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30000"/>
                </a:lnSpc>
              </a:pPr>
              <a:r>
                <a:rPr lang="ru-RU" sz="1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ontserrat" pitchFamily="2" charset="-52"/>
                </a:rPr>
                <a:t>Лемех Светлана</a:t>
              </a:r>
              <a:r>
                <a:rPr 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ontserrat" pitchFamily="2" charset="-52"/>
                </a:rPr>
                <a:t/>
              </a:r>
              <a:br>
                <a:rPr 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ontserrat" pitchFamily="2" charset="-52"/>
                </a:rPr>
              </a:br>
              <a:r>
                <a:rPr lang="ru-RU" sz="11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ontserrat" pitchFamily="2" charset="-52"/>
                </a:rPr>
                <a:t>МГТУ имени </a:t>
              </a:r>
              <a:r>
                <a:rPr lang="ru-RU" sz="110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ontserrat" pitchFamily="2" charset="-52"/>
                </a:rPr>
                <a:t>Н.Э.Баумана</a:t>
              </a:r>
              <a:endParaRPr lang="ru-RU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Montserrat" pitchFamily="2" charset="-52"/>
              </a:endParaRPr>
            </a:p>
            <a:p>
              <a:pPr algn="ctr">
                <a:lnSpc>
                  <a:spcPct val="130000"/>
                </a:lnSpc>
              </a:pPr>
              <a:r>
                <a:rPr lang="ru-RU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ontserrat" pitchFamily="2" charset="-52"/>
                </a:rPr>
                <a:t>2</a:t>
              </a:r>
              <a:r>
                <a:rPr lang="ru-RU" sz="11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ontserrat" pitchFamily="2" charset="-52"/>
                </a:rPr>
                <a:t> курс</a:t>
              </a:r>
              <a:endPara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itchFamily="2" charset="-52"/>
              </a:endParaRP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="" xmlns:a16="http://schemas.microsoft.com/office/drawing/2014/main" id="{9F68980C-6F8F-468A-818A-FEFB3DFB2669}"/>
              </a:ext>
            </a:extLst>
          </p:cNvPr>
          <p:cNvGrpSpPr/>
          <p:nvPr/>
        </p:nvGrpSpPr>
        <p:grpSpPr>
          <a:xfrm>
            <a:off x="7308305" y="843558"/>
            <a:ext cx="1578908" cy="3960442"/>
            <a:chOff x="495491" y="1087655"/>
            <a:chExt cx="1918256" cy="3555999"/>
          </a:xfrm>
        </p:grpSpPr>
        <p:sp>
          <p:nvSpPr>
            <p:cNvPr id="31" name="Rectangle: Top Corners Rounded 30">
              <a:extLst>
                <a:ext uri="{FF2B5EF4-FFF2-40B4-BE49-F238E27FC236}">
                  <a16:creationId xmlns="" xmlns:a16="http://schemas.microsoft.com/office/drawing/2014/main" id="{4D91B28D-4A70-4A9D-8B0C-E8B63AC11176}"/>
                </a:ext>
              </a:extLst>
            </p:cNvPr>
            <p:cNvSpPr/>
            <p:nvPr/>
          </p:nvSpPr>
          <p:spPr bwMode="auto">
            <a:xfrm>
              <a:off x="495491" y="1087655"/>
              <a:ext cx="1918256" cy="722095"/>
            </a:xfrm>
            <a:prstGeom prst="round2SameRect">
              <a:avLst>
                <a:gd name="adj1" fmla="val 8975"/>
                <a:gd name="adj2" fmla="val 0"/>
              </a:avLst>
            </a:prstGeom>
            <a:solidFill>
              <a:schemeClr val="accent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1600"/>
            </a:p>
          </p:txBody>
        </p:sp>
        <p:sp>
          <p:nvSpPr>
            <p:cNvPr id="32" name="Rectangle 31">
              <a:extLst>
                <a:ext uri="{FF2B5EF4-FFF2-40B4-BE49-F238E27FC236}">
                  <a16:creationId xmlns="" xmlns:a16="http://schemas.microsoft.com/office/drawing/2014/main" id="{10D0C041-D7F8-4ECF-8C2E-709B85EAC238}"/>
                </a:ext>
              </a:extLst>
            </p:cNvPr>
            <p:cNvSpPr/>
            <p:nvPr/>
          </p:nvSpPr>
          <p:spPr bwMode="auto">
            <a:xfrm>
              <a:off x="495491" y="1809749"/>
              <a:ext cx="1918256" cy="2833905"/>
            </a:xfrm>
            <a:prstGeom prst="rect">
              <a:avLst/>
            </a:prstGeom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54864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30000"/>
                </a:lnSpc>
              </a:pPr>
              <a:r>
                <a:rPr lang="ru-RU" sz="1400" b="1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ontserrat" pitchFamily="2" charset="-52"/>
                </a:rPr>
                <a:t>Приладных</a:t>
              </a:r>
              <a:r>
                <a:rPr lang="ru-RU" sz="1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ontserrat" pitchFamily="2" charset="-52"/>
                </a:rPr>
                <a:t> Анастасия</a:t>
              </a:r>
              <a:r>
                <a:rPr lang="en-US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ontserrat" pitchFamily="2" charset="-52"/>
                </a:rPr>
                <a:t/>
              </a:r>
              <a:br>
                <a:rPr lang="en-US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ontserrat" pitchFamily="2" charset="-52"/>
                </a:rPr>
              </a:br>
              <a:r>
                <a:rPr lang="ru-RU" sz="11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ontserrat" pitchFamily="2" charset="-52"/>
                </a:rPr>
                <a:t>МГТУ имени </a:t>
              </a:r>
              <a:r>
                <a:rPr lang="ru-RU" sz="110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ontserrat" pitchFamily="2" charset="-52"/>
                </a:rPr>
                <a:t>Н.Э.Баумана</a:t>
              </a:r>
              <a:endParaRPr lang="ru-RU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Montserrat" pitchFamily="2" charset="-52"/>
              </a:endParaRPr>
            </a:p>
            <a:p>
              <a:pPr algn="ctr">
                <a:lnSpc>
                  <a:spcPct val="130000"/>
                </a:lnSpc>
              </a:pPr>
              <a:r>
                <a:rPr lang="ru-RU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ontserrat" pitchFamily="2" charset="-52"/>
                </a:rPr>
                <a:t>2</a:t>
              </a:r>
              <a:r>
                <a:rPr lang="ru-RU" sz="11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ontserrat" pitchFamily="2" charset="-52"/>
                </a:rPr>
                <a:t> курс</a:t>
              </a:r>
              <a:endPara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itchFamily="2" charset="-52"/>
              </a:endParaRPr>
            </a:p>
          </p:txBody>
        </p:sp>
      </p:grpSp>
      <p:sp>
        <p:nvSpPr>
          <p:cNvPr id="12" name="Oval 11">
            <a:extLst>
              <a:ext uri="{FF2B5EF4-FFF2-40B4-BE49-F238E27FC236}">
                <a16:creationId xmlns="" xmlns:a16="http://schemas.microsoft.com/office/drawing/2014/main" id="{CCC95180-30BA-48BD-A2F5-ADDA0548BCA6}"/>
              </a:ext>
            </a:extLst>
          </p:cNvPr>
          <p:cNvSpPr/>
          <p:nvPr/>
        </p:nvSpPr>
        <p:spPr bwMode="auto">
          <a:xfrm>
            <a:off x="251590" y="862417"/>
            <a:ext cx="1512167" cy="801101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95000"/>
                </a:schemeClr>
              </a:gs>
            </a:gsLst>
            <a:lin ang="16200000" scaled="1"/>
            <a:tileRect/>
          </a:gradFill>
          <a:ln w="19050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b="1" dirty="0" smtClean="0">
                <a:solidFill>
                  <a:schemeClr val="accent1"/>
                </a:solidFill>
              </a:rPr>
              <a:t>Product -</a:t>
            </a:r>
            <a:r>
              <a:rPr lang="ru-RU" b="1" dirty="0" smtClean="0">
                <a:solidFill>
                  <a:schemeClr val="accent1"/>
                </a:solidFill>
              </a:rPr>
              <a:t> менеджер</a:t>
            </a:r>
            <a:endParaRPr lang="en-US" b="1" dirty="0">
              <a:solidFill>
                <a:schemeClr val="accent1"/>
              </a:solidFill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="" xmlns:a16="http://schemas.microsoft.com/office/drawing/2014/main" id="{266CEBBA-27EC-4D33-AEF6-0B45859E30B9}"/>
              </a:ext>
            </a:extLst>
          </p:cNvPr>
          <p:cNvSpPr/>
          <p:nvPr/>
        </p:nvSpPr>
        <p:spPr bwMode="auto">
          <a:xfrm>
            <a:off x="1865955" y="895522"/>
            <a:ext cx="1661928" cy="76962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95000"/>
                </a:schemeClr>
              </a:gs>
            </a:gsLst>
            <a:lin ang="16200000" scaled="1"/>
            <a:tileRect/>
          </a:gradFill>
          <a:ln w="19050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1600" b="1" dirty="0" smtClean="0">
                <a:solidFill>
                  <a:schemeClr val="accent2"/>
                </a:solidFill>
              </a:rPr>
              <a:t>Разработчик</a:t>
            </a:r>
            <a:endParaRPr lang="en-US" sz="1600" b="1" dirty="0">
              <a:solidFill>
                <a:schemeClr val="accent2"/>
              </a:solidFill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="" xmlns:a16="http://schemas.microsoft.com/office/drawing/2014/main" id="{6674E288-F7A4-4DBD-8E27-E72015342CB4}"/>
              </a:ext>
            </a:extLst>
          </p:cNvPr>
          <p:cNvSpPr/>
          <p:nvPr/>
        </p:nvSpPr>
        <p:spPr bwMode="auto">
          <a:xfrm>
            <a:off x="3635896" y="878158"/>
            <a:ext cx="1656184" cy="76962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95000"/>
                </a:schemeClr>
              </a:gs>
            </a:gsLst>
            <a:lin ang="16200000" scaled="1"/>
            <a:tileRect/>
          </a:gradFill>
          <a:ln w="19050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b="1" dirty="0" smtClean="0">
                <a:solidFill>
                  <a:schemeClr val="accent3"/>
                </a:solidFill>
              </a:rPr>
              <a:t>Экономист</a:t>
            </a:r>
            <a:endParaRPr lang="en-US" b="1" dirty="0">
              <a:solidFill>
                <a:schemeClr val="accent3"/>
              </a:solidFill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="" xmlns:a16="http://schemas.microsoft.com/office/drawing/2014/main" id="{D1A7BFEA-6FB0-428D-83C4-06327720BDBF}"/>
              </a:ext>
            </a:extLst>
          </p:cNvPr>
          <p:cNvSpPr/>
          <p:nvPr/>
        </p:nvSpPr>
        <p:spPr bwMode="auto">
          <a:xfrm>
            <a:off x="7308305" y="862417"/>
            <a:ext cx="1578908" cy="76962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95000"/>
                </a:schemeClr>
              </a:gs>
            </a:gsLst>
            <a:lin ang="16200000" scaled="1"/>
            <a:tileRect/>
          </a:gradFill>
          <a:ln w="19050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b="1" dirty="0" smtClean="0">
                <a:solidFill>
                  <a:schemeClr val="accent6"/>
                </a:solidFill>
              </a:rPr>
              <a:t>Дизайнер</a:t>
            </a:r>
            <a:endParaRPr lang="en-US" b="1" dirty="0">
              <a:solidFill>
                <a:schemeClr val="accent6"/>
              </a:solidFill>
            </a:endParaRPr>
          </a:p>
        </p:txBody>
      </p:sp>
      <p:grpSp>
        <p:nvGrpSpPr>
          <p:cNvPr id="19" name="Group 29">
            <a:extLst>
              <a:ext uri="{FF2B5EF4-FFF2-40B4-BE49-F238E27FC236}">
                <a16:creationId xmlns="" xmlns:a16="http://schemas.microsoft.com/office/drawing/2014/main" id="{9F68980C-6F8F-468A-818A-FEFB3DFB2669}"/>
              </a:ext>
            </a:extLst>
          </p:cNvPr>
          <p:cNvGrpSpPr/>
          <p:nvPr/>
        </p:nvGrpSpPr>
        <p:grpSpPr>
          <a:xfrm>
            <a:off x="5436095" y="843556"/>
            <a:ext cx="1728193" cy="3960443"/>
            <a:chOff x="495491" y="1087655"/>
            <a:chExt cx="1918256" cy="3555999"/>
          </a:xfrm>
        </p:grpSpPr>
        <p:sp>
          <p:nvSpPr>
            <p:cNvPr id="20" name="Rectangle: Top Corners Rounded 30">
              <a:extLst>
                <a:ext uri="{FF2B5EF4-FFF2-40B4-BE49-F238E27FC236}">
                  <a16:creationId xmlns="" xmlns:a16="http://schemas.microsoft.com/office/drawing/2014/main" id="{4D91B28D-4A70-4A9D-8B0C-E8B63AC11176}"/>
                </a:ext>
              </a:extLst>
            </p:cNvPr>
            <p:cNvSpPr/>
            <p:nvPr/>
          </p:nvSpPr>
          <p:spPr bwMode="auto">
            <a:xfrm>
              <a:off x="495491" y="1087655"/>
              <a:ext cx="1918256" cy="722095"/>
            </a:xfrm>
            <a:prstGeom prst="round2SameRect">
              <a:avLst>
                <a:gd name="adj1" fmla="val 8975"/>
                <a:gd name="adj2" fmla="val 0"/>
              </a:avLst>
            </a:prstGeom>
            <a:solidFill>
              <a:schemeClr val="accent4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1600"/>
            </a:p>
          </p:txBody>
        </p:sp>
        <p:sp>
          <p:nvSpPr>
            <p:cNvPr id="21" name="Rectangle 31">
              <a:extLst>
                <a:ext uri="{FF2B5EF4-FFF2-40B4-BE49-F238E27FC236}">
                  <a16:creationId xmlns="" xmlns:a16="http://schemas.microsoft.com/office/drawing/2014/main" id="{10D0C041-D7F8-4ECF-8C2E-709B85EAC238}"/>
                </a:ext>
              </a:extLst>
            </p:cNvPr>
            <p:cNvSpPr/>
            <p:nvPr/>
          </p:nvSpPr>
          <p:spPr bwMode="auto">
            <a:xfrm>
              <a:off x="495491" y="1809749"/>
              <a:ext cx="1918256" cy="2833905"/>
            </a:xfrm>
            <a:prstGeom prst="rect">
              <a:avLst/>
            </a:prstGeom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54864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30000"/>
                </a:lnSpc>
              </a:pPr>
              <a:r>
                <a:rPr lang="ru-RU" sz="1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ontserrat" pitchFamily="2" charset="-52"/>
                </a:rPr>
                <a:t>Морозова Александра</a:t>
              </a:r>
              <a:r>
                <a:rPr lang="en-US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ontserrat" pitchFamily="2" charset="-52"/>
                </a:rPr>
                <a:t/>
              </a:r>
              <a:br>
                <a:rPr lang="en-US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ontserrat" pitchFamily="2" charset="-52"/>
                </a:rPr>
              </a:br>
              <a:r>
                <a:rPr lang="ru-RU" sz="11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ontserrat" pitchFamily="2" charset="-52"/>
                </a:rPr>
                <a:t>МГТУ имени </a:t>
              </a:r>
              <a:r>
                <a:rPr lang="ru-RU" sz="110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ontserrat" pitchFamily="2" charset="-52"/>
                </a:rPr>
                <a:t>Н.Э.Баумана</a:t>
              </a:r>
              <a:endParaRPr lang="ru-RU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Montserrat" pitchFamily="2" charset="-52"/>
              </a:endParaRPr>
            </a:p>
            <a:p>
              <a:pPr algn="ctr">
                <a:lnSpc>
                  <a:spcPct val="130000"/>
                </a:lnSpc>
              </a:pPr>
              <a:r>
                <a:rPr lang="ru-RU" sz="11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ontserrat" pitchFamily="2" charset="-52"/>
                </a:rPr>
                <a:t>4 курс</a:t>
              </a:r>
              <a:endPara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itchFamily="2" charset="-52"/>
              </a:endParaRPr>
            </a:p>
          </p:txBody>
        </p:sp>
      </p:grpSp>
      <p:sp>
        <p:nvSpPr>
          <p:cNvPr id="25" name="Oval 14">
            <a:extLst>
              <a:ext uri="{FF2B5EF4-FFF2-40B4-BE49-F238E27FC236}">
                <a16:creationId xmlns="" xmlns:a16="http://schemas.microsoft.com/office/drawing/2014/main" id="{D1A7BFEA-6FB0-428D-83C4-06327720BDBF}"/>
              </a:ext>
            </a:extLst>
          </p:cNvPr>
          <p:cNvSpPr/>
          <p:nvPr/>
        </p:nvSpPr>
        <p:spPr bwMode="auto">
          <a:xfrm>
            <a:off x="5436096" y="871099"/>
            <a:ext cx="1728192" cy="76962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95000"/>
                </a:schemeClr>
              </a:gs>
            </a:gsLst>
            <a:lin ang="16200000" scaled="1"/>
            <a:tileRect/>
          </a:gradFill>
          <a:ln w="19050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b="1" dirty="0" smtClean="0">
                <a:solidFill>
                  <a:schemeClr val="accent4"/>
                </a:solidFill>
              </a:rPr>
              <a:t>Web-</a:t>
            </a:r>
            <a:r>
              <a:rPr lang="ru-RU" b="1" dirty="0" smtClean="0">
                <a:solidFill>
                  <a:schemeClr val="accent4"/>
                </a:solidFill>
              </a:rPr>
              <a:t>дизайнер</a:t>
            </a:r>
            <a:endParaRPr lang="en-US" b="1" dirty="0">
              <a:solidFill>
                <a:schemeClr val="accent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3805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Footer Text"/>
          <p:cNvSpPr txBox="1"/>
          <p:nvPr/>
        </p:nvSpPr>
        <p:spPr>
          <a:xfrm>
            <a:off x="2255520" y="1833086"/>
            <a:ext cx="4632960" cy="1477328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ru-RU" sz="4800" b="1" dirty="0" smtClean="0">
                <a:solidFill>
                  <a:schemeClr val="bg1"/>
                </a:solidFill>
                <a:latin typeface="Montserrat" pitchFamily="2" charset="-52"/>
              </a:rPr>
              <a:t>Спасибо за внимание</a:t>
            </a:r>
            <a:r>
              <a:rPr lang="en-US" sz="4800" b="1" dirty="0" smtClean="0">
                <a:solidFill>
                  <a:schemeClr val="bg1"/>
                </a:solidFill>
              </a:rPr>
              <a:t>!</a:t>
            </a:r>
            <a:endParaRPr lang="en-US" sz="4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6314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SlideSalad Theme 16">
      <a:dk1>
        <a:srgbClr val="262626"/>
      </a:dk1>
      <a:lt1>
        <a:srgbClr val="FFFFFF"/>
      </a:lt1>
      <a:dk2>
        <a:srgbClr val="262626"/>
      </a:dk2>
      <a:lt2>
        <a:srgbClr val="FFFFFF"/>
      </a:lt2>
      <a:accent1>
        <a:srgbClr val="24658D"/>
      </a:accent1>
      <a:accent2>
        <a:srgbClr val="388968"/>
      </a:accent2>
      <a:accent3>
        <a:srgbClr val="8FB140"/>
      </a:accent3>
      <a:accent4>
        <a:srgbClr val="CAD849"/>
      </a:accent4>
      <a:accent5>
        <a:srgbClr val="379A86"/>
      </a:accent5>
      <a:accent6>
        <a:srgbClr val="429EB0"/>
      </a:accent6>
      <a:hlink>
        <a:srgbClr val="FFFFFF"/>
      </a:hlink>
      <a:folHlink>
        <a:srgbClr val="595959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4311</TotalTime>
  <Words>412</Words>
  <Application>Microsoft Office PowerPoint</Application>
  <PresentationFormat>Экран (16:9)</PresentationFormat>
  <Paragraphs>198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Презентация PowerPoint</vt:lpstr>
      <vt:lpstr>Проблемы</vt:lpstr>
      <vt:lpstr>Платформа-посредник между потребителем и поставщиком</vt:lpstr>
      <vt:lpstr>Ёмкость рынка</vt:lpstr>
      <vt:lpstr>Customer Devolopment</vt:lpstr>
      <vt:lpstr>Бизнес-модель</vt:lpstr>
      <vt:lpstr>Пример</vt:lpstr>
      <vt:lpstr>Экономика</vt:lpstr>
      <vt:lpstr>RoadMap</vt:lpstr>
      <vt:lpstr>Команда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</dc:creator>
  <cp:lastModifiedBy>a</cp:lastModifiedBy>
  <cp:revision>51</cp:revision>
  <dcterms:created xsi:type="dcterms:W3CDTF">2023-12-03T18:02:24Z</dcterms:created>
  <dcterms:modified xsi:type="dcterms:W3CDTF">2023-12-06T17:54:15Z</dcterms:modified>
</cp:coreProperties>
</file>