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6"/>
  </p:notesMasterIdLst>
  <p:sldIdLst>
    <p:sldId id="256" r:id="rId2"/>
    <p:sldId id="268" r:id="rId3"/>
    <p:sldId id="260" r:id="rId4"/>
    <p:sldId id="262" r:id="rId5"/>
    <p:sldId id="263" r:id="rId6"/>
    <p:sldId id="269" r:id="rId7"/>
    <p:sldId id="274" r:id="rId8"/>
    <p:sldId id="264" r:id="rId9"/>
    <p:sldId id="265" r:id="rId10"/>
    <p:sldId id="275" r:id="rId11"/>
    <p:sldId id="271" r:id="rId12"/>
    <p:sldId id="273" r:id="rId13"/>
    <p:sldId id="294" r:id="rId14"/>
    <p:sldId id="292" r:id="rId15"/>
  </p:sldIdLst>
  <p:sldSz cx="9144000" cy="5143500" type="screen16x9"/>
  <p:notesSz cx="6858000" cy="9144000"/>
  <p:embeddedFontLst>
    <p:embeddedFont>
      <p:font typeface="Dela Gothic One" panose="020B0604020202020204" charset="-128"/>
      <p:regular r:id="rId17"/>
    </p:embeddedFont>
    <p:embeddedFont>
      <p:font typeface="Nunito Light" panose="020B0604020202020204" charset="-52"/>
      <p:regular r:id="rId18"/>
      <p:italic r:id="rId19"/>
    </p:embeddedFont>
    <p:embeddedFont>
      <p:font typeface="Bebas Neue" panose="020B0604020202020204" charset="0"/>
      <p:regular r:id="rId20"/>
    </p:embeddedFont>
    <p:embeddedFont>
      <p:font typeface="PT Sans" panose="020B0604020202020204" charset="-52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Nunito Medium" panose="020B0604020202020204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594A9F-213A-4EFD-8211-54FB1040EEA6}">
  <a:tblStyle styleId="{00594A9F-213A-4EFD-8211-54FB1040EE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2"/>
  </p:normalViewPr>
  <p:slideViewPr>
    <p:cSldViewPr snapToGrid="0" showGuides="1">
      <p:cViewPr varScale="1">
        <p:scale>
          <a:sx n="139" d="100"/>
          <a:sy n="139" d="100"/>
        </p:scale>
        <p:origin x="198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6" name="Google Shape;1656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2" name="Google Shape;2102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0" name="Google Shape;2170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7" name="Google Shape;1837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3" name="Google Shape;2713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8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" name="Google Shape;3932;gd44c0c1fca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3" name="Google Shape;3933;gd44c0c1fca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79100" y="3995951"/>
            <a:ext cx="4120107" cy="96522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179100" y="182700"/>
            <a:ext cx="2724814" cy="1170368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22437" y="182703"/>
            <a:ext cx="1842462" cy="1315899"/>
          </a:xfrm>
          <a:custGeom>
            <a:avLst/>
            <a:gdLst/>
            <a:ahLst/>
            <a:cxnLst/>
            <a:rect l="l" t="t" r="r" b="b"/>
            <a:pathLst>
              <a:path w="7257" h="5183" extrusionOk="0">
                <a:moveTo>
                  <a:pt x="116" y="0"/>
                </a:moveTo>
                <a:lnTo>
                  <a:pt x="39" y="422"/>
                </a:lnTo>
                <a:lnTo>
                  <a:pt x="0" y="845"/>
                </a:lnTo>
                <a:lnTo>
                  <a:pt x="39" y="1267"/>
                </a:lnTo>
                <a:lnTo>
                  <a:pt x="77" y="1497"/>
                </a:lnTo>
                <a:lnTo>
                  <a:pt x="154" y="1689"/>
                </a:lnTo>
                <a:lnTo>
                  <a:pt x="346" y="1958"/>
                </a:lnTo>
                <a:lnTo>
                  <a:pt x="538" y="2150"/>
                </a:lnTo>
                <a:lnTo>
                  <a:pt x="768" y="2342"/>
                </a:lnTo>
                <a:lnTo>
                  <a:pt x="1037" y="2534"/>
                </a:lnTo>
                <a:lnTo>
                  <a:pt x="1344" y="2649"/>
                </a:lnTo>
                <a:lnTo>
                  <a:pt x="1651" y="2764"/>
                </a:lnTo>
                <a:lnTo>
                  <a:pt x="2266" y="2918"/>
                </a:lnTo>
                <a:lnTo>
                  <a:pt x="2880" y="3033"/>
                </a:lnTo>
                <a:lnTo>
                  <a:pt x="3494" y="3187"/>
                </a:lnTo>
                <a:lnTo>
                  <a:pt x="3801" y="3263"/>
                </a:lnTo>
                <a:lnTo>
                  <a:pt x="4108" y="3378"/>
                </a:lnTo>
                <a:lnTo>
                  <a:pt x="4377" y="3532"/>
                </a:lnTo>
                <a:lnTo>
                  <a:pt x="4646" y="3686"/>
                </a:lnTo>
                <a:lnTo>
                  <a:pt x="4991" y="4031"/>
                </a:lnTo>
                <a:lnTo>
                  <a:pt x="5375" y="4415"/>
                </a:lnTo>
                <a:lnTo>
                  <a:pt x="5567" y="4569"/>
                </a:lnTo>
                <a:lnTo>
                  <a:pt x="5798" y="4722"/>
                </a:lnTo>
                <a:lnTo>
                  <a:pt x="5990" y="4837"/>
                </a:lnTo>
                <a:lnTo>
                  <a:pt x="6258" y="4953"/>
                </a:lnTo>
                <a:lnTo>
                  <a:pt x="6757" y="5106"/>
                </a:lnTo>
                <a:lnTo>
                  <a:pt x="7256" y="5183"/>
                </a:lnTo>
                <a:lnTo>
                  <a:pt x="7256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flipH="1">
            <a:off x="6314553" y="4341851"/>
            <a:ext cx="2643599" cy="619325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13225" y="1502938"/>
            <a:ext cx="3871200" cy="170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13225" y="3240963"/>
            <a:ext cx="38712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1407993" y="182700"/>
            <a:ext cx="3466052" cy="841801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4484174" y="3988823"/>
            <a:ext cx="3471472" cy="979129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345450" y="182711"/>
            <a:ext cx="619447" cy="2670871"/>
          </a:xfrm>
          <a:custGeom>
            <a:avLst/>
            <a:gdLst/>
            <a:ahLst/>
            <a:cxnLst/>
            <a:rect l="l" t="t" r="r" b="b"/>
            <a:pathLst>
              <a:path w="2342" h="10098" extrusionOk="0">
                <a:moveTo>
                  <a:pt x="2342" y="0"/>
                </a:moveTo>
                <a:lnTo>
                  <a:pt x="1843" y="307"/>
                </a:lnTo>
                <a:lnTo>
                  <a:pt x="1344" y="730"/>
                </a:lnTo>
                <a:lnTo>
                  <a:pt x="921" y="1229"/>
                </a:lnTo>
                <a:lnTo>
                  <a:pt x="576" y="1728"/>
                </a:lnTo>
                <a:lnTo>
                  <a:pt x="269" y="2304"/>
                </a:lnTo>
                <a:lnTo>
                  <a:pt x="154" y="2573"/>
                </a:lnTo>
                <a:lnTo>
                  <a:pt x="77" y="2841"/>
                </a:lnTo>
                <a:lnTo>
                  <a:pt x="38" y="3110"/>
                </a:lnTo>
                <a:lnTo>
                  <a:pt x="0" y="3379"/>
                </a:lnTo>
                <a:lnTo>
                  <a:pt x="0" y="3648"/>
                </a:lnTo>
                <a:lnTo>
                  <a:pt x="38" y="3916"/>
                </a:lnTo>
                <a:lnTo>
                  <a:pt x="115" y="4223"/>
                </a:lnTo>
                <a:lnTo>
                  <a:pt x="230" y="4531"/>
                </a:lnTo>
                <a:lnTo>
                  <a:pt x="499" y="5106"/>
                </a:lnTo>
                <a:lnTo>
                  <a:pt x="614" y="5375"/>
                </a:lnTo>
                <a:lnTo>
                  <a:pt x="730" y="5682"/>
                </a:lnTo>
                <a:lnTo>
                  <a:pt x="806" y="5989"/>
                </a:lnTo>
                <a:lnTo>
                  <a:pt x="845" y="6297"/>
                </a:lnTo>
                <a:lnTo>
                  <a:pt x="806" y="6604"/>
                </a:lnTo>
                <a:lnTo>
                  <a:pt x="730" y="6911"/>
                </a:lnTo>
                <a:lnTo>
                  <a:pt x="499" y="7564"/>
                </a:lnTo>
                <a:lnTo>
                  <a:pt x="422" y="7871"/>
                </a:lnTo>
                <a:lnTo>
                  <a:pt x="346" y="8139"/>
                </a:lnTo>
                <a:lnTo>
                  <a:pt x="307" y="8447"/>
                </a:lnTo>
                <a:lnTo>
                  <a:pt x="384" y="8754"/>
                </a:lnTo>
                <a:lnTo>
                  <a:pt x="461" y="8984"/>
                </a:lnTo>
                <a:lnTo>
                  <a:pt x="576" y="9176"/>
                </a:lnTo>
                <a:lnTo>
                  <a:pt x="730" y="9330"/>
                </a:lnTo>
                <a:lnTo>
                  <a:pt x="883" y="9522"/>
                </a:lnTo>
                <a:lnTo>
                  <a:pt x="1229" y="9752"/>
                </a:lnTo>
                <a:lnTo>
                  <a:pt x="1574" y="9905"/>
                </a:lnTo>
                <a:lnTo>
                  <a:pt x="1958" y="10059"/>
                </a:lnTo>
                <a:lnTo>
                  <a:pt x="2342" y="10097"/>
                </a:lnTo>
                <a:lnTo>
                  <a:pt x="234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391875" y="2343200"/>
            <a:ext cx="4038900" cy="5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4391875" y="1632475"/>
            <a:ext cx="1228500" cy="710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4391875" y="2903900"/>
            <a:ext cx="4038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 rot="-5400000">
            <a:off x="7280187" y="132926"/>
            <a:ext cx="1634961" cy="1734485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 rot="10800000">
            <a:off x="7463520" y="3579543"/>
            <a:ext cx="1501380" cy="138125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 rot="5400000" flipH="1">
            <a:off x="228862" y="132926"/>
            <a:ext cx="1634961" cy="1734485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 rot="10800000" flipH="1">
            <a:off x="179095" y="3579543"/>
            <a:ext cx="1501380" cy="138125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5055284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1583300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5055275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1583075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 rot="10800000" flipH="1">
            <a:off x="179103" y="182701"/>
            <a:ext cx="2643599" cy="619325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 rot="10800000">
            <a:off x="179100" y="3957653"/>
            <a:ext cx="4130339" cy="1003147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 flipH="1">
            <a:off x="7487446" y="182700"/>
            <a:ext cx="1477454" cy="1359245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ubTitle" idx="1"/>
          </p:nvPr>
        </p:nvSpPr>
        <p:spPr>
          <a:xfrm>
            <a:off x="720000" y="154195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713225" y="2006550"/>
            <a:ext cx="4393500" cy="1130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/>
          <p:nvPr/>
        </p:nvSpPr>
        <p:spPr>
          <a:xfrm flipH="1">
            <a:off x="4020822" y="3802578"/>
            <a:ext cx="4944077" cy="115822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1"/>
          <p:cNvSpPr/>
          <p:nvPr/>
        </p:nvSpPr>
        <p:spPr>
          <a:xfrm rot="10800000" flipH="1">
            <a:off x="179100" y="182700"/>
            <a:ext cx="3938461" cy="1110850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 rot="5400000">
            <a:off x="7348174" y="250070"/>
            <a:ext cx="1684097" cy="1549355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 rot="-5400000">
            <a:off x="-568187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2252550"/>
            <a:ext cx="6576000" cy="8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2" name="Google Shape;82;p11"/>
          <p:cNvSpPr txBox="1">
            <a:spLocks noGrp="1"/>
          </p:cNvSpPr>
          <p:nvPr>
            <p:ph type="subTitle" idx="1"/>
          </p:nvPr>
        </p:nvSpPr>
        <p:spPr>
          <a:xfrm>
            <a:off x="1284000" y="3083019"/>
            <a:ext cx="65760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"/>
          <p:cNvSpPr/>
          <p:nvPr/>
        </p:nvSpPr>
        <p:spPr>
          <a:xfrm rot="-5400000">
            <a:off x="92925" y="2892600"/>
            <a:ext cx="2154376" cy="198200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 rot="5400000">
            <a:off x="7092350" y="929975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179100" y="182700"/>
            <a:ext cx="2226636" cy="956371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4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title"/>
          </p:nvPr>
        </p:nvSpPr>
        <p:spPr>
          <a:xfrm>
            <a:off x="2000250" y="3100300"/>
            <a:ext cx="5143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ubTitle" idx="1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1428048" y="4088450"/>
            <a:ext cx="3723842" cy="87235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8"/>
          <p:cNvSpPr/>
          <p:nvPr/>
        </p:nvSpPr>
        <p:spPr>
          <a:xfrm rot="10800000">
            <a:off x="3901136" y="182698"/>
            <a:ext cx="3347165" cy="94407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8"/>
          <p:cNvSpPr/>
          <p:nvPr/>
        </p:nvSpPr>
        <p:spPr>
          <a:xfrm rot="-5400000" flipH="1">
            <a:off x="136929" y="224867"/>
            <a:ext cx="1053802" cy="96946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8"/>
          <p:cNvSpPr/>
          <p:nvPr/>
        </p:nvSpPr>
        <p:spPr>
          <a:xfrm rot="5400000" flipH="1">
            <a:off x="7092344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713225" y="1893638"/>
            <a:ext cx="3606600" cy="6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subTitle" idx="1"/>
          </p:nvPr>
        </p:nvSpPr>
        <p:spPr>
          <a:xfrm>
            <a:off x="713225" y="2444663"/>
            <a:ext cx="36066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9"/>
          <p:cNvSpPr/>
          <p:nvPr/>
        </p:nvSpPr>
        <p:spPr>
          <a:xfrm flipH="1">
            <a:off x="3992107" y="4088450"/>
            <a:ext cx="3723842" cy="87235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9"/>
          <p:cNvSpPr/>
          <p:nvPr/>
        </p:nvSpPr>
        <p:spPr>
          <a:xfrm rot="10800000" flipH="1">
            <a:off x="1895696" y="182698"/>
            <a:ext cx="3347165" cy="94407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9"/>
          <p:cNvSpPr/>
          <p:nvPr/>
        </p:nvSpPr>
        <p:spPr>
          <a:xfrm rot="5400000">
            <a:off x="7953265" y="224867"/>
            <a:ext cx="1053802" cy="969467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9"/>
          <p:cNvSpPr/>
          <p:nvPr/>
        </p:nvSpPr>
        <p:spPr>
          <a:xfrm rot="-5400000">
            <a:off x="-568182" y="3088250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title"/>
          </p:nvPr>
        </p:nvSpPr>
        <p:spPr>
          <a:xfrm>
            <a:off x="4824175" y="1893638"/>
            <a:ext cx="3606600" cy="6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ubTitle" idx="1"/>
          </p:nvPr>
        </p:nvSpPr>
        <p:spPr>
          <a:xfrm>
            <a:off x="4824175" y="2444663"/>
            <a:ext cx="36066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AND_BODY_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0"/>
          <p:cNvSpPr/>
          <p:nvPr/>
        </p:nvSpPr>
        <p:spPr>
          <a:xfrm flipH="1">
            <a:off x="6974846" y="182700"/>
            <a:ext cx="1990054" cy="854753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179100" y="182700"/>
            <a:ext cx="1990054" cy="854772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body" idx="1"/>
          </p:nvPr>
        </p:nvSpPr>
        <p:spPr>
          <a:xfrm>
            <a:off x="720000" y="1215748"/>
            <a:ext cx="7704000" cy="13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1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179100" y="182700"/>
            <a:ext cx="1672002" cy="153822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1"/>
          <p:cNvSpPr/>
          <p:nvPr/>
        </p:nvSpPr>
        <p:spPr>
          <a:xfrm rot="-5400000">
            <a:off x="7532970" y="140405"/>
            <a:ext cx="1389625" cy="1474214"/>
          </a:xfrm>
          <a:custGeom>
            <a:avLst/>
            <a:gdLst/>
            <a:ahLst/>
            <a:cxnLst/>
            <a:rect l="l" t="t" r="r" b="b"/>
            <a:pathLst>
              <a:path w="9446" h="10021" extrusionOk="0">
                <a:moveTo>
                  <a:pt x="9445" y="0"/>
                </a:moveTo>
                <a:lnTo>
                  <a:pt x="9138" y="77"/>
                </a:lnTo>
                <a:lnTo>
                  <a:pt x="8831" y="192"/>
                </a:lnTo>
                <a:lnTo>
                  <a:pt x="8293" y="500"/>
                </a:lnTo>
                <a:lnTo>
                  <a:pt x="7756" y="807"/>
                </a:lnTo>
                <a:lnTo>
                  <a:pt x="7487" y="960"/>
                </a:lnTo>
                <a:lnTo>
                  <a:pt x="7180" y="1075"/>
                </a:lnTo>
                <a:lnTo>
                  <a:pt x="6911" y="1114"/>
                </a:lnTo>
                <a:lnTo>
                  <a:pt x="6642" y="1152"/>
                </a:lnTo>
                <a:lnTo>
                  <a:pt x="6067" y="1152"/>
                </a:lnTo>
                <a:lnTo>
                  <a:pt x="5491" y="1037"/>
                </a:lnTo>
                <a:lnTo>
                  <a:pt x="4953" y="922"/>
                </a:lnTo>
                <a:lnTo>
                  <a:pt x="4377" y="768"/>
                </a:lnTo>
                <a:lnTo>
                  <a:pt x="3801" y="653"/>
                </a:lnTo>
                <a:lnTo>
                  <a:pt x="3226" y="576"/>
                </a:lnTo>
                <a:lnTo>
                  <a:pt x="2957" y="615"/>
                </a:lnTo>
                <a:lnTo>
                  <a:pt x="2688" y="615"/>
                </a:lnTo>
                <a:lnTo>
                  <a:pt x="2343" y="730"/>
                </a:lnTo>
                <a:lnTo>
                  <a:pt x="2035" y="845"/>
                </a:lnTo>
                <a:lnTo>
                  <a:pt x="1728" y="999"/>
                </a:lnTo>
                <a:lnTo>
                  <a:pt x="1460" y="1191"/>
                </a:lnTo>
                <a:lnTo>
                  <a:pt x="1191" y="1421"/>
                </a:lnTo>
                <a:lnTo>
                  <a:pt x="960" y="1690"/>
                </a:lnTo>
                <a:lnTo>
                  <a:pt x="730" y="1958"/>
                </a:lnTo>
                <a:lnTo>
                  <a:pt x="577" y="2227"/>
                </a:lnTo>
                <a:lnTo>
                  <a:pt x="423" y="2534"/>
                </a:lnTo>
                <a:lnTo>
                  <a:pt x="308" y="2880"/>
                </a:lnTo>
                <a:lnTo>
                  <a:pt x="193" y="3187"/>
                </a:lnTo>
                <a:lnTo>
                  <a:pt x="116" y="3532"/>
                </a:lnTo>
                <a:lnTo>
                  <a:pt x="39" y="4224"/>
                </a:lnTo>
                <a:lnTo>
                  <a:pt x="1" y="4915"/>
                </a:lnTo>
                <a:lnTo>
                  <a:pt x="77" y="5606"/>
                </a:lnTo>
                <a:lnTo>
                  <a:pt x="193" y="6297"/>
                </a:lnTo>
                <a:lnTo>
                  <a:pt x="346" y="6988"/>
                </a:lnTo>
                <a:lnTo>
                  <a:pt x="577" y="7640"/>
                </a:lnTo>
                <a:lnTo>
                  <a:pt x="884" y="8293"/>
                </a:lnTo>
                <a:lnTo>
                  <a:pt x="1229" y="8907"/>
                </a:lnTo>
                <a:lnTo>
                  <a:pt x="1613" y="9483"/>
                </a:lnTo>
                <a:lnTo>
                  <a:pt x="2035" y="10021"/>
                </a:lnTo>
                <a:lnTo>
                  <a:pt x="9445" y="10021"/>
                </a:lnTo>
                <a:lnTo>
                  <a:pt x="9445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262596" y="4250949"/>
            <a:ext cx="2481139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1"/>
          </p:nvPr>
        </p:nvSpPr>
        <p:spPr>
          <a:xfrm>
            <a:off x="5029238" y="2733098"/>
            <a:ext cx="2717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subTitle" idx="2"/>
          </p:nvPr>
        </p:nvSpPr>
        <p:spPr>
          <a:xfrm>
            <a:off x="1397663" y="2733098"/>
            <a:ext cx="2717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3"/>
          </p:nvPr>
        </p:nvSpPr>
        <p:spPr>
          <a:xfrm>
            <a:off x="1397663" y="2245475"/>
            <a:ext cx="271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4"/>
          </p:nvPr>
        </p:nvSpPr>
        <p:spPr>
          <a:xfrm>
            <a:off x="5029241" y="2245475"/>
            <a:ext cx="271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4"/>
          <p:cNvSpPr/>
          <p:nvPr/>
        </p:nvSpPr>
        <p:spPr>
          <a:xfrm rot="5400000" flipH="1">
            <a:off x="-528902" y="2986974"/>
            <a:ext cx="1972276" cy="55627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/>
          <p:nvPr/>
        </p:nvSpPr>
        <p:spPr>
          <a:xfrm rot="-5400000">
            <a:off x="7579784" y="3518866"/>
            <a:ext cx="2160779" cy="60944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4"/>
          <p:cNvSpPr/>
          <p:nvPr/>
        </p:nvSpPr>
        <p:spPr>
          <a:xfrm rot="10800000">
            <a:off x="2887928" y="4142780"/>
            <a:ext cx="3368135" cy="818020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3618924" y="182700"/>
            <a:ext cx="1906163" cy="462950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subTitle" idx="1"/>
          </p:nvPr>
        </p:nvSpPr>
        <p:spPr>
          <a:xfrm>
            <a:off x="937626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subTitle" idx="2"/>
          </p:nvPr>
        </p:nvSpPr>
        <p:spPr>
          <a:xfrm>
            <a:off x="3484347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4"/>
          <p:cNvSpPr txBox="1">
            <a:spLocks noGrp="1"/>
          </p:cNvSpPr>
          <p:nvPr>
            <p:ph type="subTitle" idx="3"/>
          </p:nvPr>
        </p:nvSpPr>
        <p:spPr>
          <a:xfrm>
            <a:off x="6031074" y="273355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4"/>
          <p:cNvSpPr txBox="1">
            <a:spLocks noGrp="1"/>
          </p:cNvSpPr>
          <p:nvPr>
            <p:ph type="subTitle" idx="4"/>
          </p:nvPr>
        </p:nvSpPr>
        <p:spPr>
          <a:xfrm>
            <a:off x="937625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5" name="Google Shape;195;p24"/>
          <p:cNvSpPr txBox="1">
            <a:spLocks noGrp="1"/>
          </p:cNvSpPr>
          <p:nvPr>
            <p:ph type="subTitle" idx="5"/>
          </p:nvPr>
        </p:nvSpPr>
        <p:spPr>
          <a:xfrm>
            <a:off x="3484350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6" name="Google Shape;196;p24"/>
          <p:cNvSpPr txBox="1">
            <a:spLocks noGrp="1"/>
          </p:cNvSpPr>
          <p:nvPr>
            <p:ph type="subTitle" idx="6"/>
          </p:nvPr>
        </p:nvSpPr>
        <p:spPr>
          <a:xfrm>
            <a:off x="6031075" y="22789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6"/>
          <p:cNvSpPr/>
          <p:nvPr/>
        </p:nvSpPr>
        <p:spPr>
          <a:xfrm rot="10800000" flipH="1">
            <a:off x="179100" y="3722024"/>
            <a:ext cx="1326318" cy="1220201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6"/>
          <p:cNvSpPr/>
          <p:nvPr/>
        </p:nvSpPr>
        <p:spPr>
          <a:xfrm rot="10800000">
            <a:off x="7638575" y="3722024"/>
            <a:ext cx="1326318" cy="1220201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6"/>
          <p:cNvSpPr/>
          <p:nvPr/>
        </p:nvSpPr>
        <p:spPr>
          <a:xfrm rot="5400000" flipH="1">
            <a:off x="-549800" y="911600"/>
            <a:ext cx="2030490" cy="57270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6"/>
          <p:cNvSpPr/>
          <p:nvPr/>
        </p:nvSpPr>
        <p:spPr>
          <a:xfrm>
            <a:off x="8431425" y="182698"/>
            <a:ext cx="533472" cy="2300173"/>
          </a:xfrm>
          <a:custGeom>
            <a:avLst/>
            <a:gdLst/>
            <a:ahLst/>
            <a:cxnLst/>
            <a:rect l="l" t="t" r="r" b="b"/>
            <a:pathLst>
              <a:path w="2342" h="10098" extrusionOk="0">
                <a:moveTo>
                  <a:pt x="2342" y="0"/>
                </a:moveTo>
                <a:lnTo>
                  <a:pt x="1843" y="307"/>
                </a:lnTo>
                <a:lnTo>
                  <a:pt x="1344" y="730"/>
                </a:lnTo>
                <a:lnTo>
                  <a:pt x="921" y="1229"/>
                </a:lnTo>
                <a:lnTo>
                  <a:pt x="576" y="1728"/>
                </a:lnTo>
                <a:lnTo>
                  <a:pt x="269" y="2304"/>
                </a:lnTo>
                <a:lnTo>
                  <a:pt x="154" y="2573"/>
                </a:lnTo>
                <a:lnTo>
                  <a:pt x="77" y="2841"/>
                </a:lnTo>
                <a:lnTo>
                  <a:pt x="38" y="3110"/>
                </a:lnTo>
                <a:lnTo>
                  <a:pt x="0" y="3379"/>
                </a:lnTo>
                <a:lnTo>
                  <a:pt x="0" y="3648"/>
                </a:lnTo>
                <a:lnTo>
                  <a:pt x="38" y="3916"/>
                </a:lnTo>
                <a:lnTo>
                  <a:pt x="115" y="4223"/>
                </a:lnTo>
                <a:lnTo>
                  <a:pt x="230" y="4531"/>
                </a:lnTo>
                <a:lnTo>
                  <a:pt x="499" y="5106"/>
                </a:lnTo>
                <a:lnTo>
                  <a:pt x="614" y="5375"/>
                </a:lnTo>
                <a:lnTo>
                  <a:pt x="730" y="5682"/>
                </a:lnTo>
                <a:lnTo>
                  <a:pt x="806" y="5989"/>
                </a:lnTo>
                <a:lnTo>
                  <a:pt x="845" y="6297"/>
                </a:lnTo>
                <a:lnTo>
                  <a:pt x="806" y="6604"/>
                </a:lnTo>
                <a:lnTo>
                  <a:pt x="730" y="6911"/>
                </a:lnTo>
                <a:lnTo>
                  <a:pt x="499" y="7564"/>
                </a:lnTo>
                <a:lnTo>
                  <a:pt x="422" y="7871"/>
                </a:lnTo>
                <a:lnTo>
                  <a:pt x="346" y="8139"/>
                </a:lnTo>
                <a:lnTo>
                  <a:pt x="307" y="8447"/>
                </a:lnTo>
                <a:lnTo>
                  <a:pt x="384" y="8754"/>
                </a:lnTo>
                <a:lnTo>
                  <a:pt x="461" y="8984"/>
                </a:lnTo>
                <a:lnTo>
                  <a:pt x="576" y="9176"/>
                </a:lnTo>
                <a:lnTo>
                  <a:pt x="730" y="9330"/>
                </a:lnTo>
                <a:lnTo>
                  <a:pt x="883" y="9522"/>
                </a:lnTo>
                <a:lnTo>
                  <a:pt x="1229" y="9752"/>
                </a:lnTo>
                <a:lnTo>
                  <a:pt x="1574" y="9905"/>
                </a:lnTo>
                <a:lnTo>
                  <a:pt x="1958" y="10059"/>
                </a:lnTo>
                <a:lnTo>
                  <a:pt x="2342" y="10097"/>
                </a:lnTo>
                <a:lnTo>
                  <a:pt x="234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subTitle" idx="1"/>
          </p:nvPr>
        </p:nvSpPr>
        <p:spPr>
          <a:xfrm>
            <a:off x="2052000" y="17587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subTitle" idx="2"/>
          </p:nvPr>
        </p:nvSpPr>
        <p:spPr>
          <a:xfrm>
            <a:off x="5594754" y="17587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subTitle" idx="3"/>
          </p:nvPr>
        </p:nvSpPr>
        <p:spPr>
          <a:xfrm>
            <a:off x="2052000" y="31921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6"/>
          <p:cNvSpPr txBox="1">
            <a:spLocks noGrp="1"/>
          </p:cNvSpPr>
          <p:nvPr>
            <p:ph type="subTitle" idx="4"/>
          </p:nvPr>
        </p:nvSpPr>
        <p:spPr>
          <a:xfrm>
            <a:off x="5594754" y="31921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6"/>
          <p:cNvSpPr txBox="1">
            <a:spLocks noGrp="1"/>
          </p:cNvSpPr>
          <p:nvPr>
            <p:ph type="subTitle" idx="5"/>
          </p:nvPr>
        </p:nvSpPr>
        <p:spPr>
          <a:xfrm>
            <a:off x="2052000" y="147515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" name="Google Shape;221;p26"/>
          <p:cNvSpPr txBox="1">
            <a:spLocks noGrp="1"/>
          </p:cNvSpPr>
          <p:nvPr>
            <p:ph type="subTitle" idx="6"/>
          </p:nvPr>
        </p:nvSpPr>
        <p:spPr>
          <a:xfrm>
            <a:off x="2052000" y="290862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2" name="Google Shape;222;p26"/>
          <p:cNvSpPr txBox="1">
            <a:spLocks noGrp="1"/>
          </p:cNvSpPr>
          <p:nvPr>
            <p:ph type="subTitle" idx="7"/>
          </p:nvPr>
        </p:nvSpPr>
        <p:spPr>
          <a:xfrm>
            <a:off x="5594750" y="147515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3" name="Google Shape;223;p26"/>
          <p:cNvSpPr txBox="1">
            <a:spLocks noGrp="1"/>
          </p:cNvSpPr>
          <p:nvPr>
            <p:ph type="subTitle" idx="8"/>
          </p:nvPr>
        </p:nvSpPr>
        <p:spPr>
          <a:xfrm>
            <a:off x="5594750" y="290862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1"/>
          <p:cNvSpPr/>
          <p:nvPr/>
        </p:nvSpPr>
        <p:spPr>
          <a:xfrm rot="5400000">
            <a:off x="7177961" y="3173839"/>
            <a:ext cx="2875506" cy="698375"/>
          </a:xfrm>
          <a:custGeom>
            <a:avLst/>
            <a:gdLst/>
            <a:ahLst/>
            <a:cxnLst/>
            <a:rect l="l" t="t" r="r" b="b"/>
            <a:pathLst>
              <a:path w="17392" h="4224" extrusionOk="0">
                <a:moveTo>
                  <a:pt x="0" y="0"/>
                </a:moveTo>
                <a:lnTo>
                  <a:pt x="116" y="384"/>
                </a:lnTo>
                <a:lnTo>
                  <a:pt x="269" y="729"/>
                </a:lnTo>
                <a:lnTo>
                  <a:pt x="499" y="1075"/>
                </a:lnTo>
                <a:lnTo>
                  <a:pt x="768" y="1382"/>
                </a:lnTo>
                <a:lnTo>
                  <a:pt x="1037" y="1651"/>
                </a:lnTo>
                <a:lnTo>
                  <a:pt x="1382" y="1843"/>
                </a:lnTo>
                <a:lnTo>
                  <a:pt x="1728" y="2035"/>
                </a:lnTo>
                <a:lnTo>
                  <a:pt x="2112" y="2188"/>
                </a:lnTo>
                <a:lnTo>
                  <a:pt x="2573" y="2265"/>
                </a:lnTo>
                <a:lnTo>
                  <a:pt x="3033" y="2342"/>
                </a:lnTo>
                <a:lnTo>
                  <a:pt x="3955" y="2419"/>
                </a:lnTo>
                <a:lnTo>
                  <a:pt x="4876" y="2457"/>
                </a:lnTo>
                <a:lnTo>
                  <a:pt x="5798" y="2457"/>
                </a:lnTo>
                <a:lnTo>
                  <a:pt x="6719" y="2495"/>
                </a:lnTo>
                <a:lnTo>
                  <a:pt x="7602" y="2572"/>
                </a:lnTo>
                <a:lnTo>
                  <a:pt x="8063" y="2611"/>
                </a:lnTo>
                <a:lnTo>
                  <a:pt x="8523" y="2687"/>
                </a:lnTo>
                <a:lnTo>
                  <a:pt x="8946" y="2803"/>
                </a:lnTo>
                <a:lnTo>
                  <a:pt x="9368" y="2956"/>
                </a:lnTo>
                <a:lnTo>
                  <a:pt x="10021" y="3225"/>
                </a:lnTo>
                <a:lnTo>
                  <a:pt x="10635" y="3532"/>
                </a:lnTo>
                <a:lnTo>
                  <a:pt x="11249" y="3801"/>
                </a:lnTo>
                <a:lnTo>
                  <a:pt x="11863" y="4070"/>
                </a:lnTo>
                <a:lnTo>
                  <a:pt x="12247" y="4146"/>
                </a:lnTo>
                <a:lnTo>
                  <a:pt x="12631" y="4185"/>
                </a:lnTo>
                <a:lnTo>
                  <a:pt x="13015" y="4223"/>
                </a:lnTo>
                <a:lnTo>
                  <a:pt x="13399" y="4185"/>
                </a:lnTo>
                <a:lnTo>
                  <a:pt x="13783" y="4146"/>
                </a:lnTo>
                <a:lnTo>
                  <a:pt x="14167" y="4070"/>
                </a:lnTo>
                <a:lnTo>
                  <a:pt x="14551" y="3916"/>
                </a:lnTo>
                <a:lnTo>
                  <a:pt x="14896" y="3801"/>
                </a:lnTo>
                <a:lnTo>
                  <a:pt x="15242" y="3609"/>
                </a:lnTo>
                <a:lnTo>
                  <a:pt x="15587" y="3378"/>
                </a:lnTo>
                <a:lnTo>
                  <a:pt x="15895" y="3148"/>
                </a:lnTo>
                <a:lnTo>
                  <a:pt x="16202" y="2918"/>
                </a:lnTo>
                <a:lnTo>
                  <a:pt x="16432" y="2611"/>
                </a:lnTo>
                <a:lnTo>
                  <a:pt x="16701" y="2304"/>
                </a:lnTo>
                <a:lnTo>
                  <a:pt x="16893" y="1996"/>
                </a:lnTo>
                <a:lnTo>
                  <a:pt x="17046" y="1651"/>
                </a:lnTo>
                <a:lnTo>
                  <a:pt x="17200" y="1229"/>
                </a:lnTo>
                <a:lnTo>
                  <a:pt x="17315" y="845"/>
                </a:lnTo>
                <a:lnTo>
                  <a:pt x="17353" y="422"/>
                </a:lnTo>
                <a:lnTo>
                  <a:pt x="17392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1"/>
          <p:cNvSpPr/>
          <p:nvPr/>
        </p:nvSpPr>
        <p:spPr>
          <a:xfrm rot="5400000">
            <a:off x="-1094169" y="1455978"/>
            <a:ext cx="3325608" cy="77907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title" hasCustomPrompt="1"/>
          </p:nvPr>
        </p:nvSpPr>
        <p:spPr>
          <a:xfrm>
            <a:off x="1448313" y="1962150"/>
            <a:ext cx="13989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8" name="Google Shape;288;p31"/>
          <p:cNvSpPr txBox="1">
            <a:spLocks noGrp="1"/>
          </p:cNvSpPr>
          <p:nvPr>
            <p:ph type="subTitle" idx="1"/>
          </p:nvPr>
        </p:nvSpPr>
        <p:spPr>
          <a:xfrm>
            <a:off x="1061163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subTitle" idx="2"/>
          </p:nvPr>
        </p:nvSpPr>
        <p:spPr>
          <a:xfrm>
            <a:off x="1061163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3" hasCustomPrompt="1"/>
          </p:nvPr>
        </p:nvSpPr>
        <p:spPr>
          <a:xfrm>
            <a:off x="3873100" y="19621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1" name="Google Shape;291;p31"/>
          <p:cNvSpPr txBox="1">
            <a:spLocks noGrp="1"/>
          </p:cNvSpPr>
          <p:nvPr>
            <p:ph type="subTitle" idx="4"/>
          </p:nvPr>
        </p:nvSpPr>
        <p:spPr>
          <a:xfrm>
            <a:off x="3485400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subTitle" idx="5"/>
          </p:nvPr>
        </p:nvSpPr>
        <p:spPr>
          <a:xfrm>
            <a:off x="3485400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title" idx="6" hasCustomPrompt="1"/>
          </p:nvPr>
        </p:nvSpPr>
        <p:spPr>
          <a:xfrm>
            <a:off x="6295013" y="19621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4" name="Google Shape;294;p31"/>
          <p:cNvSpPr txBox="1">
            <a:spLocks noGrp="1"/>
          </p:cNvSpPr>
          <p:nvPr>
            <p:ph type="subTitle" idx="7"/>
          </p:nvPr>
        </p:nvSpPr>
        <p:spPr>
          <a:xfrm>
            <a:off x="5909638" y="3452625"/>
            <a:ext cx="21732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95" name="Google Shape;295;p31"/>
          <p:cNvSpPr txBox="1">
            <a:spLocks noGrp="1"/>
          </p:cNvSpPr>
          <p:nvPr>
            <p:ph type="subTitle" idx="8"/>
          </p:nvPr>
        </p:nvSpPr>
        <p:spPr>
          <a:xfrm>
            <a:off x="5909638" y="303953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6" name="Google Shape;296;p3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4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4"/>
          <p:cNvSpPr/>
          <p:nvPr/>
        </p:nvSpPr>
        <p:spPr>
          <a:xfrm rot="-5400000">
            <a:off x="92925" y="2892600"/>
            <a:ext cx="2154376" cy="1982008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4"/>
          <p:cNvSpPr/>
          <p:nvPr/>
        </p:nvSpPr>
        <p:spPr>
          <a:xfrm rot="5400000">
            <a:off x="7092350" y="929975"/>
            <a:ext cx="2619836" cy="1125277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4"/>
          <p:cNvSpPr/>
          <p:nvPr/>
        </p:nvSpPr>
        <p:spPr>
          <a:xfrm>
            <a:off x="179100" y="182700"/>
            <a:ext cx="2226636" cy="956371"/>
          </a:xfrm>
          <a:custGeom>
            <a:avLst/>
            <a:gdLst/>
            <a:ahLst/>
            <a:cxnLst/>
            <a:rect l="l" t="t" r="r" b="b"/>
            <a:pathLst>
              <a:path w="17431" h="7487" extrusionOk="0">
                <a:moveTo>
                  <a:pt x="1" y="0"/>
                </a:moveTo>
                <a:lnTo>
                  <a:pt x="1" y="5068"/>
                </a:lnTo>
                <a:lnTo>
                  <a:pt x="615" y="5605"/>
                </a:lnTo>
                <a:lnTo>
                  <a:pt x="1306" y="6104"/>
                </a:lnTo>
                <a:lnTo>
                  <a:pt x="1997" y="6527"/>
                </a:lnTo>
                <a:lnTo>
                  <a:pt x="2726" y="6911"/>
                </a:lnTo>
                <a:lnTo>
                  <a:pt x="3494" y="7179"/>
                </a:lnTo>
                <a:lnTo>
                  <a:pt x="3878" y="7294"/>
                </a:lnTo>
                <a:lnTo>
                  <a:pt x="4300" y="7371"/>
                </a:lnTo>
                <a:lnTo>
                  <a:pt x="4684" y="7448"/>
                </a:lnTo>
                <a:lnTo>
                  <a:pt x="5068" y="7448"/>
                </a:lnTo>
                <a:lnTo>
                  <a:pt x="5491" y="7486"/>
                </a:lnTo>
                <a:lnTo>
                  <a:pt x="5874" y="7448"/>
                </a:lnTo>
                <a:lnTo>
                  <a:pt x="6258" y="7410"/>
                </a:lnTo>
                <a:lnTo>
                  <a:pt x="6642" y="7294"/>
                </a:lnTo>
                <a:lnTo>
                  <a:pt x="7026" y="7179"/>
                </a:lnTo>
                <a:lnTo>
                  <a:pt x="7372" y="7026"/>
                </a:lnTo>
                <a:lnTo>
                  <a:pt x="7679" y="6872"/>
                </a:lnTo>
                <a:lnTo>
                  <a:pt x="7986" y="6680"/>
                </a:lnTo>
                <a:lnTo>
                  <a:pt x="8524" y="6296"/>
                </a:lnTo>
                <a:lnTo>
                  <a:pt x="9023" y="5836"/>
                </a:lnTo>
                <a:lnTo>
                  <a:pt x="9483" y="5336"/>
                </a:lnTo>
                <a:lnTo>
                  <a:pt x="10405" y="4300"/>
                </a:lnTo>
                <a:lnTo>
                  <a:pt x="10865" y="3801"/>
                </a:lnTo>
                <a:lnTo>
                  <a:pt x="11364" y="3302"/>
                </a:lnTo>
                <a:lnTo>
                  <a:pt x="11748" y="3033"/>
                </a:lnTo>
                <a:lnTo>
                  <a:pt x="12132" y="2726"/>
                </a:lnTo>
                <a:lnTo>
                  <a:pt x="12555" y="2495"/>
                </a:lnTo>
                <a:lnTo>
                  <a:pt x="12977" y="2265"/>
                </a:lnTo>
                <a:lnTo>
                  <a:pt x="13399" y="2073"/>
                </a:lnTo>
                <a:lnTo>
                  <a:pt x="13860" y="1920"/>
                </a:lnTo>
                <a:lnTo>
                  <a:pt x="14321" y="1766"/>
                </a:lnTo>
                <a:lnTo>
                  <a:pt x="14781" y="1651"/>
                </a:lnTo>
                <a:lnTo>
                  <a:pt x="15396" y="1536"/>
                </a:lnTo>
                <a:lnTo>
                  <a:pt x="16010" y="1420"/>
                </a:lnTo>
                <a:lnTo>
                  <a:pt x="16317" y="1305"/>
                </a:lnTo>
                <a:lnTo>
                  <a:pt x="16586" y="1190"/>
                </a:lnTo>
                <a:lnTo>
                  <a:pt x="16855" y="998"/>
                </a:lnTo>
                <a:lnTo>
                  <a:pt x="17046" y="806"/>
                </a:lnTo>
                <a:lnTo>
                  <a:pt x="17200" y="614"/>
                </a:lnTo>
                <a:lnTo>
                  <a:pt x="17277" y="422"/>
                </a:lnTo>
                <a:lnTo>
                  <a:pt x="17354" y="192"/>
                </a:lnTo>
                <a:lnTo>
                  <a:pt x="1743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4"/>
          <p:cNvSpPr/>
          <p:nvPr/>
        </p:nvSpPr>
        <p:spPr>
          <a:xfrm flipH="1">
            <a:off x="5977672" y="4260994"/>
            <a:ext cx="2987230" cy="699801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5"/>
          <p:cNvSpPr/>
          <p:nvPr/>
        </p:nvSpPr>
        <p:spPr>
          <a:xfrm>
            <a:off x="179100" y="182700"/>
            <a:ext cx="8785800" cy="477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5"/>
          <p:cNvSpPr/>
          <p:nvPr/>
        </p:nvSpPr>
        <p:spPr>
          <a:xfrm rot="5400000" flipH="1">
            <a:off x="-1338623" y="1975500"/>
            <a:ext cx="4227963" cy="119249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5"/>
          <p:cNvSpPr/>
          <p:nvPr/>
        </p:nvSpPr>
        <p:spPr>
          <a:xfrm rot="-5400000" flipH="1">
            <a:off x="6254677" y="1975500"/>
            <a:ext cx="4227963" cy="1192497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ela Gothic One"/>
              <a:buNone/>
              <a:defRPr sz="30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●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Char char="○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 Medium"/>
              <a:buChar char="■"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6" r:id="rId5"/>
    <p:sldLayoutId id="2147483657" r:id="rId6"/>
    <p:sldLayoutId id="2147483658" r:id="rId7"/>
    <p:sldLayoutId id="2147483660" r:id="rId8"/>
    <p:sldLayoutId id="2147483664" r:id="rId9"/>
    <p:sldLayoutId id="2147483665" r:id="rId10"/>
    <p:sldLayoutId id="2147483666" r:id="rId11"/>
    <p:sldLayoutId id="2147483667" r:id="rId12"/>
    <p:sldLayoutId id="2147483670" r:id="rId13"/>
    <p:sldLayoutId id="2147483672" r:id="rId14"/>
    <p:sldLayoutId id="2147483677" r:id="rId15"/>
    <p:sldLayoutId id="2147483680" r:id="rId16"/>
    <p:sldLayoutId id="2147483681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8133298.tilda.w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>
            <a:spLocks noGrp="1"/>
          </p:cNvSpPr>
          <p:nvPr>
            <p:ph type="ctrTitle"/>
          </p:nvPr>
        </p:nvSpPr>
        <p:spPr>
          <a:xfrm>
            <a:off x="712788" y="1503363"/>
            <a:ext cx="3871912" cy="106838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4000" dirty="0">
                <a:sym typeface="Arial"/>
              </a:rPr>
              <a:t>«</a:t>
            </a:r>
            <a:r>
              <a:rPr lang="ru-RU" sz="4000" dirty="0"/>
              <a:t>КОЩЕЙ </a:t>
            </a:r>
            <a:r>
              <a:rPr lang="ru-RU" sz="4000" dirty="0">
                <a:solidFill>
                  <a:schemeClr val="tx1"/>
                </a:solidFill>
              </a:rPr>
              <a:t>ПИШУЩИЙ</a:t>
            </a:r>
            <a:r>
              <a:rPr lang="ru-RU" sz="4000" dirty="0">
                <a:solidFill>
                  <a:schemeClr val="tx1"/>
                </a:solidFill>
                <a:sym typeface="Arial"/>
              </a:rPr>
              <a:t>»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42" name="Google Shape;342;p39"/>
          <p:cNvSpPr txBox="1">
            <a:spLocks noGrp="1"/>
          </p:cNvSpPr>
          <p:nvPr>
            <p:ph type="subTitle" idx="1"/>
          </p:nvPr>
        </p:nvSpPr>
        <p:spPr>
          <a:xfrm>
            <a:off x="824964" y="2469992"/>
            <a:ext cx="3871912" cy="398463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 smtClean="0"/>
              <a:t>Онлайн платформа для начинающих писателей;</a:t>
            </a:r>
          </a:p>
          <a:p>
            <a:pPr marL="0" indent="0"/>
            <a:r>
              <a:rPr lang="ru-RU" dirty="0" smtClean="0"/>
              <a:t>Место</a:t>
            </a:r>
            <a:r>
              <a:rPr lang="ru-RU" dirty="0" smtClean="0"/>
              <a:t>, </a:t>
            </a:r>
            <a:r>
              <a:rPr lang="ru-RU" dirty="0"/>
              <a:t>где раскрывается </a:t>
            </a:r>
            <a:r>
              <a:rPr lang="en-GB" dirty="0"/>
              <a:t/>
            </a:r>
            <a:br>
              <a:rPr lang="en-GB" dirty="0"/>
            </a:br>
            <a:r>
              <a:rPr lang="ru-RU" dirty="0"/>
              <a:t>и реализуется творческий потенциал</a:t>
            </a:r>
          </a:p>
        </p:txBody>
      </p:sp>
      <p:grpSp>
        <p:nvGrpSpPr>
          <p:cNvPr id="343" name="Google Shape;343;p39"/>
          <p:cNvGrpSpPr/>
          <p:nvPr/>
        </p:nvGrpSpPr>
        <p:grpSpPr>
          <a:xfrm rot="-1934362" flipH="1">
            <a:off x="1688954" y="372100"/>
            <a:ext cx="711776" cy="880898"/>
            <a:chOff x="9953876" y="246845"/>
            <a:chExt cx="896158" cy="1109091"/>
          </a:xfrm>
        </p:grpSpPr>
        <p:sp>
          <p:nvSpPr>
            <p:cNvPr id="344" name="Google Shape;344;p39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9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9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9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9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9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9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39"/>
          <p:cNvGrpSpPr/>
          <p:nvPr/>
        </p:nvGrpSpPr>
        <p:grpSpPr>
          <a:xfrm rot="-890530">
            <a:off x="3499002" y="4023136"/>
            <a:ext cx="1007040" cy="731705"/>
            <a:chOff x="4398070" y="2734050"/>
            <a:chExt cx="729114" cy="529757"/>
          </a:xfrm>
        </p:grpSpPr>
        <p:sp>
          <p:nvSpPr>
            <p:cNvPr id="357" name="Google Shape;357;p39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9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9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9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9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9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9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9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377;p39"/>
          <p:cNvGrpSpPr/>
          <p:nvPr/>
        </p:nvGrpSpPr>
        <p:grpSpPr>
          <a:xfrm rot="-3025289">
            <a:off x="361998" y="3881979"/>
            <a:ext cx="867626" cy="631806"/>
            <a:chOff x="3097732" y="3419175"/>
            <a:chExt cx="727745" cy="529944"/>
          </a:xfrm>
        </p:grpSpPr>
        <p:sp>
          <p:nvSpPr>
            <p:cNvPr id="378" name="Google Shape;378;p39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9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9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9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9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9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9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" name="Google Shape;398;p39"/>
          <p:cNvSpPr/>
          <p:nvPr/>
        </p:nvSpPr>
        <p:spPr>
          <a:xfrm rot="1531361">
            <a:off x="5154077" y="1108826"/>
            <a:ext cx="3190566" cy="2419209"/>
          </a:xfrm>
          <a:custGeom>
            <a:avLst/>
            <a:gdLst/>
            <a:ahLst/>
            <a:cxnLst/>
            <a:rect l="l" t="t" r="r" b="b"/>
            <a:pathLst>
              <a:path w="15242" h="11557" extrusionOk="0">
                <a:moveTo>
                  <a:pt x="3763" y="0"/>
                </a:moveTo>
                <a:lnTo>
                  <a:pt x="3340" y="39"/>
                </a:lnTo>
                <a:lnTo>
                  <a:pt x="2918" y="154"/>
                </a:lnTo>
                <a:lnTo>
                  <a:pt x="2534" y="308"/>
                </a:lnTo>
                <a:lnTo>
                  <a:pt x="2150" y="499"/>
                </a:lnTo>
                <a:lnTo>
                  <a:pt x="1805" y="730"/>
                </a:lnTo>
                <a:lnTo>
                  <a:pt x="1421" y="1114"/>
                </a:lnTo>
                <a:lnTo>
                  <a:pt x="1037" y="1574"/>
                </a:lnTo>
                <a:lnTo>
                  <a:pt x="730" y="2074"/>
                </a:lnTo>
                <a:lnTo>
                  <a:pt x="499" y="2611"/>
                </a:lnTo>
                <a:lnTo>
                  <a:pt x="308" y="3187"/>
                </a:lnTo>
                <a:lnTo>
                  <a:pt x="154" y="3801"/>
                </a:lnTo>
                <a:lnTo>
                  <a:pt x="39" y="4415"/>
                </a:lnTo>
                <a:lnTo>
                  <a:pt x="0" y="5068"/>
                </a:lnTo>
                <a:lnTo>
                  <a:pt x="39" y="5682"/>
                </a:lnTo>
                <a:lnTo>
                  <a:pt x="77" y="6335"/>
                </a:lnTo>
                <a:lnTo>
                  <a:pt x="192" y="6949"/>
                </a:lnTo>
                <a:lnTo>
                  <a:pt x="346" y="7564"/>
                </a:lnTo>
                <a:lnTo>
                  <a:pt x="538" y="8139"/>
                </a:lnTo>
                <a:lnTo>
                  <a:pt x="807" y="8677"/>
                </a:lnTo>
                <a:lnTo>
                  <a:pt x="1075" y="9176"/>
                </a:lnTo>
                <a:lnTo>
                  <a:pt x="1421" y="9637"/>
                </a:lnTo>
                <a:lnTo>
                  <a:pt x="1690" y="9944"/>
                </a:lnTo>
                <a:lnTo>
                  <a:pt x="1997" y="10213"/>
                </a:lnTo>
                <a:lnTo>
                  <a:pt x="2304" y="10443"/>
                </a:lnTo>
                <a:lnTo>
                  <a:pt x="2649" y="10635"/>
                </a:lnTo>
                <a:lnTo>
                  <a:pt x="2995" y="10827"/>
                </a:lnTo>
                <a:lnTo>
                  <a:pt x="3379" y="10980"/>
                </a:lnTo>
                <a:lnTo>
                  <a:pt x="3763" y="11096"/>
                </a:lnTo>
                <a:lnTo>
                  <a:pt x="4147" y="11211"/>
                </a:lnTo>
                <a:lnTo>
                  <a:pt x="4991" y="11364"/>
                </a:lnTo>
                <a:lnTo>
                  <a:pt x="5798" y="11480"/>
                </a:lnTo>
                <a:lnTo>
                  <a:pt x="6642" y="11518"/>
                </a:lnTo>
                <a:lnTo>
                  <a:pt x="7487" y="11556"/>
                </a:lnTo>
                <a:lnTo>
                  <a:pt x="8447" y="11556"/>
                </a:lnTo>
                <a:lnTo>
                  <a:pt x="9406" y="11518"/>
                </a:lnTo>
                <a:lnTo>
                  <a:pt x="10328" y="11403"/>
                </a:lnTo>
                <a:lnTo>
                  <a:pt x="10788" y="11326"/>
                </a:lnTo>
                <a:lnTo>
                  <a:pt x="11288" y="11211"/>
                </a:lnTo>
                <a:lnTo>
                  <a:pt x="11710" y="11096"/>
                </a:lnTo>
                <a:lnTo>
                  <a:pt x="12171" y="10904"/>
                </a:lnTo>
                <a:lnTo>
                  <a:pt x="12593" y="10712"/>
                </a:lnTo>
                <a:lnTo>
                  <a:pt x="13015" y="10481"/>
                </a:lnTo>
                <a:lnTo>
                  <a:pt x="13399" y="10213"/>
                </a:lnTo>
                <a:lnTo>
                  <a:pt x="13783" y="9905"/>
                </a:lnTo>
                <a:lnTo>
                  <a:pt x="14090" y="9560"/>
                </a:lnTo>
                <a:lnTo>
                  <a:pt x="14397" y="9214"/>
                </a:lnTo>
                <a:lnTo>
                  <a:pt x="14666" y="8754"/>
                </a:lnTo>
                <a:lnTo>
                  <a:pt x="14896" y="8255"/>
                </a:lnTo>
                <a:lnTo>
                  <a:pt x="15050" y="7756"/>
                </a:lnTo>
                <a:lnTo>
                  <a:pt x="15165" y="7218"/>
                </a:lnTo>
                <a:lnTo>
                  <a:pt x="15242" y="6681"/>
                </a:lnTo>
                <a:lnTo>
                  <a:pt x="15242" y="6143"/>
                </a:lnTo>
                <a:lnTo>
                  <a:pt x="15242" y="5606"/>
                </a:lnTo>
                <a:lnTo>
                  <a:pt x="15204" y="5068"/>
                </a:lnTo>
                <a:lnTo>
                  <a:pt x="15127" y="4454"/>
                </a:lnTo>
                <a:lnTo>
                  <a:pt x="15012" y="3878"/>
                </a:lnTo>
                <a:lnTo>
                  <a:pt x="14858" y="3302"/>
                </a:lnTo>
                <a:lnTo>
                  <a:pt x="14704" y="2995"/>
                </a:lnTo>
                <a:lnTo>
                  <a:pt x="14589" y="2726"/>
                </a:lnTo>
                <a:lnTo>
                  <a:pt x="14397" y="2496"/>
                </a:lnTo>
                <a:lnTo>
                  <a:pt x="14205" y="2265"/>
                </a:lnTo>
                <a:lnTo>
                  <a:pt x="13975" y="2035"/>
                </a:lnTo>
                <a:lnTo>
                  <a:pt x="13745" y="1843"/>
                </a:lnTo>
                <a:lnTo>
                  <a:pt x="13514" y="1690"/>
                </a:lnTo>
                <a:lnTo>
                  <a:pt x="13207" y="1574"/>
                </a:lnTo>
                <a:lnTo>
                  <a:pt x="12938" y="1498"/>
                </a:lnTo>
                <a:lnTo>
                  <a:pt x="12631" y="1421"/>
                </a:lnTo>
                <a:lnTo>
                  <a:pt x="12247" y="1459"/>
                </a:lnTo>
                <a:lnTo>
                  <a:pt x="11863" y="1536"/>
                </a:lnTo>
                <a:lnTo>
                  <a:pt x="11096" y="1728"/>
                </a:lnTo>
                <a:lnTo>
                  <a:pt x="10021" y="2035"/>
                </a:lnTo>
                <a:lnTo>
                  <a:pt x="8984" y="2265"/>
                </a:lnTo>
                <a:lnTo>
                  <a:pt x="8639" y="2304"/>
                </a:lnTo>
                <a:lnTo>
                  <a:pt x="8293" y="2342"/>
                </a:lnTo>
                <a:lnTo>
                  <a:pt x="7947" y="2342"/>
                </a:lnTo>
                <a:lnTo>
                  <a:pt x="7640" y="2304"/>
                </a:lnTo>
                <a:lnTo>
                  <a:pt x="7448" y="2227"/>
                </a:lnTo>
                <a:lnTo>
                  <a:pt x="7256" y="2150"/>
                </a:lnTo>
                <a:lnTo>
                  <a:pt x="6911" y="1920"/>
                </a:lnTo>
                <a:lnTo>
                  <a:pt x="6565" y="1651"/>
                </a:lnTo>
                <a:lnTo>
                  <a:pt x="6258" y="1344"/>
                </a:lnTo>
                <a:lnTo>
                  <a:pt x="5644" y="768"/>
                </a:lnTo>
                <a:lnTo>
                  <a:pt x="5337" y="461"/>
                </a:lnTo>
                <a:lnTo>
                  <a:pt x="4953" y="269"/>
                </a:lnTo>
                <a:lnTo>
                  <a:pt x="4569" y="77"/>
                </a:lnTo>
                <a:lnTo>
                  <a:pt x="4185" y="0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9"/>
          <p:cNvSpPr/>
          <p:nvPr/>
        </p:nvSpPr>
        <p:spPr>
          <a:xfrm rot="-3005279">
            <a:off x="5096832" y="3221846"/>
            <a:ext cx="338790" cy="782874"/>
          </a:xfrm>
          <a:custGeom>
            <a:avLst/>
            <a:gdLst/>
            <a:ahLst/>
            <a:cxnLst/>
            <a:rect l="l" t="t" r="r" b="b"/>
            <a:pathLst>
              <a:path w="4071" h="9407" extrusionOk="0">
                <a:moveTo>
                  <a:pt x="308" y="0"/>
                </a:moveTo>
                <a:lnTo>
                  <a:pt x="231" y="39"/>
                </a:lnTo>
                <a:lnTo>
                  <a:pt x="154" y="115"/>
                </a:lnTo>
                <a:lnTo>
                  <a:pt x="116" y="192"/>
                </a:lnTo>
                <a:lnTo>
                  <a:pt x="116" y="269"/>
                </a:lnTo>
                <a:lnTo>
                  <a:pt x="154" y="461"/>
                </a:lnTo>
                <a:lnTo>
                  <a:pt x="308" y="653"/>
                </a:lnTo>
                <a:lnTo>
                  <a:pt x="615" y="960"/>
                </a:lnTo>
                <a:lnTo>
                  <a:pt x="653" y="1037"/>
                </a:lnTo>
                <a:lnTo>
                  <a:pt x="615" y="1037"/>
                </a:lnTo>
                <a:lnTo>
                  <a:pt x="730" y="1267"/>
                </a:lnTo>
                <a:lnTo>
                  <a:pt x="937" y="1783"/>
                </a:lnTo>
                <a:lnTo>
                  <a:pt x="937" y="1783"/>
                </a:lnTo>
                <a:lnTo>
                  <a:pt x="615" y="1497"/>
                </a:lnTo>
                <a:lnTo>
                  <a:pt x="423" y="1382"/>
                </a:lnTo>
                <a:lnTo>
                  <a:pt x="231" y="1344"/>
                </a:lnTo>
                <a:lnTo>
                  <a:pt x="154" y="1344"/>
                </a:lnTo>
                <a:lnTo>
                  <a:pt x="77" y="1382"/>
                </a:lnTo>
                <a:lnTo>
                  <a:pt x="39" y="1459"/>
                </a:lnTo>
                <a:lnTo>
                  <a:pt x="1" y="1574"/>
                </a:lnTo>
                <a:lnTo>
                  <a:pt x="1" y="1651"/>
                </a:lnTo>
                <a:lnTo>
                  <a:pt x="1" y="1728"/>
                </a:lnTo>
                <a:lnTo>
                  <a:pt x="116" y="1805"/>
                </a:lnTo>
                <a:lnTo>
                  <a:pt x="308" y="1881"/>
                </a:lnTo>
                <a:lnTo>
                  <a:pt x="500" y="1920"/>
                </a:lnTo>
                <a:lnTo>
                  <a:pt x="922" y="1958"/>
                </a:lnTo>
                <a:lnTo>
                  <a:pt x="1037" y="1958"/>
                </a:lnTo>
                <a:lnTo>
                  <a:pt x="1344" y="2649"/>
                </a:lnTo>
                <a:lnTo>
                  <a:pt x="1515" y="3127"/>
                </a:lnTo>
                <a:lnTo>
                  <a:pt x="1344" y="2956"/>
                </a:lnTo>
                <a:lnTo>
                  <a:pt x="1152" y="2803"/>
                </a:lnTo>
                <a:lnTo>
                  <a:pt x="922" y="2649"/>
                </a:lnTo>
                <a:lnTo>
                  <a:pt x="730" y="2572"/>
                </a:lnTo>
                <a:lnTo>
                  <a:pt x="615" y="2572"/>
                </a:lnTo>
                <a:lnTo>
                  <a:pt x="538" y="2611"/>
                </a:lnTo>
                <a:lnTo>
                  <a:pt x="461" y="2688"/>
                </a:lnTo>
                <a:lnTo>
                  <a:pt x="423" y="2803"/>
                </a:lnTo>
                <a:lnTo>
                  <a:pt x="385" y="2880"/>
                </a:lnTo>
                <a:lnTo>
                  <a:pt x="423" y="2956"/>
                </a:lnTo>
                <a:lnTo>
                  <a:pt x="461" y="3033"/>
                </a:lnTo>
                <a:lnTo>
                  <a:pt x="538" y="3071"/>
                </a:lnTo>
                <a:lnTo>
                  <a:pt x="730" y="3187"/>
                </a:lnTo>
                <a:lnTo>
                  <a:pt x="999" y="3263"/>
                </a:lnTo>
                <a:lnTo>
                  <a:pt x="1460" y="3340"/>
                </a:lnTo>
                <a:lnTo>
                  <a:pt x="1613" y="3340"/>
                </a:lnTo>
                <a:lnTo>
                  <a:pt x="1767" y="3686"/>
                </a:lnTo>
                <a:lnTo>
                  <a:pt x="2130" y="4740"/>
                </a:lnTo>
                <a:lnTo>
                  <a:pt x="1959" y="4569"/>
                </a:lnTo>
                <a:lnTo>
                  <a:pt x="1728" y="4338"/>
                </a:lnTo>
                <a:lnTo>
                  <a:pt x="1460" y="4185"/>
                </a:lnTo>
                <a:lnTo>
                  <a:pt x="1344" y="4108"/>
                </a:lnTo>
                <a:lnTo>
                  <a:pt x="1229" y="4070"/>
                </a:lnTo>
                <a:lnTo>
                  <a:pt x="1114" y="4108"/>
                </a:lnTo>
                <a:lnTo>
                  <a:pt x="1037" y="4146"/>
                </a:lnTo>
                <a:lnTo>
                  <a:pt x="922" y="4223"/>
                </a:lnTo>
                <a:lnTo>
                  <a:pt x="845" y="4377"/>
                </a:lnTo>
                <a:lnTo>
                  <a:pt x="845" y="4454"/>
                </a:lnTo>
                <a:lnTo>
                  <a:pt x="884" y="4569"/>
                </a:lnTo>
                <a:lnTo>
                  <a:pt x="922" y="4607"/>
                </a:lnTo>
                <a:lnTo>
                  <a:pt x="999" y="4684"/>
                </a:lnTo>
                <a:lnTo>
                  <a:pt x="1229" y="4799"/>
                </a:lnTo>
                <a:lnTo>
                  <a:pt x="1536" y="4876"/>
                </a:lnTo>
                <a:lnTo>
                  <a:pt x="2074" y="4991"/>
                </a:lnTo>
                <a:lnTo>
                  <a:pt x="2227" y="4991"/>
                </a:lnTo>
                <a:lnTo>
                  <a:pt x="2650" y="6028"/>
                </a:lnTo>
                <a:lnTo>
                  <a:pt x="2765" y="6488"/>
                </a:lnTo>
                <a:lnTo>
                  <a:pt x="2727" y="6412"/>
                </a:lnTo>
                <a:lnTo>
                  <a:pt x="2496" y="6143"/>
                </a:lnTo>
                <a:lnTo>
                  <a:pt x="2227" y="5912"/>
                </a:lnTo>
                <a:lnTo>
                  <a:pt x="1959" y="5682"/>
                </a:lnTo>
                <a:lnTo>
                  <a:pt x="1805" y="5644"/>
                </a:lnTo>
                <a:lnTo>
                  <a:pt x="1652" y="5605"/>
                </a:lnTo>
                <a:lnTo>
                  <a:pt x="1536" y="5605"/>
                </a:lnTo>
                <a:lnTo>
                  <a:pt x="1421" y="5644"/>
                </a:lnTo>
                <a:lnTo>
                  <a:pt x="1306" y="5759"/>
                </a:lnTo>
                <a:lnTo>
                  <a:pt x="1229" y="5951"/>
                </a:lnTo>
                <a:lnTo>
                  <a:pt x="1229" y="6028"/>
                </a:lnTo>
                <a:lnTo>
                  <a:pt x="1229" y="6143"/>
                </a:lnTo>
                <a:lnTo>
                  <a:pt x="1306" y="6220"/>
                </a:lnTo>
                <a:lnTo>
                  <a:pt x="1421" y="6296"/>
                </a:lnTo>
                <a:lnTo>
                  <a:pt x="1690" y="6450"/>
                </a:lnTo>
                <a:lnTo>
                  <a:pt x="1997" y="6527"/>
                </a:lnTo>
                <a:lnTo>
                  <a:pt x="2650" y="6642"/>
                </a:lnTo>
                <a:lnTo>
                  <a:pt x="2842" y="6642"/>
                </a:lnTo>
                <a:lnTo>
                  <a:pt x="3034" y="7256"/>
                </a:lnTo>
                <a:lnTo>
                  <a:pt x="3341" y="8370"/>
                </a:lnTo>
                <a:lnTo>
                  <a:pt x="3418" y="8907"/>
                </a:lnTo>
                <a:lnTo>
                  <a:pt x="3494" y="9406"/>
                </a:lnTo>
                <a:lnTo>
                  <a:pt x="3686" y="9368"/>
                </a:lnTo>
                <a:lnTo>
                  <a:pt x="3571" y="8792"/>
                </a:lnTo>
                <a:lnTo>
                  <a:pt x="3456" y="8178"/>
                </a:lnTo>
                <a:lnTo>
                  <a:pt x="3264" y="7525"/>
                </a:lnTo>
                <a:lnTo>
                  <a:pt x="3072" y="6834"/>
                </a:lnTo>
                <a:lnTo>
                  <a:pt x="2995" y="6642"/>
                </a:lnTo>
                <a:lnTo>
                  <a:pt x="3187" y="6488"/>
                </a:lnTo>
                <a:lnTo>
                  <a:pt x="3648" y="6028"/>
                </a:lnTo>
                <a:lnTo>
                  <a:pt x="3878" y="5759"/>
                </a:lnTo>
                <a:lnTo>
                  <a:pt x="4032" y="5490"/>
                </a:lnTo>
                <a:lnTo>
                  <a:pt x="4070" y="5375"/>
                </a:lnTo>
                <a:lnTo>
                  <a:pt x="4070" y="5260"/>
                </a:lnTo>
                <a:lnTo>
                  <a:pt x="4070" y="5183"/>
                </a:lnTo>
                <a:lnTo>
                  <a:pt x="3993" y="5106"/>
                </a:lnTo>
                <a:lnTo>
                  <a:pt x="3801" y="4991"/>
                </a:lnTo>
                <a:lnTo>
                  <a:pt x="3533" y="4991"/>
                </a:lnTo>
                <a:lnTo>
                  <a:pt x="3418" y="5068"/>
                </a:lnTo>
                <a:lnTo>
                  <a:pt x="3341" y="5183"/>
                </a:lnTo>
                <a:lnTo>
                  <a:pt x="3264" y="5298"/>
                </a:lnTo>
                <a:lnTo>
                  <a:pt x="3110" y="5644"/>
                </a:lnTo>
                <a:lnTo>
                  <a:pt x="3034" y="5989"/>
                </a:lnTo>
                <a:lnTo>
                  <a:pt x="2995" y="6335"/>
                </a:lnTo>
                <a:lnTo>
                  <a:pt x="2957" y="6565"/>
                </a:lnTo>
                <a:lnTo>
                  <a:pt x="2611" y="5452"/>
                </a:lnTo>
                <a:lnTo>
                  <a:pt x="2381" y="4953"/>
                </a:lnTo>
                <a:lnTo>
                  <a:pt x="2535" y="4837"/>
                </a:lnTo>
                <a:lnTo>
                  <a:pt x="2957" y="4454"/>
                </a:lnTo>
                <a:lnTo>
                  <a:pt x="3149" y="4223"/>
                </a:lnTo>
                <a:lnTo>
                  <a:pt x="3264" y="3993"/>
                </a:lnTo>
                <a:lnTo>
                  <a:pt x="3302" y="3916"/>
                </a:lnTo>
                <a:lnTo>
                  <a:pt x="3302" y="3801"/>
                </a:lnTo>
                <a:lnTo>
                  <a:pt x="3264" y="3724"/>
                </a:lnTo>
                <a:lnTo>
                  <a:pt x="3226" y="3647"/>
                </a:lnTo>
                <a:lnTo>
                  <a:pt x="3072" y="3571"/>
                </a:lnTo>
                <a:lnTo>
                  <a:pt x="2957" y="3532"/>
                </a:lnTo>
                <a:lnTo>
                  <a:pt x="2842" y="3571"/>
                </a:lnTo>
                <a:lnTo>
                  <a:pt x="2765" y="3609"/>
                </a:lnTo>
                <a:lnTo>
                  <a:pt x="2650" y="3724"/>
                </a:lnTo>
                <a:lnTo>
                  <a:pt x="2611" y="3839"/>
                </a:lnTo>
                <a:lnTo>
                  <a:pt x="2496" y="4108"/>
                </a:lnTo>
                <a:lnTo>
                  <a:pt x="2419" y="4415"/>
                </a:lnTo>
                <a:lnTo>
                  <a:pt x="2381" y="4722"/>
                </a:lnTo>
                <a:lnTo>
                  <a:pt x="2343" y="4837"/>
                </a:lnTo>
                <a:lnTo>
                  <a:pt x="2112" y="4108"/>
                </a:lnTo>
                <a:lnTo>
                  <a:pt x="1767" y="3263"/>
                </a:lnTo>
                <a:lnTo>
                  <a:pt x="1844" y="3187"/>
                </a:lnTo>
                <a:lnTo>
                  <a:pt x="2189" y="2880"/>
                </a:lnTo>
                <a:lnTo>
                  <a:pt x="2343" y="2688"/>
                </a:lnTo>
                <a:lnTo>
                  <a:pt x="2458" y="2496"/>
                </a:lnTo>
                <a:lnTo>
                  <a:pt x="2496" y="2419"/>
                </a:lnTo>
                <a:lnTo>
                  <a:pt x="2496" y="2342"/>
                </a:lnTo>
                <a:lnTo>
                  <a:pt x="2496" y="2265"/>
                </a:lnTo>
                <a:lnTo>
                  <a:pt x="2419" y="2188"/>
                </a:lnTo>
                <a:lnTo>
                  <a:pt x="2304" y="2112"/>
                </a:lnTo>
                <a:lnTo>
                  <a:pt x="2112" y="2112"/>
                </a:lnTo>
                <a:lnTo>
                  <a:pt x="2035" y="2150"/>
                </a:lnTo>
                <a:lnTo>
                  <a:pt x="1882" y="2342"/>
                </a:lnTo>
                <a:lnTo>
                  <a:pt x="1805" y="2572"/>
                </a:lnTo>
                <a:lnTo>
                  <a:pt x="1728" y="2841"/>
                </a:lnTo>
                <a:lnTo>
                  <a:pt x="1690" y="3110"/>
                </a:lnTo>
                <a:lnTo>
                  <a:pt x="1613" y="2880"/>
                </a:lnTo>
                <a:lnTo>
                  <a:pt x="1191" y="1920"/>
                </a:lnTo>
                <a:lnTo>
                  <a:pt x="1268" y="1843"/>
                </a:lnTo>
                <a:lnTo>
                  <a:pt x="1536" y="1536"/>
                </a:lnTo>
                <a:lnTo>
                  <a:pt x="1652" y="1344"/>
                </a:lnTo>
                <a:lnTo>
                  <a:pt x="1767" y="1152"/>
                </a:lnTo>
                <a:lnTo>
                  <a:pt x="1767" y="1037"/>
                </a:lnTo>
                <a:lnTo>
                  <a:pt x="1728" y="960"/>
                </a:lnTo>
                <a:lnTo>
                  <a:pt x="1690" y="922"/>
                </a:lnTo>
                <a:lnTo>
                  <a:pt x="1575" y="883"/>
                </a:lnTo>
                <a:lnTo>
                  <a:pt x="1498" y="845"/>
                </a:lnTo>
                <a:lnTo>
                  <a:pt x="1421" y="883"/>
                </a:lnTo>
                <a:lnTo>
                  <a:pt x="1344" y="922"/>
                </a:lnTo>
                <a:lnTo>
                  <a:pt x="1229" y="1075"/>
                </a:lnTo>
                <a:lnTo>
                  <a:pt x="1191" y="1305"/>
                </a:lnTo>
                <a:lnTo>
                  <a:pt x="1114" y="1728"/>
                </a:lnTo>
                <a:lnTo>
                  <a:pt x="769" y="960"/>
                </a:lnTo>
                <a:lnTo>
                  <a:pt x="769" y="922"/>
                </a:lnTo>
                <a:lnTo>
                  <a:pt x="692" y="499"/>
                </a:lnTo>
                <a:lnTo>
                  <a:pt x="653" y="307"/>
                </a:lnTo>
                <a:lnTo>
                  <a:pt x="577" y="115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9"/>
          <p:cNvSpPr/>
          <p:nvPr/>
        </p:nvSpPr>
        <p:spPr>
          <a:xfrm>
            <a:off x="4794809" y="3429052"/>
            <a:ext cx="1998722" cy="626194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9"/>
          <p:cNvSpPr/>
          <p:nvPr/>
        </p:nvSpPr>
        <p:spPr>
          <a:xfrm flipH="1">
            <a:off x="7707606" y="3792128"/>
            <a:ext cx="1002516" cy="314085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9"/>
          <p:cNvSpPr/>
          <p:nvPr/>
        </p:nvSpPr>
        <p:spPr>
          <a:xfrm rot="6790987">
            <a:off x="7725168" y="3218283"/>
            <a:ext cx="598248" cy="678565"/>
          </a:xfrm>
          <a:custGeom>
            <a:avLst/>
            <a:gdLst/>
            <a:ahLst/>
            <a:cxnLst/>
            <a:rect l="l" t="t" r="r" b="b"/>
            <a:pathLst>
              <a:path w="11441" h="12977" extrusionOk="0">
                <a:moveTo>
                  <a:pt x="192" y="0"/>
                </a:moveTo>
                <a:lnTo>
                  <a:pt x="115" y="77"/>
                </a:lnTo>
                <a:lnTo>
                  <a:pt x="39" y="115"/>
                </a:lnTo>
                <a:lnTo>
                  <a:pt x="0" y="192"/>
                </a:lnTo>
                <a:lnTo>
                  <a:pt x="0" y="269"/>
                </a:lnTo>
                <a:lnTo>
                  <a:pt x="0" y="384"/>
                </a:lnTo>
                <a:lnTo>
                  <a:pt x="39" y="461"/>
                </a:lnTo>
                <a:lnTo>
                  <a:pt x="230" y="691"/>
                </a:lnTo>
                <a:lnTo>
                  <a:pt x="422" y="883"/>
                </a:lnTo>
                <a:lnTo>
                  <a:pt x="806" y="1190"/>
                </a:lnTo>
                <a:lnTo>
                  <a:pt x="1190" y="1421"/>
                </a:lnTo>
                <a:lnTo>
                  <a:pt x="1536" y="1574"/>
                </a:lnTo>
                <a:lnTo>
                  <a:pt x="1843" y="1651"/>
                </a:lnTo>
                <a:lnTo>
                  <a:pt x="2073" y="1690"/>
                </a:lnTo>
                <a:lnTo>
                  <a:pt x="2150" y="1690"/>
                </a:lnTo>
                <a:lnTo>
                  <a:pt x="3609" y="2880"/>
                </a:lnTo>
                <a:lnTo>
                  <a:pt x="4031" y="3225"/>
                </a:lnTo>
                <a:lnTo>
                  <a:pt x="3954" y="3187"/>
                </a:lnTo>
                <a:lnTo>
                  <a:pt x="3724" y="3110"/>
                </a:lnTo>
                <a:lnTo>
                  <a:pt x="3417" y="2995"/>
                </a:lnTo>
                <a:lnTo>
                  <a:pt x="3071" y="2956"/>
                </a:lnTo>
                <a:lnTo>
                  <a:pt x="2611" y="2956"/>
                </a:lnTo>
                <a:lnTo>
                  <a:pt x="2150" y="3033"/>
                </a:lnTo>
                <a:lnTo>
                  <a:pt x="1881" y="3110"/>
                </a:lnTo>
                <a:lnTo>
                  <a:pt x="1613" y="3225"/>
                </a:lnTo>
                <a:lnTo>
                  <a:pt x="1536" y="3264"/>
                </a:lnTo>
                <a:lnTo>
                  <a:pt x="1459" y="3340"/>
                </a:lnTo>
                <a:lnTo>
                  <a:pt x="1421" y="3417"/>
                </a:lnTo>
                <a:lnTo>
                  <a:pt x="1421" y="3494"/>
                </a:lnTo>
                <a:lnTo>
                  <a:pt x="1459" y="3609"/>
                </a:lnTo>
                <a:lnTo>
                  <a:pt x="1497" y="3686"/>
                </a:lnTo>
                <a:lnTo>
                  <a:pt x="1574" y="3724"/>
                </a:lnTo>
                <a:lnTo>
                  <a:pt x="1651" y="3763"/>
                </a:lnTo>
                <a:lnTo>
                  <a:pt x="1920" y="3839"/>
                </a:lnTo>
                <a:lnTo>
                  <a:pt x="2227" y="3878"/>
                </a:lnTo>
                <a:lnTo>
                  <a:pt x="2688" y="3878"/>
                </a:lnTo>
                <a:lnTo>
                  <a:pt x="3110" y="3801"/>
                </a:lnTo>
                <a:lnTo>
                  <a:pt x="3494" y="3686"/>
                </a:lnTo>
                <a:lnTo>
                  <a:pt x="3763" y="3532"/>
                </a:lnTo>
                <a:lnTo>
                  <a:pt x="3993" y="3417"/>
                </a:lnTo>
                <a:lnTo>
                  <a:pt x="4108" y="3302"/>
                </a:lnTo>
                <a:lnTo>
                  <a:pt x="4991" y="4031"/>
                </a:lnTo>
                <a:lnTo>
                  <a:pt x="6181" y="5106"/>
                </a:lnTo>
                <a:lnTo>
                  <a:pt x="6220" y="5183"/>
                </a:lnTo>
                <a:lnTo>
                  <a:pt x="6028" y="5068"/>
                </a:lnTo>
                <a:lnTo>
                  <a:pt x="5720" y="4953"/>
                </a:lnTo>
                <a:lnTo>
                  <a:pt x="5375" y="4876"/>
                </a:lnTo>
                <a:lnTo>
                  <a:pt x="4953" y="4838"/>
                </a:lnTo>
                <a:lnTo>
                  <a:pt x="4454" y="4876"/>
                </a:lnTo>
                <a:lnTo>
                  <a:pt x="4185" y="4914"/>
                </a:lnTo>
                <a:lnTo>
                  <a:pt x="3878" y="4991"/>
                </a:lnTo>
                <a:lnTo>
                  <a:pt x="3801" y="5030"/>
                </a:lnTo>
                <a:lnTo>
                  <a:pt x="3763" y="5106"/>
                </a:lnTo>
                <a:lnTo>
                  <a:pt x="3724" y="5183"/>
                </a:lnTo>
                <a:lnTo>
                  <a:pt x="3686" y="5260"/>
                </a:lnTo>
                <a:lnTo>
                  <a:pt x="3686" y="5337"/>
                </a:lnTo>
                <a:lnTo>
                  <a:pt x="3724" y="5413"/>
                </a:lnTo>
                <a:lnTo>
                  <a:pt x="3801" y="5490"/>
                </a:lnTo>
                <a:lnTo>
                  <a:pt x="3878" y="5529"/>
                </a:lnTo>
                <a:lnTo>
                  <a:pt x="4146" y="5644"/>
                </a:lnTo>
                <a:lnTo>
                  <a:pt x="4415" y="5682"/>
                </a:lnTo>
                <a:lnTo>
                  <a:pt x="4914" y="5759"/>
                </a:lnTo>
                <a:lnTo>
                  <a:pt x="5337" y="5721"/>
                </a:lnTo>
                <a:lnTo>
                  <a:pt x="5720" y="5644"/>
                </a:lnTo>
                <a:lnTo>
                  <a:pt x="6028" y="5529"/>
                </a:lnTo>
                <a:lnTo>
                  <a:pt x="6220" y="5413"/>
                </a:lnTo>
                <a:lnTo>
                  <a:pt x="6373" y="5298"/>
                </a:lnTo>
                <a:lnTo>
                  <a:pt x="7179" y="6143"/>
                </a:lnTo>
                <a:lnTo>
                  <a:pt x="7909" y="6949"/>
                </a:lnTo>
                <a:lnTo>
                  <a:pt x="7640" y="6796"/>
                </a:lnTo>
                <a:lnTo>
                  <a:pt x="7256" y="6680"/>
                </a:lnTo>
                <a:lnTo>
                  <a:pt x="6834" y="6604"/>
                </a:lnTo>
                <a:lnTo>
                  <a:pt x="6335" y="6604"/>
                </a:lnTo>
                <a:lnTo>
                  <a:pt x="6066" y="6642"/>
                </a:lnTo>
                <a:lnTo>
                  <a:pt x="5797" y="6680"/>
                </a:lnTo>
                <a:lnTo>
                  <a:pt x="5682" y="6719"/>
                </a:lnTo>
                <a:lnTo>
                  <a:pt x="5644" y="6796"/>
                </a:lnTo>
                <a:lnTo>
                  <a:pt x="5605" y="6872"/>
                </a:lnTo>
                <a:lnTo>
                  <a:pt x="5567" y="6949"/>
                </a:lnTo>
                <a:lnTo>
                  <a:pt x="5567" y="7026"/>
                </a:lnTo>
                <a:lnTo>
                  <a:pt x="5605" y="7103"/>
                </a:lnTo>
                <a:lnTo>
                  <a:pt x="5644" y="7180"/>
                </a:lnTo>
                <a:lnTo>
                  <a:pt x="5720" y="7218"/>
                </a:lnTo>
                <a:lnTo>
                  <a:pt x="6028" y="7333"/>
                </a:lnTo>
                <a:lnTo>
                  <a:pt x="6258" y="7410"/>
                </a:lnTo>
                <a:lnTo>
                  <a:pt x="6757" y="7487"/>
                </a:lnTo>
                <a:lnTo>
                  <a:pt x="7179" y="7525"/>
                </a:lnTo>
                <a:lnTo>
                  <a:pt x="7563" y="7448"/>
                </a:lnTo>
                <a:lnTo>
                  <a:pt x="7870" y="7371"/>
                </a:lnTo>
                <a:lnTo>
                  <a:pt x="8101" y="7295"/>
                </a:lnTo>
                <a:lnTo>
                  <a:pt x="8178" y="7256"/>
                </a:lnTo>
                <a:lnTo>
                  <a:pt x="8830" y="7947"/>
                </a:lnTo>
                <a:lnTo>
                  <a:pt x="9444" y="8754"/>
                </a:lnTo>
                <a:lnTo>
                  <a:pt x="9944" y="9483"/>
                </a:lnTo>
                <a:lnTo>
                  <a:pt x="10366" y="10136"/>
                </a:lnTo>
                <a:lnTo>
                  <a:pt x="10673" y="10750"/>
                </a:lnTo>
                <a:lnTo>
                  <a:pt x="10903" y="11249"/>
                </a:lnTo>
                <a:lnTo>
                  <a:pt x="11057" y="11710"/>
                </a:lnTo>
                <a:lnTo>
                  <a:pt x="11172" y="12094"/>
                </a:lnTo>
                <a:lnTo>
                  <a:pt x="11249" y="12401"/>
                </a:lnTo>
                <a:lnTo>
                  <a:pt x="11287" y="12785"/>
                </a:lnTo>
                <a:lnTo>
                  <a:pt x="11287" y="12900"/>
                </a:lnTo>
                <a:lnTo>
                  <a:pt x="11287" y="12938"/>
                </a:lnTo>
                <a:lnTo>
                  <a:pt x="11441" y="12977"/>
                </a:lnTo>
                <a:lnTo>
                  <a:pt x="11441" y="12785"/>
                </a:lnTo>
                <a:lnTo>
                  <a:pt x="11402" y="12362"/>
                </a:lnTo>
                <a:lnTo>
                  <a:pt x="11364" y="12055"/>
                </a:lnTo>
                <a:lnTo>
                  <a:pt x="11249" y="11633"/>
                </a:lnTo>
                <a:lnTo>
                  <a:pt x="11057" y="11172"/>
                </a:lnTo>
                <a:lnTo>
                  <a:pt x="10827" y="10673"/>
                </a:lnTo>
                <a:lnTo>
                  <a:pt x="10519" y="10059"/>
                </a:lnTo>
                <a:lnTo>
                  <a:pt x="10097" y="9406"/>
                </a:lnTo>
                <a:lnTo>
                  <a:pt x="9598" y="8677"/>
                </a:lnTo>
                <a:lnTo>
                  <a:pt x="8945" y="7871"/>
                </a:lnTo>
                <a:lnTo>
                  <a:pt x="8331" y="7141"/>
                </a:lnTo>
                <a:lnTo>
                  <a:pt x="8408" y="7026"/>
                </a:lnTo>
                <a:lnTo>
                  <a:pt x="8523" y="6796"/>
                </a:lnTo>
                <a:lnTo>
                  <a:pt x="8638" y="6488"/>
                </a:lnTo>
                <a:lnTo>
                  <a:pt x="8753" y="6143"/>
                </a:lnTo>
                <a:lnTo>
                  <a:pt x="8792" y="5721"/>
                </a:lnTo>
                <a:lnTo>
                  <a:pt x="8753" y="5222"/>
                </a:lnTo>
                <a:lnTo>
                  <a:pt x="8715" y="4953"/>
                </a:lnTo>
                <a:lnTo>
                  <a:pt x="8638" y="4684"/>
                </a:lnTo>
                <a:lnTo>
                  <a:pt x="8600" y="4569"/>
                </a:lnTo>
                <a:lnTo>
                  <a:pt x="8523" y="4530"/>
                </a:lnTo>
                <a:lnTo>
                  <a:pt x="8446" y="4492"/>
                </a:lnTo>
                <a:lnTo>
                  <a:pt x="8370" y="4454"/>
                </a:lnTo>
                <a:lnTo>
                  <a:pt x="8293" y="4454"/>
                </a:lnTo>
                <a:lnTo>
                  <a:pt x="8216" y="4492"/>
                </a:lnTo>
                <a:lnTo>
                  <a:pt x="8139" y="4569"/>
                </a:lnTo>
                <a:lnTo>
                  <a:pt x="8101" y="4646"/>
                </a:lnTo>
                <a:lnTo>
                  <a:pt x="7986" y="4914"/>
                </a:lnTo>
                <a:lnTo>
                  <a:pt x="7947" y="5183"/>
                </a:lnTo>
                <a:lnTo>
                  <a:pt x="7870" y="5682"/>
                </a:lnTo>
                <a:lnTo>
                  <a:pt x="7909" y="6105"/>
                </a:lnTo>
                <a:lnTo>
                  <a:pt x="7986" y="6488"/>
                </a:lnTo>
                <a:lnTo>
                  <a:pt x="8062" y="6796"/>
                </a:lnTo>
                <a:lnTo>
                  <a:pt x="8101" y="6872"/>
                </a:lnTo>
                <a:lnTo>
                  <a:pt x="7333" y="6028"/>
                </a:lnTo>
                <a:lnTo>
                  <a:pt x="6488" y="5183"/>
                </a:lnTo>
                <a:lnTo>
                  <a:pt x="6527" y="5145"/>
                </a:lnTo>
                <a:lnTo>
                  <a:pt x="6642" y="4914"/>
                </a:lnTo>
                <a:lnTo>
                  <a:pt x="6719" y="4607"/>
                </a:lnTo>
                <a:lnTo>
                  <a:pt x="6795" y="4223"/>
                </a:lnTo>
                <a:lnTo>
                  <a:pt x="6795" y="3801"/>
                </a:lnTo>
                <a:lnTo>
                  <a:pt x="6757" y="3302"/>
                </a:lnTo>
                <a:lnTo>
                  <a:pt x="6680" y="3033"/>
                </a:lnTo>
                <a:lnTo>
                  <a:pt x="6604" y="2764"/>
                </a:lnTo>
                <a:lnTo>
                  <a:pt x="6527" y="2688"/>
                </a:lnTo>
                <a:lnTo>
                  <a:pt x="6450" y="2611"/>
                </a:lnTo>
                <a:lnTo>
                  <a:pt x="6373" y="2611"/>
                </a:lnTo>
                <a:lnTo>
                  <a:pt x="6296" y="2573"/>
                </a:lnTo>
                <a:lnTo>
                  <a:pt x="6220" y="2611"/>
                </a:lnTo>
                <a:lnTo>
                  <a:pt x="6143" y="2649"/>
                </a:lnTo>
                <a:lnTo>
                  <a:pt x="6066" y="2726"/>
                </a:lnTo>
                <a:lnTo>
                  <a:pt x="6028" y="2803"/>
                </a:lnTo>
                <a:lnTo>
                  <a:pt x="5951" y="3072"/>
                </a:lnTo>
                <a:lnTo>
                  <a:pt x="5912" y="3340"/>
                </a:lnTo>
                <a:lnTo>
                  <a:pt x="5912" y="3839"/>
                </a:lnTo>
                <a:lnTo>
                  <a:pt x="5951" y="4262"/>
                </a:lnTo>
                <a:lnTo>
                  <a:pt x="6066" y="4646"/>
                </a:lnTo>
                <a:lnTo>
                  <a:pt x="6143" y="4876"/>
                </a:lnTo>
                <a:lnTo>
                  <a:pt x="6143" y="4876"/>
                </a:lnTo>
                <a:lnTo>
                  <a:pt x="5106" y="3916"/>
                </a:lnTo>
                <a:lnTo>
                  <a:pt x="4185" y="3148"/>
                </a:lnTo>
                <a:lnTo>
                  <a:pt x="4262" y="3072"/>
                </a:lnTo>
                <a:lnTo>
                  <a:pt x="4300" y="2841"/>
                </a:lnTo>
                <a:lnTo>
                  <a:pt x="4377" y="2534"/>
                </a:lnTo>
                <a:lnTo>
                  <a:pt x="4415" y="2189"/>
                </a:lnTo>
                <a:lnTo>
                  <a:pt x="4377" y="1728"/>
                </a:lnTo>
                <a:lnTo>
                  <a:pt x="4262" y="1267"/>
                </a:lnTo>
                <a:lnTo>
                  <a:pt x="4185" y="998"/>
                </a:lnTo>
                <a:lnTo>
                  <a:pt x="4070" y="730"/>
                </a:lnTo>
                <a:lnTo>
                  <a:pt x="3993" y="653"/>
                </a:lnTo>
                <a:lnTo>
                  <a:pt x="3916" y="615"/>
                </a:lnTo>
                <a:lnTo>
                  <a:pt x="3839" y="576"/>
                </a:lnTo>
                <a:lnTo>
                  <a:pt x="3763" y="576"/>
                </a:lnTo>
                <a:lnTo>
                  <a:pt x="3686" y="615"/>
                </a:lnTo>
                <a:lnTo>
                  <a:pt x="3609" y="653"/>
                </a:lnTo>
                <a:lnTo>
                  <a:pt x="3532" y="730"/>
                </a:lnTo>
                <a:lnTo>
                  <a:pt x="3532" y="806"/>
                </a:lnTo>
                <a:lnTo>
                  <a:pt x="3455" y="1114"/>
                </a:lnTo>
                <a:lnTo>
                  <a:pt x="3455" y="1382"/>
                </a:lnTo>
                <a:lnTo>
                  <a:pt x="3494" y="1881"/>
                </a:lnTo>
                <a:lnTo>
                  <a:pt x="3571" y="2304"/>
                </a:lnTo>
                <a:lnTo>
                  <a:pt x="3724" y="2649"/>
                </a:lnTo>
                <a:lnTo>
                  <a:pt x="3801" y="2803"/>
                </a:lnTo>
                <a:lnTo>
                  <a:pt x="3724" y="2726"/>
                </a:lnTo>
                <a:lnTo>
                  <a:pt x="2227" y="1536"/>
                </a:lnTo>
                <a:lnTo>
                  <a:pt x="2227" y="1498"/>
                </a:lnTo>
                <a:lnTo>
                  <a:pt x="2073" y="1267"/>
                </a:lnTo>
                <a:lnTo>
                  <a:pt x="1920" y="998"/>
                </a:lnTo>
                <a:lnTo>
                  <a:pt x="1651" y="730"/>
                </a:lnTo>
                <a:lnTo>
                  <a:pt x="1305" y="461"/>
                </a:lnTo>
                <a:lnTo>
                  <a:pt x="883" y="192"/>
                </a:lnTo>
                <a:lnTo>
                  <a:pt x="653" y="115"/>
                </a:lnTo>
                <a:lnTo>
                  <a:pt x="3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39"/>
          <p:cNvGrpSpPr/>
          <p:nvPr/>
        </p:nvGrpSpPr>
        <p:grpSpPr>
          <a:xfrm rot="1174561">
            <a:off x="7588038" y="3173188"/>
            <a:ext cx="487521" cy="553399"/>
            <a:chOff x="1413615" y="2651878"/>
            <a:chExt cx="301880" cy="342673"/>
          </a:xfrm>
        </p:grpSpPr>
        <p:sp>
          <p:nvSpPr>
            <p:cNvPr id="404" name="Google Shape;404;p39"/>
            <p:cNvSpPr/>
            <p:nvPr/>
          </p:nvSpPr>
          <p:spPr>
            <a:xfrm>
              <a:off x="1415952" y="2651878"/>
              <a:ext cx="299543" cy="341494"/>
            </a:xfrm>
            <a:custGeom>
              <a:avLst/>
              <a:gdLst/>
              <a:ahLst/>
              <a:cxnLst/>
              <a:rect l="l" t="t" r="r" b="b"/>
              <a:pathLst>
                <a:path w="9868" h="11250" extrusionOk="0">
                  <a:moveTo>
                    <a:pt x="5414" y="1"/>
                  </a:moveTo>
                  <a:lnTo>
                    <a:pt x="5145" y="116"/>
                  </a:lnTo>
                  <a:lnTo>
                    <a:pt x="4876" y="308"/>
                  </a:lnTo>
                  <a:lnTo>
                    <a:pt x="4569" y="577"/>
                  </a:lnTo>
                  <a:lnTo>
                    <a:pt x="4301" y="884"/>
                  </a:lnTo>
                  <a:lnTo>
                    <a:pt x="3993" y="1268"/>
                  </a:lnTo>
                  <a:lnTo>
                    <a:pt x="3725" y="1652"/>
                  </a:lnTo>
                  <a:lnTo>
                    <a:pt x="3264" y="2420"/>
                  </a:lnTo>
                  <a:lnTo>
                    <a:pt x="2880" y="3149"/>
                  </a:lnTo>
                  <a:lnTo>
                    <a:pt x="2496" y="3840"/>
                  </a:lnTo>
                  <a:lnTo>
                    <a:pt x="2650" y="3379"/>
                  </a:lnTo>
                  <a:lnTo>
                    <a:pt x="2765" y="2919"/>
                  </a:lnTo>
                  <a:lnTo>
                    <a:pt x="2803" y="2420"/>
                  </a:lnTo>
                  <a:lnTo>
                    <a:pt x="2803" y="2189"/>
                  </a:lnTo>
                  <a:lnTo>
                    <a:pt x="2803" y="1959"/>
                  </a:lnTo>
                  <a:lnTo>
                    <a:pt x="2726" y="1767"/>
                  </a:lnTo>
                  <a:lnTo>
                    <a:pt x="2611" y="1613"/>
                  </a:lnTo>
                  <a:lnTo>
                    <a:pt x="2458" y="1498"/>
                  </a:lnTo>
                  <a:lnTo>
                    <a:pt x="2266" y="1421"/>
                  </a:lnTo>
                  <a:lnTo>
                    <a:pt x="1997" y="1460"/>
                  </a:lnTo>
                  <a:lnTo>
                    <a:pt x="1690" y="1537"/>
                  </a:lnTo>
                  <a:lnTo>
                    <a:pt x="1498" y="1613"/>
                  </a:lnTo>
                  <a:lnTo>
                    <a:pt x="1344" y="1767"/>
                  </a:lnTo>
                  <a:lnTo>
                    <a:pt x="1191" y="1921"/>
                  </a:lnTo>
                  <a:lnTo>
                    <a:pt x="1037" y="2151"/>
                  </a:lnTo>
                  <a:lnTo>
                    <a:pt x="922" y="2420"/>
                  </a:lnTo>
                  <a:lnTo>
                    <a:pt x="807" y="2688"/>
                  </a:lnTo>
                  <a:lnTo>
                    <a:pt x="615" y="3341"/>
                  </a:lnTo>
                  <a:lnTo>
                    <a:pt x="423" y="4109"/>
                  </a:lnTo>
                  <a:lnTo>
                    <a:pt x="308" y="4915"/>
                  </a:lnTo>
                  <a:lnTo>
                    <a:pt x="193" y="5760"/>
                  </a:lnTo>
                  <a:lnTo>
                    <a:pt x="116" y="6643"/>
                  </a:lnTo>
                  <a:lnTo>
                    <a:pt x="39" y="8370"/>
                  </a:lnTo>
                  <a:lnTo>
                    <a:pt x="1" y="9829"/>
                  </a:lnTo>
                  <a:lnTo>
                    <a:pt x="1" y="11250"/>
                  </a:lnTo>
                  <a:lnTo>
                    <a:pt x="960" y="11173"/>
                  </a:lnTo>
                  <a:lnTo>
                    <a:pt x="1997" y="11019"/>
                  </a:lnTo>
                  <a:lnTo>
                    <a:pt x="3187" y="10827"/>
                  </a:lnTo>
                  <a:lnTo>
                    <a:pt x="3801" y="10674"/>
                  </a:lnTo>
                  <a:lnTo>
                    <a:pt x="4416" y="10482"/>
                  </a:lnTo>
                  <a:lnTo>
                    <a:pt x="4992" y="10290"/>
                  </a:lnTo>
                  <a:lnTo>
                    <a:pt x="5567" y="10060"/>
                  </a:lnTo>
                  <a:lnTo>
                    <a:pt x="6067" y="9791"/>
                  </a:lnTo>
                  <a:lnTo>
                    <a:pt x="6489" y="9484"/>
                  </a:lnTo>
                  <a:lnTo>
                    <a:pt x="6681" y="9330"/>
                  </a:lnTo>
                  <a:lnTo>
                    <a:pt x="6834" y="9138"/>
                  </a:lnTo>
                  <a:lnTo>
                    <a:pt x="6988" y="8946"/>
                  </a:lnTo>
                  <a:lnTo>
                    <a:pt x="7103" y="8754"/>
                  </a:lnTo>
                  <a:lnTo>
                    <a:pt x="7218" y="8447"/>
                  </a:lnTo>
                  <a:lnTo>
                    <a:pt x="7218" y="8178"/>
                  </a:lnTo>
                  <a:lnTo>
                    <a:pt x="7180" y="7948"/>
                  </a:lnTo>
                  <a:lnTo>
                    <a:pt x="7026" y="7756"/>
                  </a:lnTo>
                  <a:lnTo>
                    <a:pt x="6873" y="7603"/>
                  </a:lnTo>
                  <a:lnTo>
                    <a:pt x="6642" y="7487"/>
                  </a:lnTo>
                  <a:lnTo>
                    <a:pt x="6374" y="7411"/>
                  </a:lnTo>
                  <a:lnTo>
                    <a:pt x="6105" y="7372"/>
                  </a:lnTo>
                  <a:lnTo>
                    <a:pt x="5491" y="7295"/>
                  </a:lnTo>
                  <a:lnTo>
                    <a:pt x="4953" y="7295"/>
                  </a:lnTo>
                  <a:lnTo>
                    <a:pt x="4416" y="7334"/>
                  </a:lnTo>
                  <a:lnTo>
                    <a:pt x="4416" y="7334"/>
                  </a:lnTo>
                  <a:lnTo>
                    <a:pt x="5222" y="7180"/>
                  </a:lnTo>
                  <a:lnTo>
                    <a:pt x="6067" y="6988"/>
                  </a:lnTo>
                  <a:lnTo>
                    <a:pt x="7026" y="6681"/>
                  </a:lnTo>
                  <a:lnTo>
                    <a:pt x="7525" y="6528"/>
                  </a:lnTo>
                  <a:lnTo>
                    <a:pt x="7986" y="6336"/>
                  </a:lnTo>
                  <a:lnTo>
                    <a:pt x="8447" y="6105"/>
                  </a:lnTo>
                  <a:lnTo>
                    <a:pt x="8869" y="5875"/>
                  </a:lnTo>
                  <a:lnTo>
                    <a:pt x="9215" y="5606"/>
                  </a:lnTo>
                  <a:lnTo>
                    <a:pt x="9522" y="5337"/>
                  </a:lnTo>
                  <a:lnTo>
                    <a:pt x="9752" y="5030"/>
                  </a:lnTo>
                  <a:lnTo>
                    <a:pt x="9791" y="4877"/>
                  </a:lnTo>
                  <a:lnTo>
                    <a:pt x="9867" y="4723"/>
                  </a:lnTo>
                  <a:lnTo>
                    <a:pt x="9867" y="4416"/>
                  </a:lnTo>
                  <a:lnTo>
                    <a:pt x="9829" y="4186"/>
                  </a:lnTo>
                  <a:lnTo>
                    <a:pt x="9714" y="3994"/>
                  </a:lnTo>
                  <a:lnTo>
                    <a:pt x="9560" y="3879"/>
                  </a:lnTo>
                  <a:lnTo>
                    <a:pt x="9368" y="3802"/>
                  </a:lnTo>
                  <a:lnTo>
                    <a:pt x="9138" y="3763"/>
                  </a:lnTo>
                  <a:lnTo>
                    <a:pt x="8869" y="3763"/>
                  </a:lnTo>
                  <a:lnTo>
                    <a:pt x="8600" y="3802"/>
                  </a:lnTo>
                  <a:lnTo>
                    <a:pt x="8063" y="3917"/>
                  </a:lnTo>
                  <a:lnTo>
                    <a:pt x="7602" y="4032"/>
                  </a:lnTo>
                  <a:lnTo>
                    <a:pt x="7142" y="4224"/>
                  </a:lnTo>
                  <a:lnTo>
                    <a:pt x="7679" y="3879"/>
                  </a:lnTo>
                  <a:lnTo>
                    <a:pt x="8217" y="3495"/>
                  </a:lnTo>
                  <a:lnTo>
                    <a:pt x="8792" y="3034"/>
                  </a:lnTo>
                  <a:lnTo>
                    <a:pt x="9061" y="2765"/>
                  </a:lnTo>
                  <a:lnTo>
                    <a:pt x="9291" y="2535"/>
                  </a:lnTo>
                  <a:lnTo>
                    <a:pt x="9522" y="2228"/>
                  </a:lnTo>
                  <a:lnTo>
                    <a:pt x="9675" y="1959"/>
                  </a:lnTo>
                  <a:lnTo>
                    <a:pt x="9752" y="1690"/>
                  </a:lnTo>
                  <a:lnTo>
                    <a:pt x="9752" y="1421"/>
                  </a:lnTo>
                  <a:lnTo>
                    <a:pt x="9714" y="1306"/>
                  </a:lnTo>
                  <a:lnTo>
                    <a:pt x="9675" y="1191"/>
                  </a:lnTo>
                  <a:lnTo>
                    <a:pt x="9599" y="1076"/>
                  </a:lnTo>
                  <a:lnTo>
                    <a:pt x="9483" y="961"/>
                  </a:lnTo>
                  <a:lnTo>
                    <a:pt x="9368" y="846"/>
                  </a:lnTo>
                  <a:lnTo>
                    <a:pt x="9215" y="769"/>
                  </a:lnTo>
                  <a:lnTo>
                    <a:pt x="8946" y="692"/>
                  </a:lnTo>
                  <a:lnTo>
                    <a:pt x="8639" y="654"/>
                  </a:lnTo>
                  <a:lnTo>
                    <a:pt x="8332" y="730"/>
                  </a:lnTo>
                  <a:lnTo>
                    <a:pt x="8025" y="846"/>
                  </a:lnTo>
                  <a:lnTo>
                    <a:pt x="7717" y="999"/>
                  </a:lnTo>
                  <a:lnTo>
                    <a:pt x="7410" y="1191"/>
                  </a:lnTo>
                  <a:lnTo>
                    <a:pt x="7103" y="1421"/>
                  </a:lnTo>
                  <a:lnTo>
                    <a:pt x="6527" y="1882"/>
                  </a:lnTo>
                  <a:lnTo>
                    <a:pt x="6067" y="2343"/>
                  </a:lnTo>
                  <a:lnTo>
                    <a:pt x="5683" y="2804"/>
                  </a:lnTo>
                  <a:lnTo>
                    <a:pt x="5683" y="2804"/>
                  </a:lnTo>
                  <a:lnTo>
                    <a:pt x="5875" y="2496"/>
                  </a:lnTo>
                  <a:lnTo>
                    <a:pt x="6105" y="2189"/>
                  </a:lnTo>
                  <a:lnTo>
                    <a:pt x="6297" y="1767"/>
                  </a:lnTo>
                  <a:lnTo>
                    <a:pt x="6374" y="1575"/>
                  </a:lnTo>
                  <a:lnTo>
                    <a:pt x="6412" y="1345"/>
                  </a:lnTo>
                  <a:lnTo>
                    <a:pt x="6450" y="1114"/>
                  </a:lnTo>
                  <a:lnTo>
                    <a:pt x="6450" y="922"/>
                  </a:lnTo>
                  <a:lnTo>
                    <a:pt x="6412" y="692"/>
                  </a:lnTo>
                  <a:lnTo>
                    <a:pt x="6297" y="500"/>
                  </a:lnTo>
                  <a:lnTo>
                    <a:pt x="6143" y="270"/>
                  </a:lnTo>
                  <a:lnTo>
                    <a:pt x="5951" y="116"/>
                  </a:lnTo>
                  <a:lnTo>
                    <a:pt x="5836" y="39"/>
                  </a:lnTo>
                  <a:lnTo>
                    <a:pt x="56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1413615" y="2783583"/>
              <a:ext cx="152716" cy="210967"/>
            </a:xfrm>
            <a:custGeom>
              <a:avLst/>
              <a:gdLst/>
              <a:ahLst/>
              <a:cxnLst/>
              <a:rect l="l" t="t" r="r" b="b"/>
              <a:pathLst>
                <a:path w="5031" h="6950" extrusionOk="0">
                  <a:moveTo>
                    <a:pt x="4953" y="0"/>
                  </a:moveTo>
                  <a:lnTo>
                    <a:pt x="4339" y="423"/>
                  </a:lnTo>
                  <a:lnTo>
                    <a:pt x="3802" y="922"/>
                  </a:lnTo>
                  <a:lnTo>
                    <a:pt x="3264" y="1421"/>
                  </a:lnTo>
                  <a:lnTo>
                    <a:pt x="2803" y="1997"/>
                  </a:lnTo>
                  <a:lnTo>
                    <a:pt x="2343" y="2572"/>
                  </a:lnTo>
                  <a:lnTo>
                    <a:pt x="1959" y="3110"/>
                  </a:lnTo>
                  <a:lnTo>
                    <a:pt x="1575" y="3686"/>
                  </a:lnTo>
                  <a:lnTo>
                    <a:pt x="1229" y="4262"/>
                  </a:lnTo>
                  <a:lnTo>
                    <a:pt x="692" y="5260"/>
                  </a:lnTo>
                  <a:lnTo>
                    <a:pt x="308" y="6104"/>
                  </a:lnTo>
                  <a:lnTo>
                    <a:pt x="1" y="6872"/>
                  </a:lnTo>
                  <a:lnTo>
                    <a:pt x="154" y="6949"/>
                  </a:lnTo>
                  <a:lnTo>
                    <a:pt x="193" y="6872"/>
                  </a:lnTo>
                  <a:lnTo>
                    <a:pt x="346" y="6527"/>
                  </a:lnTo>
                  <a:lnTo>
                    <a:pt x="615" y="5913"/>
                  </a:lnTo>
                  <a:lnTo>
                    <a:pt x="999" y="5030"/>
                  </a:lnTo>
                  <a:lnTo>
                    <a:pt x="1537" y="4070"/>
                  </a:lnTo>
                  <a:lnTo>
                    <a:pt x="1882" y="3532"/>
                  </a:lnTo>
                  <a:lnTo>
                    <a:pt x="2228" y="2995"/>
                  </a:lnTo>
                  <a:lnTo>
                    <a:pt x="2612" y="2496"/>
                  </a:lnTo>
                  <a:lnTo>
                    <a:pt x="3034" y="1958"/>
                  </a:lnTo>
                  <a:lnTo>
                    <a:pt x="3495" y="1459"/>
                  </a:lnTo>
                  <a:lnTo>
                    <a:pt x="3955" y="998"/>
                  </a:lnTo>
                  <a:lnTo>
                    <a:pt x="4493" y="538"/>
                  </a:lnTo>
                  <a:lnTo>
                    <a:pt x="5030" y="154"/>
                  </a:lnTo>
                  <a:lnTo>
                    <a:pt x="4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" name="Google Shape;406;p39"/>
          <p:cNvGrpSpPr/>
          <p:nvPr/>
        </p:nvGrpSpPr>
        <p:grpSpPr>
          <a:xfrm>
            <a:off x="5530708" y="1655387"/>
            <a:ext cx="2459269" cy="2447803"/>
            <a:chOff x="8564075" y="1187220"/>
            <a:chExt cx="2500782" cy="2489122"/>
          </a:xfrm>
        </p:grpSpPr>
        <p:grpSp>
          <p:nvGrpSpPr>
            <p:cNvPr id="407" name="Google Shape;407;p39"/>
            <p:cNvGrpSpPr/>
            <p:nvPr/>
          </p:nvGrpSpPr>
          <p:grpSpPr>
            <a:xfrm>
              <a:off x="9476295" y="1187220"/>
              <a:ext cx="300510" cy="1032182"/>
              <a:chOff x="1966019" y="2380507"/>
              <a:chExt cx="302537" cy="1039144"/>
            </a:xfrm>
          </p:grpSpPr>
          <p:sp>
            <p:nvSpPr>
              <p:cNvPr id="408" name="Google Shape;408;p39"/>
              <p:cNvSpPr/>
              <p:nvPr/>
            </p:nvSpPr>
            <p:spPr>
              <a:xfrm>
                <a:off x="1966019" y="2380507"/>
                <a:ext cx="134315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2649" y="20502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9"/>
              <p:cNvSpPr/>
              <p:nvPr/>
            </p:nvSpPr>
            <p:spPr>
              <a:xfrm>
                <a:off x="1966019" y="2493382"/>
                <a:ext cx="134315" cy="5646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114" extrusionOk="0">
                    <a:moveTo>
                      <a:pt x="0" y="0"/>
                    </a:moveTo>
                    <a:lnTo>
                      <a:pt x="0" y="1114"/>
                    </a:lnTo>
                    <a:lnTo>
                      <a:pt x="2649" y="1114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9"/>
              <p:cNvSpPr/>
              <p:nvPr/>
            </p:nvSpPr>
            <p:spPr>
              <a:xfrm>
                <a:off x="1966019" y="2606256"/>
                <a:ext cx="134315" cy="46732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922" extrusionOk="0">
                    <a:moveTo>
                      <a:pt x="0" y="0"/>
                    </a:moveTo>
                    <a:lnTo>
                      <a:pt x="0" y="922"/>
                    </a:lnTo>
                    <a:lnTo>
                      <a:pt x="2649" y="922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9"/>
              <p:cNvSpPr/>
              <p:nvPr/>
            </p:nvSpPr>
            <p:spPr>
              <a:xfrm>
                <a:off x="1966019" y="3230843"/>
                <a:ext cx="134315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230" extrusionOk="0">
                    <a:moveTo>
                      <a:pt x="0" y="1"/>
                    </a:moveTo>
                    <a:lnTo>
                      <a:pt x="0" y="1229"/>
                    </a:lnTo>
                    <a:lnTo>
                      <a:pt x="2649" y="1229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9"/>
              <p:cNvSpPr/>
              <p:nvPr/>
            </p:nvSpPr>
            <p:spPr>
              <a:xfrm>
                <a:off x="2100283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9"/>
              <p:cNvSpPr/>
              <p:nvPr/>
            </p:nvSpPr>
            <p:spPr>
              <a:xfrm>
                <a:off x="2103120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4" name="Google Shape;414;p39"/>
            <p:cNvGrpSpPr/>
            <p:nvPr/>
          </p:nvGrpSpPr>
          <p:grpSpPr>
            <a:xfrm>
              <a:off x="9695934" y="1421766"/>
              <a:ext cx="320900" cy="883361"/>
              <a:chOff x="4266788" y="2397066"/>
              <a:chExt cx="323065" cy="889319"/>
            </a:xfrm>
          </p:grpSpPr>
          <p:sp>
            <p:nvSpPr>
              <p:cNvPr id="415" name="Google Shape;415;p39"/>
              <p:cNvSpPr/>
              <p:nvPr/>
            </p:nvSpPr>
            <p:spPr>
              <a:xfrm>
                <a:off x="4266788" y="2397066"/>
                <a:ext cx="177144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3495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3494" y="17545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9"/>
              <p:cNvSpPr/>
              <p:nvPr/>
            </p:nvSpPr>
            <p:spPr>
              <a:xfrm>
                <a:off x="4295982" y="2488501"/>
                <a:ext cx="112926" cy="112926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2228" extrusionOk="0">
                    <a:moveTo>
                      <a:pt x="883" y="1"/>
                    </a:moveTo>
                    <a:lnTo>
                      <a:pt x="691" y="77"/>
                    </a:lnTo>
                    <a:lnTo>
                      <a:pt x="499" y="193"/>
                    </a:lnTo>
                    <a:lnTo>
                      <a:pt x="307" y="308"/>
                    </a:lnTo>
                    <a:lnTo>
                      <a:pt x="192" y="500"/>
                    </a:lnTo>
                    <a:lnTo>
                      <a:pt x="77" y="692"/>
                    </a:lnTo>
                    <a:lnTo>
                      <a:pt x="0" y="884"/>
                    </a:lnTo>
                    <a:lnTo>
                      <a:pt x="0" y="1114"/>
                    </a:lnTo>
                    <a:lnTo>
                      <a:pt x="0" y="1344"/>
                    </a:lnTo>
                    <a:lnTo>
                      <a:pt x="77" y="1536"/>
                    </a:lnTo>
                    <a:lnTo>
                      <a:pt x="192" y="1728"/>
                    </a:lnTo>
                    <a:lnTo>
                      <a:pt x="307" y="1920"/>
                    </a:lnTo>
                    <a:lnTo>
                      <a:pt x="499" y="2035"/>
                    </a:lnTo>
                    <a:lnTo>
                      <a:pt x="691" y="2151"/>
                    </a:lnTo>
                    <a:lnTo>
                      <a:pt x="883" y="2227"/>
                    </a:lnTo>
                    <a:lnTo>
                      <a:pt x="1344" y="2227"/>
                    </a:lnTo>
                    <a:lnTo>
                      <a:pt x="1536" y="2151"/>
                    </a:lnTo>
                    <a:lnTo>
                      <a:pt x="1728" y="2035"/>
                    </a:lnTo>
                    <a:lnTo>
                      <a:pt x="1920" y="1920"/>
                    </a:lnTo>
                    <a:lnTo>
                      <a:pt x="2035" y="1728"/>
                    </a:lnTo>
                    <a:lnTo>
                      <a:pt x="2150" y="1536"/>
                    </a:lnTo>
                    <a:lnTo>
                      <a:pt x="2227" y="1344"/>
                    </a:lnTo>
                    <a:lnTo>
                      <a:pt x="2227" y="1114"/>
                    </a:lnTo>
                    <a:lnTo>
                      <a:pt x="2227" y="884"/>
                    </a:lnTo>
                    <a:lnTo>
                      <a:pt x="2150" y="692"/>
                    </a:lnTo>
                    <a:lnTo>
                      <a:pt x="2035" y="500"/>
                    </a:lnTo>
                    <a:lnTo>
                      <a:pt x="1920" y="308"/>
                    </a:lnTo>
                    <a:lnTo>
                      <a:pt x="1728" y="193"/>
                    </a:lnTo>
                    <a:lnTo>
                      <a:pt x="1536" y="77"/>
                    </a:lnTo>
                    <a:lnTo>
                      <a:pt x="13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9"/>
              <p:cNvSpPr/>
              <p:nvPr/>
            </p:nvSpPr>
            <p:spPr>
              <a:xfrm>
                <a:off x="4321274" y="2648056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615" y="1"/>
                    </a:moveTo>
                    <a:lnTo>
                      <a:pt x="499" y="39"/>
                    </a:lnTo>
                    <a:lnTo>
                      <a:pt x="384" y="39"/>
                    </a:lnTo>
                    <a:lnTo>
                      <a:pt x="192" y="193"/>
                    </a:lnTo>
                    <a:lnTo>
                      <a:pt x="39" y="385"/>
                    </a:lnTo>
                    <a:lnTo>
                      <a:pt x="0" y="500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76"/>
                    </a:lnTo>
                    <a:lnTo>
                      <a:pt x="384" y="1191"/>
                    </a:lnTo>
                    <a:lnTo>
                      <a:pt x="499" y="1229"/>
                    </a:lnTo>
                    <a:lnTo>
                      <a:pt x="730" y="1229"/>
                    </a:lnTo>
                    <a:lnTo>
                      <a:pt x="845" y="1191"/>
                    </a:lnTo>
                    <a:lnTo>
                      <a:pt x="1037" y="1076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500"/>
                    </a:lnTo>
                    <a:lnTo>
                      <a:pt x="1191" y="385"/>
                    </a:lnTo>
                    <a:lnTo>
                      <a:pt x="1037" y="193"/>
                    </a:lnTo>
                    <a:lnTo>
                      <a:pt x="845" y="39"/>
                    </a:lnTo>
                    <a:lnTo>
                      <a:pt x="730" y="39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9"/>
              <p:cNvSpPr/>
              <p:nvPr/>
            </p:nvSpPr>
            <p:spPr>
              <a:xfrm>
                <a:off x="4321274" y="2751200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499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0" y="461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37"/>
                    </a:lnTo>
                    <a:lnTo>
                      <a:pt x="384" y="1152"/>
                    </a:lnTo>
                    <a:lnTo>
                      <a:pt x="499" y="1191"/>
                    </a:lnTo>
                    <a:lnTo>
                      <a:pt x="615" y="1229"/>
                    </a:lnTo>
                    <a:lnTo>
                      <a:pt x="730" y="1191"/>
                    </a:lnTo>
                    <a:lnTo>
                      <a:pt x="845" y="1152"/>
                    </a:lnTo>
                    <a:lnTo>
                      <a:pt x="1037" y="1037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461"/>
                    </a:lnTo>
                    <a:lnTo>
                      <a:pt x="1191" y="346"/>
                    </a:lnTo>
                    <a:lnTo>
                      <a:pt x="1037" y="154"/>
                    </a:lnTo>
                    <a:lnTo>
                      <a:pt x="845" y="39"/>
                    </a:lnTo>
                    <a:lnTo>
                      <a:pt x="73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9"/>
              <p:cNvSpPr/>
              <p:nvPr/>
            </p:nvSpPr>
            <p:spPr>
              <a:xfrm>
                <a:off x="4443880" y="2397066"/>
                <a:ext cx="145973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2879" y="16432"/>
                    </a:lnTo>
                    <a:lnTo>
                      <a:pt x="2879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0" name="Google Shape;420;p39"/>
            <p:cNvGrpSpPr/>
            <p:nvPr/>
          </p:nvGrpSpPr>
          <p:grpSpPr>
            <a:xfrm>
              <a:off x="9945163" y="1275358"/>
              <a:ext cx="320847" cy="944043"/>
              <a:chOff x="2555583" y="2553696"/>
              <a:chExt cx="272481" cy="801735"/>
            </a:xfrm>
          </p:grpSpPr>
          <p:sp>
            <p:nvSpPr>
              <p:cNvPr id="421" name="Google Shape;421;p39"/>
              <p:cNvSpPr/>
              <p:nvPr/>
            </p:nvSpPr>
            <p:spPr>
              <a:xfrm>
                <a:off x="2555583" y="2553696"/>
                <a:ext cx="169339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15818" extrusionOk="0">
                    <a:moveTo>
                      <a:pt x="1" y="1"/>
                    </a:moveTo>
                    <a:lnTo>
                      <a:pt x="78" y="15818"/>
                    </a:lnTo>
                    <a:lnTo>
                      <a:pt x="3341" y="15818"/>
                    </a:lnTo>
                    <a:lnTo>
                      <a:pt x="32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9"/>
              <p:cNvSpPr/>
              <p:nvPr/>
            </p:nvSpPr>
            <p:spPr>
              <a:xfrm>
                <a:off x="2557559" y="3172505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3302" y="461"/>
                    </a:lnTo>
                    <a:lnTo>
                      <a:pt x="33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9"/>
              <p:cNvSpPr/>
              <p:nvPr/>
            </p:nvSpPr>
            <p:spPr>
              <a:xfrm>
                <a:off x="2557559" y="3226991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3263" y="0"/>
                    </a:moveTo>
                    <a:lnTo>
                      <a:pt x="0" y="39"/>
                    </a:lnTo>
                    <a:lnTo>
                      <a:pt x="0" y="538"/>
                    </a:lnTo>
                    <a:lnTo>
                      <a:pt x="3302" y="461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9"/>
              <p:cNvSpPr/>
              <p:nvPr/>
            </p:nvSpPr>
            <p:spPr>
              <a:xfrm>
                <a:off x="2590606" y="2647108"/>
                <a:ext cx="93463" cy="247191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4877" extrusionOk="0">
                    <a:moveTo>
                      <a:pt x="193" y="0"/>
                    </a:moveTo>
                    <a:lnTo>
                      <a:pt x="116" y="77"/>
                    </a:lnTo>
                    <a:lnTo>
                      <a:pt x="78" y="154"/>
                    </a:lnTo>
                    <a:lnTo>
                      <a:pt x="1" y="269"/>
                    </a:lnTo>
                    <a:lnTo>
                      <a:pt x="39" y="4569"/>
                    </a:lnTo>
                    <a:lnTo>
                      <a:pt x="78" y="4723"/>
                    </a:lnTo>
                    <a:lnTo>
                      <a:pt x="116" y="4799"/>
                    </a:lnTo>
                    <a:lnTo>
                      <a:pt x="231" y="4838"/>
                    </a:lnTo>
                    <a:lnTo>
                      <a:pt x="308" y="4876"/>
                    </a:lnTo>
                    <a:lnTo>
                      <a:pt x="1613" y="4876"/>
                    </a:lnTo>
                    <a:lnTo>
                      <a:pt x="1728" y="4838"/>
                    </a:lnTo>
                    <a:lnTo>
                      <a:pt x="1805" y="4761"/>
                    </a:lnTo>
                    <a:lnTo>
                      <a:pt x="1844" y="4684"/>
                    </a:lnTo>
                    <a:lnTo>
                      <a:pt x="1844" y="4569"/>
                    </a:lnTo>
                    <a:lnTo>
                      <a:pt x="1805" y="269"/>
                    </a:lnTo>
                    <a:lnTo>
                      <a:pt x="1844" y="154"/>
                    </a:lnTo>
                    <a:lnTo>
                      <a:pt x="1767" y="77"/>
                    </a:lnTo>
                    <a:lnTo>
                      <a:pt x="1690" y="0"/>
                    </a:lnTo>
                    <a:lnTo>
                      <a:pt x="1575" y="0"/>
                    </a:lnTo>
                    <a:lnTo>
                      <a:pt x="308" y="39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9"/>
              <p:cNvSpPr/>
              <p:nvPr/>
            </p:nvSpPr>
            <p:spPr>
              <a:xfrm>
                <a:off x="2721017" y="2553696"/>
                <a:ext cx="107047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5818" extrusionOk="0">
                    <a:moveTo>
                      <a:pt x="0" y="1"/>
                    </a:moveTo>
                    <a:lnTo>
                      <a:pt x="77" y="15818"/>
                    </a:lnTo>
                    <a:lnTo>
                      <a:pt x="2112" y="15012"/>
                    </a:lnTo>
                    <a:lnTo>
                      <a:pt x="2035" y="6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6" name="Google Shape;426;p39"/>
            <p:cNvGrpSpPr/>
            <p:nvPr/>
          </p:nvGrpSpPr>
          <p:grpSpPr>
            <a:xfrm>
              <a:off x="9125875" y="3112312"/>
              <a:ext cx="1938982" cy="564030"/>
              <a:chOff x="323167" y="-722822"/>
              <a:chExt cx="1635582" cy="475814"/>
            </a:xfrm>
          </p:grpSpPr>
          <p:sp>
            <p:nvSpPr>
              <p:cNvPr id="427" name="Google Shape;427;p39"/>
              <p:cNvSpPr/>
              <p:nvPr/>
            </p:nvSpPr>
            <p:spPr>
              <a:xfrm flipH="1">
                <a:off x="323167" y="-722822"/>
                <a:ext cx="1513210" cy="113408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9"/>
              <p:cNvSpPr/>
              <p:nvPr/>
            </p:nvSpPr>
            <p:spPr>
              <a:xfrm flipH="1">
                <a:off x="517877" y="-618621"/>
                <a:ext cx="1440872" cy="371613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9"/>
              <p:cNvSpPr/>
              <p:nvPr/>
            </p:nvSpPr>
            <p:spPr>
              <a:xfrm flipH="1">
                <a:off x="517878" y="-577791"/>
                <a:ext cx="1377502" cy="290069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9"/>
              <p:cNvSpPr/>
              <p:nvPr/>
            </p:nvSpPr>
            <p:spPr>
              <a:xfrm flipH="1">
                <a:off x="323189" y="-722822"/>
                <a:ext cx="194830" cy="145152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9"/>
              <p:cNvSpPr/>
              <p:nvPr/>
            </p:nvSpPr>
            <p:spPr>
              <a:xfrm flipH="1">
                <a:off x="323189" y="-387563"/>
                <a:ext cx="194830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9"/>
              <p:cNvSpPr/>
              <p:nvPr/>
            </p:nvSpPr>
            <p:spPr>
              <a:xfrm flipH="1">
                <a:off x="345847" y="-668420"/>
                <a:ext cx="172173" cy="38070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9"/>
              <p:cNvSpPr/>
              <p:nvPr/>
            </p:nvSpPr>
            <p:spPr>
              <a:xfrm flipH="1">
                <a:off x="1510089" y="-491764"/>
                <a:ext cx="172291" cy="16320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9"/>
              <p:cNvSpPr/>
              <p:nvPr/>
            </p:nvSpPr>
            <p:spPr>
              <a:xfrm flipH="1">
                <a:off x="717320" y="-441847"/>
                <a:ext cx="647979" cy="18174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9"/>
              <p:cNvSpPr/>
              <p:nvPr/>
            </p:nvSpPr>
            <p:spPr>
              <a:xfrm flipH="1">
                <a:off x="325266" y="-722376"/>
                <a:ext cx="1513210" cy="113408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6" name="Google Shape;436;p39"/>
            <p:cNvGrpSpPr/>
            <p:nvPr/>
          </p:nvGrpSpPr>
          <p:grpSpPr>
            <a:xfrm>
              <a:off x="8564075" y="2671566"/>
              <a:ext cx="1938977" cy="567873"/>
              <a:chOff x="9279275" y="3310128"/>
              <a:chExt cx="1938977" cy="567873"/>
            </a:xfrm>
          </p:grpSpPr>
          <p:sp>
            <p:nvSpPr>
              <p:cNvPr id="437" name="Google Shape;437;p39"/>
              <p:cNvSpPr/>
              <p:nvPr/>
            </p:nvSpPr>
            <p:spPr>
              <a:xfrm flipH="1">
                <a:off x="9279275" y="3313969"/>
                <a:ext cx="1793906" cy="134434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9"/>
              <p:cNvSpPr/>
              <p:nvPr/>
            </p:nvSpPr>
            <p:spPr>
              <a:xfrm flipH="1">
                <a:off x="9510104" y="3437488"/>
                <a:ext cx="1708148" cy="440514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9"/>
              <p:cNvSpPr/>
              <p:nvPr/>
            </p:nvSpPr>
            <p:spPr>
              <a:xfrm flipH="1">
                <a:off x="9510105" y="3485888"/>
                <a:ext cx="1633024" cy="343850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9"/>
              <p:cNvSpPr/>
              <p:nvPr/>
            </p:nvSpPr>
            <p:spPr>
              <a:xfrm flipH="1">
                <a:off x="9279297" y="3313969"/>
                <a:ext cx="230971" cy="172065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9"/>
              <p:cNvSpPr/>
              <p:nvPr/>
            </p:nvSpPr>
            <p:spPr>
              <a:xfrm flipH="1">
                <a:off x="9279297" y="3711384"/>
                <a:ext cx="230971" cy="166609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9"/>
              <p:cNvSpPr/>
              <p:nvPr/>
            </p:nvSpPr>
            <p:spPr>
              <a:xfrm flipH="1">
                <a:off x="9306157" y="3378456"/>
                <a:ext cx="204110" cy="451285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 flipH="1">
                <a:off x="10686366" y="3587865"/>
                <a:ext cx="204250" cy="19346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 flipH="1">
                <a:off x="9746540" y="3647037"/>
                <a:ext cx="768177" cy="21543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9"/>
              <p:cNvSpPr/>
              <p:nvPr/>
            </p:nvSpPr>
            <p:spPr>
              <a:xfrm flipH="1">
                <a:off x="9281764" y="3310128"/>
                <a:ext cx="1793906" cy="134434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372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6" name="Google Shape;446;p39"/>
            <p:cNvGrpSpPr/>
            <p:nvPr/>
          </p:nvGrpSpPr>
          <p:grpSpPr>
            <a:xfrm flipH="1">
              <a:off x="8807348" y="2162837"/>
              <a:ext cx="2008717" cy="584292"/>
              <a:chOff x="3581728" y="2781311"/>
              <a:chExt cx="2399614" cy="698078"/>
            </a:xfrm>
          </p:grpSpPr>
          <p:sp>
            <p:nvSpPr>
              <p:cNvPr id="447" name="Google Shape;447;p39"/>
              <p:cNvSpPr/>
              <p:nvPr/>
            </p:nvSpPr>
            <p:spPr>
              <a:xfrm>
                <a:off x="3761264" y="2781311"/>
                <a:ext cx="2220078" cy="166383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9"/>
              <p:cNvSpPr/>
              <p:nvPr/>
            </p:nvSpPr>
            <p:spPr>
              <a:xfrm>
                <a:off x="3581728" y="2934187"/>
                <a:ext cx="2113948" cy="545202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3149" extrusionOk="0">
                    <a:moveTo>
                      <a:pt x="1267" y="1"/>
                    </a:moveTo>
                    <a:lnTo>
                      <a:pt x="999" y="116"/>
                    </a:lnTo>
                    <a:lnTo>
                      <a:pt x="730" y="270"/>
                    </a:lnTo>
                    <a:lnTo>
                      <a:pt x="500" y="461"/>
                    </a:lnTo>
                    <a:lnTo>
                      <a:pt x="269" y="692"/>
                    </a:lnTo>
                    <a:lnTo>
                      <a:pt x="154" y="961"/>
                    </a:lnTo>
                    <a:lnTo>
                      <a:pt x="39" y="1268"/>
                    </a:lnTo>
                    <a:lnTo>
                      <a:pt x="0" y="1575"/>
                    </a:lnTo>
                    <a:lnTo>
                      <a:pt x="39" y="1882"/>
                    </a:lnTo>
                    <a:lnTo>
                      <a:pt x="154" y="2189"/>
                    </a:lnTo>
                    <a:lnTo>
                      <a:pt x="269" y="2458"/>
                    </a:lnTo>
                    <a:lnTo>
                      <a:pt x="500" y="2688"/>
                    </a:lnTo>
                    <a:lnTo>
                      <a:pt x="730" y="2880"/>
                    </a:lnTo>
                    <a:lnTo>
                      <a:pt x="999" y="3034"/>
                    </a:lnTo>
                    <a:lnTo>
                      <a:pt x="1267" y="3149"/>
                    </a:lnTo>
                    <a:lnTo>
                      <a:pt x="12209" y="3149"/>
                    </a:lnTo>
                    <a:lnTo>
                      <a:pt x="122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9"/>
              <p:cNvSpPr/>
              <p:nvPr/>
            </p:nvSpPr>
            <p:spPr>
              <a:xfrm>
                <a:off x="3674699" y="2994091"/>
                <a:ext cx="2020976" cy="425566"/>
              </a:xfrm>
              <a:custGeom>
                <a:avLst/>
                <a:gdLst/>
                <a:ahLst/>
                <a:cxnLst/>
                <a:rect l="l" t="t" r="r" b="b"/>
                <a:pathLst>
                  <a:path w="11673" h="2458" extrusionOk="0">
                    <a:moveTo>
                      <a:pt x="1229" y="0"/>
                    </a:moveTo>
                    <a:lnTo>
                      <a:pt x="999" y="39"/>
                    </a:lnTo>
                    <a:lnTo>
                      <a:pt x="769" y="77"/>
                    </a:lnTo>
                    <a:lnTo>
                      <a:pt x="538" y="192"/>
                    </a:lnTo>
                    <a:lnTo>
                      <a:pt x="385" y="346"/>
                    </a:lnTo>
                    <a:lnTo>
                      <a:pt x="231" y="538"/>
                    </a:lnTo>
                    <a:lnTo>
                      <a:pt x="116" y="768"/>
                    </a:lnTo>
                    <a:lnTo>
                      <a:pt x="39" y="998"/>
                    </a:lnTo>
                    <a:lnTo>
                      <a:pt x="1" y="1229"/>
                    </a:lnTo>
                    <a:lnTo>
                      <a:pt x="39" y="1459"/>
                    </a:lnTo>
                    <a:lnTo>
                      <a:pt x="116" y="1690"/>
                    </a:lnTo>
                    <a:lnTo>
                      <a:pt x="231" y="1920"/>
                    </a:lnTo>
                    <a:lnTo>
                      <a:pt x="385" y="2112"/>
                    </a:lnTo>
                    <a:lnTo>
                      <a:pt x="538" y="2265"/>
                    </a:lnTo>
                    <a:lnTo>
                      <a:pt x="769" y="2342"/>
                    </a:lnTo>
                    <a:lnTo>
                      <a:pt x="999" y="2419"/>
                    </a:lnTo>
                    <a:lnTo>
                      <a:pt x="1229" y="2457"/>
                    </a:lnTo>
                    <a:lnTo>
                      <a:pt x="11672" y="2457"/>
                    </a:lnTo>
                    <a:lnTo>
                      <a:pt x="1167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9"/>
              <p:cNvSpPr/>
              <p:nvPr/>
            </p:nvSpPr>
            <p:spPr>
              <a:xfrm>
                <a:off x="5695474" y="2781311"/>
                <a:ext cx="285842" cy="212956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230" extrusionOk="0">
                    <a:moveTo>
                      <a:pt x="1651" y="1"/>
                    </a:moveTo>
                    <a:lnTo>
                      <a:pt x="0" y="884"/>
                    </a:lnTo>
                    <a:lnTo>
                      <a:pt x="0" y="1229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9"/>
              <p:cNvSpPr/>
              <p:nvPr/>
            </p:nvSpPr>
            <p:spPr>
              <a:xfrm>
                <a:off x="5695474" y="3273181"/>
                <a:ext cx="285842" cy="206204"/>
              </a:xfrm>
              <a:custGeom>
                <a:avLst/>
                <a:gdLst/>
                <a:ahLst/>
                <a:cxnLst/>
                <a:rect l="l" t="t" r="r" b="b"/>
                <a:pathLst>
                  <a:path w="1651" h="1191" extrusionOk="0">
                    <a:moveTo>
                      <a:pt x="1651" y="1"/>
                    </a:moveTo>
                    <a:lnTo>
                      <a:pt x="0" y="845"/>
                    </a:lnTo>
                    <a:lnTo>
                      <a:pt x="0" y="1191"/>
                    </a:lnTo>
                    <a:lnTo>
                      <a:pt x="1651" y="346"/>
                    </a:lnTo>
                    <a:lnTo>
                      <a:pt x="16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9"/>
              <p:cNvSpPr/>
              <p:nvPr/>
            </p:nvSpPr>
            <p:spPr>
              <a:xfrm>
                <a:off x="5695474" y="2861125"/>
                <a:ext cx="252600" cy="558534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3226" extrusionOk="0">
                    <a:moveTo>
                      <a:pt x="1459" y="0"/>
                    </a:moveTo>
                    <a:lnTo>
                      <a:pt x="0" y="768"/>
                    </a:lnTo>
                    <a:lnTo>
                      <a:pt x="0" y="3225"/>
                    </a:lnTo>
                    <a:lnTo>
                      <a:pt x="1459" y="2458"/>
                    </a:lnTo>
                    <a:lnTo>
                      <a:pt x="14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9"/>
              <p:cNvSpPr/>
              <p:nvPr/>
            </p:nvSpPr>
            <p:spPr>
              <a:xfrm>
                <a:off x="3987199" y="3120304"/>
                <a:ext cx="252773" cy="239446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383" extrusionOk="0">
                    <a:moveTo>
                      <a:pt x="0" y="1"/>
                    </a:moveTo>
                    <a:lnTo>
                      <a:pt x="0" y="1383"/>
                    </a:lnTo>
                    <a:lnTo>
                      <a:pt x="730" y="1152"/>
                    </a:lnTo>
                    <a:lnTo>
                      <a:pt x="1459" y="1344"/>
                    </a:lnTo>
                    <a:lnTo>
                      <a:pt x="145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9"/>
              <p:cNvSpPr/>
              <p:nvPr/>
            </p:nvSpPr>
            <p:spPr>
              <a:xfrm>
                <a:off x="4452400" y="3193540"/>
                <a:ext cx="950671" cy="26663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154" extrusionOk="0">
                    <a:moveTo>
                      <a:pt x="1383" y="0"/>
                    </a:moveTo>
                    <a:lnTo>
                      <a:pt x="1" y="77"/>
                    </a:lnTo>
                    <a:lnTo>
                      <a:pt x="1383" y="115"/>
                    </a:lnTo>
                    <a:lnTo>
                      <a:pt x="2727" y="154"/>
                    </a:lnTo>
                    <a:lnTo>
                      <a:pt x="4109" y="115"/>
                    </a:lnTo>
                    <a:lnTo>
                      <a:pt x="5491" y="77"/>
                    </a:lnTo>
                    <a:lnTo>
                      <a:pt x="410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9"/>
              <p:cNvSpPr/>
              <p:nvPr/>
            </p:nvSpPr>
            <p:spPr>
              <a:xfrm>
                <a:off x="3758184" y="2781311"/>
                <a:ext cx="2220078" cy="166383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961" extrusionOk="0">
                    <a:moveTo>
                      <a:pt x="1920" y="1"/>
                    </a:moveTo>
                    <a:lnTo>
                      <a:pt x="0" y="961"/>
                    </a:lnTo>
                    <a:lnTo>
                      <a:pt x="11172" y="884"/>
                    </a:lnTo>
                    <a:lnTo>
                      <a:pt x="12823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6" name="Google Shape;456;p39"/>
          <p:cNvGrpSpPr/>
          <p:nvPr/>
        </p:nvGrpSpPr>
        <p:grpSpPr>
          <a:xfrm>
            <a:off x="5838948" y="3149206"/>
            <a:ext cx="1678768" cy="1455055"/>
            <a:chOff x="4218790" y="1468917"/>
            <a:chExt cx="1899918" cy="1646735"/>
          </a:xfrm>
        </p:grpSpPr>
        <p:sp>
          <p:nvSpPr>
            <p:cNvPr id="457" name="Google Shape;457;p39"/>
            <p:cNvSpPr/>
            <p:nvPr/>
          </p:nvSpPr>
          <p:spPr>
            <a:xfrm>
              <a:off x="5753878" y="2949589"/>
              <a:ext cx="364830" cy="147032"/>
            </a:xfrm>
            <a:custGeom>
              <a:avLst/>
              <a:gdLst/>
              <a:ahLst/>
              <a:cxnLst/>
              <a:rect l="l" t="t" r="r" b="b"/>
              <a:pathLst>
                <a:path w="5176" h="2086" extrusionOk="0">
                  <a:moveTo>
                    <a:pt x="2781" y="0"/>
                  </a:moveTo>
                  <a:lnTo>
                    <a:pt x="2202" y="39"/>
                  </a:lnTo>
                  <a:lnTo>
                    <a:pt x="1738" y="78"/>
                  </a:lnTo>
                  <a:lnTo>
                    <a:pt x="928" y="193"/>
                  </a:lnTo>
                  <a:lnTo>
                    <a:pt x="426" y="348"/>
                  </a:lnTo>
                  <a:lnTo>
                    <a:pt x="232" y="387"/>
                  </a:lnTo>
                  <a:lnTo>
                    <a:pt x="194" y="580"/>
                  </a:lnTo>
                  <a:lnTo>
                    <a:pt x="78" y="1004"/>
                  </a:lnTo>
                  <a:lnTo>
                    <a:pt x="39" y="1545"/>
                  </a:lnTo>
                  <a:lnTo>
                    <a:pt x="1" y="1854"/>
                  </a:lnTo>
                  <a:lnTo>
                    <a:pt x="39" y="2086"/>
                  </a:lnTo>
                  <a:lnTo>
                    <a:pt x="5175" y="2086"/>
                  </a:lnTo>
                  <a:lnTo>
                    <a:pt x="5175" y="1815"/>
                  </a:lnTo>
                  <a:lnTo>
                    <a:pt x="5059" y="1506"/>
                  </a:lnTo>
                  <a:lnTo>
                    <a:pt x="4905" y="1120"/>
                  </a:lnTo>
                  <a:lnTo>
                    <a:pt x="4789" y="927"/>
                  </a:lnTo>
                  <a:lnTo>
                    <a:pt x="4635" y="773"/>
                  </a:lnTo>
                  <a:lnTo>
                    <a:pt x="4441" y="580"/>
                  </a:lnTo>
                  <a:lnTo>
                    <a:pt x="4171" y="425"/>
                  </a:lnTo>
                  <a:lnTo>
                    <a:pt x="3901" y="271"/>
                  </a:lnTo>
                  <a:lnTo>
                    <a:pt x="3592" y="155"/>
                  </a:lnTo>
                  <a:lnTo>
                    <a:pt x="3206" y="39"/>
                  </a:lnTo>
                  <a:lnTo>
                    <a:pt x="27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5732098" y="2878822"/>
              <a:ext cx="217869" cy="98045"/>
            </a:xfrm>
            <a:custGeom>
              <a:avLst/>
              <a:gdLst/>
              <a:ahLst/>
              <a:cxnLst/>
              <a:rect l="l" t="t" r="r" b="b"/>
              <a:pathLst>
                <a:path w="3091" h="1391" extrusionOk="0">
                  <a:moveTo>
                    <a:pt x="2549" y="0"/>
                  </a:moveTo>
                  <a:lnTo>
                    <a:pt x="1" y="387"/>
                  </a:lnTo>
                  <a:lnTo>
                    <a:pt x="541" y="1391"/>
                  </a:lnTo>
                  <a:lnTo>
                    <a:pt x="1352" y="1391"/>
                  </a:lnTo>
                  <a:lnTo>
                    <a:pt x="1777" y="1313"/>
                  </a:lnTo>
                  <a:lnTo>
                    <a:pt x="2163" y="1236"/>
                  </a:lnTo>
                  <a:lnTo>
                    <a:pt x="2820" y="1082"/>
                  </a:lnTo>
                  <a:lnTo>
                    <a:pt x="3090" y="1004"/>
                  </a:lnTo>
                  <a:lnTo>
                    <a:pt x="2549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4950986" y="2271879"/>
              <a:ext cx="1037046" cy="664180"/>
            </a:xfrm>
            <a:custGeom>
              <a:avLst/>
              <a:gdLst/>
              <a:ahLst/>
              <a:cxnLst/>
              <a:rect l="l" t="t" r="r" b="b"/>
              <a:pathLst>
                <a:path w="14713" h="9423" extrusionOk="0">
                  <a:moveTo>
                    <a:pt x="8418" y="0"/>
                  </a:moveTo>
                  <a:lnTo>
                    <a:pt x="8187" y="39"/>
                  </a:lnTo>
                  <a:lnTo>
                    <a:pt x="7916" y="78"/>
                  </a:lnTo>
                  <a:lnTo>
                    <a:pt x="7453" y="309"/>
                  </a:lnTo>
                  <a:lnTo>
                    <a:pt x="6874" y="618"/>
                  </a:lnTo>
                  <a:lnTo>
                    <a:pt x="5677" y="1390"/>
                  </a:lnTo>
                  <a:lnTo>
                    <a:pt x="4364" y="2279"/>
                  </a:lnTo>
                  <a:lnTo>
                    <a:pt x="3051" y="3205"/>
                  </a:lnTo>
                  <a:lnTo>
                    <a:pt x="889" y="4827"/>
                  </a:lnTo>
                  <a:lnTo>
                    <a:pt x="0" y="5522"/>
                  </a:lnTo>
                  <a:lnTo>
                    <a:pt x="116" y="5831"/>
                  </a:lnTo>
                  <a:lnTo>
                    <a:pt x="271" y="6140"/>
                  </a:lnTo>
                  <a:lnTo>
                    <a:pt x="464" y="6449"/>
                  </a:lnTo>
                  <a:lnTo>
                    <a:pt x="734" y="6719"/>
                  </a:lnTo>
                  <a:lnTo>
                    <a:pt x="1004" y="6990"/>
                  </a:lnTo>
                  <a:lnTo>
                    <a:pt x="1313" y="7221"/>
                  </a:lnTo>
                  <a:lnTo>
                    <a:pt x="2008" y="7685"/>
                  </a:lnTo>
                  <a:lnTo>
                    <a:pt x="2626" y="8071"/>
                  </a:lnTo>
                  <a:lnTo>
                    <a:pt x="3205" y="8341"/>
                  </a:lnTo>
                  <a:lnTo>
                    <a:pt x="3707" y="8573"/>
                  </a:lnTo>
                  <a:lnTo>
                    <a:pt x="8071" y="5406"/>
                  </a:lnTo>
                  <a:lnTo>
                    <a:pt x="10928" y="9422"/>
                  </a:lnTo>
                  <a:lnTo>
                    <a:pt x="11701" y="9384"/>
                  </a:lnTo>
                  <a:lnTo>
                    <a:pt x="12396" y="9268"/>
                  </a:lnTo>
                  <a:lnTo>
                    <a:pt x="13052" y="9075"/>
                  </a:lnTo>
                  <a:lnTo>
                    <a:pt x="13593" y="8882"/>
                  </a:lnTo>
                  <a:lnTo>
                    <a:pt x="14056" y="8689"/>
                  </a:lnTo>
                  <a:lnTo>
                    <a:pt x="14404" y="8534"/>
                  </a:lnTo>
                  <a:lnTo>
                    <a:pt x="14713" y="8341"/>
                  </a:lnTo>
                  <a:lnTo>
                    <a:pt x="14520" y="7955"/>
                  </a:lnTo>
                  <a:lnTo>
                    <a:pt x="13979" y="6912"/>
                  </a:lnTo>
                  <a:lnTo>
                    <a:pt x="13207" y="5484"/>
                  </a:lnTo>
                  <a:lnTo>
                    <a:pt x="12743" y="4673"/>
                  </a:lnTo>
                  <a:lnTo>
                    <a:pt x="12241" y="3823"/>
                  </a:lnTo>
                  <a:lnTo>
                    <a:pt x="11701" y="3012"/>
                  </a:lnTo>
                  <a:lnTo>
                    <a:pt x="11160" y="2240"/>
                  </a:lnTo>
                  <a:lnTo>
                    <a:pt x="10581" y="1545"/>
                  </a:lnTo>
                  <a:lnTo>
                    <a:pt x="10040" y="927"/>
                  </a:lnTo>
                  <a:lnTo>
                    <a:pt x="9731" y="695"/>
                  </a:lnTo>
                  <a:lnTo>
                    <a:pt x="9461" y="464"/>
                  </a:lnTo>
                  <a:lnTo>
                    <a:pt x="9191" y="271"/>
                  </a:lnTo>
                  <a:lnTo>
                    <a:pt x="8920" y="155"/>
                  </a:lnTo>
                  <a:lnTo>
                    <a:pt x="8650" y="39"/>
                  </a:lnTo>
                  <a:lnTo>
                    <a:pt x="84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</a:t>
              </a: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4950986" y="2271879"/>
              <a:ext cx="1037046" cy="664180"/>
            </a:xfrm>
            <a:custGeom>
              <a:avLst/>
              <a:gdLst/>
              <a:ahLst/>
              <a:cxnLst/>
              <a:rect l="l" t="t" r="r" b="b"/>
              <a:pathLst>
                <a:path w="14713" h="9423" fill="none" extrusionOk="0">
                  <a:moveTo>
                    <a:pt x="0" y="5522"/>
                  </a:moveTo>
                  <a:lnTo>
                    <a:pt x="0" y="5522"/>
                  </a:lnTo>
                  <a:lnTo>
                    <a:pt x="889" y="4827"/>
                  </a:lnTo>
                  <a:lnTo>
                    <a:pt x="3051" y="3205"/>
                  </a:lnTo>
                  <a:lnTo>
                    <a:pt x="4364" y="2279"/>
                  </a:lnTo>
                  <a:lnTo>
                    <a:pt x="5677" y="1390"/>
                  </a:lnTo>
                  <a:lnTo>
                    <a:pt x="6874" y="618"/>
                  </a:lnTo>
                  <a:lnTo>
                    <a:pt x="7453" y="309"/>
                  </a:lnTo>
                  <a:lnTo>
                    <a:pt x="7916" y="78"/>
                  </a:lnTo>
                  <a:lnTo>
                    <a:pt x="7916" y="78"/>
                  </a:lnTo>
                  <a:lnTo>
                    <a:pt x="8187" y="39"/>
                  </a:lnTo>
                  <a:lnTo>
                    <a:pt x="8418" y="0"/>
                  </a:lnTo>
                  <a:lnTo>
                    <a:pt x="8650" y="39"/>
                  </a:lnTo>
                  <a:lnTo>
                    <a:pt x="8920" y="155"/>
                  </a:lnTo>
                  <a:lnTo>
                    <a:pt x="9191" y="271"/>
                  </a:lnTo>
                  <a:lnTo>
                    <a:pt x="9461" y="464"/>
                  </a:lnTo>
                  <a:lnTo>
                    <a:pt x="9731" y="695"/>
                  </a:lnTo>
                  <a:lnTo>
                    <a:pt x="10040" y="927"/>
                  </a:lnTo>
                  <a:lnTo>
                    <a:pt x="10581" y="1545"/>
                  </a:lnTo>
                  <a:lnTo>
                    <a:pt x="11160" y="2240"/>
                  </a:lnTo>
                  <a:lnTo>
                    <a:pt x="11701" y="3012"/>
                  </a:lnTo>
                  <a:lnTo>
                    <a:pt x="12241" y="3823"/>
                  </a:lnTo>
                  <a:lnTo>
                    <a:pt x="12743" y="4673"/>
                  </a:lnTo>
                  <a:lnTo>
                    <a:pt x="13207" y="5484"/>
                  </a:lnTo>
                  <a:lnTo>
                    <a:pt x="13979" y="6912"/>
                  </a:lnTo>
                  <a:lnTo>
                    <a:pt x="14520" y="7955"/>
                  </a:lnTo>
                  <a:lnTo>
                    <a:pt x="14713" y="8341"/>
                  </a:lnTo>
                  <a:lnTo>
                    <a:pt x="14713" y="8341"/>
                  </a:lnTo>
                  <a:lnTo>
                    <a:pt x="14404" y="8534"/>
                  </a:lnTo>
                  <a:lnTo>
                    <a:pt x="14056" y="8689"/>
                  </a:lnTo>
                  <a:lnTo>
                    <a:pt x="13593" y="8882"/>
                  </a:lnTo>
                  <a:lnTo>
                    <a:pt x="13052" y="9075"/>
                  </a:lnTo>
                  <a:lnTo>
                    <a:pt x="12396" y="9268"/>
                  </a:lnTo>
                  <a:lnTo>
                    <a:pt x="11701" y="9384"/>
                  </a:lnTo>
                  <a:lnTo>
                    <a:pt x="10928" y="9422"/>
                  </a:lnTo>
                  <a:lnTo>
                    <a:pt x="10928" y="9422"/>
                  </a:lnTo>
                  <a:lnTo>
                    <a:pt x="8071" y="5406"/>
                  </a:lnTo>
                  <a:lnTo>
                    <a:pt x="3707" y="8573"/>
                  </a:lnTo>
                  <a:lnTo>
                    <a:pt x="3707" y="8573"/>
                  </a:lnTo>
                  <a:lnTo>
                    <a:pt x="3205" y="8341"/>
                  </a:lnTo>
                  <a:lnTo>
                    <a:pt x="2626" y="8071"/>
                  </a:lnTo>
                  <a:lnTo>
                    <a:pt x="2008" y="7685"/>
                  </a:lnTo>
                  <a:lnTo>
                    <a:pt x="1313" y="7221"/>
                  </a:lnTo>
                  <a:lnTo>
                    <a:pt x="1004" y="6990"/>
                  </a:lnTo>
                  <a:lnTo>
                    <a:pt x="734" y="6719"/>
                  </a:lnTo>
                  <a:lnTo>
                    <a:pt x="464" y="6449"/>
                  </a:lnTo>
                  <a:lnTo>
                    <a:pt x="271" y="6140"/>
                  </a:lnTo>
                  <a:lnTo>
                    <a:pt x="116" y="5831"/>
                  </a:lnTo>
                  <a:lnTo>
                    <a:pt x="0" y="552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5405542" y="2301835"/>
              <a:ext cx="54485" cy="32705"/>
            </a:xfrm>
            <a:custGeom>
              <a:avLst/>
              <a:gdLst/>
              <a:ahLst/>
              <a:cxnLst/>
              <a:rect l="l" t="t" r="r" b="b"/>
              <a:pathLst>
                <a:path w="773" h="464" extrusionOk="0">
                  <a:moveTo>
                    <a:pt x="772" y="0"/>
                  </a:moveTo>
                  <a:lnTo>
                    <a:pt x="0" y="425"/>
                  </a:lnTo>
                  <a:lnTo>
                    <a:pt x="0" y="463"/>
                  </a:lnTo>
                  <a:lnTo>
                    <a:pt x="772" y="0"/>
                  </a:lnTo>
                  <a:close/>
                </a:path>
              </a:pathLst>
            </a:custGeom>
            <a:solidFill>
              <a:srgbClr val="CE9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5405542" y="2277306"/>
              <a:ext cx="103472" cy="57234"/>
            </a:xfrm>
            <a:custGeom>
              <a:avLst/>
              <a:gdLst/>
              <a:ahLst/>
              <a:cxnLst/>
              <a:rect l="l" t="t" r="r" b="b"/>
              <a:pathLst>
                <a:path w="1468" h="812" fill="none" extrusionOk="0">
                  <a:moveTo>
                    <a:pt x="1467" y="1"/>
                  </a:moveTo>
                  <a:lnTo>
                    <a:pt x="1467" y="1"/>
                  </a:lnTo>
                  <a:lnTo>
                    <a:pt x="772" y="348"/>
                  </a:lnTo>
                  <a:lnTo>
                    <a:pt x="0" y="773"/>
                  </a:lnTo>
                  <a:lnTo>
                    <a:pt x="0" y="773"/>
                  </a:lnTo>
                  <a:lnTo>
                    <a:pt x="0" y="811"/>
                  </a:lnTo>
                  <a:lnTo>
                    <a:pt x="0" y="811"/>
                  </a:lnTo>
                  <a:lnTo>
                    <a:pt x="772" y="348"/>
                  </a:lnTo>
                  <a:lnTo>
                    <a:pt x="14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5508943" y="2274557"/>
              <a:ext cx="16423" cy="2819"/>
            </a:xfrm>
            <a:custGeom>
              <a:avLst/>
              <a:gdLst/>
              <a:ahLst/>
              <a:cxnLst/>
              <a:rect l="l" t="t" r="r" b="b"/>
              <a:pathLst>
                <a:path w="233" h="40" fill="none" extrusionOk="0">
                  <a:moveTo>
                    <a:pt x="232" y="1"/>
                  </a:moveTo>
                  <a:lnTo>
                    <a:pt x="232" y="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3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5405542" y="2271879"/>
              <a:ext cx="255861" cy="147032"/>
            </a:xfrm>
            <a:custGeom>
              <a:avLst/>
              <a:gdLst/>
              <a:ahLst/>
              <a:cxnLst/>
              <a:rect l="l" t="t" r="r" b="b"/>
              <a:pathLst>
                <a:path w="3630" h="2086" extrusionOk="0">
                  <a:moveTo>
                    <a:pt x="1892" y="0"/>
                  </a:moveTo>
                  <a:lnTo>
                    <a:pt x="1699" y="39"/>
                  </a:lnTo>
                  <a:lnTo>
                    <a:pt x="1467" y="78"/>
                  </a:lnTo>
                  <a:lnTo>
                    <a:pt x="772" y="425"/>
                  </a:lnTo>
                  <a:lnTo>
                    <a:pt x="0" y="888"/>
                  </a:lnTo>
                  <a:lnTo>
                    <a:pt x="155" y="1120"/>
                  </a:lnTo>
                  <a:lnTo>
                    <a:pt x="309" y="1352"/>
                  </a:lnTo>
                  <a:lnTo>
                    <a:pt x="502" y="1584"/>
                  </a:lnTo>
                  <a:lnTo>
                    <a:pt x="734" y="1738"/>
                  </a:lnTo>
                  <a:lnTo>
                    <a:pt x="965" y="1892"/>
                  </a:lnTo>
                  <a:lnTo>
                    <a:pt x="1236" y="2008"/>
                  </a:lnTo>
                  <a:lnTo>
                    <a:pt x="1545" y="2047"/>
                  </a:lnTo>
                  <a:lnTo>
                    <a:pt x="1854" y="2086"/>
                  </a:lnTo>
                  <a:lnTo>
                    <a:pt x="2124" y="2047"/>
                  </a:lnTo>
                  <a:lnTo>
                    <a:pt x="2394" y="2008"/>
                  </a:lnTo>
                  <a:lnTo>
                    <a:pt x="2664" y="1892"/>
                  </a:lnTo>
                  <a:lnTo>
                    <a:pt x="2896" y="1777"/>
                  </a:lnTo>
                  <a:lnTo>
                    <a:pt x="3128" y="1622"/>
                  </a:lnTo>
                  <a:lnTo>
                    <a:pt x="3321" y="1429"/>
                  </a:lnTo>
                  <a:lnTo>
                    <a:pt x="3475" y="1236"/>
                  </a:lnTo>
                  <a:lnTo>
                    <a:pt x="3630" y="1004"/>
                  </a:lnTo>
                  <a:lnTo>
                    <a:pt x="3166" y="580"/>
                  </a:lnTo>
                  <a:lnTo>
                    <a:pt x="2742" y="271"/>
                  </a:lnTo>
                  <a:lnTo>
                    <a:pt x="2510" y="155"/>
                  </a:lnTo>
                  <a:lnTo>
                    <a:pt x="2317" y="78"/>
                  </a:lnTo>
                  <a:lnTo>
                    <a:pt x="2085" y="39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9"/>
            <p:cNvSpPr/>
            <p:nvPr/>
          </p:nvSpPr>
          <p:spPr>
            <a:xfrm>
              <a:off x="5405542" y="2271879"/>
              <a:ext cx="255861" cy="147032"/>
            </a:xfrm>
            <a:custGeom>
              <a:avLst/>
              <a:gdLst/>
              <a:ahLst/>
              <a:cxnLst/>
              <a:rect l="l" t="t" r="r" b="b"/>
              <a:pathLst>
                <a:path w="3630" h="2086" fill="none" extrusionOk="0">
                  <a:moveTo>
                    <a:pt x="1892" y="0"/>
                  </a:moveTo>
                  <a:lnTo>
                    <a:pt x="1892" y="0"/>
                  </a:lnTo>
                  <a:lnTo>
                    <a:pt x="1699" y="39"/>
                  </a:lnTo>
                  <a:lnTo>
                    <a:pt x="1699" y="39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1467" y="78"/>
                  </a:lnTo>
                  <a:lnTo>
                    <a:pt x="772" y="425"/>
                  </a:lnTo>
                  <a:lnTo>
                    <a:pt x="0" y="888"/>
                  </a:lnTo>
                  <a:lnTo>
                    <a:pt x="0" y="888"/>
                  </a:lnTo>
                  <a:lnTo>
                    <a:pt x="155" y="1120"/>
                  </a:lnTo>
                  <a:lnTo>
                    <a:pt x="309" y="1352"/>
                  </a:lnTo>
                  <a:lnTo>
                    <a:pt x="502" y="1584"/>
                  </a:lnTo>
                  <a:lnTo>
                    <a:pt x="734" y="1738"/>
                  </a:lnTo>
                  <a:lnTo>
                    <a:pt x="965" y="1892"/>
                  </a:lnTo>
                  <a:lnTo>
                    <a:pt x="1236" y="2008"/>
                  </a:lnTo>
                  <a:lnTo>
                    <a:pt x="1545" y="2047"/>
                  </a:lnTo>
                  <a:lnTo>
                    <a:pt x="1854" y="2086"/>
                  </a:lnTo>
                  <a:lnTo>
                    <a:pt x="1854" y="2086"/>
                  </a:lnTo>
                  <a:lnTo>
                    <a:pt x="2124" y="2047"/>
                  </a:lnTo>
                  <a:lnTo>
                    <a:pt x="2394" y="2008"/>
                  </a:lnTo>
                  <a:lnTo>
                    <a:pt x="2664" y="1892"/>
                  </a:lnTo>
                  <a:lnTo>
                    <a:pt x="2896" y="1777"/>
                  </a:lnTo>
                  <a:lnTo>
                    <a:pt x="3128" y="1622"/>
                  </a:lnTo>
                  <a:lnTo>
                    <a:pt x="3321" y="1429"/>
                  </a:lnTo>
                  <a:lnTo>
                    <a:pt x="3475" y="1236"/>
                  </a:lnTo>
                  <a:lnTo>
                    <a:pt x="3630" y="1004"/>
                  </a:lnTo>
                  <a:lnTo>
                    <a:pt x="3630" y="1004"/>
                  </a:lnTo>
                  <a:lnTo>
                    <a:pt x="3166" y="580"/>
                  </a:lnTo>
                  <a:lnTo>
                    <a:pt x="2742" y="271"/>
                  </a:lnTo>
                  <a:lnTo>
                    <a:pt x="2510" y="155"/>
                  </a:lnTo>
                  <a:lnTo>
                    <a:pt x="2317" y="78"/>
                  </a:lnTo>
                  <a:lnTo>
                    <a:pt x="2085" y="39"/>
                  </a:lnTo>
                  <a:lnTo>
                    <a:pt x="18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5133330" y="2554945"/>
              <a:ext cx="661431" cy="378363"/>
            </a:xfrm>
            <a:custGeom>
              <a:avLst/>
              <a:gdLst/>
              <a:ahLst/>
              <a:cxnLst/>
              <a:rect l="l" t="t" r="r" b="b"/>
              <a:pathLst>
                <a:path w="9384" h="5368" extrusionOk="0">
                  <a:moveTo>
                    <a:pt x="5175" y="0"/>
                  </a:moveTo>
                  <a:lnTo>
                    <a:pt x="4866" y="116"/>
                  </a:lnTo>
                  <a:lnTo>
                    <a:pt x="4210" y="386"/>
                  </a:lnTo>
                  <a:lnTo>
                    <a:pt x="3437" y="734"/>
                  </a:lnTo>
                  <a:lnTo>
                    <a:pt x="2626" y="1159"/>
                  </a:lnTo>
                  <a:lnTo>
                    <a:pt x="1854" y="1622"/>
                  </a:lnTo>
                  <a:lnTo>
                    <a:pt x="541" y="2394"/>
                  </a:lnTo>
                  <a:lnTo>
                    <a:pt x="1" y="2742"/>
                  </a:lnTo>
                  <a:lnTo>
                    <a:pt x="39" y="2819"/>
                  </a:lnTo>
                  <a:lnTo>
                    <a:pt x="232" y="2703"/>
                  </a:lnTo>
                  <a:lnTo>
                    <a:pt x="1275" y="2085"/>
                  </a:lnTo>
                  <a:lnTo>
                    <a:pt x="2819" y="1197"/>
                  </a:lnTo>
                  <a:lnTo>
                    <a:pt x="3630" y="773"/>
                  </a:lnTo>
                  <a:lnTo>
                    <a:pt x="4364" y="425"/>
                  </a:lnTo>
                  <a:lnTo>
                    <a:pt x="4982" y="155"/>
                  </a:lnTo>
                  <a:lnTo>
                    <a:pt x="5252" y="116"/>
                  </a:lnTo>
                  <a:lnTo>
                    <a:pt x="5445" y="77"/>
                  </a:lnTo>
                  <a:lnTo>
                    <a:pt x="5561" y="116"/>
                  </a:lnTo>
                  <a:lnTo>
                    <a:pt x="5716" y="232"/>
                  </a:lnTo>
                  <a:lnTo>
                    <a:pt x="5909" y="425"/>
                  </a:lnTo>
                  <a:lnTo>
                    <a:pt x="6333" y="966"/>
                  </a:lnTo>
                  <a:lnTo>
                    <a:pt x="6874" y="1699"/>
                  </a:lnTo>
                  <a:lnTo>
                    <a:pt x="7994" y="3321"/>
                  </a:lnTo>
                  <a:lnTo>
                    <a:pt x="8921" y="4750"/>
                  </a:lnTo>
                  <a:lnTo>
                    <a:pt x="9191" y="5175"/>
                  </a:lnTo>
                  <a:lnTo>
                    <a:pt x="9307" y="5368"/>
                  </a:lnTo>
                  <a:lnTo>
                    <a:pt x="9384" y="5290"/>
                  </a:lnTo>
                  <a:lnTo>
                    <a:pt x="8882" y="4518"/>
                  </a:lnTo>
                  <a:lnTo>
                    <a:pt x="7762" y="2819"/>
                  </a:lnTo>
                  <a:lnTo>
                    <a:pt x="7106" y="1854"/>
                  </a:lnTo>
                  <a:lnTo>
                    <a:pt x="6488" y="1004"/>
                  </a:lnTo>
                  <a:lnTo>
                    <a:pt x="5986" y="348"/>
                  </a:lnTo>
                  <a:lnTo>
                    <a:pt x="5754" y="155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5127903" y="2505958"/>
              <a:ext cx="247755" cy="370187"/>
            </a:xfrm>
            <a:custGeom>
              <a:avLst/>
              <a:gdLst/>
              <a:ahLst/>
              <a:cxnLst/>
              <a:rect l="l" t="t" r="r" b="b"/>
              <a:pathLst>
                <a:path w="3515" h="5252" extrusionOk="0">
                  <a:moveTo>
                    <a:pt x="3514" y="3591"/>
                  </a:moveTo>
                  <a:lnTo>
                    <a:pt x="1197" y="5252"/>
                  </a:lnTo>
                  <a:lnTo>
                    <a:pt x="1197" y="5252"/>
                  </a:lnTo>
                  <a:lnTo>
                    <a:pt x="1197" y="5252"/>
                  </a:lnTo>
                  <a:lnTo>
                    <a:pt x="3514" y="3591"/>
                  </a:lnTo>
                  <a:lnTo>
                    <a:pt x="3514" y="3591"/>
                  </a:lnTo>
                  <a:close/>
                  <a:moveTo>
                    <a:pt x="0" y="271"/>
                  </a:moveTo>
                  <a:lnTo>
                    <a:pt x="0" y="27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71"/>
                  </a:lnTo>
                  <a:close/>
                  <a:moveTo>
                    <a:pt x="386" y="0"/>
                  </a:moveTo>
                  <a:lnTo>
                    <a:pt x="386" y="0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E5C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5212273" y="2759069"/>
              <a:ext cx="163384" cy="117076"/>
            </a:xfrm>
            <a:custGeom>
              <a:avLst/>
              <a:gdLst/>
              <a:ahLst/>
              <a:cxnLst/>
              <a:rect l="l" t="t" r="r" b="b"/>
              <a:pathLst>
                <a:path w="2318" h="1661" fill="none" extrusionOk="0">
                  <a:moveTo>
                    <a:pt x="2317" y="0"/>
                  </a:moveTo>
                  <a:lnTo>
                    <a:pt x="0" y="1661"/>
                  </a:lnTo>
                  <a:lnTo>
                    <a:pt x="0" y="1661"/>
                  </a:lnTo>
                  <a:lnTo>
                    <a:pt x="0" y="1661"/>
                  </a:lnTo>
                  <a:lnTo>
                    <a:pt x="2317" y="0"/>
                  </a:lnTo>
                  <a:lnTo>
                    <a:pt x="23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5127903" y="252498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5127903" y="2505958"/>
              <a:ext cx="27278" cy="19101"/>
            </a:xfrm>
            <a:custGeom>
              <a:avLst/>
              <a:gdLst/>
              <a:ahLst/>
              <a:cxnLst/>
              <a:rect l="l" t="t" r="r" b="b"/>
              <a:pathLst>
                <a:path w="387" h="271" fill="none" extrusionOk="0">
                  <a:moveTo>
                    <a:pt x="386" y="0"/>
                  </a:moveTo>
                  <a:lnTo>
                    <a:pt x="386" y="0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8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4961841" y="2505958"/>
              <a:ext cx="413817" cy="370187"/>
            </a:xfrm>
            <a:custGeom>
              <a:avLst/>
              <a:gdLst/>
              <a:ahLst/>
              <a:cxnLst/>
              <a:rect l="l" t="t" r="r" b="b"/>
              <a:pathLst>
                <a:path w="5871" h="5252" extrusionOk="0">
                  <a:moveTo>
                    <a:pt x="2742" y="0"/>
                  </a:moveTo>
                  <a:lnTo>
                    <a:pt x="2356" y="271"/>
                  </a:lnTo>
                  <a:lnTo>
                    <a:pt x="773" y="1468"/>
                  </a:lnTo>
                  <a:lnTo>
                    <a:pt x="1005" y="1931"/>
                  </a:lnTo>
                  <a:lnTo>
                    <a:pt x="889" y="2124"/>
                  </a:lnTo>
                  <a:lnTo>
                    <a:pt x="657" y="2317"/>
                  </a:lnTo>
                  <a:lnTo>
                    <a:pt x="387" y="2510"/>
                  </a:lnTo>
                  <a:lnTo>
                    <a:pt x="1" y="2665"/>
                  </a:lnTo>
                  <a:lnTo>
                    <a:pt x="194" y="2935"/>
                  </a:lnTo>
                  <a:lnTo>
                    <a:pt x="387" y="3205"/>
                  </a:lnTo>
                  <a:lnTo>
                    <a:pt x="619" y="3437"/>
                  </a:lnTo>
                  <a:lnTo>
                    <a:pt x="889" y="3707"/>
                  </a:lnTo>
                  <a:lnTo>
                    <a:pt x="1468" y="4132"/>
                  </a:lnTo>
                  <a:lnTo>
                    <a:pt x="2086" y="4518"/>
                  </a:lnTo>
                  <a:lnTo>
                    <a:pt x="2627" y="4827"/>
                  </a:lnTo>
                  <a:lnTo>
                    <a:pt x="3129" y="5059"/>
                  </a:lnTo>
                  <a:lnTo>
                    <a:pt x="3553" y="5252"/>
                  </a:lnTo>
                  <a:lnTo>
                    <a:pt x="5870" y="3591"/>
                  </a:lnTo>
                  <a:lnTo>
                    <a:pt x="5252" y="3398"/>
                  </a:lnTo>
                  <a:lnTo>
                    <a:pt x="4712" y="3205"/>
                  </a:lnTo>
                  <a:lnTo>
                    <a:pt x="4248" y="2974"/>
                  </a:lnTo>
                  <a:lnTo>
                    <a:pt x="3862" y="2665"/>
                  </a:lnTo>
                  <a:lnTo>
                    <a:pt x="2665" y="3398"/>
                  </a:lnTo>
                  <a:lnTo>
                    <a:pt x="2472" y="3514"/>
                  </a:lnTo>
                  <a:lnTo>
                    <a:pt x="2434" y="3437"/>
                  </a:lnTo>
                  <a:lnTo>
                    <a:pt x="3785" y="2626"/>
                  </a:lnTo>
                  <a:lnTo>
                    <a:pt x="3476" y="2317"/>
                  </a:lnTo>
                  <a:lnTo>
                    <a:pt x="3206" y="1970"/>
                  </a:lnTo>
                  <a:lnTo>
                    <a:pt x="3013" y="1622"/>
                  </a:lnTo>
                  <a:lnTo>
                    <a:pt x="2897" y="1274"/>
                  </a:lnTo>
                  <a:lnTo>
                    <a:pt x="2820" y="966"/>
                  </a:lnTo>
                  <a:lnTo>
                    <a:pt x="2742" y="618"/>
                  </a:lnTo>
                  <a:lnTo>
                    <a:pt x="2742" y="309"/>
                  </a:lnTo>
                  <a:lnTo>
                    <a:pt x="274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4961841" y="2505958"/>
              <a:ext cx="413817" cy="370187"/>
            </a:xfrm>
            <a:custGeom>
              <a:avLst/>
              <a:gdLst/>
              <a:ahLst/>
              <a:cxnLst/>
              <a:rect l="l" t="t" r="r" b="b"/>
              <a:pathLst>
                <a:path w="5871" h="5252" fill="none" extrusionOk="0">
                  <a:moveTo>
                    <a:pt x="2742" y="0"/>
                  </a:moveTo>
                  <a:lnTo>
                    <a:pt x="2742" y="0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2356" y="271"/>
                  </a:lnTo>
                  <a:lnTo>
                    <a:pt x="773" y="1468"/>
                  </a:lnTo>
                  <a:lnTo>
                    <a:pt x="773" y="1468"/>
                  </a:lnTo>
                  <a:lnTo>
                    <a:pt x="1005" y="1931"/>
                  </a:lnTo>
                  <a:lnTo>
                    <a:pt x="1005" y="1931"/>
                  </a:lnTo>
                  <a:lnTo>
                    <a:pt x="889" y="2124"/>
                  </a:lnTo>
                  <a:lnTo>
                    <a:pt x="657" y="2317"/>
                  </a:lnTo>
                  <a:lnTo>
                    <a:pt x="387" y="2510"/>
                  </a:lnTo>
                  <a:lnTo>
                    <a:pt x="1" y="2665"/>
                  </a:lnTo>
                  <a:lnTo>
                    <a:pt x="1" y="2665"/>
                  </a:lnTo>
                  <a:lnTo>
                    <a:pt x="194" y="2935"/>
                  </a:lnTo>
                  <a:lnTo>
                    <a:pt x="387" y="3205"/>
                  </a:lnTo>
                  <a:lnTo>
                    <a:pt x="619" y="3437"/>
                  </a:lnTo>
                  <a:lnTo>
                    <a:pt x="889" y="3707"/>
                  </a:lnTo>
                  <a:lnTo>
                    <a:pt x="1468" y="4132"/>
                  </a:lnTo>
                  <a:lnTo>
                    <a:pt x="2086" y="4518"/>
                  </a:lnTo>
                  <a:lnTo>
                    <a:pt x="2627" y="4827"/>
                  </a:lnTo>
                  <a:lnTo>
                    <a:pt x="3129" y="5059"/>
                  </a:lnTo>
                  <a:lnTo>
                    <a:pt x="3553" y="5252"/>
                  </a:lnTo>
                  <a:lnTo>
                    <a:pt x="5870" y="3591"/>
                  </a:lnTo>
                  <a:lnTo>
                    <a:pt x="5870" y="3591"/>
                  </a:lnTo>
                  <a:lnTo>
                    <a:pt x="5252" y="3398"/>
                  </a:lnTo>
                  <a:lnTo>
                    <a:pt x="4712" y="3205"/>
                  </a:lnTo>
                  <a:lnTo>
                    <a:pt x="4248" y="2974"/>
                  </a:lnTo>
                  <a:lnTo>
                    <a:pt x="3862" y="2665"/>
                  </a:lnTo>
                  <a:lnTo>
                    <a:pt x="3862" y="2665"/>
                  </a:lnTo>
                  <a:lnTo>
                    <a:pt x="2665" y="3398"/>
                  </a:lnTo>
                  <a:lnTo>
                    <a:pt x="2665" y="3398"/>
                  </a:lnTo>
                  <a:lnTo>
                    <a:pt x="2472" y="3514"/>
                  </a:lnTo>
                  <a:lnTo>
                    <a:pt x="2472" y="3514"/>
                  </a:lnTo>
                  <a:lnTo>
                    <a:pt x="2434" y="3437"/>
                  </a:lnTo>
                  <a:lnTo>
                    <a:pt x="2434" y="3437"/>
                  </a:lnTo>
                  <a:lnTo>
                    <a:pt x="3785" y="2626"/>
                  </a:lnTo>
                  <a:lnTo>
                    <a:pt x="3785" y="2626"/>
                  </a:lnTo>
                  <a:lnTo>
                    <a:pt x="3476" y="2317"/>
                  </a:lnTo>
                  <a:lnTo>
                    <a:pt x="3206" y="1970"/>
                  </a:lnTo>
                  <a:lnTo>
                    <a:pt x="3013" y="1622"/>
                  </a:lnTo>
                  <a:lnTo>
                    <a:pt x="2897" y="1274"/>
                  </a:lnTo>
                  <a:lnTo>
                    <a:pt x="2820" y="966"/>
                  </a:lnTo>
                  <a:lnTo>
                    <a:pt x="2742" y="618"/>
                  </a:lnTo>
                  <a:lnTo>
                    <a:pt x="2742" y="309"/>
                  </a:lnTo>
                  <a:lnTo>
                    <a:pt x="274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9"/>
            <p:cNvSpPr/>
            <p:nvPr/>
          </p:nvSpPr>
          <p:spPr>
            <a:xfrm>
              <a:off x="5133330" y="2691051"/>
              <a:ext cx="100794" cy="62661"/>
            </a:xfrm>
            <a:custGeom>
              <a:avLst/>
              <a:gdLst/>
              <a:ahLst/>
              <a:cxnLst/>
              <a:rect l="l" t="t" r="r" b="b"/>
              <a:pathLst>
                <a:path w="1430" h="889" extrusionOk="0">
                  <a:moveTo>
                    <a:pt x="1352" y="0"/>
                  </a:moveTo>
                  <a:lnTo>
                    <a:pt x="1" y="811"/>
                  </a:lnTo>
                  <a:lnTo>
                    <a:pt x="39" y="888"/>
                  </a:lnTo>
                  <a:lnTo>
                    <a:pt x="232" y="772"/>
                  </a:lnTo>
                  <a:lnTo>
                    <a:pt x="1429" y="39"/>
                  </a:lnTo>
                  <a:lnTo>
                    <a:pt x="13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E9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5987958" y="28597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5661332" y="2778100"/>
              <a:ext cx="326698" cy="157957"/>
            </a:xfrm>
            <a:custGeom>
              <a:avLst/>
              <a:gdLst/>
              <a:ahLst/>
              <a:cxnLst/>
              <a:rect l="l" t="t" r="r" b="b"/>
              <a:pathLst>
                <a:path w="4635" h="2241" extrusionOk="0">
                  <a:moveTo>
                    <a:pt x="4055" y="1"/>
                  </a:moveTo>
                  <a:lnTo>
                    <a:pt x="2820" y="387"/>
                  </a:lnTo>
                  <a:lnTo>
                    <a:pt x="2009" y="619"/>
                  </a:lnTo>
                  <a:lnTo>
                    <a:pt x="1082" y="850"/>
                  </a:lnTo>
                  <a:lnTo>
                    <a:pt x="1893" y="2124"/>
                  </a:lnTo>
                  <a:lnTo>
                    <a:pt x="1854" y="2163"/>
                  </a:lnTo>
                  <a:lnTo>
                    <a:pt x="2434" y="2047"/>
                  </a:lnTo>
                  <a:lnTo>
                    <a:pt x="2974" y="1893"/>
                  </a:lnTo>
                  <a:lnTo>
                    <a:pt x="3438" y="1738"/>
                  </a:lnTo>
                  <a:lnTo>
                    <a:pt x="3824" y="1584"/>
                  </a:lnTo>
                  <a:lnTo>
                    <a:pt x="4403" y="1314"/>
                  </a:lnTo>
                  <a:lnTo>
                    <a:pt x="4635" y="1159"/>
                  </a:lnTo>
                  <a:lnTo>
                    <a:pt x="4055" y="1"/>
                  </a:lnTo>
                  <a:close/>
                  <a:moveTo>
                    <a:pt x="966" y="889"/>
                  </a:moveTo>
                  <a:lnTo>
                    <a:pt x="1" y="1082"/>
                  </a:lnTo>
                  <a:lnTo>
                    <a:pt x="850" y="2240"/>
                  </a:lnTo>
                  <a:lnTo>
                    <a:pt x="1314" y="2240"/>
                  </a:lnTo>
                  <a:lnTo>
                    <a:pt x="1816" y="2163"/>
                  </a:lnTo>
                  <a:lnTo>
                    <a:pt x="1700" y="2009"/>
                  </a:lnTo>
                  <a:lnTo>
                    <a:pt x="1430" y="1584"/>
                  </a:lnTo>
                  <a:lnTo>
                    <a:pt x="966" y="889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5661332" y="2840690"/>
              <a:ext cx="128001" cy="95366"/>
            </a:xfrm>
            <a:custGeom>
              <a:avLst/>
              <a:gdLst/>
              <a:ahLst/>
              <a:cxnLst/>
              <a:rect l="l" t="t" r="r" b="b"/>
              <a:pathLst>
                <a:path w="1816" h="1353" fill="none" extrusionOk="0">
                  <a:moveTo>
                    <a:pt x="966" y="1"/>
                  </a:moveTo>
                  <a:lnTo>
                    <a:pt x="966" y="1"/>
                  </a:lnTo>
                  <a:lnTo>
                    <a:pt x="1" y="194"/>
                  </a:lnTo>
                  <a:lnTo>
                    <a:pt x="1" y="194"/>
                  </a:lnTo>
                  <a:lnTo>
                    <a:pt x="850" y="1352"/>
                  </a:lnTo>
                  <a:lnTo>
                    <a:pt x="850" y="1352"/>
                  </a:lnTo>
                  <a:lnTo>
                    <a:pt x="1314" y="1352"/>
                  </a:lnTo>
                  <a:lnTo>
                    <a:pt x="1816" y="1275"/>
                  </a:lnTo>
                  <a:lnTo>
                    <a:pt x="1816" y="1275"/>
                  </a:lnTo>
                  <a:lnTo>
                    <a:pt x="1700" y="1121"/>
                  </a:lnTo>
                  <a:lnTo>
                    <a:pt x="1700" y="1121"/>
                  </a:lnTo>
                  <a:lnTo>
                    <a:pt x="1430" y="696"/>
                  </a:lnTo>
                  <a:lnTo>
                    <a:pt x="1430" y="696"/>
                  </a:lnTo>
                  <a:lnTo>
                    <a:pt x="96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5737596" y="2778100"/>
              <a:ext cx="250433" cy="152530"/>
            </a:xfrm>
            <a:custGeom>
              <a:avLst/>
              <a:gdLst/>
              <a:ahLst/>
              <a:cxnLst/>
              <a:rect l="l" t="t" r="r" b="b"/>
              <a:pathLst>
                <a:path w="3553" h="2164" fill="none" extrusionOk="0">
                  <a:moveTo>
                    <a:pt x="2973" y="1"/>
                  </a:moveTo>
                  <a:lnTo>
                    <a:pt x="2973" y="1"/>
                  </a:lnTo>
                  <a:lnTo>
                    <a:pt x="1738" y="387"/>
                  </a:lnTo>
                  <a:lnTo>
                    <a:pt x="927" y="619"/>
                  </a:lnTo>
                  <a:lnTo>
                    <a:pt x="0" y="850"/>
                  </a:lnTo>
                  <a:lnTo>
                    <a:pt x="0" y="850"/>
                  </a:lnTo>
                  <a:lnTo>
                    <a:pt x="811" y="2124"/>
                  </a:lnTo>
                  <a:lnTo>
                    <a:pt x="772" y="2163"/>
                  </a:lnTo>
                  <a:lnTo>
                    <a:pt x="772" y="2163"/>
                  </a:lnTo>
                  <a:lnTo>
                    <a:pt x="1352" y="2047"/>
                  </a:lnTo>
                  <a:lnTo>
                    <a:pt x="1892" y="1893"/>
                  </a:lnTo>
                  <a:lnTo>
                    <a:pt x="2356" y="1738"/>
                  </a:lnTo>
                  <a:lnTo>
                    <a:pt x="2742" y="1584"/>
                  </a:lnTo>
                  <a:lnTo>
                    <a:pt x="3321" y="1314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3553" y="1159"/>
                  </a:lnTo>
                  <a:lnTo>
                    <a:pt x="29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5729420" y="2838012"/>
              <a:ext cx="65340" cy="92617"/>
            </a:xfrm>
            <a:custGeom>
              <a:avLst/>
              <a:gdLst/>
              <a:ahLst/>
              <a:cxnLst/>
              <a:rect l="l" t="t" r="r" b="b"/>
              <a:pathLst>
                <a:path w="927" h="1314" extrusionOk="0">
                  <a:moveTo>
                    <a:pt x="116" y="0"/>
                  </a:moveTo>
                  <a:lnTo>
                    <a:pt x="0" y="39"/>
                  </a:lnTo>
                  <a:lnTo>
                    <a:pt x="464" y="734"/>
                  </a:lnTo>
                  <a:lnTo>
                    <a:pt x="734" y="1159"/>
                  </a:lnTo>
                  <a:lnTo>
                    <a:pt x="850" y="1313"/>
                  </a:lnTo>
                  <a:lnTo>
                    <a:pt x="888" y="1313"/>
                  </a:lnTo>
                  <a:lnTo>
                    <a:pt x="927" y="1274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5936222" y="2960444"/>
              <a:ext cx="182486" cy="136177"/>
            </a:xfrm>
            <a:custGeom>
              <a:avLst/>
              <a:gdLst/>
              <a:ahLst/>
              <a:cxnLst/>
              <a:rect l="l" t="t" r="r" b="b"/>
              <a:pathLst>
                <a:path w="2589" h="1932" extrusionOk="0">
                  <a:moveTo>
                    <a:pt x="1005" y="1"/>
                  </a:moveTo>
                  <a:lnTo>
                    <a:pt x="812" y="117"/>
                  </a:lnTo>
                  <a:lnTo>
                    <a:pt x="657" y="271"/>
                  </a:lnTo>
                  <a:lnTo>
                    <a:pt x="503" y="464"/>
                  </a:lnTo>
                  <a:lnTo>
                    <a:pt x="348" y="696"/>
                  </a:lnTo>
                  <a:lnTo>
                    <a:pt x="233" y="928"/>
                  </a:lnTo>
                  <a:lnTo>
                    <a:pt x="117" y="1237"/>
                  </a:lnTo>
                  <a:lnTo>
                    <a:pt x="40" y="1584"/>
                  </a:lnTo>
                  <a:lnTo>
                    <a:pt x="1" y="1932"/>
                  </a:lnTo>
                  <a:lnTo>
                    <a:pt x="2588" y="1932"/>
                  </a:lnTo>
                  <a:lnTo>
                    <a:pt x="2588" y="1700"/>
                  </a:lnTo>
                  <a:lnTo>
                    <a:pt x="2511" y="1468"/>
                  </a:lnTo>
                  <a:lnTo>
                    <a:pt x="2434" y="1159"/>
                  </a:lnTo>
                  <a:lnTo>
                    <a:pt x="2241" y="850"/>
                  </a:lnTo>
                  <a:lnTo>
                    <a:pt x="2086" y="657"/>
                  </a:lnTo>
                  <a:lnTo>
                    <a:pt x="1932" y="503"/>
                  </a:lnTo>
                  <a:lnTo>
                    <a:pt x="1739" y="348"/>
                  </a:lnTo>
                  <a:lnTo>
                    <a:pt x="1546" y="233"/>
                  </a:lnTo>
                  <a:lnTo>
                    <a:pt x="1275" y="117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9"/>
            <p:cNvSpPr/>
            <p:nvPr/>
          </p:nvSpPr>
          <p:spPr>
            <a:xfrm>
              <a:off x="5917191" y="2946840"/>
              <a:ext cx="57234" cy="73586"/>
            </a:xfrm>
            <a:custGeom>
              <a:avLst/>
              <a:gdLst/>
              <a:ahLst/>
              <a:cxnLst/>
              <a:rect l="l" t="t" r="r" b="b"/>
              <a:pathLst>
                <a:path w="812" h="1044" extrusionOk="0">
                  <a:moveTo>
                    <a:pt x="734" y="1"/>
                  </a:moveTo>
                  <a:lnTo>
                    <a:pt x="618" y="78"/>
                  </a:lnTo>
                  <a:lnTo>
                    <a:pt x="425" y="271"/>
                  </a:lnTo>
                  <a:lnTo>
                    <a:pt x="194" y="580"/>
                  </a:lnTo>
                  <a:lnTo>
                    <a:pt x="78" y="773"/>
                  </a:lnTo>
                  <a:lnTo>
                    <a:pt x="1" y="1005"/>
                  </a:lnTo>
                  <a:lnTo>
                    <a:pt x="155" y="1043"/>
                  </a:lnTo>
                  <a:lnTo>
                    <a:pt x="232" y="850"/>
                  </a:lnTo>
                  <a:lnTo>
                    <a:pt x="310" y="657"/>
                  </a:lnTo>
                  <a:lnTo>
                    <a:pt x="541" y="387"/>
                  </a:lnTo>
                  <a:lnTo>
                    <a:pt x="734" y="194"/>
                  </a:lnTo>
                  <a:lnTo>
                    <a:pt x="773" y="155"/>
                  </a:lnTo>
                  <a:lnTo>
                    <a:pt x="812" y="155"/>
                  </a:lnTo>
                  <a:lnTo>
                    <a:pt x="7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9"/>
            <p:cNvSpPr/>
            <p:nvPr/>
          </p:nvSpPr>
          <p:spPr>
            <a:xfrm>
              <a:off x="5560679" y="2906030"/>
              <a:ext cx="149710" cy="174239"/>
            </a:xfrm>
            <a:custGeom>
              <a:avLst/>
              <a:gdLst/>
              <a:ahLst/>
              <a:cxnLst/>
              <a:rect l="l" t="t" r="r" b="b"/>
              <a:pathLst>
                <a:path w="2124" h="2472" extrusionOk="0">
                  <a:moveTo>
                    <a:pt x="425" y="1"/>
                  </a:moveTo>
                  <a:lnTo>
                    <a:pt x="309" y="657"/>
                  </a:lnTo>
                  <a:lnTo>
                    <a:pt x="193" y="1391"/>
                  </a:lnTo>
                  <a:lnTo>
                    <a:pt x="0" y="2395"/>
                  </a:lnTo>
                  <a:lnTo>
                    <a:pt x="348" y="2472"/>
                  </a:lnTo>
                  <a:lnTo>
                    <a:pt x="1043" y="2472"/>
                  </a:lnTo>
                  <a:lnTo>
                    <a:pt x="1352" y="2433"/>
                  </a:lnTo>
                  <a:lnTo>
                    <a:pt x="1622" y="2317"/>
                  </a:lnTo>
                  <a:lnTo>
                    <a:pt x="1854" y="2202"/>
                  </a:lnTo>
                  <a:lnTo>
                    <a:pt x="2008" y="2047"/>
                  </a:lnTo>
                  <a:lnTo>
                    <a:pt x="2085" y="1931"/>
                  </a:lnTo>
                  <a:lnTo>
                    <a:pt x="2085" y="1815"/>
                  </a:lnTo>
                  <a:lnTo>
                    <a:pt x="2124" y="1507"/>
                  </a:lnTo>
                  <a:lnTo>
                    <a:pt x="2085" y="1236"/>
                  </a:lnTo>
                  <a:lnTo>
                    <a:pt x="2008" y="1005"/>
                  </a:lnTo>
                  <a:lnTo>
                    <a:pt x="1892" y="811"/>
                  </a:lnTo>
                  <a:lnTo>
                    <a:pt x="1776" y="657"/>
                  </a:lnTo>
                  <a:lnTo>
                    <a:pt x="1622" y="503"/>
                  </a:lnTo>
                  <a:lnTo>
                    <a:pt x="1467" y="387"/>
                  </a:lnTo>
                  <a:lnTo>
                    <a:pt x="1313" y="271"/>
                  </a:lnTo>
                  <a:lnTo>
                    <a:pt x="1004" y="116"/>
                  </a:lnTo>
                  <a:lnTo>
                    <a:pt x="695" y="39"/>
                  </a:lnTo>
                  <a:lnTo>
                    <a:pt x="4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9"/>
            <p:cNvSpPr/>
            <p:nvPr/>
          </p:nvSpPr>
          <p:spPr>
            <a:xfrm>
              <a:off x="4635285" y="2641994"/>
              <a:ext cx="982631" cy="460056"/>
            </a:xfrm>
            <a:custGeom>
              <a:avLst/>
              <a:gdLst/>
              <a:ahLst/>
              <a:cxnLst/>
              <a:rect l="l" t="t" r="r" b="b"/>
              <a:pathLst>
                <a:path w="13941" h="6527" extrusionOk="0">
                  <a:moveTo>
                    <a:pt x="5638" y="1"/>
                  </a:moveTo>
                  <a:lnTo>
                    <a:pt x="4750" y="194"/>
                  </a:lnTo>
                  <a:lnTo>
                    <a:pt x="3823" y="464"/>
                  </a:lnTo>
                  <a:lnTo>
                    <a:pt x="2858" y="735"/>
                  </a:lnTo>
                  <a:lnTo>
                    <a:pt x="2008" y="1044"/>
                  </a:lnTo>
                  <a:lnTo>
                    <a:pt x="618" y="1584"/>
                  </a:lnTo>
                  <a:lnTo>
                    <a:pt x="39" y="1816"/>
                  </a:lnTo>
                  <a:lnTo>
                    <a:pt x="39" y="2009"/>
                  </a:lnTo>
                  <a:lnTo>
                    <a:pt x="0" y="2550"/>
                  </a:lnTo>
                  <a:lnTo>
                    <a:pt x="39" y="3322"/>
                  </a:lnTo>
                  <a:lnTo>
                    <a:pt x="116" y="3747"/>
                  </a:lnTo>
                  <a:lnTo>
                    <a:pt x="193" y="4171"/>
                  </a:lnTo>
                  <a:lnTo>
                    <a:pt x="348" y="4596"/>
                  </a:lnTo>
                  <a:lnTo>
                    <a:pt x="541" y="5059"/>
                  </a:lnTo>
                  <a:lnTo>
                    <a:pt x="772" y="5446"/>
                  </a:lnTo>
                  <a:lnTo>
                    <a:pt x="1081" y="5793"/>
                  </a:lnTo>
                  <a:lnTo>
                    <a:pt x="1236" y="5948"/>
                  </a:lnTo>
                  <a:lnTo>
                    <a:pt x="1429" y="6102"/>
                  </a:lnTo>
                  <a:lnTo>
                    <a:pt x="1660" y="6218"/>
                  </a:lnTo>
                  <a:lnTo>
                    <a:pt x="1892" y="6334"/>
                  </a:lnTo>
                  <a:lnTo>
                    <a:pt x="2162" y="6411"/>
                  </a:lnTo>
                  <a:lnTo>
                    <a:pt x="2433" y="6488"/>
                  </a:lnTo>
                  <a:lnTo>
                    <a:pt x="2742" y="6527"/>
                  </a:lnTo>
                  <a:lnTo>
                    <a:pt x="12897" y="6527"/>
                  </a:lnTo>
                  <a:lnTo>
                    <a:pt x="13090" y="6488"/>
                  </a:lnTo>
                  <a:lnTo>
                    <a:pt x="13245" y="6411"/>
                  </a:lnTo>
                  <a:lnTo>
                    <a:pt x="13438" y="6257"/>
                  </a:lnTo>
                  <a:lnTo>
                    <a:pt x="13631" y="6025"/>
                  </a:lnTo>
                  <a:lnTo>
                    <a:pt x="13786" y="5716"/>
                  </a:lnTo>
                  <a:lnTo>
                    <a:pt x="13863" y="5523"/>
                  </a:lnTo>
                  <a:lnTo>
                    <a:pt x="13901" y="5291"/>
                  </a:lnTo>
                  <a:lnTo>
                    <a:pt x="13940" y="5059"/>
                  </a:lnTo>
                  <a:lnTo>
                    <a:pt x="13940" y="4751"/>
                  </a:lnTo>
                  <a:lnTo>
                    <a:pt x="13940" y="4442"/>
                  </a:lnTo>
                  <a:lnTo>
                    <a:pt x="13901" y="4171"/>
                  </a:lnTo>
                  <a:lnTo>
                    <a:pt x="13824" y="3940"/>
                  </a:lnTo>
                  <a:lnTo>
                    <a:pt x="13708" y="3708"/>
                  </a:lnTo>
                  <a:lnTo>
                    <a:pt x="13592" y="3476"/>
                  </a:lnTo>
                  <a:lnTo>
                    <a:pt x="13399" y="3283"/>
                  </a:lnTo>
                  <a:lnTo>
                    <a:pt x="13245" y="3090"/>
                  </a:lnTo>
                  <a:lnTo>
                    <a:pt x="13013" y="2936"/>
                  </a:lnTo>
                  <a:lnTo>
                    <a:pt x="12782" y="2781"/>
                  </a:lnTo>
                  <a:lnTo>
                    <a:pt x="12511" y="2627"/>
                  </a:lnTo>
                  <a:lnTo>
                    <a:pt x="11893" y="2395"/>
                  </a:lnTo>
                  <a:lnTo>
                    <a:pt x="11198" y="2202"/>
                  </a:lnTo>
                  <a:lnTo>
                    <a:pt x="10426" y="2048"/>
                  </a:lnTo>
                  <a:lnTo>
                    <a:pt x="8881" y="1777"/>
                  </a:lnTo>
                  <a:lnTo>
                    <a:pt x="8148" y="1623"/>
                  </a:lnTo>
                  <a:lnTo>
                    <a:pt x="7530" y="1468"/>
                  </a:lnTo>
                  <a:lnTo>
                    <a:pt x="6951" y="1198"/>
                  </a:lnTo>
                  <a:lnTo>
                    <a:pt x="6680" y="1082"/>
                  </a:lnTo>
                  <a:lnTo>
                    <a:pt x="6449" y="889"/>
                  </a:lnTo>
                  <a:lnTo>
                    <a:pt x="6217" y="735"/>
                  </a:lnTo>
                  <a:lnTo>
                    <a:pt x="5985" y="503"/>
                  </a:lnTo>
                  <a:lnTo>
                    <a:pt x="5831" y="271"/>
                  </a:lnTo>
                  <a:lnTo>
                    <a:pt x="56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9"/>
            <p:cNvSpPr/>
            <p:nvPr/>
          </p:nvSpPr>
          <p:spPr>
            <a:xfrm>
              <a:off x="5489913" y="2862470"/>
              <a:ext cx="128001" cy="234151"/>
            </a:xfrm>
            <a:custGeom>
              <a:avLst/>
              <a:gdLst/>
              <a:ahLst/>
              <a:cxnLst/>
              <a:rect l="l" t="t" r="r" b="b"/>
              <a:pathLst>
                <a:path w="1816" h="3322" extrusionOk="0">
                  <a:moveTo>
                    <a:pt x="1120" y="1"/>
                  </a:moveTo>
                  <a:lnTo>
                    <a:pt x="888" y="117"/>
                  </a:lnTo>
                  <a:lnTo>
                    <a:pt x="657" y="271"/>
                  </a:lnTo>
                  <a:lnTo>
                    <a:pt x="463" y="425"/>
                  </a:lnTo>
                  <a:lnTo>
                    <a:pt x="309" y="657"/>
                  </a:lnTo>
                  <a:lnTo>
                    <a:pt x="155" y="889"/>
                  </a:lnTo>
                  <a:lnTo>
                    <a:pt x="77" y="1121"/>
                  </a:lnTo>
                  <a:lnTo>
                    <a:pt x="0" y="1391"/>
                  </a:lnTo>
                  <a:lnTo>
                    <a:pt x="0" y="1700"/>
                  </a:lnTo>
                  <a:lnTo>
                    <a:pt x="0" y="1931"/>
                  </a:lnTo>
                  <a:lnTo>
                    <a:pt x="77" y="2202"/>
                  </a:lnTo>
                  <a:lnTo>
                    <a:pt x="155" y="2433"/>
                  </a:lnTo>
                  <a:lnTo>
                    <a:pt x="270" y="2665"/>
                  </a:lnTo>
                  <a:lnTo>
                    <a:pt x="425" y="2858"/>
                  </a:lnTo>
                  <a:lnTo>
                    <a:pt x="579" y="3051"/>
                  </a:lnTo>
                  <a:lnTo>
                    <a:pt x="811" y="3206"/>
                  </a:lnTo>
                  <a:lnTo>
                    <a:pt x="1004" y="3322"/>
                  </a:lnTo>
                  <a:lnTo>
                    <a:pt x="1274" y="3167"/>
                  </a:lnTo>
                  <a:lnTo>
                    <a:pt x="1390" y="3013"/>
                  </a:lnTo>
                  <a:lnTo>
                    <a:pt x="1545" y="2858"/>
                  </a:lnTo>
                  <a:lnTo>
                    <a:pt x="1661" y="2627"/>
                  </a:lnTo>
                  <a:lnTo>
                    <a:pt x="1738" y="2356"/>
                  </a:lnTo>
                  <a:lnTo>
                    <a:pt x="1815" y="2009"/>
                  </a:lnTo>
                  <a:lnTo>
                    <a:pt x="1815" y="1623"/>
                  </a:lnTo>
                  <a:lnTo>
                    <a:pt x="1815" y="1352"/>
                  </a:lnTo>
                  <a:lnTo>
                    <a:pt x="1776" y="1121"/>
                  </a:lnTo>
                  <a:lnTo>
                    <a:pt x="1738" y="889"/>
                  </a:lnTo>
                  <a:lnTo>
                    <a:pt x="1661" y="696"/>
                  </a:lnTo>
                  <a:lnTo>
                    <a:pt x="1545" y="503"/>
                  </a:lnTo>
                  <a:lnTo>
                    <a:pt x="1429" y="310"/>
                  </a:lnTo>
                  <a:lnTo>
                    <a:pt x="1274" y="155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9"/>
            <p:cNvSpPr/>
            <p:nvPr/>
          </p:nvSpPr>
          <p:spPr>
            <a:xfrm>
              <a:off x="4727761" y="2729113"/>
              <a:ext cx="119825" cy="223296"/>
            </a:xfrm>
            <a:custGeom>
              <a:avLst/>
              <a:gdLst/>
              <a:ahLst/>
              <a:cxnLst/>
              <a:rect l="l" t="t" r="r" b="b"/>
              <a:pathLst>
                <a:path w="1700" h="3168" extrusionOk="0">
                  <a:moveTo>
                    <a:pt x="1700" y="1"/>
                  </a:moveTo>
                  <a:lnTo>
                    <a:pt x="1005" y="155"/>
                  </a:lnTo>
                  <a:lnTo>
                    <a:pt x="1005" y="387"/>
                  </a:lnTo>
                  <a:lnTo>
                    <a:pt x="1005" y="657"/>
                  </a:lnTo>
                  <a:lnTo>
                    <a:pt x="966" y="966"/>
                  </a:lnTo>
                  <a:lnTo>
                    <a:pt x="850" y="1314"/>
                  </a:lnTo>
                  <a:lnTo>
                    <a:pt x="657" y="1661"/>
                  </a:lnTo>
                  <a:lnTo>
                    <a:pt x="542" y="1816"/>
                  </a:lnTo>
                  <a:lnTo>
                    <a:pt x="387" y="2009"/>
                  </a:lnTo>
                  <a:lnTo>
                    <a:pt x="194" y="2163"/>
                  </a:lnTo>
                  <a:lnTo>
                    <a:pt x="1" y="2317"/>
                  </a:lnTo>
                  <a:lnTo>
                    <a:pt x="348" y="3167"/>
                  </a:lnTo>
                  <a:lnTo>
                    <a:pt x="542" y="3013"/>
                  </a:lnTo>
                  <a:lnTo>
                    <a:pt x="773" y="2781"/>
                  </a:lnTo>
                  <a:lnTo>
                    <a:pt x="1005" y="2472"/>
                  </a:lnTo>
                  <a:lnTo>
                    <a:pt x="1275" y="2009"/>
                  </a:lnTo>
                  <a:lnTo>
                    <a:pt x="1391" y="1777"/>
                  </a:lnTo>
                  <a:lnTo>
                    <a:pt x="1468" y="1468"/>
                  </a:lnTo>
                  <a:lnTo>
                    <a:pt x="1584" y="1159"/>
                  </a:lnTo>
                  <a:lnTo>
                    <a:pt x="1623" y="812"/>
                  </a:lnTo>
                  <a:lnTo>
                    <a:pt x="1661" y="425"/>
                  </a:lnTo>
                  <a:lnTo>
                    <a:pt x="170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4692377" y="2761747"/>
              <a:ext cx="430170" cy="343050"/>
            </a:xfrm>
            <a:custGeom>
              <a:avLst/>
              <a:gdLst/>
              <a:ahLst/>
              <a:cxnLst/>
              <a:rect l="l" t="t" r="r" b="b"/>
              <a:pathLst>
                <a:path w="6103" h="4867" extrusionOk="0">
                  <a:moveTo>
                    <a:pt x="1" y="1"/>
                  </a:moveTo>
                  <a:lnTo>
                    <a:pt x="40" y="426"/>
                  </a:lnTo>
                  <a:lnTo>
                    <a:pt x="117" y="889"/>
                  </a:lnTo>
                  <a:lnTo>
                    <a:pt x="271" y="1468"/>
                  </a:lnTo>
                  <a:lnTo>
                    <a:pt x="503" y="2086"/>
                  </a:lnTo>
                  <a:lnTo>
                    <a:pt x="657" y="2395"/>
                  </a:lnTo>
                  <a:lnTo>
                    <a:pt x="812" y="2665"/>
                  </a:lnTo>
                  <a:lnTo>
                    <a:pt x="1005" y="2974"/>
                  </a:lnTo>
                  <a:lnTo>
                    <a:pt x="1237" y="3206"/>
                  </a:lnTo>
                  <a:lnTo>
                    <a:pt x="1507" y="3476"/>
                  </a:lnTo>
                  <a:lnTo>
                    <a:pt x="1777" y="3669"/>
                  </a:lnTo>
                  <a:lnTo>
                    <a:pt x="2395" y="3978"/>
                  </a:lnTo>
                  <a:lnTo>
                    <a:pt x="2974" y="4249"/>
                  </a:lnTo>
                  <a:lnTo>
                    <a:pt x="3592" y="4480"/>
                  </a:lnTo>
                  <a:lnTo>
                    <a:pt x="4133" y="4635"/>
                  </a:lnTo>
                  <a:lnTo>
                    <a:pt x="4673" y="4751"/>
                  </a:lnTo>
                  <a:lnTo>
                    <a:pt x="5214" y="4828"/>
                  </a:lnTo>
                  <a:lnTo>
                    <a:pt x="5677" y="4866"/>
                  </a:lnTo>
                  <a:lnTo>
                    <a:pt x="6102" y="4866"/>
                  </a:lnTo>
                  <a:lnTo>
                    <a:pt x="6102" y="4789"/>
                  </a:lnTo>
                  <a:lnTo>
                    <a:pt x="5677" y="4789"/>
                  </a:lnTo>
                  <a:lnTo>
                    <a:pt x="5214" y="4712"/>
                  </a:lnTo>
                  <a:lnTo>
                    <a:pt x="4712" y="4635"/>
                  </a:lnTo>
                  <a:lnTo>
                    <a:pt x="4171" y="4519"/>
                  </a:lnTo>
                  <a:lnTo>
                    <a:pt x="3592" y="4364"/>
                  </a:lnTo>
                  <a:lnTo>
                    <a:pt x="3013" y="4171"/>
                  </a:lnTo>
                  <a:lnTo>
                    <a:pt x="2434" y="3901"/>
                  </a:lnTo>
                  <a:lnTo>
                    <a:pt x="1854" y="3592"/>
                  </a:lnTo>
                  <a:lnTo>
                    <a:pt x="1584" y="3399"/>
                  </a:lnTo>
                  <a:lnTo>
                    <a:pt x="1314" y="3167"/>
                  </a:lnTo>
                  <a:lnTo>
                    <a:pt x="1082" y="2897"/>
                  </a:lnTo>
                  <a:lnTo>
                    <a:pt x="928" y="2627"/>
                  </a:lnTo>
                  <a:lnTo>
                    <a:pt x="735" y="2318"/>
                  </a:lnTo>
                  <a:lnTo>
                    <a:pt x="580" y="2048"/>
                  </a:lnTo>
                  <a:lnTo>
                    <a:pt x="387" y="1430"/>
                  </a:lnTo>
                  <a:lnTo>
                    <a:pt x="233" y="889"/>
                  </a:lnTo>
                  <a:lnTo>
                    <a:pt x="155" y="426"/>
                  </a:lnTo>
                  <a:lnTo>
                    <a:pt x="78" y="11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4877470" y="1977887"/>
              <a:ext cx="206944" cy="375685"/>
            </a:xfrm>
            <a:custGeom>
              <a:avLst/>
              <a:gdLst/>
              <a:ahLst/>
              <a:cxnLst/>
              <a:rect l="l" t="t" r="r" b="b"/>
              <a:pathLst>
                <a:path w="2936" h="5330" extrusionOk="0">
                  <a:moveTo>
                    <a:pt x="78" y="1"/>
                  </a:moveTo>
                  <a:lnTo>
                    <a:pt x="1" y="40"/>
                  </a:lnTo>
                  <a:lnTo>
                    <a:pt x="541" y="5330"/>
                  </a:lnTo>
                  <a:lnTo>
                    <a:pt x="2935" y="5175"/>
                  </a:lnTo>
                  <a:lnTo>
                    <a:pt x="2820" y="4133"/>
                  </a:lnTo>
                  <a:lnTo>
                    <a:pt x="2704" y="3360"/>
                  </a:lnTo>
                  <a:lnTo>
                    <a:pt x="2549" y="2704"/>
                  </a:lnTo>
                  <a:lnTo>
                    <a:pt x="2356" y="2125"/>
                  </a:lnTo>
                  <a:lnTo>
                    <a:pt x="2163" y="1623"/>
                  </a:lnTo>
                  <a:lnTo>
                    <a:pt x="1932" y="1237"/>
                  </a:lnTo>
                  <a:lnTo>
                    <a:pt x="1700" y="889"/>
                  </a:lnTo>
                  <a:lnTo>
                    <a:pt x="1430" y="657"/>
                  </a:lnTo>
                  <a:lnTo>
                    <a:pt x="1198" y="426"/>
                  </a:lnTo>
                  <a:lnTo>
                    <a:pt x="966" y="271"/>
                  </a:lnTo>
                  <a:lnTo>
                    <a:pt x="734" y="155"/>
                  </a:lnTo>
                  <a:lnTo>
                    <a:pt x="541" y="78"/>
                  </a:lnTo>
                  <a:lnTo>
                    <a:pt x="348" y="4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4526386" y="1964283"/>
              <a:ext cx="506294" cy="805714"/>
            </a:xfrm>
            <a:custGeom>
              <a:avLst/>
              <a:gdLst/>
              <a:ahLst/>
              <a:cxnLst/>
              <a:rect l="l" t="t" r="r" b="b"/>
              <a:pathLst>
                <a:path w="7183" h="11431" extrusionOk="0">
                  <a:moveTo>
                    <a:pt x="0" y="1"/>
                  </a:moveTo>
                  <a:lnTo>
                    <a:pt x="1584" y="11431"/>
                  </a:lnTo>
                  <a:lnTo>
                    <a:pt x="2395" y="11315"/>
                  </a:lnTo>
                  <a:lnTo>
                    <a:pt x="3244" y="11161"/>
                  </a:lnTo>
                  <a:lnTo>
                    <a:pt x="4248" y="10929"/>
                  </a:lnTo>
                  <a:lnTo>
                    <a:pt x="5252" y="10659"/>
                  </a:lnTo>
                  <a:lnTo>
                    <a:pt x="5715" y="10543"/>
                  </a:lnTo>
                  <a:lnTo>
                    <a:pt x="6140" y="10350"/>
                  </a:lnTo>
                  <a:lnTo>
                    <a:pt x="6526" y="10195"/>
                  </a:lnTo>
                  <a:lnTo>
                    <a:pt x="6835" y="10002"/>
                  </a:lnTo>
                  <a:lnTo>
                    <a:pt x="7067" y="9809"/>
                  </a:lnTo>
                  <a:lnTo>
                    <a:pt x="7144" y="9732"/>
                  </a:lnTo>
                  <a:lnTo>
                    <a:pt x="7183" y="9616"/>
                  </a:lnTo>
                  <a:lnTo>
                    <a:pt x="6913" y="8998"/>
                  </a:lnTo>
                  <a:lnTo>
                    <a:pt x="6681" y="8380"/>
                  </a:lnTo>
                  <a:lnTo>
                    <a:pt x="6526" y="7801"/>
                  </a:lnTo>
                  <a:lnTo>
                    <a:pt x="6411" y="7260"/>
                  </a:lnTo>
                  <a:lnTo>
                    <a:pt x="6333" y="6758"/>
                  </a:lnTo>
                  <a:lnTo>
                    <a:pt x="6333" y="6334"/>
                  </a:lnTo>
                  <a:lnTo>
                    <a:pt x="6372" y="5948"/>
                  </a:lnTo>
                  <a:lnTo>
                    <a:pt x="6411" y="5600"/>
                  </a:lnTo>
                  <a:lnTo>
                    <a:pt x="6449" y="5446"/>
                  </a:lnTo>
                  <a:lnTo>
                    <a:pt x="6411" y="5175"/>
                  </a:lnTo>
                  <a:lnTo>
                    <a:pt x="6256" y="4442"/>
                  </a:lnTo>
                  <a:lnTo>
                    <a:pt x="6024" y="3553"/>
                  </a:lnTo>
                  <a:lnTo>
                    <a:pt x="5754" y="2627"/>
                  </a:lnTo>
                  <a:lnTo>
                    <a:pt x="5213" y="966"/>
                  </a:lnTo>
                  <a:lnTo>
                    <a:pt x="4982" y="233"/>
                  </a:lnTo>
                  <a:lnTo>
                    <a:pt x="3746" y="310"/>
                  </a:lnTo>
                  <a:lnTo>
                    <a:pt x="2781" y="3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9"/>
            <p:cNvSpPr/>
            <p:nvPr/>
          </p:nvSpPr>
          <p:spPr>
            <a:xfrm>
              <a:off x="4526386" y="1964283"/>
              <a:ext cx="506294" cy="805714"/>
            </a:xfrm>
            <a:custGeom>
              <a:avLst/>
              <a:gdLst/>
              <a:ahLst/>
              <a:cxnLst/>
              <a:rect l="l" t="t" r="r" b="b"/>
              <a:pathLst>
                <a:path w="7183" h="11431" fill="none" extrusionOk="0">
                  <a:moveTo>
                    <a:pt x="2781" y="310"/>
                  </a:moveTo>
                  <a:lnTo>
                    <a:pt x="0" y="1"/>
                  </a:lnTo>
                  <a:lnTo>
                    <a:pt x="1584" y="11431"/>
                  </a:lnTo>
                  <a:lnTo>
                    <a:pt x="1584" y="11431"/>
                  </a:lnTo>
                  <a:lnTo>
                    <a:pt x="2395" y="11315"/>
                  </a:lnTo>
                  <a:lnTo>
                    <a:pt x="3244" y="11161"/>
                  </a:lnTo>
                  <a:lnTo>
                    <a:pt x="4248" y="10929"/>
                  </a:lnTo>
                  <a:lnTo>
                    <a:pt x="5252" y="10659"/>
                  </a:lnTo>
                  <a:lnTo>
                    <a:pt x="5715" y="10543"/>
                  </a:lnTo>
                  <a:lnTo>
                    <a:pt x="6140" y="10350"/>
                  </a:lnTo>
                  <a:lnTo>
                    <a:pt x="6526" y="10195"/>
                  </a:lnTo>
                  <a:lnTo>
                    <a:pt x="6835" y="10002"/>
                  </a:lnTo>
                  <a:lnTo>
                    <a:pt x="7067" y="9809"/>
                  </a:lnTo>
                  <a:lnTo>
                    <a:pt x="7144" y="9732"/>
                  </a:lnTo>
                  <a:lnTo>
                    <a:pt x="7183" y="9616"/>
                  </a:lnTo>
                  <a:lnTo>
                    <a:pt x="7183" y="9616"/>
                  </a:lnTo>
                  <a:lnTo>
                    <a:pt x="6913" y="8998"/>
                  </a:lnTo>
                  <a:lnTo>
                    <a:pt x="6681" y="8380"/>
                  </a:lnTo>
                  <a:lnTo>
                    <a:pt x="6526" y="7801"/>
                  </a:lnTo>
                  <a:lnTo>
                    <a:pt x="6411" y="7260"/>
                  </a:lnTo>
                  <a:lnTo>
                    <a:pt x="6333" y="6758"/>
                  </a:lnTo>
                  <a:lnTo>
                    <a:pt x="6333" y="6334"/>
                  </a:lnTo>
                  <a:lnTo>
                    <a:pt x="6372" y="5948"/>
                  </a:lnTo>
                  <a:lnTo>
                    <a:pt x="6411" y="5600"/>
                  </a:lnTo>
                  <a:lnTo>
                    <a:pt x="6411" y="5600"/>
                  </a:lnTo>
                  <a:lnTo>
                    <a:pt x="6449" y="5446"/>
                  </a:lnTo>
                  <a:lnTo>
                    <a:pt x="6411" y="5175"/>
                  </a:lnTo>
                  <a:lnTo>
                    <a:pt x="6256" y="4442"/>
                  </a:lnTo>
                  <a:lnTo>
                    <a:pt x="6024" y="3553"/>
                  </a:lnTo>
                  <a:lnTo>
                    <a:pt x="5754" y="2627"/>
                  </a:lnTo>
                  <a:lnTo>
                    <a:pt x="5213" y="966"/>
                  </a:lnTo>
                  <a:lnTo>
                    <a:pt x="4982" y="233"/>
                  </a:lnTo>
                  <a:lnTo>
                    <a:pt x="3746" y="310"/>
                  </a:lnTo>
                  <a:lnTo>
                    <a:pt x="2781" y="3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9"/>
            <p:cNvSpPr/>
            <p:nvPr/>
          </p:nvSpPr>
          <p:spPr>
            <a:xfrm>
              <a:off x="5002722" y="2693730"/>
              <a:ext cx="187843" cy="62661"/>
            </a:xfrm>
            <a:custGeom>
              <a:avLst/>
              <a:gdLst/>
              <a:ahLst/>
              <a:cxnLst/>
              <a:rect l="l" t="t" r="r" b="b"/>
              <a:pathLst>
                <a:path w="2665" h="889" extrusionOk="0">
                  <a:moveTo>
                    <a:pt x="77" y="1"/>
                  </a:moveTo>
                  <a:lnTo>
                    <a:pt x="0" y="78"/>
                  </a:lnTo>
                  <a:lnTo>
                    <a:pt x="386" y="310"/>
                  </a:lnTo>
                  <a:lnTo>
                    <a:pt x="772" y="464"/>
                  </a:lnTo>
                  <a:lnTo>
                    <a:pt x="1197" y="580"/>
                  </a:lnTo>
                  <a:lnTo>
                    <a:pt x="1622" y="696"/>
                  </a:lnTo>
                  <a:lnTo>
                    <a:pt x="2356" y="850"/>
                  </a:lnTo>
                  <a:lnTo>
                    <a:pt x="2626" y="889"/>
                  </a:lnTo>
                  <a:lnTo>
                    <a:pt x="2664" y="773"/>
                  </a:lnTo>
                  <a:lnTo>
                    <a:pt x="2356" y="734"/>
                  </a:lnTo>
                  <a:lnTo>
                    <a:pt x="1854" y="657"/>
                  </a:lnTo>
                  <a:lnTo>
                    <a:pt x="1236" y="503"/>
                  </a:lnTo>
                  <a:lnTo>
                    <a:pt x="618" y="271"/>
                  </a:lnTo>
                  <a:lnTo>
                    <a:pt x="309" y="155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4409381" y="2342645"/>
              <a:ext cx="201446" cy="70837"/>
            </a:xfrm>
            <a:custGeom>
              <a:avLst/>
              <a:gdLst/>
              <a:ahLst/>
              <a:cxnLst/>
              <a:rect l="l" t="t" r="r" b="b"/>
              <a:pathLst>
                <a:path w="2858" h="1005" extrusionOk="0">
                  <a:moveTo>
                    <a:pt x="1506" y="0"/>
                  </a:moveTo>
                  <a:lnTo>
                    <a:pt x="1043" y="78"/>
                  </a:lnTo>
                  <a:lnTo>
                    <a:pt x="618" y="193"/>
                  </a:lnTo>
                  <a:lnTo>
                    <a:pt x="425" y="309"/>
                  </a:lnTo>
                  <a:lnTo>
                    <a:pt x="232" y="425"/>
                  </a:lnTo>
                  <a:lnTo>
                    <a:pt x="77" y="541"/>
                  </a:lnTo>
                  <a:lnTo>
                    <a:pt x="0" y="695"/>
                  </a:lnTo>
                  <a:lnTo>
                    <a:pt x="232" y="773"/>
                  </a:lnTo>
                  <a:lnTo>
                    <a:pt x="502" y="888"/>
                  </a:lnTo>
                  <a:lnTo>
                    <a:pt x="850" y="966"/>
                  </a:lnTo>
                  <a:lnTo>
                    <a:pt x="1274" y="1004"/>
                  </a:lnTo>
                  <a:lnTo>
                    <a:pt x="1776" y="1004"/>
                  </a:lnTo>
                  <a:lnTo>
                    <a:pt x="2278" y="966"/>
                  </a:lnTo>
                  <a:lnTo>
                    <a:pt x="2587" y="888"/>
                  </a:lnTo>
                  <a:lnTo>
                    <a:pt x="2858" y="773"/>
                  </a:lnTo>
                  <a:lnTo>
                    <a:pt x="2780" y="580"/>
                  </a:lnTo>
                  <a:lnTo>
                    <a:pt x="2664" y="425"/>
                  </a:lnTo>
                  <a:lnTo>
                    <a:pt x="2510" y="309"/>
                  </a:lnTo>
                  <a:lnTo>
                    <a:pt x="2356" y="193"/>
                  </a:lnTo>
                  <a:lnTo>
                    <a:pt x="2162" y="116"/>
                  </a:lnTo>
                  <a:lnTo>
                    <a:pt x="1969" y="39"/>
                  </a:lnTo>
                  <a:lnTo>
                    <a:pt x="1738" y="39"/>
                  </a:lnTo>
                  <a:lnTo>
                    <a:pt x="1506" y="0"/>
                  </a:lnTo>
                  <a:close/>
                </a:path>
              </a:pathLst>
            </a:custGeom>
            <a:solidFill>
              <a:srgbClr val="8E5E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9"/>
            <p:cNvSpPr/>
            <p:nvPr/>
          </p:nvSpPr>
          <p:spPr>
            <a:xfrm>
              <a:off x="4409381" y="2342645"/>
              <a:ext cx="201446" cy="70837"/>
            </a:xfrm>
            <a:custGeom>
              <a:avLst/>
              <a:gdLst/>
              <a:ahLst/>
              <a:cxnLst/>
              <a:rect l="l" t="t" r="r" b="b"/>
              <a:pathLst>
                <a:path w="2858" h="1005" fill="none" extrusionOk="0">
                  <a:moveTo>
                    <a:pt x="0" y="695"/>
                  </a:moveTo>
                  <a:lnTo>
                    <a:pt x="0" y="695"/>
                  </a:lnTo>
                  <a:lnTo>
                    <a:pt x="232" y="773"/>
                  </a:lnTo>
                  <a:lnTo>
                    <a:pt x="502" y="888"/>
                  </a:lnTo>
                  <a:lnTo>
                    <a:pt x="850" y="966"/>
                  </a:lnTo>
                  <a:lnTo>
                    <a:pt x="1274" y="1004"/>
                  </a:lnTo>
                  <a:lnTo>
                    <a:pt x="1776" y="1004"/>
                  </a:lnTo>
                  <a:lnTo>
                    <a:pt x="2278" y="966"/>
                  </a:lnTo>
                  <a:lnTo>
                    <a:pt x="2587" y="888"/>
                  </a:lnTo>
                  <a:lnTo>
                    <a:pt x="2858" y="773"/>
                  </a:lnTo>
                  <a:lnTo>
                    <a:pt x="2858" y="773"/>
                  </a:lnTo>
                  <a:lnTo>
                    <a:pt x="2780" y="580"/>
                  </a:lnTo>
                  <a:lnTo>
                    <a:pt x="2664" y="425"/>
                  </a:lnTo>
                  <a:lnTo>
                    <a:pt x="2510" y="309"/>
                  </a:lnTo>
                  <a:lnTo>
                    <a:pt x="2356" y="193"/>
                  </a:lnTo>
                  <a:lnTo>
                    <a:pt x="2162" y="116"/>
                  </a:lnTo>
                  <a:lnTo>
                    <a:pt x="1969" y="39"/>
                  </a:lnTo>
                  <a:lnTo>
                    <a:pt x="1738" y="39"/>
                  </a:lnTo>
                  <a:lnTo>
                    <a:pt x="1506" y="0"/>
                  </a:lnTo>
                  <a:lnTo>
                    <a:pt x="1043" y="78"/>
                  </a:lnTo>
                  <a:lnTo>
                    <a:pt x="618" y="193"/>
                  </a:lnTo>
                  <a:lnTo>
                    <a:pt x="425" y="309"/>
                  </a:lnTo>
                  <a:lnTo>
                    <a:pt x="232" y="425"/>
                  </a:lnTo>
                  <a:lnTo>
                    <a:pt x="77" y="541"/>
                  </a:lnTo>
                  <a:lnTo>
                    <a:pt x="0" y="69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4218790" y="2320865"/>
              <a:ext cx="370258" cy="792110"/>
            </a:xfrm>
            <a:custGeom>
              <a:avLst/>
              <a:gdLst/>
              <a:ahLst/>
              <a:cxnLst/>
              <a:rect l="l" t="t" r="r" b="b"/>
              <a:pathLst>
                <a:path w="5253" h="11238" extrusionOk="0">
                  <a:moveTo>
                    <a:pt x="5253" y="0"/>
                  </a:moveTo>
                  <a:lnTo>
                    <a:pt x="2974" y="193"/>
                  </a:lnTo>
                  <a:lnTo>
                    <a:pt x="2897" y="2356"/>
                  </a:lnTo>
                  <a:lnTo>
                    <a:pt x="2820" y="5522"/>
                  </a:lnTo>
                  <a:lnTo>
                    <a:pt x="2743" y="6797"/>
                  </a:lnTo>
                  <a:lnTo>
                    <a:pt x="2588" y="8225"/>
                  </a:lnTo>
                  <a:lnTo>
                    <a:pt x="2472" y="8882"/>
                  </a:lnTo>
                  <a:lnTo>
                    <a:pt x="2356" y="9422"/>
                  </a:lnTo>
                  <a:lnTo>
                    <a:pt x="2202" y="9847"/>
                  </a:lnTo>
                  <a:lnTo>
                    <a:pt x="2125" y="10002"/>
                  </a:lnTo>
                  <a:lnTo>
                    <a:pt x="2048" y="10079"/>
                  </a:lnTo>
                  <a:lnTo>
                    <a:pt x="1661" y="10311"/>
                  </a:lnTo>
                  <a:lnTo>
                    <a:pt x="1121" y="10581"/>
                  </a:lnTo>
                  <a:lnTo>
                    <a:pt x="619" y="10735"/>
                  </a:lnTo>
                  <a:lnTo>
                    <a:pt x="426" y="10813"/>
                  </a:lnTo>
                  <a:lnTo>
                    <a:pt x="233" y="10813"/>
                  </a:lnTo>
                  <a:lnTo>
                    <a:pt x="155" y="10851"/>
                  </a:lnTo>
                  <a:lnTo>
                    <a:pt x="78" y="10890"/>
                  </a:lnTo>
                  <a:lnTo>
                    <a:pt x="40" y="10967"/>
                  </a:lnTo>
                  <a:lnTo>
                    <a:pt x="1" y="11044"/>
                  </a:lnTo>
                  <a:lnTo>
                    <a:pt x="40" y="11160"/>
                  </a:lnTo>
                  <a:lnTo>
                    <a:pt x="40" y="11237"/>
                  </a:lnTo>
                  <a:lnTo>
                    <a:pt x="2936" y="11237"/>
                  </a:lnTo>
                  <a:lnTo>
                    <a:pt x="3206" y="11199"/>
                  </a:lnTo>
                  <a:lnTo>
                    <a:pt x="3438" y="11160"/>
                  </a:lnTo>
                  <a:lnTo>
                    <a:pt x="3631" y="11083"/>
                  </a:lnTo>
                  <a:lnTo>
                    <a:pt x="3785" y="11006"/>
                  </a:lnTo>
                  <a:lnTo>
                    <a:pt x="3862" y="10928"/>
                  </a:lnTo>
                  <a:lnTo>
                    <a:pt x="3978" y="10813"/>
                  </a:lnTo>
                  <a:lnTo>
                    <a:pt x="4056" y="10619"/>
                  </a:lnTo>
                  <a:lnTo>
                    <a:pt x="4094" y="10426"/>
                  </a:lnTo>
                  <a:lnTo>
                    <a:pt x="4056" y="10117"/>
                  </a:lnTo>
                  <a:lnTo>
                    <a:pt x="4094" y="9847"/>
                  </a:lnTo>
                  <a:lnTo>
                    <a:pt x="4171" y="9307"/>
                  </a:lnTo>
                  <a:lnTo>
                    <a:pt x="4519" y="7723"/>
                  </a:lnTo>
                  <a:lnTo>
                    <a:pt x="4673" y="6835"/>
                  </a:lnTo>
                  <a:lnTo>
                    <a:pt x="4828" y="5986"/>
                  </a:lnTo>
                  <a:lnTo>
                    <a:pt x="4905" y="5213"/>
                  </a:lnTo>
                  <a:lnTo>
                    <a:pt x="4944" y="4596"/>
                  </a:lnTo>
                  <a:lnTo>
                    <a:pt x="4944" y="4016"/>
                  </a:lnTo>
                  <a:lnTo>
                    <a:pt x="4982" y="3283"/>
                  </a:lnTo>
                  <a:lnTo>
                    <a:pt x="5098" y="1777"/>
                  </a:lnTo>
                  <a:lnTo>
                    <a:pt x="5253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4218790" y="2320865"/>
              <a:ext cx="370258" cy="792110"/>
            </a:xfrm>
            <a:custGeom>
              <a:avLst/>
              <a:gdLst/>
              <a:ahLst/>
              <a:cxnLst/>
              <a:rect l="l" t="t" r="r" b="b"/>
              <a:pathLst>
                <a:path w="5253" h="11238" fill="none" extrusionOk="0">
                  <a:moveTo>
                    <a:pt x="5253" y="0"/>
                  </a:moveTo>
                  <a:lnTo>
                    <a:pt x="5253" y="0"/>
                  </a:lnTo>
                  <a:lnTo>
                    <a:pt x="5098" y="1777"/>
                  </a:lnTo>
                  <a:lnTo>
                    <a:pt x="4982" y="3283"/>
                  </a:lnTo>
                  <a:lnTo>
                    <a:pt x="4944" y="4016"/>
                  </a:lnTo>
                  <a:lnTo>
                    <a:pt x="4944" y="4596"/>
                  </a:lnTo>
                  <a:lnTo>
                    <a:pt x="4944" y="4596"/>
                  </a:lnTo>
                  <a:lnTo>
                    <a:pt x="4905" y="5213"/>
                  </a:lnTo>
                  <a:lnTo>
                    <a:pt x="4828" y="5986"/>
                  </a:lnTo>
                  <a:lnTo>
                    <a:pt x="4673" y="6835"/>
                  </a:lnTo>
                  <a:lnTo>
                    <a:pt x="4519" y="7723"/>
                  </a:lnTo>
                  <a:lnTo>
                    <a:pt x="4171" y="9307"/>
                  </a:lnTo>
                  <a:lnTo>
                    <a:pt x="4094" y="9847"/>
                  </a:lnTo>
                  <a:lnTo>
                    <a:pt x="4056" y="10117"/>
                  </a:lnTo>
                  <a:lnTo>
                    <a:pt x="4056" y="10117"/>
                  </a:lnTo>
                  <a:lnTo>
                    <a:pt x="4094" y="10426"/>
                  </a:lnTo>
                  <a:lnTo>
                    <a:pt x="4056" y="10619"/>
                  </a:lnTo>
                  <a:lnTo>
                    <a:pt x="3978" y="10813"/>
                  </a:lnTo>
                  <a:lnTo>
                    <a:pt x="3862" y="10928"/>
                  </a:lnTo>
                  <a:lnTo>
                    <a:pt x="3785" y="11006"/>
                  </a:lnTo>
                  <a:lnTo>
                    <a:pt x="3631" y="11083"/>
                  </a:lnTo>
                  <a:lnTo>
                    <a:pt x="3438" y="11160"/>
                  </a:lnTo>
                  <a:lnTo>
                    <a:pt x="3206" y="11199"/>
                  </a:lnTo>
                  <a:lnTo>
                    <a:pt x="2936" y="11237"/>
                  </a:lnTo>
                  <a:lnTo>
                    <a:pt x="2279" y="11237"/>
                  </a:lnTo>
                  <a:lnTo>
                    <a:pt x="2279" y="11237"/>
                  </a:lnTo>
                  <a:lnTo>
                    <a:pt x="1352" y="11237"/>
                  </a:lnTo>
                  <a:lnTo>
                    <a:pt x="40" y="11237"/>
                  </a:lnTo>
                  <a:lnTo>
                    <a:pt x="40" y="11237"/>
                  </a:lnTo>
                  <a:lnTo>
                    <a:pt x="40" y="11160"/>
                  </a:lnTo>
                  <a:lnTo>
                    <a:pt x="1" y="11044"/>
                  </a:lnTo>
                  <a:lnTo>
                    <a:pt x="40" y="10967"/>
                  </a:lnTo>
                  <a:lnTo>
                    <a:pt x="78" y="10890"/>
                  </a:lnTo>
                  <a:lnTo>
                    <a:pt x="155" y="10851"/>
                  </a:lnTo>
                  <a:lnTo>
                    <a:pt x="233" y="10813"/>
                  </a:lnTo>
                  <a:lnTo>
                    <a:pt x="233" y="10813"/>
                  </a:lnTo>
                  <a:lnTo>
                    <a:pt x="426" y="10813"/>
                  </a:lnTo>
                  <a:lnTo>
                    <a:pt x="619" y="10735"/>
                  </a:lnTo>
                  <a:lnTo>
                    <a:pt x="1121" y="10581"/>
                  </a:lnTo>
                  <a:lnTo>
                    <a:pt x="1661" y="10311"/>
                  </a:lnTo>
                  <a:lnTo>
                    <a:pt x="2048" y="10079"/>
                  </a:lnTo>
                  <a:lnTo>
                    <a:pt x="2048" y="10079"/>
                  </a:lnTo>
                  <a:lnTo>
                    <a:pt x="2125" y="10002"/>
                  </a:lnTo>
                  <a:lnTo>
                    <a:pt x="2202" y="9847"/>
                  </a:lnTo>
                  <a:lnTo>
                    <a:pt x="2356" y="9422"/>
                  </a:lnTo>
                  <a:lnTo>
                    <a:pt x="2472" y="8882"/>
                  </a:lnTo>
                  <a:lnTo>
                    <a:pt x="2588" y="8225"/>
                  </a:lnTo>
                  <a:lnTo>
                    <a:pt x="2743" y="6797"/>
                  </a:lnTo>
                  <a:lnTo>
                    <a:pt x="2820" y="5522"/>
                  </a:lnTo>
                  <a:lnTo>
                    <a:pt x="2820" y="5522"/>
                  </a:lnTo>
                  <a:lnTo>
                    <a:pt x="2897" y="2356"/>
                  </a:lnTo>
                  <a:lnTo>
                    <a:pt x="2974" y="193"/>
                  </a:lnTo>
                  <a:lnTo>
                    <a:pt x="52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4417487" y="2522240"/>
              <a:ext cx="5568" cy="144353"/>
            </a:xfrm>
            <a:custGeom>
              <a:avLst/>
              <a:gdLst/>
              <a:ahLst/>
              <a:cxnLst/>
              <a:rect l="l" t="t" r="r" b="b"/>
              <a:pathLst>
                <a:path w="79" h="2048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B390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4417487" y="2522240"/>
              <a:ext cx="5568" cy="144353"/>
            </a:xfrm>
            <a:custGeom>
              <a:avLst/>
              <a:gdLst/>
              <a:ahLst/>
              <a:cxnLst/>
              <a:rect l="l" t="t" r="r" b="b"/>
              <a:pathLst>
                <a:path w="79" h="2048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4417487" y="2522240"/>
              <a:ext cx="43630" cy="144353"/>
            </a:xfrm>
            <a:custGeom>
              <a:avLst/>
              <a:gdLst/>
              <a:ahLst/>
              <a:cxnLst/>
              <a:rect l="l" t="t" r="r" b="b"/>
              <a:pathLst>
                <a:path w="619" h="2048" extrusionOk="0">
                  <a:moveTo>
                    <a:pt x="78" y="1"/>
                  </a:moveTo>
                  <a:lnTo>
                    <a:pt x="1" y="2047"/>
                  </a:lnTo>
                  <a:lnTo>
                    <a:pt x="1" y="2047"/>
                  </a:lnTo>
                  <a:lnTo>
                    <a:pt x="271" y="1893"/>
                  </a:lnTo>
                  <a:lnTo>
                    <a:pt x="464" y="1623"/>
                  </a:lnTo>
                  <a:lnTo>
                    <a:pt x="580" y="1352"/>
                  </a:lnTo>
                  <a:lnTo>
                    <a:pt x="619" y="1159"/>
                  </a:lnTo>
                  <a:lnTo>
                    <a:pt x="619" y="1005"/>
                  </a:lnTo>
                  <a:lnTo>
                    <a:pt x="580" y="696"/>
                  </a:lnTo>
                  <a:lnTo>
                    <a:pt x="464" y="426"/>
                  </a:lnTo>
                  <a:lnTo>
                    <a:pt x="310" y="194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4417487" y="2522240"/>
              <a:ext cx="43630" cy="144353"/>
            </a:xfrm>
            <a:custGeom>
              <a:avLst/>
              <a:gdLst/>
              <a:ahLst/>
              <a:cxnLst/>
              <a:rect l="l" t="t" r="r" b="b"/>
              <a:pathLst>
                <a:path w="619" h="2048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1" y="2047"/>
                  </a:lnTo>
                  <a:lnTo>
                    <a:pt x="1" y="2047"/>
                  </a:lnTo>
                  <a:lnTo>
                    <a:pt x="271" y="1893"/>
                  </a:lnTo>
                  <a:lnTo>
                    <a:pt x="464" y="1623"/>
                  </a:lnTo>
                  <a:lnTo>
                    <a:pt x="580" y="1352"/>
                  </a:lnTo>
                  <a:lnTo>
                    <a:pt x="619" y="1159"/>
                  </a:lnTo>
                  <a:lnTo>
                    <a:pt x="619" y="1005"/>
                  </a:lnTo>
                  <a:lnTo>
                    <a:pt x="619" y="1005"/>
                  </a:lnTo>
                  <a:lnTo>
                    <a:pt x="580" y="696"/>
                  </a:lnTo>
                  <a:lnTo>
                    <a:pt x="464" y="426"/>
                  </a:lnTo>
                  <a:lnTo>
                    <a:pt x="310" y="194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4248746" y="3061166"/>
              <a:ext cx="92617" cy="54485"/>
            </a:xfrm>
            <a:custGeom>
              <a:avLst/>
              <a:gdLst/>
              <a:ahLst/>
              <a:cxnLst/>
              <a:rect l="l" t="t" r="r" b="b"/>
              <a:pathLst>
                <a:path w="1314" h="773" extrusionOk="0">
                  <a:moveTo>
                    <a:pt x="1275" y="1"/>
                  </a:moveTo>
                  <a:lnTo>
                    <a:pt x="1236" y="39"/>
                  </a:lnTo>
                  <a:lnTo>
                    <a:pt x="966" y="155"/>
                  </a:lnTo>
                  <a:lnTo>
                    <a:pt x="541" y="310"/>
                  </a:lnTo>
                  <a:lnTo>
                    <a:pt x="310" y="387"/>
                  </a:lnTo>
                  <a:lnTo>
                    <a:pt x="155" y="464"/>
                  </a:lnTo>
                  <a:lnTo>
                    <a:pt x="39" y="580"/>
                  </a:lnTo>
                  <a:lnTo>
                    <a:pt x="1" y="618"/>
                  </a:lnTo>
                  <a:lnTo>
                    <a:pt x="1" y="657"/>
                  </a:lnTo>
                  <a:lnTo>
                    <a:pt x="1" y="734"/>
                  </a:lnTo>
                  <a:lnTo>
                    <a:pt x="39" y="773"/>
                  </a:lnTo>
                  <a:lnTo>
                    <a:pt x="155" y="773"/>
                  </a:lnTo>
                  <a:lnTo>
                    <a:pt x="155" y="696"/>
                  </a:lnTo>
                  <a:lnTo>
                    <a:pt x="78" y="696"/>
                  </a:lnTo>
                  <a:lnTo>
                    <a:pt x="78" y="657"/>
                  </a:lnTo>
                  <a:lnTo>
                    <a:pt x="78" y="618"/>
                  </a:lnTo>
                  <a:lnTo>
                    <a:pt x="271" y="503"/>
                  </a:lnTo>
                  <a:lnTo>
                    <a:pt x="541" y="387"/>
                  </a:lnTo>
                  <a:lnTo>
                    <a:pt x="1082" y="194"/>
                  </a:lnTo>
                  <a:lnTo>
                    <a:pt x="1314" y="78"/>
                  </a:lnTo>
                  <a:lnTo>
                    <a:pt x="12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4409381" y="1964283"/>
              <a:ext cx="220477" cy="432848"/>
            </a:xfrm>
            <a:custGeom>
              <a:avLst/>
              <a:gdLst/>
              <a:ahLst/>
              <a:cxnLst/>
              <a:rect l="l" t="t" r="r" b="b"/>
              <a:pathLst>
                <a:path w="3128" h="6141" extrusionOk="0">
                  <a:moveTo>
                    <a:pt x="1660" y="1"/>
                  </a:moveTo>
                  <a:lnTo>
                    <a:pt x="1429" y="78"/>
                  </a:lnTo>
                  <a:lnTo>
                    <a:pt x="1197" y="233"/>
                  </a:lnTo>
                  <a:lnTo>
                    <a:pt x="965" y="426"/>
                  </a:lnTo>
                  <a:lnTo>
                    <a:pt x="695" y="735"/>
                  </a:lnTo>
                  <a:lnTo>
                    <a:pt x="541" y="928"/>
                  </a:lnTo>
                  <a:lnTo>
                    <a:pt x="425" y="1159"/>
                  </a:lnTo>
                  <a:lnTo>
                    <a:pt x="348" y="1391"/>
                  </a:lnTo>
                  <a:lnTo>
                    <a:pt x="232" y="1700"/>
                  </a:lnTo>
                  <a:lnTo>
                    <a:pt x="193" y="2009"/>
                  </a:lnTo>
                  <a:lnTo>
                    <a:pt x="116" y="2356"/>
                  </a:lnTo>
                  <a:lnTo>
                    <a:pt x="39" y="3785"/>
                  </a:lnTo>
                  <a:lnTo>
                    <a:pt x="0" y="4944"/>
                  </a:lnTo>
                  <a:lnTo>
                    <a:pt x="0" y="6063"/>
                  </a:lnTo>
                  <a:lnTo>
                    <a:pt x="232" y="5909"/>
                  </a:lnTo>
                  <a:lnTo>
                    <a:pt x="541" y="5793"/>
                  </a:lnTo>
                  <a:lnTo>
                    <a:pt x="927" y="5677"/>
                  </a:lnTo>
                  <a:lnTo>
                    <a:pt x="1352" y="5600"/>
                  </a:lnTo>
                  <a:lnTo>
                    <a:pt x="1583" y="5600"/>
                  </a:lnTo>
                  <a:lnTo>
                    <a:pt x="1815" y="5639"/>
                  </a:lnTo>
                  <a:lnTo>
                    <a:pt x="2085" y="5716"/>
                  </a:lnTo>
                  <a:lnTo>
                    <a:pt x="2356" y="5832"/>
                  </a:lnTo>
                  <a:lnTo>
                    <a:pt x="2587" y="5948"/>
                  </a:lnTo>
                  <a:lnTo>
                    <a:pt x="2858" y="6141"/>
                  </a:lnTo>
                  <a:lnTo>
                    <a:pt x="3051" y="3746"/>
                  </a:lnTo>
                  <a:lnTo>
                    <a:pt x="3128" y="2704"/>
                  </a:lnTo>
                  <a:lnTo>
                    <a:pt x="3128" y="2241"/>
                  </a:lnTo>
                  <a:lnTo>
                    <a:pt x="3089" y="1816"/>
                  </a:lnTo>
                  <a:lnTo>
                    <a:pt x="3051" y="1430"/>
                  </a:lnTo>
                  <a:lnTo>
                    <a:pt x="2973" y="1121"/>
                  </a:lnTo>
                  <a:lnTo>
                    <a:pt x="2858" y="812"/>
                  </a:lnTo>
                  <a:lnTo>
                    <a:pt x="2703" y="541"/>
                  </a:lnTo>
                  <a:lnTo>
                    <a:pt x="2510" y="348"/>
                  </a:lnTo>
                  <a:lnTo>
                    <a:pt x="2278" y="155"/>
                  </a:lnTo>
                  <a:lnTo>
                    <a:pt x="1969" y="39"/>
                  </a:lnTo>
                  <a:lnTo>
                    <a:pt x="16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4409381" y="1964283"/>
              <a:ext cx="220477" cy="432848"/>
            </a:xfrm>
            <a:custGeom>
              <a:avLst/>
              <a:gdLst/>
              <a:ahLst/>
              <a:cxnLst/>
              <a:rect l="l" t="t" r="r" b="b"/>
              <a:pathLst>
                <a:path w="3128" h="6141" fill="none" extrusionOk="0">
                  <a:moveTo>
                    <a:pt x="1660" y="1"/>
                  </a:moveTo>
                  <a:lnTo>
                    <a:pt x="1660" y="1"/>
                  </a:lnTo>
                  <a:lnTo>
                    <a:pt x="1429" y="78"/>
                  </a:lnTo>
                  <a:lnTo>
                    <a:pt x="1197" y="233"/>
                  </a:lnTo>
                  <a:lnTo>
                    <a:pt x="965" y="426"/>
                  </a:lnTo>
                  <a:lnTo>
                    <a:pt x="695" y="735"/>
                  </a:lnTo>
                  <a:lnTo>
                    <a:pt x="541" y="928"/>
                  </a:lnTo>
                  <a:lnTo>
                    <a:pt x="425" y="1159"/>
                  </a:lnTo>
                  <a:lnTo>
                    <a:pt x="348" y="1391"/>
                  </a:lnTo>
                  <a:lnTo>
                    <a:pt x="232" y="1700"/>
                  </a:lnTo>
                  <a:lnTo>
                    <a:pt x="193" y="2009"/>
                  </a:lnTo>
                  <a:lnTo>
                    <a:pt x="116" y="2356"/>
                  </a:lnTo>
                  <a:lnTo>
                    <a:pt x="116" y="2356"/>
                  </a:lnTo>
                  <a:lnTo>
                    <a:pt x="39" y="3785"/>
                  </a:lnTo>
                  <a:lnTo>
                    <a:pt x="0" y="4944"/>
                  </a:lnTo>
                  <a:lnTo>
                    <a:pt x="0" y="6063"/>
                  </a:lnTo>
                  <a:lnTo>
                    <a:pt x="0" y="6063"/>
                  </a:lnTo>
                  <a:lnTo>
                    <a:pt x="232" y="5909"/>
                  </a:lnTo>
                  <a:lnTo>
                    <a:pt x="541" y="5793"/>
                  </a:lnTo>
                  <a:lnTo>
                    <a:pt x="927" y="5677"/>
                  </a:lnTo>
                  <a:lnTo>
                    <a:pt x="1352" y="5600"/>
                  </a:lnTo>
                  <a:lnTo>
                    <a:pt x="1583" y="5600"/>
                  </a:lnTo>
                  <a:lnTo>
                    <a:pt x="1815" y="5639"/>
                  </a:lnTo>
                  <a:lnTo>
                    <a:pt x="2085" y="5716"/>
                  </a:lnTo>
                  <a:lnTo>
                    <a:pt x="2356" y="5832"/>
                  </a:lnTo>
                  <a:lnTo>
                    <a:pt x="2587" y="5948"/>
                  </a:lnTo>
                  <a:lnTo>
                    <a:pt x="2858" y="6141"/>
                  </a:lnTo>
                  <a:lnTo>
                    <a:pt x="2858" y="6141"/>
                  </a:lnTo>
                  <a:lnTo>
                    <a:pt x="3051" y="3746"/>
                  </a:lnTo>
                  <a:lnTo>
                    <a:pt x="3128" y="2704"/>
                  </a:lnTo>
                  <a:lnTo>
                    <a:pt x="3128" y="2241"/>
                  </a:lnTo>
                  <a:lnTo>
                    <a:pt x="3089" y="1816"/>
                  </a:lnTo>
                  <a:lnTo>
                    <a:pt x="3051" y="1430"/>
                  </a:lnTo>
                  <a:lnTo>
                    <a:pt x="2973" y="1121"/>
                  </a:lnTo>
                  <a:lnTo>
                    <a:pt x="2858" y="812"/>
                  </a:lnTo>
                  <a:lnTo>
                    <a:pt x="2703" y="541"/>
                  </a:lnTo>
                  <a:lnTo>
                    <a:pt x="2510" y="348"/>
                  </a:lnTo>
                  <a:lnTo>
                    <a:pt x="2278" y="155"/>
                  </a:lnTo>
                  <a:lnTo>
                    <a:pt x="1969" y="39"/>
                  </a:lnTo>
                  <a:lnTo>
                    <a:pt x="166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4406632" y="2293658"/>
              <a:ext cx="2819" cy="98045"/>
            </a:xfrm>
            <a:custGeom>
              <a:avLst/>
              <a:gdLst/>
              <a:ahLst/>
              <a:cxnLst/>
              <a:rect l="l" t="t" r="r" b="b"/>
              <a:pathLst>
                <a:path w="40" h="1391" extrusionOk="0">
                  <a:moveTo>
                    <a:pt x="39" y="1390"/>
                  </a:moveTo>
                  <a:lnTo>
                    <a:pt x="39" y="1390"/>
                  </a:lnTo>
                  <a:lnTo>
                    <a:pt x="39" y="1390"/>
                  </a:lnTo>
                  <a:lnTo>
                    <a:pt x="39" y="1390"/>
                  </a:lnTo>
                  <a:lnTo>
                    <a:pt x="39" y="1390"/>
                  </a:lnTo>
                  <a:close/>
                  <a:moveTo>
                    <a:pt x="0" y="1390"/>
                  </a:moveTo>
                  <a:lnTo>
                    <a:pt x="0" y="1390"/>
                  </a:lnTo>
                  <a:lnTo>
                    <a:pt x="39" y="1390"/>
                  </a:lnTo>
                  <a:lnTo>
                    <a:pt x="39" y="1390"/>
                  </a:lnTo>
                  <a:lnTo>
                    <a:pt x="0" y="1390"/>
                  </a:lnTo>
                  <a:close/>
                  <a:moveTo>
                    <a:pt x="0" y="1390"/>
                  </a:moveTo>
                  <a:lnTo>
                    <a:pt x="0" y="139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0" y="139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4409381" y="239163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4406632" y="2391632"/>
              <a:ext cx="2819" cy="70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4406632" y="239163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4406632" y="2293658"/>
              <a:ext cx="2819" cy="98045"/>
            </a:xfrm>
            <a:custGeom>
              <a:avLst/>
              <a:gdLst/>
              <a:ahLst/>
              <a:cxnLst/>
              <a:rect l="l" t="t" r="r" b="b"/>
              <a:pathLst>
                <a:path w="40" h="1391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1390"/>
                  </a:lnTo>
                  <a:lnTo>
                    <a:pt x="0" y="139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4610756" y="2394311"/>
              <a:ext cx="70" cy="2819"/>
            </a:xfrm>
            <a:custGeom>
              <a:avLst/>
              <a:gdLst/>
              <a:ahLst/>
              <a:cxnLst/>
              <a:rect l="l" t="t" r="r" b="b"/>
              <a:pathLst>
                <a:path w="1" h="40" extrusionOk="0"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C9C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4610756" y="239705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4610756" y="2394311"/>
              <a:ext cx="70" cy="2819"/>
            </a:xfrm>
            <a:custGeom>
              <a:avLst/>
              <a:gdLst/>
              <a:ahLst/>
              <a:cxnLst/>
              <a:rect l="l" t="t" r="r" b="b"/>
              <a:pathLst>
                <a:path w="1" h="40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4406632" y="2277306"/>
              <a:ext cx="212371" cy="119824"/>
            </a:xfrm>
            <a:custGeom>
              <a:avLst/>
              <a:gdLst/>
              <a:ahLst/>
              <a:cxnLst/>
              <a:rect l="l" t="t" r="r" b="b"/>
              <a:pathLst>
                <a:path w="3013" h="1700" extrusionOk="0">
                  <a:moveTo>
                    <a:pt x="1120" y="1"/>
                  </a:moveTo>
                  <a:lnTo>
                    <a:pt x="734" y="78"/>
                  </a:lnTo>
                  <a:lnTo>
                    <a:pt x="348" y="155"/>
                  </a:lnTo>
                  <a:lnTo>
                    <a:pt x="39" y="232"/>
                  </a:lnTo>
                  <a:lnTo>
                    <a:pt x="0" y="1622"/>
                  </a:lnTo>
                  <a:lnTo>
                    <a:pt x="39" y="1622"/>
                  </a:lnTo>
                  <a:lnTo>
                    <a:pt x="116" y="1545"/>
                  </a:lnTo>
                  <a:lnTo>
                    <a:pt x="425" y="1391"/>
                  </a:lnTo>
                  <a:lnTo>
                    <a:pt x="657" y="1313"/>
                  </a:lnTo>
                  <a:lnTo>
                    <a:pt x="889" y="1236"/>
                  </a:lnTo>
                  <a:lnTo>
                    <a:pt x="1197" y="1198"/>
                  </a:lnTo>
                  <a:lnTo>
                    <a:pt x="1468" y="1159"/>
                  </a:lnTo>
                  <a:lnTo>
                    <a:pt x="1815" y="1198"/>
                  </a:lnTo>
                  <a:lnTo>
                    <a:pt x="2163" y="1275"/>
                  </a:lnTo>
                  <a:lnTo>
                    <a:pt x="2549" y="1468"/>
                  </a:lnTo>
                  <a:lnTo>
                    <a:pt x="2897" y="1700"/>
                  </a:lnTo>
                  <a:lnTo>
                    <a:pt x="2897" y="1661"/>
                  </a:lnTo>
                  <a:lnTo>
                    <a:pt x="3012" y="271"/>
                  </a:lnTo>
                  <a:lnTo>
                    <a:pt x="2665" y="155"/>
                  </a:lnTo>
                  <a:lnTo>
                    <a:pt x="2279" y="78"/>
                  </a:lnTo>
                  <a:lnTo>
                    <a:pt x="19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4406632" y="2277306"/>
              <a:ext cx="212371" cy="119824"/>
            </a:xfrm>
            <a:custGeom>
              <a:avLst/>
              <a:gdLst/>
              <a:ahLst/>
              <a:cxnLst/>
              <a:rect l="l" t="t" r="r" b="b"/>
              <a:pathLst>
                <a:path w="3013" h="1700" fill="none" extrusionOk="0">
                  <a:moveTo>
                    <a:pt x="1584" y="1"/>
                  </a:moveTo>
                  <a:lnTo>
                    <a:pt x="1584" y="1"/>
                  </a:lnTo>
                  <a:lnTo>
                    <a:pt x="1120" y="1"/>
                  </a:lnTo>
                  <a:lnTo>
                    <a:pt x="734" y="78"/>
                  </a:lnTo>
                  <a:lnTo>
                    <a:pt x="348" y="155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0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39" y="1622"/>
                  </a:lnTo>
                  <a:lnTo>
                    <a:pt x="116" y="1545"/>
                  </a:lnTo>
                  <a:lnTo>
                    <a:pt x="425" y="1391"/>
                  </a:lnTo>
                  <a:lnTo>
                    <a:pt x="657" y="1313"/>
                  </a:lnTo>
                  <a:lnTo>
                    <a:pt x="889" y="1236"/>
                  </a:lnTo>
                  <a:lnTo>
                    <a:pt x="1197" y="1198"/>
                  </a:lnTo>
                  <a:lnTo>
                    <a:pt x="1468" y="1159"/>
                  </a:lnTo>
                  <a:lnTo>
                    <a:pt x="1468" y="1159"/>
                  </a:lnTo>
                  <a:lnTo>
                    <a:pt x="1815" y="1198"/>
                  </a:lnTo>
                  <a:lnTo>
                    <a:pt x="2163" y="1275"/>
                  </a:lnTo>
                  <a:lnTo>
                    <a:pt x="2549" y="1468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700"/>
                  </a:lnTo>
                  <a:lnTo>
                    <a:pt x="2897" y="1661"/>
                  </a:lnTo>
                  <a:lnTo>
                    <a:pt x="2897" y="1661"/>
                  </a:lnTo>
                  <a:lnTo>
                    <a:pt x="3012" y="271"/>
                  </a:lnTo>
                  <a:lnTo>
                    <a:pt x="3012" y="271"/>
                  </a:lnTo>
                  <a:lnTo>
                    <a:pt x="2665" y="155"/>
                  </a:lnTo>
                  <a:lnTo>
                    <a:pt x="2279" y="78"/>
                  </a:lnTo>
                  <a:lnTo>
                    <a:pt x="1931" y="1"/>
                  </a:lnTo>
                  <a:lnTo>
                    <a:pt x="15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4605329" y="1972460"/>
              <a:ext cx="274962" cy="187913"/>
            </a:xfrm>
            <a:custGeom>
              <a:avLst/>
              <a:gdLst/>
              <a:ahLst/>
              <a:cxnLst/>
              <a:rect l="l" t="t" r="r" b="b"/>
              <a:pathLst>
                <a:path w="3901" h="2666" extrusionOk="0">
                  <a:moveTo>
                    <a:pt x="0" y="1"/>
                  </a:moveTo>
                  <a:lnTo>
                    <a:pt x="155" y="387"/>
                  </a:lnTo>
                  <a:lnTo>
                    <a:pt x="309" y="812"/>
                  </a:lnTo>
                  <a:lnTo>
                    <a:pt x="580" y="1275"/>
                  </a:lnTo>
                  <a:lnTo>
                    <a:pt x="927" y="1700"/>
                  </a:lnTo>
                  <a:lnTo>
                    <a:pt x="1120" y="1931"/>
                  </a:lnTo>
                  <a:lnTo>
                    <a:pt x="1313" y="2086"/>
                  </a:lnTo>
                  <a:lnTo>
                    <a:pt x="1583" y="2279"/>
                  </a:lnTo>
                  <a:lnTo>
                    <a:pt x="1854" y="2433"/>
                  </a:lnTo>
                  <a:lnTo>
                    <a:pt x="2124" y="2511"/>
                  </a:lnTo>
                  <a:lnTo>
                    <a:pt x="2433" y="2627"/>
                  </a:lnTo>
                  <a:lnTo>
                    <a:pt x="2781" y="2665"/>
                  </a:lnTo>
                  <a:lnTo>
                    <a:pt x="3167" y="2665"/>
                  </a:lnTo>
                  <a:lnTo>
                    <a:pt x="3321" y="2627"/>
                  </a:lnTo>
                  <a:lnTo>
                    <a:pt x="3437" y="2549"/>
                  </a:lnTo>
                  <a:lnTo>
                    <a:pt x="3553" y="2472"/>
                  </a:lnTo>
                  <a:lnTo>
                    <a:pt x="3669" y="2356"/>
                  </a:lnTo>
                  <a:lnTo>
                    <a:pt x="3746" y="2202"/>
                  </a:lnTo>
                  <a:lnTo>
                    <a:pt x="3785" y="2047"/>
                  </a:lnTo>
                  <a:lnTo>
                    <a:pt x="3862" y="1700"/>
                  </a:lnTo>
                  <a:lnTo>
                    <a:pt x="3900" y="1314"/>
                  </a:lnTo>
                  <a:lnTo>
                    <a:pt x="3862" y="889"/>
                  </a:lnTo>
                  <a:lnTo>
                    <a:pt x="3823" y="503"/>
                  </a:lnTo>
                  <a:lnTo>
                    <a:pt x="3746" y="117"/>
                  </a:lnTo>
                  <a:lnTo>
                    <a:pt x="2626" y="194"/>
                  </a:lnTo>
                  <a:lnTo>
                    <a:pt x="1661" y="1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4637963" y="1975208"/>
              <a:ext cx="217799" cy="149781"/>
            </a:xfrm>
            <a:custGeom>
              <a:avLst/>
              <a:gdLst/>
              <a:ahLst/>
              <a:cxnLst/>
              <a:rect l="l" t="t" r="r" b="b"/>
              <a:pathLst>
                <a:path w="3090" h="2125" extrusionOk="0">
                  <a:moveTo>
                    <a:pt x="1" y="0"/>
                  </a:moveTo>
                  <a:lnTo>
                    <a:pt x="155" y="309"/>
                  </a:lnTo>
                  <a:lnTo>
                    <a:pt x="310" y="657"/>
                  </a:lnTo>
                  <a:lnTo>
                    <a:pt x="541" y="1004"/>
                  </a:lnTo>
                  <a:lnTo>
                    <a:pt x="812" y="1313"/>
                  </a:lnTo>
                  <a:lnTo>
                    <a:pt x="1159" y="1622"/>
                  </a:lnTo>
                  <a:lnTo>
                    <a:pt x="1352" y="1777"/>
                  </a:lnTo>
                  <a:lnTo>
                    <a:pt x="1584" y="1892"/>
                  </a:lnTo>
                  <a:lnTo>
                    <a:pt x="1816" y="1970"/>
                  </a:lnTo>
                  <a:lnTo>
                    <a:pt x="2047" y="2047"/>
                  </a:lnTo>
                  <a:lnTo>
                    <a:pt x="2318" y="2086"/>
                  </a:lnTo>
                  <a:lnTo>
                    <a:pt x="2588" y="2124"/>
                  </a:lnTo>
                  <a:lnTo>
                    <a:pt x="2704" y="2086"/>
                  </a:lnTo>
                  <a:lnTo>
                    <a:pt x="2781" y="2047"/>
                  </a:lnTo>
                  <a:lnTo>
                    <a:pt x="2897" y="1970"/>
                  </a:lnTo>
                  <a:lnTo>
                    <a:pt x="2935" y="1892"/>
                  </a:lnTo>
                  <a:lnTo>
                    <a:pt x="3051" y="1622"/>
                  </a:lnTo>
                  <a:lnTo>
                    <a:pt x="3090" y="1352"/>
                  </a:lnTo>
                  <a:lnTo>
                    <a:pt x="3090" y="1004"/>
                  </a:lnTo>
                  <a:lnTo>
                    <a:pt x="3090" y="695"/>
                  </a:lnTo>
                  <a:lnTo>
                    <a:pt x="3013" y="78"/>
                  </a:lnTo>
                  <a:lnTo>
                    <a:pt x="2163" y="155"/>
                  </a:lnTo>
                  <a:lnTo>
                    <a:pt x="1198" y="1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4534562" y="1468917"/>
              <a:ext cx="206944" cy="190662"/>
            </a:xfrm>
            <a:custGeom>
              <a:avLst/>
              <a:gdLst/>
              <a:ahLst/>
              <a:cxnLst/>
              <a:rect l="l" t="t" r="r" b="b"/>
              <a:pathLst>
                <a:path w="2936" h="2705" extrusionOk="0">
                  <a:moveTo>
                    <a:pt x="695" y="1"/>
                  </a:moveTo>
                  <a:lnTo>
                    <a:pt x="541" y="78"/>
                  </a:lnTo>
                  <a:lnTo>
                    <a:pt x="386" y="155"/>
                  </a:lnTo>
                  <a:lnTo>
                    <a:pt x="232" y="271"/>
                  </a:lnTo>
                  <a:lnTo>
                    <a:pt x="155" y="387"/>
                  </a:lnTo>
                  <a:lnTo>
                    <a:pt x="39" y="542"/>
                  </a:lnTo>
                  <a:lnTo>
                    <a:pt x="0" y="696"/>
                  </a:lnTo>
                  <a:lnTo>
                    <a:pt x="0" y="889"/>
                  </a:lnTo>
                  <a:lnTo>
                    <a:pt x="0" y="1121"/>
                  </a:lnTo>
                  <a:lnTo>
                    <a:pt x="116" y="1352"/>
                  </a:lnTo>
                  <a:lnTo>
                    <a:pt x="39" y="1584"/>
                  </a:lnTo>
                  <a:lnTo>
                    <a:pt x="0" y="1777"/>
                  </a:lnTo>
                  <a:lnTo>
                    <a:pt x="0" y="1970"/>
                  </a:lnTo>
                  <a:lnTo>
                    <a:pt x="78" y="2163"/>
                  </a:lnTo>
                  <a:lnTo>
                    <a:pt x="155" y="2318"/>
                  </a:lnTo>
                  <a:lnTo>
                    <a:pt x="271" y="2434"/>
                  </a:lnTo>
                  <a:lnTo>
                    <a:pt x="386" y="2550"/>
                  </a:lnTo>
                  <a:lnTo>
                    <a:pt x="541" y="2627"/>
                  </a:lnTo>
                  <a:lnTo>
                    <a:pt x="734" y="2665"/>
                  </a:lnTo>
                  <a:lnTo>
                    <a:pt x="888" y="2704"/>
                  </a:lnTo>
                  <a:lnTo>
                    <a:pt x="1082" y="2704"/>
                  </a:lnTo>
                  <a:lnTo>
                    <a:pt x="1236" y="2627"/>
                  </a:lnTo>
                  <a:lnTo>
                    <a:pt x="1352" y="2588"/>
                  </a:lnTo>
                  <a:lnTo>
                    <a:pt x="1506" y="2472"/>
                  </a:lnTo>
                  <a:lnTo>
                    <a:pt x="1584" y="2356"/>
                  </a:lnTo>
                  <a:lnTo>
                    <a:pt x="1699" y="2241"/>
                  </a:lnTo>
                  <a:lnTo>
                    <a:pt x="1738" y="2086"/>
                  </a:lnTo>
                  <a:lnTo>
                    <a:pt x="1777" y="1932"/>
                  </a:lnTo>
                  <a:lnTo>
                    <a:pt x="2008" y="1970"/>
                  </a:lnTo>
                  <a:lnTo>
                    <a:pt x="2201" y="1970"/>
                  </a:lnTo>
                  <a:lnTo>
                    <a:pt x="2356" y="1893"/>
                  </a:lnTo>
                  <a:lnTo>
                    <a:pt x="2510" y="1816"/>
                  </a:lnTo>
                  <a:lnTo>
                    <a:pt x="2665" y="1700"/>
                  </a:lnTo>
                  <a:lnTo>
                    <a:pt x="2781" y="1584"/>
                  </a:lnTo>
                  <a:lnTo>
                    <a:pt x="2858" y="1430"/>
                  </a:lnTo>
                  <a:lnTo>
                    <a:pt x="2896" y="1237"/>
                  </a:lnTo>
                  <a:lnTo>
                    <a:pt x="2935" y="1082"/>
                  </a:lnTo>
                  <a:lnTo>
                    <a:pt x="2896" y="889"/>
                  </a:lnTo>
                  <a:lnTo>
                    <a:pt x="2858" y="735"/>
                  </a:lnTo>
                  <a:lnTo>
                    <a:pt x="2781" y="580"/>
                  </a:lnTo>
                  <a:lnTo>
                    <a:pt x="2665" y="426"/>
                  </a:lnTo>
                  <a:lnTo>
                    <a:pt x="2510" y="310"/>
                  </a:lnTo>
                  <a:lnTo>
                    <a:pt x="2356" y="233"/>
                  </a:lnTo>
                  <a:lnTo>
                    <a:pt x="2201" y="194"/>
                  </a:lnTo>
                  <a:lnTo>
                    <a:pt x="2008" y="155"/>
                  </a:lnTo>
                  <a:lnTo>
                    <a:pt x="1777" y="194"/>
                  </a:lnTo>
                  <a:lnTo>
                    <a:pt x="1545" y="271"/>
                  </a:lnTo>
                  <a:lnTo>
                    <a:pt x="1429" y="155"/>
                  </a:lnTo>
                  <a:lnTo>
                    <a:pt x="1275" y="78"/>
                  </a:lnTo>
                  <a:lnTo>
                    <a:pt x="1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4597152" y="1528829"/>
              <a:ext cx="100794" cy="98045"/>
            </a:xfrm>
            <a:custGeom>
              <a:avLst/>
              <a:gdLst/>
              <a:ahLst/>
              <a:cxnLst/>
              <a:rect l="l" t="t" r="r" b="b"/>
              <a:pathLst>
                <a:path w="1430" h="1391" extrusionOk="0">
                  <a:moveTo>
                    <a:pt x="580" y="0"/>
                  </a:moveTo>
                  <a:lnTo>
                    <a:pt x="425" y="39"/>
                  </a:lnTo>
                  <a:lnTo>
                    <a:pt x="309" y="116"/>
                  </a:lnTo>
                  <a:lnTo>
                    <a:pt x="232" y="194"/>
                  </a:lnTo>
                  <a:lnTo>
                    <a:pt x="155" y="309"/>
                  </a:lnTo>
                  <a:lnTo>
                    <a:pt x="78" y="425"/>
                  </a:lnTo>
                  <a:lnTo>
                    <a:pt x="39" y="541"/>
                  </a:lnTo>
                  <a:lnTo>
                    <a:pt x="0" y="696"/>
                  </a:lnTo>
                  <a:lnTo>
                    <a:pt x="39" y="850"/>
                  </a:lnTo>
                  <a:lnTo>
                    <a:pt x="78" y="966"/>
                  </a:lnTo>
                  <a:lnTo>
                    <a:pt x="155" y="1082"/>
                  </a:lnTo>
                  <a:lnTo>
                    <a:pt x="232" y="1198"/>
                  </a:lnTo>
                  <a:lnTo>
                    <a:pt x="309" y="1275"/>
                  </a:lnTo>
                  <a:lnTo>
                    <a:pt x="425" y="1352"/>
                  </a:lnTo>
                  <a:lnTo>
                    <a:pt x="580" y="1391"/>
                  </a:lnTo>
                  <a:lnTo>
                    <a:pt x="850" y="1391"/>
                  </a:lnTo>
                  <a:lnTo>
                    <a:pt x="1004" y="1352"/>
                  </a:lnTo>
                  <a:lnTo>
                    <a:pt x="1120" y="1275"/>
                  </a:lnTo>
                  <a:lnTo>
                    <a:pt x="1197" y="1198"/>
                  </a:lnTo>
                  <a:lnTo>
                    <a:pt x="1275" y="1082"/>
                  </a:lnTo>
                  <a:lnTo>
                    <a:pt x="1352" y="966"/>
                  </a:lnTo>
                  <a:lnTo>
                    <a:pt x="1391" y="850"/>
                  </a:lnTo>
                  <a:lnTo>
                    <a:pt x="1429" y="696"/>
                  </a:lnTo>
                  <a:lnTo>
                    <a:pt x="1391" y="541"/>
                  </a:lnTo>
                  <a:lnTo>
                    <a:pt x="1352" y="425"/>
                  </a:lnTo>
                  <a:lnTo>
                    <a:pt x="1275" y="309"/>
                  </a:lnTo>
                  <a:lnTo>
                    <a:pt x="1197" y="194"/>
                  </a:lnTo>
                  <a:lnTo>
                    <a:pt x="1120" y="116"/>
                  </a:lnTo>
                  <a:lnTo>
                    <a:pt x="1004" y="39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4597152" y="1528829"/>
              <a:ext cx="100794" cy="98045"/>
            </a:xfrm>
            <a:custGeom>
              <a:avLst/>
              <a:gdLst/>
              <a:ahLst/>
              <a:cxnLst/>
              <a:rect l="l" t="t" r="r" b="b"/>
              <a:pathLst>
                <a:path w="1430" h="1391" fill="none" extrusionOk="0">
                  <a:moveTo>
                    <a:pt x="1429" y="696"/>
                  </a:moveTo>
                  <a:lnTo>
                    <a:pt x="1429" y="696"/>
                  </a:lnTo>
                  <a:lnTo>
                    <a:pt x="1391" y="850"/>
                  </a:lnTo>
                  <a:lnTo>
                    <a:pt x="1352" y="966"/>
                  </a:lnTo>
                  <a:lnTo>
                    <a:pt x="1275" y="1082"/>
                  </a:lnTo>
                  <a:lnTo>
                    <a:pt x="1197" y="1198"/>
                  </a:lnTo>
                  <a:lnTo>
                    <a:pt x="1120" y="1275"/>
                  </a:lnTo>
                  <a:lnTo>
                    <a:pt x="1004" y="1352"/>
                  </a:lnTo>
                  <a:lnTo>
                    <a:pt x="850" y="1391"/>
                  </a:lnTo>
                  <a:lnTo>
                    <a:pt x="696" y="1391"/>
                  </a:lnTo>
                  <a:lnTo>
                    <a:pt x="696" y="1391"/>
                  </a:lnTo>
                  <a:lnTo>
                    <a:pt x="580" y="1391"/>
                  </a:lnTo>
                  <a:lnTo>
                    <a:pt x="425" y="1352"/>
                  </a:lnTo>
                  <a:lnTo>
                    <a:pt x="309" y="1275"/>
                  </a:lnTo>
                  <a:lnTo>
                    <a:pt x="232" y="1198"/>
                  </a:lnTo>
                  <a:lnTo>
                    <a:pt x="155" y="1082"/>
                  </a:lnTo>
                  <a:lnTo>
                    <a:pt x="78" y="966"/>
                  </a:lnTo>
                  <a:lnTo>
                    <a:pt x="39" y="850"/>
                  </a:lnTo>
                  <a:lnTo>
                    <a:pt x="0" y="696"/>
                  </a:lnTo>
                  <a:lnTo>
                    <a:pt x="0" y="696"/>
                  </a:lnTo>
                  <a:lnTo>
                    <a:pt x="39" y="541"/>
                  </a:lnTo>
                  <a:lnTo>
                    <a:pt x="78" y="425"/>
                  </a:lnTo>
                  <a:lnTo>
                    <a:pt x="155" y="309"/>
                  </a:lnTo>
                  <a:lnTo>
                    <a:pt x="232" y="194"/>
                  </a:lnTo>
                  <a:lnTo>
                    <a:pt x="309" y="116"/>
                  </a:lnTo>
                  <a:lnTo>
                    <a:pt x="425" y="39"/>
                  </a:lnTo>
                  <a:lnTo>
                    <a:pt x="580" y="0"/>
                  </a:lnTo>
                  <a:lnTo>
                    <a:pt x="696" y="0"/>
                  </a:lnTo>
                  <a:lnTo>
                    <a:pt x="696" y="0"/>
                  </a:lnTo>
                  <a:lnTo>
                    <a:pt x="850" y="0"/>
                  </a:lnTo>
                  <a:lnTo>
                    <a:pt x="1004" y="39"/>
                  </a:lnTo>
                  <a:lnTo>
                    <a:pt x="1120" y="116"/>
                  </a:lnTo>
                  <a:lnTo>
                    <a:pt x="1197" y="194"/>
                  </a:lnTo>
                  <a:lnTo>
                    <a:pt x="1275" y="309"/>
                  </a:lnTo>
                  <a:lnTo>
                    <a:pt x="1352" y="425"/>
                  </a:lnTo>
                  <a:lnTo>
                    <a:pt x="1391" y="541"/>
                  </a:lnTo>
                  <a:lnTo>
                    <a:pt x="1429" y="6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4602580" y="1520653"/>
              <a:ext cx="332125" cy="345729"/>
            </a:xfrm>
            <a:custGeom>
              <a:avLst/>
              <a:gdLst/>
              <a:ahLst/>
              <a:cxnLst/>
              <a:rect l="l" t="t" r="r" b="b"/>
              <a:pathLst>
                <a:path w="4712" h="4905" extrusionOk="0">
                  <a:moveTo>
                    <a:pt x="2240" y="1"/>
                  </a:moveTo>
                  <a:lnTo>
                    <a:pt x="1970" y="39"/>
                  </a:lnTo>
                  <a:lnTo>
                    <a:pt x="1429" y="194"/>
                  </a:lnTo>
                  <a:lnTo>
                    <a:pt x="1198" y="271"/>
                  </a:lnTo>
                  <a:lnTo>
                    <a:pt x="966" y="387"/>
                  </a:lnTo>
                  <a:lnTo>
                    <a:pt x="734" y="541"/>
                  </a:lnTo>
                  <a:lnTo>
                    <a:pt x="580" y="657"/>
                  </a:lnTo>
                  <a:lnTo>
                    <a:pt x="425" y="812"/>
                  </a:lnTo>
                  <a:lnTo>
                    <a:pt x="310" y="1005"/>
                  </a:lnTo>
                  <a:lnTo>
                    <a:pt x="194" y="1198"/>
                  </a:lnTo>
                  <a:lnTo>
                    <a:pt x="117" y="1429"/>
                  </a:lnTo>
                  <a:lnTo>
                    <a:pt x="39" y="1661"/>
                  </a:lnTo>
                  <a:lnTo>
                    <a:pt x="1" y="1931"/>
                  </a:lnTo>
                  <a:lnTo>
                    <a:pt x="1" y="2202"/>
                  </a:lnTo>
                  <a:lnTo>
                    <a:pt x="39" y="2472"/>
                  </a:lnTo>
                  <a:lnTo>
                    <a:pt x="78" y="2781"/>
                  </a:lnTo>
                  <a:lnTo>
                    <a:pt x="155" y="3051"/>
                  </a:lnTo>
                  <a:lnTo>
                    <a:pt x="271" y="3360"/>
                  </a:lnTo>
                  <a:lnTo>
                    <a:pt x="425" y="3669"/>
                  </a:lnTo>
                  <a:lnTo>
                    <a:pt x="619" y="3978"/>
                  </a:lnTo>
                  <a:lnTo>
                    <a:pt x="889" y="4287"/>
                  </a:lnTo>
                  <a:lnTo>
                    <a:pt x="1159" y="4596"/>
                  </a:lnTo>
                  <a:lnTo>
                    <a:pt x="1468" y="4905"/>
                  </a:lnTo>
                  <a:lnTo>
                    <a:pt x="1777" y="2820"/>
                  </a:lnTo>
                  <a:lnTo>
                    <a:pt x="4326" y="2395"/>
                  </a:lnTo>
                  <a:lnTo>
                    <a:pt x="4441" y="2240"/>
                  </a:lnTo>
                  <a:lnTo>
                    <a:pt x="4519" y="2047"/>
                  </a:lnTo>
                  <a:lnTo>
                    <a:pt x="4634" y="1854"/>
                  </a:lnTo>
                  <a:lnTo>
                    <a:pt x="4673" y="1622"/>
                  </a:lnTo>
                  <a:lnTo>
                    <a:pt x="4712" y="1391"/>
                  </a:lnTo>
                  <a:lnTo>
                    <a:pt x="4673" y="1275"/>
                  </a:lnTo>
                  <a:lnTo>
                    <a:pt x="4634" y="1198"/>
                  </a:lnTo>
                  <a:lnTo>
                    <a:pt x="4557" y="1082"/>
                  </a:lnTo>
                  <a:lnTo>
                    <a:pt x="4480" y="1005"/>
                  </a:lnTo>
                  <a:lnTo>
                    <a:pt x="4287" y="734"/>
                  </a:lnTo>
                  <a:lnTo>
                    <a:pt x="4094" y="541"/>
                  </a:lnTo>
                  <a:lnTo>
                    <a:pt x="3901" y="348"/>
                  </a:lnTo>
                  <a:lnTo>
                    <a:pt x="3630" y="232"/>
                  </a:lnTo>
                  <a:lnTo>
                    <a:pt x="3399" y="116"/>
                  </a:lnTo>
                  <a:lnTo>
                    <a:pt x="3128" y="39"/>
                  </a:lnTo>
                  <a:lnTo>
                    <a:pt x="28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4602580" y="1520653"/>
              <a:ext cx="332125" cy="345729"/>
            </a:xfrm>
            <a:custGeom>
              <a:avLst/>
              <a:gdLst/>
              <a:ahLst/>
              <a:cxnLst/>
              <a:rect l="l" t="t" r="r" b="b"/>
              <a:pathLst>
                <a:path w="4712" h="4905" fill="none" extrusionOk="0">
                  <a:moveTo>
                    <a:pt x="4326" y="2395"/>
                  </a:moveTo>
                  <a:lnTo>
                    <a:pt x="4326" y="2395"/>
                  </a:lnTo>
                  <a:lnTo>
                    <a:pt x="4441" y="2240"/>
                  </a:lnTo>
                  <a:lnTo>
                    <a:pt x="4519" y="2047"/>
                  </a:lnTo>
                  <a:lnTo>
                    <a:pt x="4634" y="1854"/>
                  </a:lnTo>
                  <a:lnTo>
                    <a:pt x="4673" y="1622"/>
                  </a:lnTo>
                  <a:lnTo>
                    <a:pt x="4712" y="1391"/>
                  </a:lnTo>
                  <a:lnTo>
                    <a:pt x="4673" y="1275"/>
                  </a:lnTo>
                  <a:lnTo>
                    <a:pt x="4634" y="1198"/>
                  </a:lnTo>
                  <a:lnTo>
                    <a:pt x="4557" y="1082"/>
                  </a:lnTo>
                  <a:lnTo>
                    <a:pt x="4480" y="1005"/>
                  </a:lnTo>
                  <a:lnTo>
                    <a:pt x="4480" y="1005"/>
                  </a:lnTo>
                  <a:lnTo>
                    <a:pt x="4287" y="734"/>
                  </a:lnTo>
                  <a:lnTo>
                    <a:pt x="4094" y="541"/>
                  </a:lnTo>
                  <a:lnTo>
                    <a:pt x="3901" y="348"/>
                  </a:lnTo>
                  <a:lnTo>
                    <a:pt x="3630" y="232"/>
                  </a:lnTo>
                  <a:lnTo>
                    <a:pt x="3399" y="116"/>
                  </a:lnTo>
                  <a:lnTo>
                    <a:pt x="3128" y="39"/>
                  </a:lnTo>
                  <a:lnTo>
                    <a:pt x="2820" y="1"/>
                  </a:lnTo>
                  <a:lnTo>
                    <a:pt x="2549" y="1"/>
                  </a:lnTo>
                  <a:lnTo>
                    <a:pt x="2240" y="1"/>
                  </a:lnTo>
                  <a:lnTo>
                    <a:pt x="1970" y="39"/>
                  </a:lnTo>
                  <a:lnTo>
                    <a:pt x="1429" y="194"/>
                  </a:lnTo>
                  <a:lnTo>
                    <a:pt x="1198" y="271"/>
                  </a:lnTo>
                  <a:lnTo>
                    <a:pt x="966" y="387"/>
                  </a:lnTo>
                  <a:lnTo>
                    <a:pt x="734" y="541"/>
                  </a:lnTo>
                  <a:lnTo>
                    <a:pt x="580" y="657"/>
                  </a:lnTo>
                  <a:lnTo>
                    <a:pt x="580" y="657"/>
                  </a:lnTo>
                  <a:lnTo>
                    <a:pt x="425" y="812"/>
                  </a:lnTo>
                  <a:lnTo>
                    <a:pt x="310" y="1005"/>
                  </a:lnTo>
                  <a:lnTo>
                    <a:pt x="194" y="1198"/>
                  </a:lnTo>
                  <a:lnTo>
                    <a:pt x="117" y="1429"/>
                  </a:lnTo>
                  <a:lnTo>
                    <a:pt x="39" y="1661"/>
                  </a:lnTo>
                  <a:lnTo>
                    <a:pt x="1" y="1931"/>
                  </a:lnTo>
                  <a:lnTo>
                    <a:pt x="1" y="2202"/>
                  </a:lnTo>
                  <a:lnTo>
                    <a:pt x="39" y="2472"/>
                  </a:lnTo>
                  <a:lnTo>
                    <a:pt x="78" y="2781"/>
                  </a:lnTo>
                  <a:lnTo>
                    <a:pt x="155" y="3051"/>
                  </a:lnTo>
                  <a:lnTo>
                    <a:pt x="271" y="3360"/>
                  </a:lnTo>
                  <a:lnTo>
                    <a:pt x="425" y="3669"/>
                  </a:lnTo>
                  <a:lnTo>
                    <a:pt x="619" y="3978"/>
                  </a:lnTo>
                  <a:lnTo>
                    <a:pt x="889" y="4287"/>
                  </a:lnTo>
                  <a:lnTo>
                    <a:pt x="1159" y="4596"/>
                  </a:lnTo>
                  <a:lnTo>
                    <a:pt x="1468" y="4905"/>
                  </a:lnTo>
                  <a:lnTo>
                    <a:pt x="1468" y="4905"/>
                  </a:lnTo>
                  <a:lnTo>
                    <a:pt x="1777" y="2820"/>
                  </a:lnTo>
                  <a:lnTo>
                    <a:pt x="4326" y="239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4689699" y="1790116"/>
              <a:ext cx="128001" cy="228724"/>
            </a:xfrm>
            <a:custGeom>
              <a:avLst/>
              <a:gdLst/>
              <a:ahLst/>
              <a:cxnLst/>
              <a:rect l="l" t="t" r="r" b="b"/>
              <a:pathLst>
                <a:path w="1816" h="3245" extrusionOk="0">
                  <a:moveTo>
                    <a:pt x="232" y="1"/>
                  </a:moveTo>
                  <a:lnTo>
                    <a:pt x="116" y="1854"/>
                  </a:lnTo>
                  <a:lnTo>
                    <a:pt x="0" y="2974"/>
                  </a:lnTo>
                  <a:lnTo>
                    <a:pt x="193" y="3051"/>
                  </a:lnTo>
                  <a:lnTo>
                    <a:pt x="386" y="3128"/>
                  </a:lnTo>
                  <a:lnTo>
                    <a:pt x="618" y="3206"/>
                  </a:lnTo>
                  <a:lnTo>
                    <a:pt x="888" y="3244"/>
                  </a:lnTo>
                  <a:lnTo>
                    <a:pt x="1197" y="3244"/>
                  </a:lnTo>
                  <a:lnTo>
                    <a:pt x="1506" y="3206"/>
                  </a:lnTo>
                  <a:lnTo>
                    <a:pt x="1815" y="3051"/>
                  </a:lnTo>
                  <a:lnTo>
                    <a:pt x="1661" y="2472"/>
                  </a:lnTo>
                  <a:lnTo>
                    <a:pt x="1584" y="1931"/>
                  </a:lnTo>
                  <a:lnTo>
                    <a:pt x="1584" y="1352"/>
                  </a:lnTo>
                  <a:lnTo>
                    <a:pt x="1275" y="1043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4727761" y="1855455"/>
              <a:ext cx="76335" cy="92617"/>
            </a:xfrm>
            <a:custGeom>
              <a:avLst/>
              <a:gdLst/>
              <a:ahLst/>
              <a:cxnLst/>
              <a:rect l="l" t="t" r="r" b="b"/>
              <a:pathLst>
                <a:path w="1083" h="1314" extrusionOk="0">
                  <a:moveTo>
                    <a:pt x="1" y="0"/>
                  </a:moveTo>
                  <a:lnTo>
                    <a:pt x="78" y="155"/>
                  </a:lnTo>
                  <a:lnTo>
                    <a:pt x="271" y="502"/>
                  </a:lnTo>
                  <a:lnTo>
                    <a:pt x="464" y="695"/>
                  </a:lnTo>
                  <a:lnTo>
                    <a:pt x="619" y="927"/>
                  </a:lnTo>
                  <a:lnTo>
                    <a:pt x="850" y="1120"/>
                  </a:lnTo>
                  <a:lnTo>
                    <a:pt x="1082" y="1313"/>
                  </a:lnTo>
                  <a:lnTo>
                    <a:pt x="1044" y="695"/>
                  </a:lnTo>
                  <a:lnTo>
                    <a:pt x="1044" y="425"/>
                  </a:lnTo>
                  <a:lnTo>
                    <a:pt x="889" y="30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4700553" y="1629551"/>
              <a:ext cx="206944" cy="285817"/>
            </a:xfrm>
            <a:custGeom>
              <a:avLst/>
              <a:gdLst/>
              <a:ahLst/>
              <a:cxnLst/>
              <a:rect l="l" t="t" r="r" b="b"/>
              <a:pathLst>
                <a:path w="2936" h="4055" extrusionOk="0">
                  <a:moveTo>
                    <a:pt x="2897" y="0"/>
                  </a:moveTo>
                  <a:lnTo>
                    <a:pt x="2588" y="155"/>
                  </a:lnTo>
                  <a:lnTo>
                    <a:pt x="1816" y="502"/>
                  </a:lnTo>
                  <a:lnTo>
                    <a:pt x="1352" y="657"/>
                  </a:lnTo>
                  <a:lnTo>
                    <a:pt x="889" y="811"/>
                  </a:lnTo>
                  <a:lnTo>
                    <a:pt x="464" y="927"/>
                  </a:lnTo>
                  <a:lnTo>
                    <a:pt x="78" y="1004"/>
                  </a:lnTo>
                  <a:lnTo>
                    <a:pt x="1" y="1545"/>
                  </a:lnTo>
                  <a:lnTo>
                    <a:pt x="1" y="2047"/>
                  </a:lnTo>
                  <a:lnTo>
                    <a:pt x="78" y="2472"/>
                  </a:lnTo>
                  <a:lnTo>
                    <a:pt x="194" y="2858"/>
                  </a:lnTo>
                  <a:lnTo>
                    <a:pt x="348" y="3167"/>
                  </a:lnTo>
                  <a:lnTo>
                    <a:pt x="541" y="3398"/>
                  </a:lnTo>
                  <a:lnTo>
                    <a:pt x="734" y="3591"/>
                  </a:lnTo>
                  <a:lnTo>
                    <a:pt x="966" y="3746"/>
                  </a:lnTo>
                  <a:lnTo>
                    <a:pt x="1391" y="3939"/>
                  </a:lnTo>
                  <a:lnTo>
                    <a:pt x="1738" y="4055"/>
                  </a:lnTo>
                  <a:lnTo>
                    <a:pt x="2009" y="4055"/>
                  </a:lnTo>
                  <a:lnTo>
                    <a:pt x="2163" y="4016"/>
                  </a:lnTo>
                  <a:lnTo>
                    <a:pt x="2240" y="3939"/>
                  </a:lnTo>
                  <a:lnTo>
                    <a:pt x="2434" y="3746"/>
                  </a:lnTo>
                  <a:lnTo>
                    <a:pt x="2588" y="3476"/>
                  </a:lnTo>
                  <a:lnTo>
                    <a:pt x="2704" y="3128"/>
                  </a:lnTo>
                  <a:lnTo>
                    <a:pt x="2781" y="2703"/>
                  </a:lnTo>
                  <a:lnTo>
                    <a:pt x="2858" y="2240"/>
                  </a:lnTo>
                  <a:lnTo>
                    <a:pt x="2897" y="1777"/>
                  </a:lnTo>
                  <a:lnTo>
                    <a:pt x="2936" y="888"/>
                  </a:lnTo>
                  <a:lnTo>
                    <a:pt x="2936" y="271"/>
                  </a:lnTo>
                  <a:lnTo>
                    <a:pt x="2897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4700553" y="1629551"/>
              <a:ext cx="206944" cy="285817"/>
            </a:xfrm>
            <a:custGeom>
              <a:avLst/>
              <a:gdLst/>
              <a:ahLst/>
              <a:cxnLst/>
              <a:rect l="l" t="t" r="r" b="b"/>
              <a:pathLst>
                <a:path w="2936" h="4055" fill="none" extrusionOk="0">
                  <a:moveTo>
                    <a:pt x="2897" y="0"/>
                  </a:moveTo>
                  <a:lnTo>
                    <a:pt x="2897" y="0"/>
                  </a:lnTo>
                  <a:lnTo>
                    <a:pt x="2936" y="271"/>
                  </a:lnTo>
                  <a:lnTo>
                    <a:pt x="2936" y="888"/>
                  </a:lnTo>
                  <a:lnTo>
                    <a:pt x="2897" y="1777"/>
                  </a:lnTo>
                  <a:lnTo>
                    <a:pt x="2858" y="2240"/>
                  </a:lnTo>
                  <a:lnTo>
                    <a:pt x="2781" y="2703"/>
                  </a:lnTo>
                  <a:lnTo>
                    <a:pt x="2781" y="2703"/>
                  </a:lnTo>
                  <a:lnTo>
                    <a:pt x="2704" y="3128"/>
                  </a:lnTo>
                  <a:lnTo>
                    <a:pt x="2588" y="3476"/>
                  </a:lnTo>
                  <a:lnTo>
                    <a:pt x="2434" y="3746"/>
                  </a:lnTo>
                  <a:lnTo>
                    <a:pt x="2240" y="3939"/>
                  </a:lnTo>
                  <a:lnTo>
                    <a:pt x="2163" y="4016"/>
                  </a:lnTo>
                  <a:lnTo>
                    <a:pt x="2009" y="4055"/>
                  </a:lnTo>
                  <a:lnTo>
                    <a:pt x="1893" y="4055"/>
                  </a:lnTo>
                  <a:lnTo>
                    <a:pt x="1738" y="4055"/>
                  </a:lnTo>
                  <a:lnTo>
                    <a:pt x="1391" y="3939"/>
                  </a:lnTo>
                  <a:lnTo>
                    <a:pt x="966" y="3746"/>
                  </a:lnTo>
                  <a:lnTo>
                    <a:pt x="966" y="3746"/>
                  </a:lnTo>
                  <a:lnTo>
                    <a:pt x="734" y="3591"/>
                  </a:lnTo>
                  <a:lnTo>
                    <a:pt x="541" y="3398"/>
                  </a:lnTo>
                  <a:lnTo>
                    <a:pt x="348" y="3167"/>
                  </a:lnTo>
                  <a:lnTo>
                    <a:pt x="194" y="2858"/>
                  </a:lnTo>
                  <a:lnTo>
                    <a:pt x="78" y="2472"/>
                  </a:lnTo>
                  <a:lnTo>
                    <a:pt x="1" y="2047"/>
                  </a:lnTo>
                  <a:lnTo>
                    <a:pt x="1" y="1545"/>
                  </a:lnTo>
                  <a:lnTo>
                    <a:pt x="78" y="1004"/>
                  </a:lnTo>
                  <a:lnTo>
                    <a:pt x="78" y="1004"/>
                  </a:lnTo>
                  <a:lnTo>
                    <a:pt x="464" y="927"/>
                  </a:lnTo>
                  <a:lnTo>
                    <a:pt x="889" y="811"/>
                  </a:lnTo>
                  <a:lnTo>
                    <a:pt x="1352" y="657"/>
                  </a:lnTo>
                  <a:lnTo>
                    <a:pt x="1816" y="502"/>
                  </a:lnTo>
                  <a:lnTo>
                    <a:pt x="2588" y="155"/>
                  </a:lnTo>
                  <a:lnTo>
                    <a:pt x="28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4858439" y="1784688"/>
              <a:ext cx="27278" cy="57234"/>
            </a:xfrm>
            <a:custGeom>
              <a:avLst/>
              <a:gdLst/>
              <a:ahLst/>
              <a:cxnLst/>
              <a:rect l="l" t="t" r="r" b="b"/>
              <a:pathLst>
                <a:path w="387" h="812" extrusionOk="0">
                  <a:moveTo>
                    <a:pt x="309" y="0"/>
                  </a:moveTo>
                  <a:lnTo>
                    <a:pt x="271" y="348"/>
                  </a:lnTo>
                  <a:lnTo>
                    <a:pt x="232" y="618"/>
                  </a:lnTo>
                  <a:lnTo>
                    <a:pt x="232" y="695"/>
                  </a:lnTo>
                  <a:lnTo>
                    <a:pt x="232" y="734"/>
                  </a:lnTo>
                  <a:lnTo>
                    <a:pt x="194" y="695"/>
                  </a:lnTo>
                  <a:lnTo>
                    <a:pt x="116" y="618"/>
                  </a:lnTo>
                  <a:lnTo>
                    <a:pt x="78" y="580"/>
                  </a:lnTo>
                  <a:lnTo>
                    <a:pt x="0" y="618"/>
                  </a:lnTo>
                  <a:lnTo>
                    <a:pt x="78" y="734"/>
                  </a:lnTo>
                  <a:lnTo>
                    <a:pt x="155" y="773"/>
                  </a:lnTo>
                  <a:lnTo>
                    <a:pt x="232" y="811"/>
                  </a:lnTo>
                  <a:lnTo>
                    <a:pt x="271" y="811"/>
                  </a:lnTo>
                  <a:lnTo>
                    <a:pt x="309" y="773"/>
                  </a:lnTo>
                  <a:lnTo>
                    <a:pt x="309" y="695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4825805" y="1836354"/>
              <a:ext cx="40881" cy="21850"/>
            </a:xfrm>
            <a:custGeom>
              <a:avLst/>
              <a:gdLst/>
              <a:ahLst/>
              <a:cxnLst/>
              <a:rect l="l" t="t" r="r" b="b"/>
              <a:pathLst>
                <a:path w="580" h="310" extrusionOk="0">
                  <a:moveTo>
                    <a:pt x="77" y="1"/>
                  </a:moveTo>
                  <a:lnTo>
                    <a:pt x="0" y="78"/>
                  </a:lnTo>
                  <a:lnTo>
                    <a:pt x="348" y="233"/>
                  </a:lnTo>
                  <a:lnTo>
                    <a:pt x="541" y="310"/>
                  </a:lnTo>
                  <a:lnTo>
                    <a:pt x="579" y="233"/>
                  </a:lnTo>
                  <a:lnTo>
                    <a:pt x="502" y="194"/>
                  </a:lnTo>
                  <a:lnTo>
                    <a:pt x="309" y="117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4637963" y="1716600"/>
              <a:ext cx="76265" cy="81763"/>
            </a:xfrm>
            <a:custGeom>
              <a:avLst/>
              <a:gdLst/>
              <a:ahLst/>
              <a:cxnLst/>
              <a:rect l="l" t="t" r="r" b="b"/>
              <a:pathLst>
                <a:path w="1082" h="1160" extrusionOk="0">
                  <a:moveTo>
                    <a:pt x="348" y="1"/>
                  </a:moveTo>
                  <a:lnTo>
                    <a:pt x="232" y="40"/>
                  </a:lnTo>
                  <a:lnTo>
                    <a:pt x="155" y="117"/>
                  </a:lnTo>
                  <a:lnTo>
                    <a:pt x="78" y="194"/>
                  </a:lnTo>
                  <a:lnTo>
                    <a:pt x="1" y="387"/>
                  </a:lnTo>
                  <a:lnTo>
                    <a:pt x="1" y="619"/>
                  </a:lnTo>
                  <a:lnTo>
                    <a:pt x="117" y="850"/>
                  </a:lnTo>
                  <a:lnTo>
                    <a:pt x="271" y="1044"/>
                  </a:lnTo>
                  <a:lnTo>
                    <a:pt x="464" y="1121"/>
                  </a:lnTo>
                  <a:lnTo>
                    <a:pt x="657" y="1159"/>
                  </a:lnTo>
                  <a:lnTo>
                    <a:pt x="773" y="1159"/>
                  </a:lnTo>
                  <a:lnTo>
                    <a:pt x="850" y="1121"/>
                  </a:lnTo>
                  <a:lnTo>
                    <a:pt x="927" y="1044"/>
                  </a:lnTo>
                  <a:lnTo>
                    <a:pt x="1005" y="966"/>
                  </a:lnTo>
                  <a:lnTo>
                    <a:pt x="1082" y="773"/>
                  </a:lnTo>
                  <a:lnTo>
                    <a:pt x="1082" y="542"/>
                  </a:lnTo>
                  <a:lnTo>
                    <a:pt x="1005" y="310"/>
                  </a:lnTo>
                  <a:lnTo>
                    <a:pt x="850" y="117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4637963" y="1735701"/>
              <a:ext cx="68159" cy="62661"/>
            </a:xfrm>
            <a:custGeom>
              <a:avLst/>
              <a:gdLst/>
              <a:ahLst/>
              <a:cxnLst/>
              <a:rect l="l" t="t" r="r" b="b"/>
              <a:pathLst>
                <a:path w="967" h="889" extrusionOk="0">
                  <a:moveTo>
                    <a:pt x="310" y="0"/>
                  </a:moveTo>
                  <a:lnTo>
                    <a:pt x="194" y="39"/>
                  </a:lnTo>
                  <a:lnTo>
                    <a:pt x="117" y="77"/>
                  </a:lnTo>
                  <a:lnTo>
                    <a:pt x="1" y="155"/>
                  </a:lnTo>
                  <a:lnTo>
                    <a:pt x="1" y="348"/>
                  </a:lnTo>
                  <a:lnTo>
                    <a:pt x="117" y="579"/>
                  </a:lnTo>
                  <a:lnTo>
                    <a:pt x="271" y="773"/>
                  </a:lnTo>
                  <a:lnTo>
                    <a:pt x="464" y="850"/>
                  </a:lnTo>
                  <a:lnTo>
                    <a:pt x="657" y="888"/>
                  </a:lnTo>
                  <a:lnTo>
                    <a:pt x="773" y="888"/>
                  </a:lnTo>
                  <a:lnTo>
                    <a:pt x="850" y="850"/>
                  </a:lnTo>
                  <a:lnTo>
                    <a:pt x="966" y="773"/>
                  </a:lnTo>
                  <a:lnTo>
                    <a:pt x="927" y="541"/>
                  </a:lnTo>
                  <a:lnTo>
                    <a:pt x="850" y="348"/>
                  </a:lnTo>
                  <a:lnTo>
                    <a:pt x="696" y="155"/>
                  </a:lnTo>
                  <a:lnTo>
                    <a:pt x="503" y="39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4774069" y="1697569"/>
              <a:ext cx="89868" cy="21850"/>
            </a:xfrm>
            <a:custGeom>
              <a:avLst/>
              <a:gdLst/>
              <a:ahLst/>
              <a:cxnLst/>
              <a:rect l="l" t="t" r="r" b="b"/>
              <a:pathLst>
                <a:path w="1275" h="310" extrusionOk="0">
                  <a:moveTo>
                    <a:pt x="695" y="1"/>
                  </a:moveTo>
                  <a:lnTo>
                    <a:pt x="387" y="78"/>
                  </a:lnTo>
                  <a:lnTo>
                    <a:pt x="116" y="194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193" y="232"/>
                  </a:lnTo>
                  <a:lnTo>
                    <a:pt x="425" y="194"/>
                  </a:lnTo>
                  <a:lnTo>
                    <a:pt x="811" y="194"/>
                  </a:lnTo>
                  <a:lnTo>
                    <a:pt x="1120" y="232"/>
                  </a:lnTo>
                  <a:lnTo>
                    <a:pt x="1236" y="271"/>
                  </a:lnTo>
                  <a:lnTo>
                    <a:pt x="1275" y="194"/>
                  </a:lnTo>
                  <a:lnTo>
                    <a:pt x="1236" y="116"/>
                  </a:lnTo>
                  <a:lnTo>
                    <a:pt x="1120" y="39"/>
                  </a:lnTo>
                  <a:lnTo>
                    <a:pt x="889" y="39"/>
                  </a:lnTo>
                  <a:lnTo>
                    <a:pt x="6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4790422" y="1760160"/>
              <a:ext cx="59912" cy="16423"/>
            </a:xfrm>
            <a:custGeom>
              <a:avLst/>
              <a:gdLst/>
              <a:ahLst/>
              <a:cxnLst/>
              <a:rect l="l" t="t" r="r" b="b"/>
              <a:pathLst>
                <a:path w="850" h="233" extrusionOk="0">
                  <a:moveTo>
                    <a:pt x="0" y="1"/>
                  </a:moveTo>
                  <a:lnTo>
                    <a:pt x="77" y="78"/>
                  </a:lnTo>
                  <a:lnTo>
                    <a:pt x="155" y="155"/>
                  </a:lnTo>
                  <a:lnTo>
                    <a:pt x="270" y="232"/>
                  </a:lnTo>
                  <a:lnTo>
                    <a:pt x="541" y="232"/>
                  </a:lnTo>
                  <a:lnTo>
                    <a:pt x="657" y="194"/>
                  </a:lnTo>
                  <a:lnTo>
                    <a:pt x="772" y="155"/>
                  </a:lnTo>
                  <a:lnTo>
                    <a:pt x="850" y="78"/>
                  </a:lnTo>
                  <a:lnTo>
                    <a:pt x="425" y="7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4891074" y="1768336"/>
              <a:ext cx="13674" cy="8247"/>
            </a:xfrm>
            <a:custGeom>
              <a:avLst/>
              <a:gdLst/>
              <a:ahLst/>
              <a:cxnLst/>
              <a:rect l="l" t="t" r="r" b="b"/>
              <a:pathLst>
                <a:path w="194" h="117" extrusionOk="0">
                  <a:moveTo>
                    <a:pt x="78" y="1"/>
                  </a:moveTo>
                  <a:lnTo>
                    <a:pt x="1" y="39"/>
                  </a:lnTo>
                  <a:lnTo>
                    <a:pt x="1" y="78"/>
                  </a:lnTo>
                  <a:lnTo>
                    <a:pt x="78" y="116"/>
                  </a:lnTo>
                  <a:lnTo>
                    <a:pt x="117" y="116"/>
                  </a:lnTo>
                  <a:lnTo>
                    <a:pt x="194" y="7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4755038" y="1781939"/>
              <a:ext cx="62661" cy="35454"/>
            </a:xfrm>
            <a:custGeom>
              <a:avLst/>
              <a:gdLst/>
              <a:ahLst/>
              <a:cxnLst/>
              <a:rect l="l" t="t" r="r" b="b"/>
              <a:pathLst>
                <a:path w="889" h="503" extrusionOk="0">
                  <a:moveTo>
                    <a:pt x="193" y="1"/>
                  </a:moveTo>
                  <a:lnTo>
                    <a:pt x="77" y="39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0" y="232"/>
                  </a:lnTo>
                  <a:lnTo>
                    <a:pt x="77" y="348"/>
                  </a:lnTo>
                  <a:lnTo>
                    <a:pt x="193" y="425"/>
                  </a:lnTo>
                  <a:lnTo>
                    <a:pt x="386" y="464"/>
                  </a:lnTo>
                  <a:lnTo>
                    <a:pt x="579" y="503"/>
                  </a:lnTo>
                  <a:lnTo>
                    <a:pt x="695" y="503"/>
                  </a:lnTo>
                  <a:lnTo>
                    <a:pt x="772" y="464"/>
                  </a:lnTo>
                  <a:lnTo>
                    <a:pt x="850" y="425"/>
                  </a:lnTo>
                  <a:lnTo>
                    <a:pt x="888" y="348"/>
                  </a:lnTo>
                  <a:lnTo>
                    <a:pt x="888" y="232"/>
                  </a:lnTo>
                  <a:lnTo>
                    <a:pt x="772" y="155"/>
                  </a:lnTo>
                  <a:lnTo>
                    <a:pt x="657" y="78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4755038" y="1781939"/>
              <a:ext cx="62661" cy="35454"/>
            </a:xfrm>
            <a:custGeom>
              <a:avLst/>
              <a:gdLst/>
              <a:ahLst/>
              <a:cxnLst/>
              <a:rect l="l" t="t" r="r" b="b"/>
              <a:pathLst>
                <a:path w="889" h="503" fill="none" extrusionOk="0">
                  <a:moveTo>
                    <a:pt x="309" y="1"/>
                  </a:moveTo>
                  <a:lnTo>
                    <a:pt x="309" y="1"/>
                  </a:lnTo>
                  <a:lnTo>
                    <a:pt x="193" y="1"/>
                  </a:lnTo>
                  <a:lnTo>
                    <a:pt x="77" y="39"/>
                  </a:lnTo>
                  <a:lnTo>
                    <a:pt x="0" y="7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232"/>
                  </a:lnTo>
                  <a:lnTo>
                    <a:pt x="77" y="348"/>
                  </a:lnTo>
                  <a:lnTo>
                    <a:pt x="193" y="425"/>
                  </a:lnTo>
                  <a:lnTo>
                    <a:pt x="386" y="464"/>
                  </a:lnTo>
                  <a:lnTo>
                    <a:pt x="386" y="464"/>
                  </a:lnTo>
                  <a:lnTo>
                    <a:pt x="579" y="503"/>
                  </a:lnTo>
                  <a:lnTo>
                    <a:pt x="579" y="503"/>
                  </a:lnTo>
                  <a:lnTo>
                    <a:pt x="695" y="503"/>
                  </a:lnTo>
                  <a:lnTo>
                    <a:pt x="772" y="464"/>
                  </a:lnTo>
                  <a:lnTo>
                    <a:pt x="850" y="425"/>
                  </a:lnTo>
                  <a:lnTo>
                    <a:pt x="888" y="348"/>
                  </a:lnTo>
                  <a:lnTo>
                    <a:pt x="888" y="348"/>
                  </a:lnTo>
                  <a:lnTo>
                    <a:pt x="888" y="232"/>
                  </a:lnTo>
                  <a:lnTo>
                    <a:pt x="772" y="155"/>
                  </a:lnTo>
                  <a:lnTo>
                    <a:pt x="657" y="78"/>
                  </a:lnTo>
                  <a:lnTo>
                    <a:pt x="502" y="1"/>
                  </a:lnTo>
                  <a:lnTo>
                    <a:pt x="502" y="1"/>
                  </a:lnTo>
                  <a:lnTo>
                    <a:pt x="30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4627108" y="1561463"/>
              <a:ext cx="24529" cy="24599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0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48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310"/>
                  </a:move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310"/>
                  </a:lnTo>
                  <a:close/>
                  <a:moveTo>
                    <a:pt x="39" y="271"/>
                  </a:moveTo>
                  <a:lnTo>
                    <a:pt x="39" y="271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39" y="271"/>
                  </a:lnTo>
                  <a:close/>
                  <a:moveTo>
                    <a:pt x="77" y="271"/>
                  </a:moveTo>
                  <a:lnTo>
                    <a:pt x="77" y="271"/>
                  </a:lnTo>
                  <a:lnTo>
                    <a:pt x="39" y="271"/>
                  </a:lnTo>
                  <a:lnTo>
                    <a:pt x="39" y="271"/>
                  </a:lnTo>
                  <a:lnTo>
                    <a:pt x="77" y="271"/>
                  </a:lnTo>
                  <a:close/>
                  <a:moveTo>
                    <a:pt x="155" y="155"/>
                  </a:moveTo>
                  <a:lnTo>
                    <a:pt x="155" y="155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155" y="155"/>
                  </a:lnTo>
                  <a:close/>
                  <a:moveTo>
                    <a:pt x="155" y="155"/>
                  </a:moveTo>
                  <a:lnTo>
                    <a:pt x="155" y="155"/>
                  </a:lnTo>
                  <a:lnTo>
                    <a:pt x="155" y="155"/>
                  </a:lnTo>
                  <a:lnTo>
                    <a:pt x="155" y="155"/>
                  </a:lnTo>
                  <a:lnTo>
                    <a:pt x="155" y="155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55" y="155"/>
                  </a:lnTo>
                  <a:lnTo>
                    <a:pt x="155" y="155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193" y="117"/>
                  </a:move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193" y="117"/>
                  </a:lnTo>
                  <a:close/>
                  <a:moveTo>
                    <a:pt x="232" y="117"/>
                  </a:moveTo>
                  <a:lnTo>
                    <a:pt x="232" y="117"/>
                  </a:lnTo>
                  <a:lnTo>
                    <a:pt x="193" y="117"/>
                  </a:lnTo>
                  <a:lnTo>
                    <a:pt x="193" y="117"/>
                  </a:lnTo>
                  <a:lnTo>
                    <a:pt x="232" y="117"/>
                  </a:lnTo>
                  <a:close/>
                  <a:moveTo>
                    <a:pt x="232" y="78"/>
                  </a:moveTo>
                  <a:lnTo>
                    <a:pt x="232" y="78"/>
                  </a:lnTo>
                  <a:lnTo>
                    <a:pt x="232" y="117"/>
                  </a:lnTo>
                  <a:lnTo>
                    <a:pt x="232" y="117"/>
                  </a:lnTo>
                  <a:lnTo>
                    <a:pt x="232" y="78"/>
                  </a:lnTo>
                  <a:close/>
                  <a:moveTo>
                    <a:pt x="232" y="78"/>
                  </a:move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close/>
                  <a:moveTo>
                    <a:pt x="348" y="1"/>
                  </a:moveTo>
                  <a:lnTo>
                    <a:pt x="348" y="1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232" y="78"/>
                  </a:lnTo>
                  <a:lnTo>
                    <a:pt x="348" y="1"/>
                  </a:lnTo>
                  <a:close/>
                </a:path>
              </a:pathLst>
            </a:custGeom>
            <a:solidFill>
              <a:srgbClr val="FBE3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4627108" y="158599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4629787" y="158324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4629787" y="1580565"/>
              <a:ext cx="70" cy="2749"/>
            </a:xfrm>
            <a:custGeom>
              <a:avLst/>
              <a:gdLst/>
              <a:ahLst/>
              <a:cxnLst/>
              <a:rect l="l" t="t" r="r" b="b"/>
              <a:pathLst>
                <a:path w="1" h="3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4629787" y="1580565"/>
              <a:ext cx="2819" cy="70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632536" y="1572388"/>
              <a:ext cx="5498" cy="8247"/>
            </a:xfrm>
            <a:custGeom>
              <a:avLst/>
              <a:gdLst/>
              <a:ahLst/>
              <a:cxnLst/>
              <a:rect l="l" t="t" r="r" b="b"/>
              <a:pathLst>
                <a:path w="78" h="117" fill="none" extrusionOk="0">
                  <a:moveTo>
                    <a:pt x="78" y="0"/>
                  </a:moveTo>
                  <a:lnTo>
                    <a:pt x="78" y="0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4637963" y="157238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4637963" y="1569639"/>
              <a:ext cx="2819" cy="2819"/>
            </a:xfrm>
            <a:custGeom>
              <a:avLst/>
              <a:gdLst/>
              <a:ahLst/>
              <a:cxnLst/>
              <a:rect l="l" t="t" r="r" b="b"/>
              <a:pathLst>
                <a:path w="40" h="40" fill="none" extrusionOk="0">
                  <a:moveTo>
                    <a:pt x="39" y="1"/>
                  </a:moveTo>
                  <a:lnTo>
                    <a:pt x="39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3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4640712" y="1569639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4640712" y="1569639"/>
              <a:ext cx="2749" cy="70"/>
            </a:xfrm>
            <a:custGeom>
              <a:avLst/>
              <a:gdLst/>
              <a:ahLst/>
              <a:cxnLst/>
              <a:rect l="l" t="t" r="r" b="b"/>
              <a:pathLst>
                <a:path w="39" h="1" fill="none" extrusionOk="0">
                  <a:moveTo>
                    <a:pt x="39" y="1"/>
                  </a:moveTo>
                  <a:lnTo>
                    <a:pt x="39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4643390" y="1566961"/>
              <a:ext cx="70" cy="2749"/>
            </a:xfrm>
            <a:custGeom>
              <a:avLst/>
              <a:gdLst/>
              <a:ahLst/>
              <a:cxnLst/>
              <a:rect l="l" t="t" r="r" b="b"/>
              <a:pathLst>
                <a:path w="1" h="3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4643390" y="1561463"/>
              <a:ext cx="8247" cy="5568"/>
            </a:xfrm>
            <a:custGeom>
              <a:avLst/>
              <a:gdLst/>
              <a:ahLst/>
              <a:cxnLst/>
              <a:rect l="l" t="t" r="r" b="b"/>
              <a:pathLst>
                <a:path w="117" h="79" fill="none" extrusionOk="0">
                  <a:moveTo>
                    <a:pt x="117" y="1"/>
                  </a:moveTo>
                  <a:lnTo>
                    <a:pt x="117" y="1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4605329" y="1520653"/>
              <a:ext cx="283138" cy="149781"/>
            </a:xfrm>
            <a:custGeom>
              <a:avLst/>
              <a:gdLst/>
              <a:ahLst/>
              <a:cxnLst/>
              <a:rect l="l" t="t" r="r" b="b"/>
              <a:pathLst>
                <a:path w="4017" h="2125" fill="none" extrusionOk="0">
                  <a:moveTo>
                    <a:pt x="2510" y="1"/>
                  </a:moveTo>
                  <a:lnTo>
                    <a:pt x="2510" y="1"/>
                  </a:lnTo>
                  <a:lnTo>
                    <a:pt x="1970" y="39"/>
                  </a:lnTo>
                  <a:lnTo>
                    <a:pt x="1468" y="155"/>
                  </a:lnTo>
                  <a:lnTo>
                    <a:pt x="1043" y="348"/>
                  </a:lnTo>
                  <a:lnTo>
                    <a:pt x="657" y="580"/>
                  </a:lnTo>
                  <a:lnTo>
                    <a:pt x="657" y="580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734" y="503"/>
                  </a:lnTo>
                  <a:lnTo>
                    <a:pt x="927" y="387"/>
                  </a:lnTo>
                  <a:lnTo>
                    <a:pt x="1390" y="194"/>
                  </a:lnTo>
                  <a:lnTo>
                    <a:pt x="1931" y="39"/>
                  </a:lnTo>
                  <a:lnTo>
                    <a:pt x="2201" y="1"/>
                  </a:lnTo>
                  <a:lnTo>
                    <a:pt x="2510" y="1"/>
                  </a:lnTo>
                  <a:lnTo>
                    <a:pt x="2510" y="1"/>
                  </a:lnTo>
                  <a:lnTo>
                    <a:pt x="2935" y="39"/>
                  </a:lnTo>
                  <a:lnTo>
                    <a:pt x="3321" y="116"/>
                  </a:lnTo>
                  <a:lnTo>
                    <a:pt x="3321" y="116"/>
                  </a:lnTo>
                  <a:lnTo>
                    <a:pt x="3089" y="310"/>
                  </a:lnTo>
                  <a:lnTo>
                    <a:pt x="2781" y="541"/>
                  </a:lnTo>
                  <a:lnTo>
                    <a:pt x="2394" y="734"/>
                  </a:lnTo>
                  <a:lnTo>
                    <a:pt x="1931" y="889"/>
                  </a:lnTo>
                  <a:lnTo>
                    <a:pt x="1931" y="889"/>
                  </a:lnTo>
                  <a:lnTo>
                    <a:pt x="1583" y="927"/>
                  </a:lnTo>
                  <a:lnTo>
                    <a:pt x="1583" y="927"/>
                  </a:lnTo>
                  <a:lnTo>
                    <a:pt x="1468" y="927"/>
                  </a:lnTo>
                  <a:lnTo>
                    <a:pt x="1390" y="889"/>
                  </a:lnTo>
                  <a:lnTo>
                    <a:pt x="1352" y="812"/>
                  </a:lnTo>
                  <a:lnTo>
                    <a:pt x="1390" y="773"/>
                  </a:lnTo>
                  <a:lnTo>
                    <a:pt x="1468" y="618"/>
                  </a:lnTo>
                  <a:lnTo>
                    <a:pt x="1506" y="580"/>
                  </a:lnTo>
                  <a:lnTo>
                    <a:pt x="1506" y="580"/>
                  </a:lnTo>
                  <a:lnTo>
                    <a:pt x="1275" y="657"/>
                  </a:lnTo>
                  <a:lnTo>
                    <a:pt x="966" y="696"/>
                  </a:lnTo>
                  <a:lnTo>
                    <a:pt x="541" y="734"/>
                  </a:lnTo>
                  <a:lnTo>
                    <a:pt x="541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41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502" y="696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464" y="734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86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50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48" y="889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309" y="927"/>
                  </a:lnTo>
                  <a:lnTo>
                    <a:pt x="116" y="1275"/>
                  </a:lnTo>
                  <a:lnTo>
                    <a:pt x="0" y="1661"/>
                  </a:lnTo>
                  <a:lnTo>
                    <a:pt x="425" y="1661"/>
                  </a:lnTo>
                  <a:lnTo>
                    <a:pt x="425" y="1661"/>
                  </a:lnTo>
                  <a:lnTo>
                    <a:pt x="386" y="1700"/>
                  </a:lnTo>
                  <a:lnTo>
                    <a:pt x="348" y="1854"/>
                  </a:lnTo>
                  <a:lnTo>
                    <a:pt x="348" y="1893"/>
                  </a:lnTo>
                  <a:lnTo>
                    <a:pt x="348" y="1970"/>
                  </a:lnTo>
                  <a:lnTo>
                    <a:pt x="386" y="2009"/>
                  </a:lnTo>
                  <a:lnTo>
                    <a:pt x="464" y="2047"/>
                  </a:lnTo>
                  <a:lnTo>
                    <a:pt x="464" y="2047"/>
                  </a:lnTo>
                  <a:lnTo>
                    <a:pt x="580" y="2009"/>
                  </a:lnTo>
                  <a:lnTo>
                    <a:pt x="580" y="2009"/>
                  </a:lnTo>
                  <a:lnTo>
                    <a:pt x="1004" y="1893"/>
                  </a:lnTo>
                  <a:lnTo>
                    <a:pt x="1429" y="1661"/>
                  </a:lnTo>
                  <a:lnTo>
                    <a:pt x="1931" y="1391"/>
                  </a:lnTo>
                  <a:lnTo>
                    <a:pt x="1931" y="1391"/>
                  </a:lnTo>
                  <a:lnTo>
                    <a:pt x="1854" y="1507"/>
                  </a:lnTo>
                  <a:lnTo>
                    <a:pt x="1661" y="1777"/>
                  </a:lnTo>
                  <a:lnTo>
                    <a:pt x="1622" y="1893"/>
                  </a:lnTo>
                  <a:lnTo>
                    <a:pt x="1583" y="2009"/>
                  </a:lnTo>
                  <a:lnTo>
                    <a:pt x="1583" y="2086"/>
                  </a:lnTo>
                  <a:lnTo>
                    <a:pt x="1661" y="2124"/>
                  </a:lnTo>
                  <a:lnTo>
                    <a:pt x="1661" y="2124"/>
                  </a:lnTo>
                  <a:lnTo>
                    <a:pt x="1854" y="2086"/>
                  </a:lnTo>
                  <a:lnTo>
                    <a:pt x="1854" y="2086"/>
                  </a:lnTo>
                  <a:lnTo>
                    <a:pt x="2124" y="1970"/>
                  </a:lnTo>
                  <a:lnTo>
                    <a:pt x="2394" y="1777"/>
                  </a:lnTo>
                  <a:lnTo>
                    <a:pt x="3051" y="1314"/>
                  </a:lnTo>
                  <a:lnTo>
                    <a:pt x="3630" y="850"/>
                  </a:lnTo>
                  <a:lnTo>
                    <a:pt x="4016" y="503"/>
                  </a:lnTo>
                  <a:lnTo>
                    <a:pt x="4016" y="503"/>
                  </a:lnTo>
                  <a:lnTo>
                    <a:pt x="3669" y="271"/>
                  </a:lnTo>
                  <a:lnTo>
                    <a:pt x="3321" y="116"/>
                  </a:lnTo>
                  <a:lnTo>
                    <a:pt x="2896" y="39"/>
                  </a:lnTo>
                  <a:lnTo>
                    <a:pt x="25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4681523" y="2239174"/>
              <a:ext cx="318522" cy="402892"/>
            </a:xfrm>
            <a:custGeom>
              <a:avLst/>
              <a:gdLst/>
              <a:ahLst/>
              <a:cxnLst/>
              <a:rect l="l" t="t" r="r" b="b"/>
              <a:pathLst>
                <a:path w="4519" h="5716" extrusionOk="0">
                  <a:moveTo>
                    <a:pt x="927" y="1"/>
                  </a:moveTo>
                  <a:lnTo>
                    <a:pt x="0" y="4828"/>
                  </a:lnTo>
                  <a:lnTo>
                    <a:pt x="3823" y="5716"/>
                  </a:lnTo>
                  <a:lnTo>
                    <a:pt x="3939" y="5677"/>
                  </a:lnTo>
                  <a:lnTo>
                    <a:pt x="4132" y="5561"/>
                  </a:lnTo>
                  <a:lnTo>
                    <a:pt x="4287" y="5446"/>
                  </a:lnTo>
                  <a:lnTo>
                    <a:pt x="4364" y="5330"/>
                  </a:lnTo>
                  <a:lnTo>
                    <a:pt x="4480" y="5137"/>
                  </a:lnTo>
                  <a:lnTo>
                    <a:pt x="4518" y="4944"/>
                  </a:lnTo>
                  <a:lnTo>
                    <a:pt x="4480" y="4789"/>
                  </a:lnTo>
                  <a:lnTo>
                    <a:pt x="4403" y="4596"/>
                  </a:lnTo>
                  <a:lnTo>
                    <a:pt x="4094" y="3978"/>
                  </a:lnTo>
                  <a:lnTo>
                    <a:pt x="3669" y="3206"/>
                  </a:lnTo>
                  <a:lnTo>
                    <a:pt x="3206" y="2395"/>
                  </a:lnTo>
                  <a:lnTo>
                    <a:pt x="2279" y="928"/>
                  </a:lnTo>
                  <a:lnTo>
                    <a:pt x="1854" y="271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4681523" y="2239174"/>
              <a:ext cx="318522" cy="402892"/>
            </a:xfrm>
            <a:custGeom>
              <a:avLst/>
              <a:gdLst/>
              <a:ahLst/>
              <a:cxnLst/>
              <a:rect l="l" t="t" r="r" b="b"/>
              <a:pathLst>
                <a:path w="4519" h="5716" fill="none" extrusionOk="0">
                  <a:moveTo>
                    <a:pt x="927" y="1"/>
                  </a:moveTo>
                  <a:lnTo>
                    <a:pt x="0" y="4828"/>
                  </a:lnTo>
                  <a:lnTo>
                    <a:pt x="3823" y="5716"/>
                  </a:lnTo>
                  <a:lnTo>
                    <a:pt x="3823" y="5716"/>
                  </a:lnTo>
                  <a:lnTo>
                    <a:pt x="3939" y="5677"/>
                  </a:lnTo>
                  <a:lnTo>
                    <a:pt x="4132" y="5561"/>
                  </a:lnTo>
                  <a:lnTo>
                    <a:pt x="4287" y="5446"/>
                  </a:lnTo>
                  <a:lnTo>
                    <a:pt x="4364" y="5330"/>
                  </a:lnTo>
                  <a:lnTo>
                    <a:pt x="4480" y="5137"/>
                  </a:lnTo>
                  <a:lnTo>
                    <a:pt x="4518" y="4944"/>
                  </a:lnTo>
                  <a:lnTo>
                    <a:pt x="4518" y="4944"/>
                  </a:lnTo>
                  <a:lnTo>
                    <a:pt x="4480" y="4789"/>
                  </a:lnTo>
                  <a:lnTo>
                    <a:pt x="4403" y="4596"/>
                  </a:lnTo>
                  <a:lnTo>
                    <a:pt x="4094" y="3978"/>
                  </a:lnTo>
                  <a:lnTo>
                    <a:pt x="3669" y="3206"/>
                  </a:lnTo>
                  <a:lnTo>
                    <a:pt x="3206" y="2395"/>
                  </a:lnTo>
                  <a:lnTo>
                    <a:pt x="2279" y="928"/>
                  </a:lnTo>
                  <a:lnTo>
                    <a:pt x="1854" y="271"/>
                  </a:lnTo>
                  <a:lnTo>
                    <a:pt x="92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E3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5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4643390" y="15669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4637963" y="1520653"/>
              <a:ext cx="201517" cy="65410"/>
            </a:xfrm>
            <a:custGeom>
              <a:avLst/>
              <a:gdLst/>
              <a:ahLst/>
              <a:cxnLst/>
              <a:rect l="l" t="t" r="r" b="b"/>
              <a:pathLst>
                <a:path w="2859" h="928" extrusionOk="0">
                  <a:moveTo>
                    <a:pt x="1738" y="1"/>
                  </a:moveTo>
                  <a:lnTo>
                    <a:pt x="1468" y="39"/>
                  </a:lnTo>
                  <a:lnTo>
                    <a:pt x="927" y="194"/>
                  </a:lnTo>
                  <a:lnTo>
                    <a:pt x="464" y="387"/>
                  </a:lnTo>
                  <a:lnTo>
                    <a:pt x="271" y="503"/>
                  </a:lnTo>
                  <a:lnTo>
                    <a:pt x="78" y="657"/>
                  </a:lnTo>
                  <a:lnTo>
                    <a:pt x="1" y="734"/>
                  </a:lnTo>
                  <a:lnTo>
                    <a:pt x="78" y="734"/>
                  </a:lnTo>
                  <a:lnTo>
                    <a:pt x="503" y="696"/>
                  </a:lnTo>
                  <a:lnTo>
                    <a:pt x="812" y="657"/>
                  </a:lnTo>
                  <a:lnTo>
                    <a:pt x="1043" y="580"/>
                  </a:lnTo>
                  <a:lnTo>
                    <a:pt x="1005" y="618"/>
                  </a:lnTo>
                  <a:lnTo>
                    <a:pt x="927" y="773"/>
                  </a:lnTo>
                  <a:lnTo>
                    <a:pt x="889" y="812"/>
                  </a:lnTo>
                  <a:lnTo>
                    <a:pt x="927" y="889"/>
                  </a:lnTo>
                  <a:lnTo>
                    <a:pt x="1005" y="927"/>
                  </a:lnTo>
                  <a:lnTo>
                    <a:pt x="1120" y="927"/>
                  </a:lnTo>
                  <a:lnTo>
                    <a:pt x="1468" y="889"/>
                  </a:lnTo>
                  <a:lnTo>
                    <a:pt x="1931" y="734"/>
                  </a:lnTo>
                  <a:lnTo>
                    <a:pt x="2318" y="541"/>
                  </a:lnTo>
                  <a:lnTo>
                    <a:pt x="2626" y="310"/>
                  </a:lnTo>
                  <a:lnTo>
                    <a:pt x="2858" y="116"/>
                  </a:lnTo>
                  <a:lnTo>
                    <a:pt x="2472" y="39"/>
                  </a:lnTo>
                  <a:lnTo>
                    <a:pt x="2047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4637963" y="1520653"/>
              <a:ext cx="201517" cy="65410"/>
            </a:xfrm>
            <a:custGeom>
              <a:avLst/>
              <a:gdLst/>
              <a:ahLst/>
              <a:cxnLst/>
              <a:rect l="l" t="t" r="r" b="b"/>
              <a:pathLst>
                <a:path w="2859" h="928" fill="none" extrusionOk="0">
                  <a:moveTo>
                    <a:pt x="2047" y="1"/>
                  </a:moveTo>
                  <a:lnTo>
                    <a:pt x="2047" y="1"/>
                  </a:lnTo>
                  <a:lnTo>
                    <a:pt x="1738" y="1"/>
                  </a:lnTo>
                  <a:lnTo>
                    <a:pt x="1468" y="39"/>
                  </a:lnTo>
                  <a:lnTo>
                    <a:pt x="927" y="194"/>
                  </a:lnTo>
                  <a:lnTo>
                    <a:pt x="464" y="387"/>
                  </a:lnTo>
                  <a:lnTo>
                    <a:pt x="271" y="503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78" y="657"/>
                  </a:lnTo>
                  <a:lnTo>
                    <a:pt x="1" y="734"/>
                  </a:lnTo>
                  <a:lnTo>
                    <a:pt x="1" y="734"/>
                  </a:lnTo>
                  <a:lnTo>
                    <a:pt x="78" y="734"/>
                  </a:lnTo>
                  <a:lnTo>
                    <a:pt x="78" y="734"/>
                  </a:lnTo>
                  <a:lnTo>
                    <a:pt x="503" y="696"/>
                  </a:lnTo>
                  <a:lnTo>
                    <a:pt x="812" y="657"/>
                  </a:lnTo>
                  <a:lnTo>
                    <a:pt x="1043" y="580"/>
                  </a:lnTo>
                  <a:lnTo>
                    <a:pt x="1043" y="580"/>
                  </a:lnTo>
                  <a:lnTo>
                    <a:pt x="1005" y="618"/>
                  </a:lnTo>
                  <a:lnTo>
                    <a:pt x="927" y="773"/>
                  </a:lnTo>
                  <a:lnTo>
                    <a:pt x="889" y="812"/>
                  </a:lnTo>
                  <a:lnTo>
                    <a:pt x="927" y="889"/>
                  </a:lnTo>
                  <a:lnTo>
                    <a:pt x="1005" y="927"/>
                  </a:lnTo>
                  <a:lnTo>
                    <a:pt x="1120" y="927"/>
                  </a:lnTo>
                  <a:lnTo>
                    <a:pt x="1120" y="927"/>
                  </a:lnTo>
                  <a:lnTo>
                    <a:pt x="1468" y="889"/>
                  </a:lnTo>
                  <a:lnTo>
                    <a:pt x="1468" y="889"/>
                  </a:lnTo>
                  <a:lnTo>
                    <a:pt x="1931" y="734"/>
                  </a:lnTo>
                  <a:lnTo>
                    <a:pt x="2318" y="541"/>
                  </a:lnTo>
                  <a:lnTo>
                    <a:pt x="2626" y="310"/>
                  </a:lnTo>
                  <a:lnTo>
                    <a:pt x="2858" y="116"/>
                  </a:lnTo>
                  <a:lnTo>
                    <a:pt x="2858" y="116"/>
                  </a:lnTo>
                  <a:lnTo>
                    <a:pt x="2472" y="39"/>
                  </a:lnTo>
                  <a:lnTo>
                    <a:pt x="2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4523637" y="1961605"/>
              <a:ext cx="103542" cy="334804"/>
            </a:xfrm>
            <a:custGeom>
              <a:avLst/>
              <a:gdLst/>
              <a:ahLst/>
              <a:cxnLst/>
              <a:rect l="l" t="t" r="r" b="b"/>
              <a:pathLst>
                <a:path w="1469" h="4750" extrusionOk="0">
                  <a:moveTo>
                    <a:pt x="39" y="0"/>
                  </a:moveTo>
                  <a:lnTo>
                    <a:pt x="1" y="77"/>
                  </a:lnTo>
                  <a:lnTo>
                    <a:pt x="233" y="155"/>
                  </a:lnTo>
                  <a:lnTo>
                    <a:pt x="387" y="271"/>
                  </a:lnTo>
                  <a:lnTo>
                    <a:pt x="580" y="386"/>
                  </a:lnTo>
                  <a:lnTo>
                    <a:pt x="735" y="579"/>
                  </a:lnTo>
                  <a:lnTo>
                    <a:pt x="850" y="773"/>
                  </a:lnTo>
                  <a:lnTo>
                    <a:pt x="966" y="966"/>
                  </a:lnTo>
                  <a:lnTo>
                    <a:pt x="1121" y="1468"/>
                  </a:lnTo>
                  <a:lnTo>
                    <a:pt x="1275" y="2008"/>
                  </a:lnTo>
                  <a:lnTo>
                    <a:pt x="1352" y="2549"/>
                  </a:lnTo>
                  <a:lnTo>
                    <a:pt x="1391" y="3089"/>
                  </a:lnTo>
                  <a:lnTo>
                    <a:pt x="1391" y="3591"/>
                  </a:lnTo>
                  <a:lnTo>
                    <a:pt x="1352" y="4441"/>
                  </a:lnTo>
                  <a:lnTo>
                    <a:pt x="1352" y="4750"/>
                  </a:lnTo>
                  <a:lnTo>
                    <a:pt x="1391" y="4750"/>
                  </a:lnTo>
                  <a:lnTo>
                    <a:pt x="1430" y="4441"/>
                  </a:lnTo>
                  <a:lnTo>
                    <a:pt x="1468" y="3591"/>
                  </a:lnTo>
                  <a:lnTo>
                    <a:pt x="1430" y="3089"/>
                  </a:lnTo>
                  <a:lnTo>
                    <a:pt x="1391" y="2549"/>
                  </a:lnTo>
                  <a:lnTo>
                    <a:pt x="1314" y="1970"/>
                  </a:lnTo>
                  <a:lnTo>
                    <a:pt x="1198" y="1429"/>
                  </a:lnTo>
                  <a:lnTo>
                    <a:pt x="1005" y="966"/>
                  </a:lnTo>
                  <a:lnTo>
                    <a:pt x="889" y="734"/>
                  </a:lnTo>
                  <a:lnTo>
                    <a:pt x="773" y="541"/>
                  </a:lnTo>
                  <a:lnTo>
                    <a:pt x="619" y="348"/>
                  </a:lnTo>
                  <a:lnTo>
                    <a:pt x="426" y="193"/>
                  </a:lnTo>
                  <a:lnTo>
                    <a:pt x="233" y="7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4670668" y="1790116"/>
              <a:ext cx="19101" cy="19101"/>
            </a:xfrm>
            <a:custGeom>
              <a:avLst/>
              <a:gdLst/>
              <a:ahLst/>
              <a:cxnLst/>
              <a:rect l="l" t="t" r="r" b="b"/>
              <a:pathLst>
                <a:path w="271" h="271" extrusionOk="0">
                  <a:moveTo>
                    <a:pt x="154" y="1"/>
                  </a:moveTo>
                  <a:lnTo>
                    <a:pt x="39" y="39"/>
                  </a:lnTo>
                  <a:lnTo>
                    <a:pt x="0" y="116"/>
                  </a:lnTo>
                  <a:lnTo>
                    <a:pt x="39" y="232"/>
                  </a:lnTo>
                  <a:lnTo>
                    <a:pt x="154" y="271"/>
                  </a:lnTo>
                  <a:lnTo>
                    <a:pt x="232" y="232"/>
                  </a:lnTo>
                  <a:lnTo>
                    <a:pt x="270" y="116"/>
                  </a:lnTo>
                  <a:lnTo>
                    <a:pt x="232" y="39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4896572" y="1705745"/>
              <a:ext cx="10925" cy="13674"/>
            </a:xfrm>
            <a:custGeom>
              <a:avLst/>
              <a:gdLst/>
              <a:ahLst/>
              <a:cxnLst/>
              <a:rect l="l" t="t" r="r" b="b"/>
              <a:pathLst>
                <a:path w="155" h="194" extrusionOk="0">
                  <a:moveTo>
                    <a:pt x="155" y="0"/>
                  </a:moveTo>
                  <a:lnTo>
                    <a:pt x="77" y="39"/>
                  </a:lnTo>
                  <a:lnTo>
                    <a:pt x="39" y="78"/>
                  </a:lnTo>
                  <a:lnTo>
                    <a:pt x="0" y="194"/>
                  </a:lnTo>
                  <a:lnTo>
                    <a:pt x="155" y="194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4869294" y="1977887"/>
              <a:ext cx="122573" cy="261358"/>
            </a:xfrm>
            <a:custGeom>
              <a:avLst/>
              <a:gdLst/>
              <a:ahLst/>
              <a:cxnLst/>
              <a:rect l="l" t="t" r="r" b="b"/>
              <a:pathLst>
                <a:path w="1739" h="3708" extrusionOk="0">
                  <a:moveTo>
                    <a:pt x="40" y="1"/>
                  </a:moveTo>
                  <a:lnTo>
                    <a:pt x="1" y="40"/>
                  </a:lnTo>
                  <a:lnTo>
                    <a:pt x="194" y="426"/>
                  </a:lnTo>
                  <a:lnTo>
                    <a:pt x="928" y="1932"/>
                  </a:lnTo>
                  <a:lnTo>
                    <a:pt x="1314" y="2820"/>
                  </a:lnTo>
                  <a:lnTo>
                    <a:pt x="1661" y="3708"/>
                  </a:lnTo>
                  <a:lnTo>
                    <a:pt x="1739" y="3708"/>
                  </a:lnTo>
                  <a:lnTo>
                    <a:pt x="1507" y="3129"/>
                  </a:lnTo>
                  <a:lnTo>
                    <a:pt x="1237" y="2511"/>
                  </a:lnTo>
                  <a:lnTo>
                    <a:pt x="696" y="1314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4828483" y="2124918"/>
              <a:ext cx="340302" cy="190591"/>
            </a:xfrm>
            <a:custGeom>
              <a:avLst/>
              <a:gdLst/>
              <a:ahLst/>
              <a:cxnLst/>
              <a:rect l="l" t="t" r="r" b="b"/>
              <a:pathLst>
                <a:path w="4828" h="2704" extrusionOk="0">
                  <a:moveTo>
                    <a:pt x="4403" y="0"/>
                  </a:moveTo>
                  <a:lnTo>
                    <a:pt x="3476" y="1892"/>
                  </a:lnTo>
                  <a:lnTo>
                    <a:pt x="3399" y="1931"/>
                  </a:lnTo>
                  <a:lnTo>
                    <a:pt x="3129" y="1931"/>
                  </a:lnTo>
                  <a:lnTo>
                    <a:pt x="2588" y="1738"/>
                  </a:lnTo>
                  <a:lnTo>
                    <a:pt x="1545" y="1352"/>
                  </a:lnTo>
                  <a:lnTo>
                    <a:pt x="155" y="811"/>
                  </a:lnTo>
                  <a:lnTo>
                    <a:pt x="1" y="1197"/>
                  </a:lnTo>
                  <a:lnTo>
                    <a:pt x="39" y="1738"/>
                  </a:lnTo>
                  <a:lnTo>
                    <a:pt x="3051" y="2703"/>
                  </a:lnTo>
                  <a:lnTo>
                    <a:pt x="3978" y="2549"/>
                  </a:lnTo>
                  <a:lnTo>
                    <a:pt x="4828" y="155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4978193" y="2282733"/>
              <a:ext cx="108970" cy="326698"/>
            </a:xfrm>
            <a:custGeom>
              <a:avLst/>
              <a:gdLst/>
              <a:ahLst/>
              <a:cxnLst/>
              <a:rect l="l" t="t" r="r" b="b"/>
              <a:pathLst>
                <a:path w="1546" h="4635" extrusionOk="0">
                  <a:moveTo>
                    <a:pt x="1005" y="1"/>
                  </a:moveTo>
                  <a:lnTo>
                    <a:pt x="850" y="580"/>
                  </a:lnTo>
                  <a:lnTo>
                    <a:pt x="464" y="1893"/>
                  </a:lnTo>
                  <a:lnTo>
                    <a:pt x="271" y="2665"/>
                  </a:lnTo>
                  <a:lnTo>
                    <a:pt x="116" y="3438"/>
                  </a:lnTo>
                  <a:lnTo>
                    <a:pt x="39" y="4094"/>
                  </a:lnTo>
                  <a:lnTo>
                    <a:pt x="1" y="4403"/>
                  </a:lnTo>
                  <a:lnTo>
                    <a:pt x="39" y="4635"/>
                  </a:lnTo>
                  <a:lnTo>
                    <a:pt x="232" y="4635"/>
                  </a:lnTo>
                  <a:lnTo>
                    <a:pt x="387" y="4557"/>
                  </a:lnTo>
                  <a:lnTo>
                    <a:pt x="503" y="4480"/>
                  </a:lnTo>
                  <a:lnTo>
                    <a:pt x="1545" y="1"/>
                  </a:lnTo>
                  <a:lnTo>
                    <a:pt x="1352" y="39"/>
                  </a:lnTo>
                  <a:lnTo>
                    <a:pt x="1159" y="39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4722333" y="2201112"/>
              <a:ext cx="326698" cy="408320"/>
            </a:xfrm>
            <a:custGeom>
              <a:avLst/>
              <a:gdLst/>
              <a:ahLst/>
              <a:cxnLst/>
              <a:rect l="l" t="t" r="r" b="b"/>
              <a:pathLst>
                <a:path w="4635" h="5793" extrusionOk="0">
                  <a:moveTo>
                    <a:pt x="1159" y="0"/>
                  </a:moveTo>
                  <a:lnTo>
                    <a:pt x="1" y="4673"/>
                  </a:lnTo>
                  <a:lnTo>
                    <a:pt x="3669" y="5793"/>
                  </a:lnTo>
                  <a:lnTo>
                    <a:pt x="4635" y="1159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5013576" y="2124918"/>
              <a:ext cx="163384" cy="473659"/>
            </a:xfrm>
            <a:custGeom>
              <a:avLst/>
              <a:gdLst/>
              <a:ahLst/>
              <a:cxnLst/>
              <a:rect l="l" t="t" r="r" b="b"/>
              <a:pathLst>
                <a:path w="2318" h="6720" extrusionOk="0">
                  <a:moveTo>
                    <a:pt x="2317" y="0"/>
                  </a:moveTo>
                  <a:lnTo>
                    <a:pt x="1043" y="2240"/>
                  </a:lnTo>
                  <a:lnTo>
                    <a:pt x="1" y="6719"/>
                  </a:lnTo>
                  <a:lnTo>
                    <a:pt x="1004" y="5754"/>
                  </a:lnTo>
                  <a:lnTo>
                    <a:pt x="2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4950986" y="2372601"/>
              <a:ext cx="182415" cy="204195"/>
            </a:xfrm>
            <a:custGeom>
              <a:avLst/>
              <a:gdLst/>
              <a:ahLst/>
              <a:cxnLst/>
              <a:rect l="l" t="t" r="r" b="b"/>
              <a:pathLst>
                <a:path w="2588" h="2897" extrusionOk="0">
                  <a:moveTo>
                    <a:pt x="889" y="0"/>
                  </a:moveTo>
                  <a:lnTo>
                    <a:pt x="618" y="77"/>
                  </a:lnTo>
                  <a:lnTo>
                    <a:pt x="425" y="155"/>
                  </a:lnTo>
                  <a:lnTo>
                    <a:pt x="309" y="270"/>
                  </a:lnTo>
                  <a:lnTo>
                    <a:pt x="271" y="309"/>
                  </a:lnTo>
                  <a:lnTo>
                    <a:pt x="271" y="386"/>
                  </a:lnTo>
                  <a:lnTo>
                    <a:pt x="309" y="463"/>
                  </a:lnTo>
                  <a:lnTo>
                    <a:pt x="387" y="502"/>
                  </a:lnTo>
                  <a:lnTo>
                    <a:pt x="464" y="541"/>
                  </a:lnTo>
                  <a:lnTo>
                    <a:pt x="618" y="579"/>
                  </a:lnTo>
                  <a:lnTo>
                    <a:pt x="927" y="657"/>
                  </a:lnTo>
                  <a:lnTo>
                    <a:pt x="1197" y="734"/>
                  </a:lnTo>
                  <a:lnTo>
                    <a:pt x="1429" y="850"/>
                  </a:lnTo>
                  <a:lnTo>
                    <a:pt x="1429" y="850"/>
                  </a:lnTo>
                  <a:lnTo>
                    <a:pt x="1004" y="811"/>
                  </a:lnTo>
                  <a:lnTo>
                    <a:pt x="618" y="811"/>
                  </a:lnTo>
                  <a:lnTo>
                    <a:pt x="271" y="850"/>
                  </a:lnTo>
                  <a:lnTo>
                    <a:pt x="155" y="888"/>
                  </a:lnTo>
                  <a:lnTo>
                    <a:pt x="39" y="965"/>
                  </a:lnTo>
                  <a:lnTo>
                    <a:pt x="0" y="1081"/>
                  </a:lnTo>
                  <a:lnTo>
                    <a:pt x="0" y="1159"/>
                  </a:lnTo>
                  <a:lnTo>
                    <a:pt x="0" y="1236"/>
                  </a:lnTo>
                  <a:lnTo>
                    <a:pt x="78" y="1313"/>
                  </a:lnTo>
                  <a:lnTo>
                    <a:pt x="116" y="1390"/>
                  </a:lnTo>
                  <a:lnTo>
                    <a:pt x="232" y="1390"/>
                  </a:lnTo>
                  <a:lnTo>
                    <a:pt x="271" y="1583"/>
                  </a:lnTo>
                  <a:lnTo>
                    <a:pt x="387" y="1738"/>
                  </a:lnTo>
                  <a:lnTo>
                    <a:pt x="541" y="1892"/>
                  </a:lnTo>
                  <a:lnTo>
                    <a:pt x="541" y="1931"/>
                  </a:lnTo>
                  <a:lnTo>
                    <a:pt x="541" y="2047"/>
                  </a:lnTo>
                  <a:lnTo>
                    <a:pt x="580" y="2124"/>
                  </a:lnTo>
                  <a:lnTo>
                    <a:pt x="657" y="2240"/>
                  </a:lnTo>
                  <a:lnTo>
                    <a:pt x="773" y="2317"/>
                  </a:lnTo>
                  <a:lnTo>
                    <a:pt x="927" y="2433"/>
                  </a:lnTo>
                  <a:lnTo>
                    <a:pt x="1313" y="2626"/>
                  </a:lnTo>
                  <a:lnTo>
                    <a:pt x="1738" y="2819"/>
                  </a:lnTo>
                  <a:lnTo>
                    <a:pt x="1892" y="2858"/>
                  </a:lnTo>
                  <a:lnTo>
                    <a:pt x="2047" y="2896"/>
                  </a:lnTo>
                  <a:lnTo>
                    <a:pt x="2201" y="2858"/>
                  </a:lnTo>
                  <a:lnTo>
                    <a:pt x="2279" y="2819"/>
                  </a:lnTo>
                  <a:lnTo>
                    <a:pt x="2356" y="2664"/>
                  </a:lnTo>
                  <a:lnTo>
                    <a:pt x="2472" y="2278"/>
                  </a:lnTo>
                  <a:lnTo>
                    <a:pt x="2549" y="2008"/>
                  </a:lnTo>
                  <a:lnTo>
                    <a:pt x="2588" y="1738"/>
                  </a:lnTo>
                  <a:lnTo>
                    <a:pt x="2588" y="1467"/>
                  </a:lnTo>
                  <a:lnTo>
                    <a:pt x="2549" y="1197"/>
                  </a:lnTo>
                  <a:lnTo>
                    <a:pt x="2472" y="965"/>
                  </a:lnTo>
                  <a:lnTo>
                    <a:pt x="2356" y="772"/>
                  </a:lnTo>
                  <a:lnTo>
                    <a:pt x="2201" y="579"/>
                  </a:lnTo>
                  <a:lnTo>
                    <a:pt x="2047" y="425"/>
                  </a:lnTo>
                  <a:lnTo>
                    <a:pt x="1738" y="155"/>
                  </a:lnTo>
                  <a:lnTo>
                    <a:pt x="1468" y="39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rgbClr val="DB7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4967338" y="2467826"/>
              <a:ext cx="76265" cy="16423"/>
            </a:xfrm>
            <a:custGeom>
              <a:avLst/>
              <a:gdLst/>
              <a:ahLst/>
              <a:cxnLst/>
              <a:rect l="l" t="t" r="r" b="b"/>
              <a:pathLst>
                <a:path w="1082" h="233" extrusionOk="0">
                  <a:moveTo>
                    <a:pt x="0" y="1"/>
                  </a:moveTo>
                  <a:lnTo>
                    <a:pt x="0" y="78"/>
                  </a:lnTo>
                  <a:lnTo>
                    <a:pt x="386" y="116"/>
                  </a:lnTo>
                  <a:lnTo>
                    <a:pt x="734" y="155"/>
                  </a:lnTo>
                  <a:lnTo>
                    <a:pt x="1043" y="232"/>
                  </a:lnTo>
                  <a:lnTo>
                    <a:pt x="1081" y="155"/>
                  </a:lnTo>
                  <a:lnTo>
                    <a:pt x="734" y="78"/>
                  </a:lnTo>
                  <a:lnTo>
                    <a:pt x="386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989048" y="2503209"/>
              <a:ext cx="54555" cy="21850"/>
            </a:xfrm>
            <a:custGeom>
              <a:avLst/>
              <a:gdLst/>
              <a:ahLst/>
              <a:cxnLst/>
              <a:rect l="l" t="t" r="r" b="b"/>
              <a:pathLst>
                <a:path w="774" h="310" extrusionOk="0">
                  <a:moveTo>
                    <a:pt x="1" y="1"/>
                  </a:moveTo>
                  <a:lnTo>
                    <a:pt x="1" y="78"/>
                  </a:lnTo>
                  <a:lnTo>
                    <a:pt x="735" y="310"/>
                  </a:lnTo>
                  <a:lnTo>
                    <a:pt x="773" y="232"/>
                  </a:lnTo>
                  <a:lnTo>
                    <a:pt x="271" y="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4719655" y="2195685"/>
              <a:ext cx="329376" cy="334804"/>
            </a:xfrm>
            <a:custGeom>
              <a:avLst/>
              <a:gdLst/>
              <a:ahLst/>
              <a:cxnLst/>
              <a:rect l="l" t="t" r="r" b="b"/>
              <a:pathLst>
                <a:path w="4673" h="4750" extrusionOk="0">
                  <a:moveTo>
                    <a:pt x="1159" y="0"/>
                  </a:moveTo>
                  <a:lnTo>
                    <a:pt x="0" y="4750"/>
                  </a:lnTo>
                  <a:lnTo>
                    <a:pt x="77" y="4750"/>
                  </a:lnTo>
                  <a:lnTo>
                    <a:pt x="1236" y="116"/>
                  </a:lnTo>
                  <a:lnTo>
                    <a:pt x="4673" y="1274"/>
                  </a:lnTo>
                  <a:lnTo>
                    <a:pt x="4673" y="1197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5084343" y="2122169"/>
              <a:ext cx="95366" cy="163384"/>
            </a:xfrm>
            <a:custGeom>
              <a:avLst/>
              <a:gdLst/>
              <a:ahLst/>
              <a:cxnLst/>
              <a:rect l="l" t="t" r="r" b="b"/>
              <a:pathLst>
                <a:path w="1353" h="2318" extrusionOk="0">
                  <a:moveTo>
                    <a:pt x="1275" y="1"/>
                  </a:moveTo>
                  <a:lnTo>
                    <a:pt x="0" y="2279"/>
                  </a:lnTo>
                  <a:lnTo>
                    <a:pt x="78" y="2317"/>
                  </a:lnTo>
                  <a:lnTo>
                    <a:pt x="1352" y="39"/>
                  </a:lnTo>
                  <a:lnTo>
                    <a:pt x="1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4812201" y="2266451"/>
              <a:ext cx="187843" cy="87119"/>
            </a:xfrm>
            <a:custGeom>
              <a:avLst/>
              <a:gdLst/>
              <a:ahLst/>
              <a:cxnLst/>
              <a:rect l="l" t="t" r="r" b="b"/>
              <a:pathLst>
                <a:path w="2665" h="1236" extrusionOk="0">
                  <a:moveTo>
                    <a:pt x="116" y="0"/>
                  </a:moveTo>
                  <a:lnTo>
                    <a:pt x="0" y="502"/>
                  </a:lnTo>
                  <a:lnTo>
                    <a:pt x="2549" y="1236"/>
                  </a:lnTo>
                  <a:lnTo>
                    <a:pt x="2664" y="695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5081594" y="2130345"/>
              <a:ext cx="73586" cy="141604"/>
            </a:xfrm>
            <a:custGeom>
              <a:avLst/>
              <a:gdLst/>
              <a:ahLst/>
              <a:cxnLst/>
              <a:rect l="l" t="t" r="r" b="b"/>
              <a:pathLst>
                <a:path w="1044" h="2009" extrusionOk="0">
                  <a:moveTo>
                    <a:pt x="1005" y="0"/>
                  </a:moveTo>
                  <a:lnTo>
                    <a:pt x="1" y="2008"/>
                  </a:lnTo>
                  <a:lnTo>
                    <a:pt x="39" y="2008"/>
                  </a:lnTo>
                  <a:lnTo>
                    <a:pt x="104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4833911" y="2195685"/>
              <a:ext cx="223296" cy="78943"/>
            </a:xfrm>
            <a:custGeom>
              <a:avLst/>
              <a:gdLst/>
              <a:ahLst/>
              <a:cxnLst/>
              <a:rect l="l" t="t" r="r" b="b"/>
              <a:pathLst>
                <a:path w="3168" h="1120" extrusionOk="0">
                  <a:moveTo>
                    <a:pt x="1" y="0"/>
                  </a:moveTo>
                  <a:lnTo>
                    <a:pt x="1" y="39"/>
                  </a:lnTo>
                  <a:lnTo>
                    <a:pt x="3167" y="1120"/>
                  </a:lnTo>
                  <a:lnTo>
                    <a:pt x="3167" y="108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5487164" y="2598505"/>
              <a:ext cx="35454" cy="57234"/>
            </a:xfrm>
            <a:custGeom>
              <a:avLst/>
              <a:gdLst/>
              <a:ahLst/>
              <a:cxnLst/>
              <a:rect l="l" t="t" r="r" b="b"/>
              <a:pathLst>
                <a:path w="503" h="812" extrusionOk="0">
                  <a:moveTo>
                    <a:pt x="78" y="0"/>
                  </a:moveTo>
                  <a:lnTo>
                    <a:pt x="0" y="39"/>
                  </a:lnTo>
                  <a:lnTo>
                    <a:pt x="425" y="811"/>
                  </a:lnTo>
                  <a:lnTo>
                    <a:pt x="502" y="77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" name="Google Shape;582;p39"/>
          <p:cNvSpPr/>
          <p:nvPr/>
        </p:nvSpPr>
        <p:spPr>
          <a:xfrm>
            <a:off x="6602893" y="1898084"/>
            <a:ext cx="125240" cy="174774"/>
          </a:xfrm>
          <a:custGeom>
            <a:avLst/>
            <a:gdLst/>
            <a:ahLst/>
            <a:cxnLst/>
            <a:rect l="l" t="t" r="r" b="b"/>
            <a:pathLst>
              <a:path w="2048" h="2858" extrusionOk="0">
                <a:moveTo>
                  <a:pt x="1352" y="0"/>
                </a:moveTo>
                <a:lnTo>
                  <a:pt x="1043" y="77"/>
                </a:lnTo>
                <a:lnTo>
                  <a:pt x="811" y="193"/>
                </a:lnTo>
                <a:lnTo>
                  <a:pt x="580" y="348"/>
                </a:lnTo>
                <a:lnTo>
                  <a:pt x="387" y="541"/>
                </a:lnTo>
                <a:lnTo>
                  <a:pt x="232" y="734"/>
                </a:lnTo>
                <a:lnTo>
                  <a:pt x="116" y="1004"/>
                </a:lnTo>
                <a:lnTo>
                  <a:pt x="39" y="1274"/>
                </a:lnTo>
                <a:lnTo>
                  <a:pt x="0" y="1545"/>
                </a:lnTo>
                <a:lnTo>
                  <a:pt x="0" y="1738"/>
                </a:lnTo>
                <a:lnTo>
                  <a:pt x="39" y="1931"/>
                </a:lnTo>
                <a:lnTo>
                  <a:pt x="194" y="2278"/>
                </a:lnTo>
                <a:lnTo>
                  <a:pt x="387" y="2587"/>
                </a:lnTo>
                <a:lnTo>
                  <a:pt x="657" y="2858"/>
                </a:lnTo>
                <a:lnTo>
                  <a:pt x="1236" y="2510"/>
                </a:lnTo>
                <a:lnTo>
                  <a:pt x="1661" y="2201"/>
                </a:lnTo>
                <a:lnTo>
                  <a:pt x="1854" y="2047"/>
                </a:lnTo>
                <a:lnTo>
                  <a:pt x="1970" y="1892"/>
                </a:lnTo>
                <a:lnTo>
                  <a:pt x="2008" y="1738"/>
                </a:lnTo>
                <a:lnTo>
                  <a:pt x="2047" y="1583"/>
                </a:lnTo>
                <a:lnTo>
                  <a:pt x="1970" y="1236"/>
                </a:lnTo>
                <a:lnTo>
                  <a:pt x="1815" y="850"/>
                </a:lnTo>
                <a:lnTo>
                  <a:pt x="1584" y="425"/>
                </a:lnTo>
                <a:lnTo>
                  <a:pt x="1352" y="0"/>
                </a:lnTo>
                <a:close/>
              </a:path>
            </a:pathLst>
          </a:custGeom>
          <a:solidFill>
            <a:srgbClr val="144356">
              <a:alpha val="372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9"/>
          <p:cNvSpPr/>
          <p:nvPr/>
        </p:nvSpPr>
        <p:spPr>
          <a:xfrm>
            <a:off x="5408038" y="3300728"/>
            <a:ext cx="68552" cy="96866"/>
          </a:xfrm>
          <a:custGeom>
            <a:avLst/>
            <a:gdLst/>
            <a:ahLst/>
            <a:cxnLst/>
            <a:rect l="l" t="t" r="r" b="b"/>
            <a:pathLst>
              <a:path w="1121" h="1584" extrusionOk="0">
                <a:moveTo>
                  <a:pt x="1120" y="0"/>
                </a:moveTo>
                <a:lnTo>
                  <a:pt x="773" y="270"/>
                </a:lnTo>
                <a:lnTo>
                  <a:pt x="580" y="425"/>
                </a:lnTo>
                <a:lnTo>
                  <a:pt x="425" y="579"/>
                </a:lnTo>
                <a:lnTo>
                  <a:pt x="232" y="811"/>
                </a:lnTo>
                <a:lnTo>
                  <a:pt x="116" y="1043"/>
                </a:lnTo>
                <a:lnTo>
                  <a:pt x="39" y="1313"/>
                </a:lnTo>
                <a:lnTo>
                  <a:pt x="0" y="1583"/>
                </a:lnTo>
                <a:lnTo>
                  <a:pt x="1043" y="1583"/>
                </a:lnTo>
                <a:lnTo>
                  <a:pt x="112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" name="Google Shape;584;p39"/>
          <p:cNvGrpSpPr/>
          <p:nvPr/>
        </p:nvGrpSpPr>
        <p:grpSpPr>
          <a:xfrm>
            <a:off x="5183670" y="1064521"/>
            <a:ext cx="1544464" cy="2333073"/>
            <a:chOff x="5183670" y="1064521"/>
            <a:chExt cx="1544464" cy="2333073"/>
          </a:xfrm>
        </p:grpSpPr>
        <p:sp>
          <p:nvSpPr>
            <p:cNvPr id="585" name="Google Shape;585;p39"/>
            <p:cNvSpPr/>
            <p:nvPr/>
          </p:nvSpPr>
          <p:spPr>
            <a:xfrm>
              <a:off x="5849307" y="1518422"/>
              <a:ext cx="465248" cy="821030"/>
            </a:xfrm>
            <a:custGeom>
              <a:avLst/>
              <a:gdLst/>
              <a:ahLst/>
              <a:cxnLst/>
              <a:rect l="l" t="t" r="r" b="b"/>
              <a:pathLst>
                <a:path w="7608" h="13323" extrusionOk="0">
                  <a:moveTo>
                    <a:pt x="7299" y="1"/>
                  </a:moveTo>
                  <a:lnTo>
                    <a:pt x="5754" y="194"/>
                  </a:lnTo>
                  <a:lnTo>
                    <a:pt x="4789" y="310"/>
                  </a:lnTo>
                  <a:lnTo>
                    <a:pt x="3476" y="503"/>
                  </a:lnTo>
                  <a:lnTo>
                    <a:pt x="1507" y="850"/>
                  </a:lnTo>
                  <a:lnTo>
                    <a:pt x="1391" y="1236"/>
                  </a:lnTo>
                  <a:lnTo>
                    <a:pt x="1275" y="1777"/>
                  </a:lnTo>
                  <a:lnTo>
                    <a:pt x="1120" y="2511"/>
                  </a:lnTo>
                  <a:lnTo>
                    <a:pt x="1005" y="3360"/>
                  </a:lnTo>
                  <a:lnTo>
                    <a:pt x="734" y="5368"/>
                  </a:lnTo>
                  <a:lnTo>
                    <a:pt x="503" y="7531"/>
                  </a:lnTo>
                  <a:lnTo>
                    <a:pt x="155" y="11469"/>
                  </a:lnTo>
                  <a:lnTo>
                    <a:pt x="1" y="13207"/>
                  </a:lnTo>
                  <a:lnTo>
                    <a:pt x="7608" y="13323"/>
                  </a:lnTo>
                  <a:lnTo>
                    <a:pt x="7608" y="13323"/>
                  </a:lnTo>
                  <a:lnTo>
                    <a:pt x="7569" y="10504"/>
                  </a:lnTo>
                  <a:lnTo>
                    <a:pt x="7453" y="5986"/>
                  </a:lnTo>
                  <a:lnTo>
                    <a:pt x="72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5851957" y="1513227"/>
              <a:ext cx="465248" cy="821030"/>
            </a:xfrm>
            <a:custGeom>
              <a:avLst/>
              <a:gdLst/>
              <a:ahLst/>
              <a:cxnLst/>
              <a:rect l="l" t="t" r="r" b="b"/>
              <a:pathLst>
                <a:path w="7608" h="13323" extrusionOk="0">
                  <a:moveTo>
                    <a:pt x="7299" y="1"/>
                  </a:moveTo>
                  <a:lnTo>
                    <a:pt x="5754" y="194"/>
                  </a:lnTo>
                  <a:lnTo>
                    <a:pt x="4789" y="310"/>
                  </a:lnTo>
                  <a:lnTo>
                    <a:pt x="3476" y="503"/>
                  </a:lnTo>
                  <a:lnTo>
                    <a:pt x="1507" y="850"/>
                  </a:lnTo>
                  <a:lnTo>
                    <a:pt x="1391" y="1236"/>
                  </a:lnTo>
                  <a:lnTo>
                    <a:pt x="1275" y="1777"/>
                  </a:lnTo>
                  <a:lnTo>
                    <a:pt x="1120" y="2511"/>
                  </a:lnTo>
                  <a:lnTo>
                    <a:pt x="1005" y="3360"/>
                  </a:lnTo>
                  <a:lnTo>
                    <a:pt x="734" y="5368"/>
                  </a:lnTo>
                  <a:lnTo>
                    <a:pt x="503" y="7531"/>
                  </a:lnTo>
                  <a:lnTo>
                    <a:pt x="155" y="11469"/>
                  </a:lnTo>
                  <a:lnTo>
                    <a:pt x="1" y="13207"/>
                  </a:lnTo>
                  <a:lnTo>
                    <a:pt x="7608" y="13323"/>
                  </a:lnTo>
                  <a:lnTo>
                    <a:pt x="7608" y="13323"/>
                  </a:lnTo>
                  <a:lnTo>
                    <a:pt x="7569" y="10504"/>
                  </a:lnTo>
                  <a:lnTo>
                    <a:pt x="7453" y="5986"/>
                  </a:lnTo>
                  <a:lnTo>
                    <a:pt x="72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5578041" y="2981942"/>
              <a:ext cx="167741" cy="141751"/>
            </a:xfrm>
            <a:custGeom>
              <a:avLst/>
              <a:gdLst/>
              <a:ahLst/>
              <a:cxnLst/>
              <a:rect l="l" t="t" r="r" b="b"/>
              <a:pathLst>
                <a:path w="2743" h="2318" extrusionOk="0">
                  <a:moveTo>
                    <a:pt x="2240" y="0"/>
                  </a:moveTo>
                  <a:lnTo>
                    <a:pt x="1" y="1120"/>
                  </a:lnTo>
                  <a:lnTo>
                    <a:pt x="503" y="2317"/>
                  </a:lnTo>
                  <a:lnTo>
                    <a:pt x="2742" y="1004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5346641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extrusionOk="0">
                  <a:moveTo>
                    <a:pt x="1545" y="1"/>
                  </a:move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5346641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fill="none" extrusionOk="0">
                  <a:moveTo>
                    <a:pt x="10079" y="580"/>
                  </a:move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lnTo>
                    <a:pt x="1545" y="1"/>
                  </a:lnTo>
                  <a:lnTo>
                    <a:pt x="1545" y="1"/>
                  </a:ln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5344484" y="2268788"/>
              <a:ext cx="654148" cy="807641"/>
            </a:xfrm>
            <a:custGeom>
              <a:avLst/>
              <a:gdLst/>
              <a:ahLst/>
              <a:cxnLst/>
              <a:rect l="l" t="t" r="r" b="b"/>
              <a:pathLst>
                <a:path w="10697" h="13207" extrusionOk="0">
                  <a:moveTo>
                    <a:pt x="1545" y="1"/>
                  </a:moveTo>
                  <a:lnTo>
                    <a:pt x="1313" y="39"/>
                  </a:lnTo>
                  <a:lnTo>
                    <a:pt x="1120" y="116"/>
                  </a:lnTo>
                  <a:lnTo>
                    <a:pt x="927" y="194"/>
                  </a:lnTo>
                  <a:lnTo>
                    <a:pt x="734" y="309"/>
                  </a:lnTo>
                  <a:lnTo>
                    <a:pt x="580" y="464"/>
                  </a:lnTo>
                  <a:lnTo>
                    <a:pt x="464" y="618"/>
                  </a:lnTo>
                  <a:lnTo>
                    <a:pt x="348" y="811"/>
                  </a:lnTo>
                  <a:lnTo>
                    <a:pt x="232" y="1043"/>
                  </a:lnTo>
                  <a:lnTo>
                    <a:pt x="116" y="1545"/>
                  </a:lnTo>
                  <a:lnTo>
                    <a:pt x="39" y="2086"/>
                  </a:lnTo>
                  <a:lnTo>
                    <a:pt x="0" y="2742"/>
                  </a:lnTo>
                  <a:lnTo>
                    <a:pt x="39" y="3437"/>
                  </a:lnTo>
                  <a:lnTo>
                    <a:pt x="78" y="4171"/>
                  </a:lnTo>
                  <a:lnTo>
                    <a:pt x="193" y="4905"/>
                  </a:lnTo>
                  <a:lnTo>
                    <a:pt x="348" y="5677"/>
                  </a:lnTo>
                  <a:lnTo>
                    <a:pt x="502" y="6449"/>
                  </a:lnTo>
                  <a:lnTo>
                    <a:pt x="927" y="7955"/>
                  </a:lnTo>
                  <a:lnTo>
                    <a:pt x="1352" y="9307"/>
                  </a:lnTo>
                  <a:lnTo>
                    <a:pt x="2819" y="13207"/>
                  </a:lnTo>
                  <a:lnTo>
                    <a:pt x="3398" y="13014"/>
                  </a:lnTo>
                  <a:lnTo>
                    <a:pt x="4634" y="12550"/>
                  </a:lnTo>
                  <a:lnTo>
                    <a:pt x="5368" y="12241"/>
                  </a:lnTo>
                  <a:lnTo>
                    <a:pt x="5986" y="11932"/>
                  </a:lnTo>
                  <a:lnTo>
                    <a:pt x="6526" y="11662"/>
                  </a:lnTo>
                  <a:lnTo>
                    <a:pt x="6719" y="11546"/>
                  </a:lnTo>
                  <a:lnTo>
                    <a:pt x="6835" y="11392"/>
                  </a:lnTo>
                  <a:lnTo>
                    <a:pt x="6295" y="9886"/>
                  </a:lnTo>
                  <a:lnTo>
                    <a:pt x="5870" y="8496"/>
                  </a:lnTo>
                  <a:lnTo>
                    <a:pt x="5522" y="7299"/>
                  </a:lnTo>
                  <a:lnTo>
                    <a:pt x="5252" y="6295"/>
                  </a:lnTo>
                  <a:lnTo>
                    <a:pt x="4982" y="4943"/>
                  </a:lnTo>
                  <a:lnTo>
                    <a:pt x="4904" y="4441"/>
                  </a:lnTo>
                  <a:lnTo>
                    <a:pt x="10697" y="2047"/>
                  </a:lnTo>
                  <a:lnTo>
                    <a:pt x="10079" y="580"/>
                  </a:lnTo>
                  <a:lnTo>
                    <a:pt x="9113" y="464"/>
                  </a:lnTo>
                  <a:lnTo>
                    <a:pt x="6797" y="271"/>
                  </a:lnTo>
                  <a:lnTo>
                    <a:pt x="5406" y="155"/>
                  </a:lnTo>
                  <a:lnTo>
                    <a:pt x="4016" y="78"/>
                  </a:lnTo>
                  <a:lnTo>
                    <a:pt x="27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5781128" y="2318382"/>
              <a:ext cx="73261" cy="44947"/>
            </a:xfrm>
            <a:custGeom>
              <a:avLst/>
              <a:gdLst/>
              <a:ahLst/>
              <a:cxnLst/>
              <a:rect l="l" t="t" r="r" b="b"/>
              <a:pathLst>
                <a:path w="1198" h="735" extrusionOk="0">
                  <a:moveTo>
                    <a:pt x="1159" y="0"/>
                  </a:moveTo>
                  <a:lnTo>
                    <a:pt x="811" y="155"/>
                  </a:lnTo>
                  <a:lnTo>
                    <a:pt x="425" y="348"/>
                  </a:lnTo>
                  <a:lnTo>
                    <a:pt x="0" y="657"/>
                  </a:lnTo>
                  <a:lnTo>
                    <a:pt x="78" y="734"/>
                  </a:lnTo>
                  <a:lnTo>
                    <a:pt x="502" y="464"/>
                  </a:lnTo>
                  <a:lnTo>
                    <a:pt x="850" y="271"/>
                  </a:lnTo>
                  <a:lnTo>
                    <a:pt x="1120" y="155"/>
                  </a:lnTo>
                  <a:lnTo>
                    <a:pt x="1198" y="116"/>
                  </a:lnTo>
                  <a:lnTo>
                    <a:pt x="115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5542634" y="3043339"/>
              <a:ext cx="259776" cy="257452"/>
            </a:xfrm>
            <a:custGeom>
              <a:avLst/>
              <a:gdLst/>
              <a:ahLst/>
              <a:cxnLst/>
              <a:rect l="l" t="t" r="r" b="b"/>
              <a:pathLst>
                <a:path w="4248" h="4210" extrusionOk="0">
                  <a:moveTo>
                    <a:pt x="3321" y="0"/>
                  </a:moveTo>
                  <a:lnTo>
                    <a:pt x="1082" y="1313"/>
                  </a:lnTo>
                  <a:lnTo>
                    <a:pt x="811" y="1545"/>
                  </a:lnTo>
                  <a:lnTo>
                    <a:pt x="580" y="1738"/>
                  </a:lnTo>
                  <a:lnTo>
                    <a:pt x="387" y="1970"/>
                  </a:lnTo>
                  <a:lnTo>
                    <a:pt x="232" y="2201"/>
                  </a:lnTo>
                  <a:lnTo>
                    <a:pt x="155" y="2433"/>
                  </a:lnTo>
                  <a:lnTo>
                    <a:pt x="78" y="2665"/>
                  </a:lnTo>
                  <a:lnTo>
                    <a:pt x="39" y="2896"/>
                  </a:lnTo>
                  <a:lnTo>
                    <a:pt x="0" y="3128"/>
                  </a:lnTo>
                  <a:lnTo>
                    <a:pt x="39" y="3553"/>
                  </a:lnTo>
                  <a:lnTo>
                    <a:pt x="116" y="3900"/>
                  </a:lnTo>
                  <a:lnTo>
                    <a:pt x="193" y="4209"/>
                  </a:lnTo>
                  <a:lnTo>
                    <a:pt x="4248" y="1776"/>
                  </a:lnTo>
                  <a:lnTo>
                    <a:pt x="33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5542634" y="3140143"/>
              <a:ext cx="160648" cy="160648"/>
            </a:xfrm>
            <a:custGeom>
              <a:avLst/>
              <a:gdLst/>
              <a:ahLst/>
              <a:cxnLst/>
              <a:rect l="l" t="t" r="r" b="b"/>
              <a:pathLst>
                <a:path w="2627" h="2627" extrusionOk="0">
                  <a:moveTo>
                    <a:pt x="734" y="0"/>
                  </a:moveTo>
                  <a:lnTo>
                    <a:pt x="502" y="193"/>
                  </a:lnTo>
                  <a:lnTo>
                    <a:pt x="348" y="425"/>
                  </a:lnTo>
                  <a:lnTo>
                    <a:pt x="232" y="618"/>
                  </a:lnTo>
                  <a:lnTo>
                    <a:pt x="155" y="850"/>
                  </a:lnTo>
                  <a:lnTo>
                    <a:pt x="78" y="1082"/>
                  </a:lnTo>
                  <a:lnTo>
                    <a:pt x="39" y="1275"/>
                  </a:lnTo>
                  <a:lnTo>
                    <a:pt x="0" y="1699"/>
                  </a:lnTo>
                  <a:lnTo>
                    <a:pt x="39" y="2047"/>
                  </a:lnTo>
                  <a:lnTo>
                    <a:pt x="116" y="2356"/>
                  </a:lnTo>
                  <a:lnTo>
                    <a:pt x="193" y="2626"/>
                  </a:lnTo>
                  <a:lnTo>
                    <a:pt x="2626" y="1197"/>
                  </a:lnTo>
                  <a:lnTo>
                    <a:pt x="2356" y="811"/>
                  </a:lnTo>
                  <a:lnTo>
                    <a:pt x="2086" y="502"/>
                  </a:lnTo>
                  <a:lnTo>
                    <a:pt x="1815" y="271"/>
                  </a:lnTo>
                  <a:lnTo>
                    <a:pt x="1584" y="116"/>
                  </a:lnTo>
                  <a:lnTo>
                    <a:pt x="1352" y="39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5736242" y="3066944"/>
              <a:ext cx="66167" cy="120470"/>
            </a:xfrm>
            <a:custGeom>
              <a:avLst/>
              <a:gdLst/>
              <a:ahLst/>
              <a:cxnLst/>
              <a:rect l="l" t="t" r="r" b="b"/>
              <a:pathLst>
                <a:path w="1082" h="1970" extrusionOk="0">
                  <a:moveTo>
                    <a:pt x="348" y="0"/>
                  </a:moveTo>
                  <a:lnTo>
                    <a:pt x="155" y="386"/>
                  </a:lnTo>
                  <a:lnTo>
                    <a:pt x="78" y="618"/>
                  </a:lnTo>
                  <a:lnTo>
                    <a:pt x="39" y="888"/>
                  </a:lnTo>
                  <a:lnTo>
                    <a:pt x="1" y="1120"/>
                  </a:lnTo>
                  <a:lnTo>
                    <a:pt x="1" y="1390"/>
                  </a:lnTo>
                  <a:lnTo>
                    <a:pt x="78" y="1661"/>
                  </a:lnTo>
                  <a:lnTo>
                    <a:pt x="155" y="1970"/>
                  </a:lnTo>
                  <a:lnTo>
                    <a:pt x="1082" y="139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5483561" y="2880369"/>
              <a:ext cx="281118" cy="196055"/>
            </a:xfrm>
            <a:custGeom>
              <a:avLst/>
              <a:gdLst/>
              <a:ahLst/>
              <a:cxnLst/>
              <a:rect l="l" t="t" r="r" b="b"/>
              <a:pathLst>
                <a:path w="4597" h="3206" extrusionOk="0">
                  <a:moveTo>
                    <a:pt x="4094" y="1"/>
                  </a:moveTo>
                  <a:lnTo>
                    <a:pt x="3322" y="348"/>
                  </a:lnTo>
                  <a:lnTo>
                    <a:pt x="2318" y="812"/>
                  </a:lnTo>
                  <a:lnTo>
                    <a:pt x="1159" y="1314"/>
                  </a:lnTo>
                  <a:lnTo>
                    <a:pt x="580" y="1507"/>
                  </a:lnTo>
                  <a:lnTo>
                    <a:pt x="1" y="1700"/>
                  </a:lnTo>
                  <a:lnTo>
                    <a:pt x="580" y="3206"/>
                  </a:lnTo>
                  <a:lnTo>
                    <a:pt x="1159" y="3013"/>
                  </a:lnTo>
                  <a:lnTo>
                    <a:pt x="2395" y="2549"/>
                  </a:lnTo>
                  <a:lnTo>
                    <a:pt x="3129" y="2240"/>
                  </a:lnTo>
                  <a:lnTo>
                    <a:pt x="3747" y="1931"/>
                  </a:lnTo>
                  <a:lnTo>
                    <a:pt x="4287" y="1661"/>
                  </a:lnTo>
                  <a:lnTo>
                    <a:pt x="4480" y="1545"/>
                  </a:lnTo>
                  <a:lnTo>
                    <a:pt x="4596" y="1391"/>
                  </a:lnTo>
                  <a:lnTo>
                    <a:pt x="409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5467050" y="1227430"/>
              <a:ext cx="248035" cy="196055"/>
            </a:xfrm>
            <a:custGeom>
              <a:avLst/>
              <a:gdLst/>
              <a:ahLst/>
              <a:cxnLst/>
              <a:rect l="l" t="t" r="r" b="b"/>
              <a:pathLst>
                <a:path w="4056" h="3206" extrusionOk="0">
                  <a:moveTo>
                    <a:pt x="271" y="0"/>
                  </a:moveTo>
                  <a:lnTo>
                    <a:pt x="1" y="1506"/>
                  </a:lnTo>
                  <a:lnTo>
                    <a:pt x="78" y="3205"/>
                  </a:lnTo>
                  <a:lnTo>
                    <a:pt x="4055" y="2588"/>
                  </a:lnTo>
                  <a:lnTo>
                    <a:pt x="3978" y="2086"/>
                  </a:lnTo>
                  <a:lnTo>
                    <a:pt x="850" y="2124"/>
                  </a:lnTo>
                  <a:lnTo>
                    <a:pt x="657" y="2163"/>
                  </a:lnTo>
                  <a:lnTo>
                    <a:pt x="503" y="2163"/>
                  </a:lnTo>
                  <a:lnTo>
                    <a:pt x="425" y="2124"/>
                  </a:lnTo>
                  <a:lnTo>
                    <a:pt x="387" y="2086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5457632" y="1378537"/>
              <a:ext cx="113377" cy="281057"/>
            </a:xfrm>
            <a:custGeom>
              <a:avLst/>
              <a:gdLst/>
              <a:ahLst/>
              <a:cxnLst/>
              <a:rect l="l" t="t" r="r" b="b"/>
              <a:pathLst>
                <a:path w="1854" h="4596" extrusionOk="0">
                  <a:moveTo>
                    <a:pt x="0" y="1"/>
                  </a:moveTo>
                  <a:lnTo>
                    <a:pt x="1081" y="4596"/>
                  </a:lnTo>
                  <a:lnTo>
                    <a:pt x="1854" y="4557"/>
                  </a:lnTo>
                  <a:lnTo>
                    <a:pt x="773" y="1"/>
                  </a:lnTo>
                  <a:lnTo>
                    <a:pt x="695" y="1"/>
                  </a:lnTo>
                  <a:lnTo>
                    <a:pt x="541" y="78"/>
                  </a:lnTo>
                  <a:lnTo>
                    <a:pt x="309" y="78"/>
                  </a:lnTo>
                  <a:lnTo>
                    <a:pt x="193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5504842" y="1378537"/>
              <a:ext cx="283442" cy="309432"/>
            </a:xfrm>
            <a:custGeom>
              <a:avLst/>
              <a:gdLst/>
              <a:ahLst/>
              <a:cxnLst/>
              <a:rect l="l" t="t" r="r" b="b"/>
              <a:pathLst>
                <a:path w="4635" h="5060" extrusionOk="0">
                  <a:moveTo>
                    <a:pt x="1" y="1"/>
                  </a:moveTo>
                  <a:lnTo>
                    <a:pt x="1082" y="4557"/>
                  </a:lnTo>
                  <a:lnTo>
                    <a:pt x="1854" y="4557"/>
                  </a:lnTo>
                  <a:lnTo>
                    <a:pt x="4634" y="5059"/>
                  </a:lnTo>
                  <a:lnTo>
                    <a:pt x="3708" y="1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5483561" y="1520226"/>
              <a:ext cx="205534" cy="257452"/>
            </a:xfrm>
            <a:custGeom>
              <a:avLst/>
              <a:gdLst/>
              <a:ahLst/>
              <a:cxnLst/>
              <a:rect l="l" t="t" r="r" b="b"/>
              <a:pathLst>
                <a:path w="3361" h="4210" extrusionOk="0">
                  <a:moveTo>
                    <a:pt x="542" y="1"/>
                  </a:moveTo>
                  <a:lnTo>
                    <a:pt x="464" y="78"/>
                  </a:lnTo>
                  <a:lnTo>
                    <a:pt x="426" y="194"/>
                  </a:lnTo>
                  <a:lnTo>
                    <a:pt x="426" y="387"/>
                  </a:lnTo>
                  <a:lnTo>
                    <a:pt x="387" y="425"/>
                  </a:lnTo>
                  <a:lnTo>
                    <a:pt x="233" y="503"/>
                  </a:lnTo>
                  <a:lnTo>
                    <a:pt x="194" y="580"/>
                  </a:lnTo>
                  <a:lnTo>
                    <a:pt x="117" y="657"/>
                  </a:lnTo>
                  <a:lnTo>
                    <a:pt x="78" y="773"/>
                  </a:lnTo>
                  <a:lnTo>
                    <a:pt x="78" y="927"/>
                  </a:lnTo>
                  <a:lnTo>
                    <a:pt x="1" y="1120"/>
                  </a:lnTo>
                  <a:lnTo>
                    <a:pt x="1" y="1352"/>
                  </a:lnTo>
                  <a:lnTo>
                    <a:pt x="40" y="1622"/>
                  </a:lnTo>
                  <a:lnTo>
                    <a:pt x="78" y="1931"/>
                  </a:lnTo>
                  <a:lnTo>
                    <a:pt x="233" y="2511"/>
                  </a:lnTo>
                  <a:lnTo>
                    <a:pt x="387" y="2897"/>
                  </a:lnTo>
                  <a:lnTo>
                    <a:pt x="464" y="3051"/>
                  </a:lnTo>
                  <a:lnTo>
                    <a:pt x="619" y="3167"/>
                  </a:lnTo>
                  <a:lnTo>
                    <a:pt x="966" y="3476"/>
                  </a:lnTo>
                  <a:lnTo>
                    <a:pt x="1353" y="3785"/>
                  </a:lnTo>
                  <a:lnTo>
                    <a:pt x="1507" y="3939"/>
                  </a:lnTo>
                  <a:lnTo>
                    <a:pt x="1584" y="4132"/>
                  </a:lnTo>
                  <a:lnTo>
                    <a:pt x="1893" y="4210"/>
                  </a:lnTo>
                  <a:lnTo>
                    <a:pt x="2202" y="4210"/>
                  </a:lnTo>
                  <a:lnTo>
                    <a:pt x="2511" y="4171"/>
                  </a:lnTo>
                  <a:lnTo>
                    <a:pt x="2781" y="4094"/>
                  </a:lnTo>
                  <a:lnTo>
                    <a:pt x="3013" y="3978"/>
                  </a:lnTo>
                  <a:lnTo>
                    <a:pt x="3206" y="3862"/>
                  </a:lnTo>
                  <a:lnTo>
                    <a:pt x="3322" y="3708"/>
                  </a:lnTo>
                  <a:lnTo>
                    <a:pt x="3360" y="3592"/>
                  </a:lnTo>
                  <a:lnTo>
                    <a:pt x="3322" y="3399"/>
                  </a:lnTo>
                  <a:lnTo>
                    <a:pt x="3245" y="3206"/>
                  </a:lnTo>
                  <a:lnTo>
                    <a:pt x="3129" y="2974"/>
                  </a:lnTo>
                  <a:lnTo>
                    <a:pt x="2974" y="2704"/>
                  </a:lnTo>
                  <a:lnTo>
                    <a:pt x="2743" y="2511"/>
                  </a:lnTo>
                  <a:lnTo>
                    <a:pt x="2511" y="2318"/>
                  </a:lnTo>
                  <a:lnTo>
                    <a:pt x="2357" y="2279"/>
                  </a:lnTo>
                  <a:lnTo>
                    <a:pt x="2202" y="2240"/>
                  </a:lnTo>
                  <a:lnTo>
                    <a:pt x="1893" y="889"/>
                  </a:lnTo>
                  <a:lnTo>
                    <a:pt x="1777" y="503"/>
                  </a:lnTo>
                  <a:lnTo>
                    <a:pt x="1700" y="387"/>
                  </a:lnTo>
                  <a:lnTo>
                    <a:pt x="1584" y="310"/>
                  </a:lnTo>
                  <a:lnTo>
                    <a:pt x="1314" y="310"/>
                  </a:lnTo>
                  <a:lnTo>
                    <a:pt x="1237" y="387"/>
                  </a:lnTo>
                  <a:lnTo>
                    <a:pt x="1198" y="464"/>
                  </a:lnTo>
                  <a:lnTo>
                    <a:pt x="1082" y="271"/>
                  </a:lnTo>
                  <a:lnTo>
                    <a:pt x="966" y="155"/>
                  </a:lnTo>
                  <a:lnTo>
                    <a:pt x="851" y="78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5320651" y="3196831"/>
              <a:ext cx="162971" cy="77969"/>
            </a:xfrm>
            <a:custGeom>
              <a:avLst/>
              <a:gdLst/>
              <a:ahLst/>
              <a:cxnLst/>
              <a:rect l="l" t="t" r="r" b="b"/>
              <a:pathLst>
                <a:path w="2665" h="1275" extrusionOk="0">
                  <a:moveTo>
                    <a:pt x="155" y="0"/>
                  </a:moveTo>
                  <a:lnTo>
                    <a:pt x="1" y="1274"/>
                  </a:lnTo>
                  <a:lnTo>
                    <a:pt x="2588" y="1274"/>
                  </a:lnTo>
                  <a:lnTo>
                    <a:pt x="2665" y="155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5320651" y="3196831"/>
              <a:ext cx="162971" cy="77969"/>
            </a:xfrm>
            <a:custGeom>
              <a:avLst/>
              <a:gdLst/>
              <a:ahLst/>
              <a:cxnLst/>
              <a:rect l="l" t="t" r="r" b="b"/>
              <a:pathLst>
                <a:path w="2665" h="1275" fill="none" extrusionOk="0">
                  <a:moveTo>
                    <a:pt x="2665" y="155"/>
                  </a:moveTo>
                  <a:lnTo>
                    <a:pt x="2588" y="1274"/>
                  </a:lnTo>
                  <a:lnTo>
                    <a:pt x="1" y="1274"/>
                  </a:lnTo>
                  <a:lnTo>
                    <a:pt x="155" y="0"/>
                  </a:lnTo>
                  <a:lnTo>
                    <a:pt x="2665" y="1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5580426" y="1565111"/>
              <a:ext cx="366059" cy="673044"/>
            </a:xfrm>
            <a:custGeom>
              <a:avLst/>
              <a:gdLst/>
              <a:ahLst/>
              <a:cxnLst/>
              <a:rect l="l" t="t" r="r" b="b"/>
              <a:pathLst>
                <a:path w="5986" h="11006" extrusionOk="0">
                  <a:moveTo>
                    <a:pt x="5986" y="0"/>
                  </a:moveTo>
                  <a:lnTo>
                    <a:pt x="5792" y="155"/>
                  </a:lnTo>
                  <a:lnTo>
                    <a:pt x="5522" y="348"/>
                  </a:lnTo>
                  <a:lnTo>
                    <a:pt x="5252" y="618"/>
                  </a:lnTo>
                  <a:lnTo>
                    <a:pt x="4904" y="966"/>
                  </a:lnTo>
                  <a:lnTo>
                    <a:pt x="4557" y="1429"/>
                  </a:lnTo>
                  <a:lnTo>
                    <a:pt x="4209" y="1970"/>
                  </a:lnTo>
                  <a:lnTo>
                    <a:pt x="3862" y="2626"/>
                  </a:lnTo>
                  <a:lnTo>
                    <a:pt x="3321" y="3746"/>
                  </a:lnTo>
                  <a:lnTo>
                    <a:pt x="3012" y="4441"/>
                  </a:lnTo>
                  <a:lnTo>
                    <a:pt x="2780" y="4866"/>
                  </a:lnTo>
                  <a:lnTo>
                    <a:pt x="1776" y="2858"/>
                  </a:lnTo>
                  <a:lnTo>
                    <a:pt x="1661" y="2974"/>
                  </a:lnTo>
                  <a:lnTo>
                    <a:pt x="1313" y="3167"/>
                  </a:lnTo>
                  <a:lnTo>
                    <a:pt x="1043" y="3283"/>
                  </a:lnTo>
                  <a:lnTo>
                    <a:pt x="773" y="3360"/>
                  </a:lnTo>
                  <a:lnTo>
                    <a:pt x="425" y="3398"/>
                  </a:lnTo>
                  <a:lnTo>
                    <a:pt x="0" y="3398"/>
                  </a:lnTo>
                  <a:lnTo>
                    <a:pt x="502" y="5175"/>
                  </a:lnTo>
                  <a:lnTo>
                    <a:pt x="927" y="6681"/>
                  </a:lnTo>
                  <a:lnTo>
                    <a:pt x="1313" y="7994"/>
                  </a:lnTo>
                  <a:lnTo>
                    <a:pt x="1699" y="9036"/>
                  </a:lnTo>
                  <a:lnTo>
                    <a:pt x="2047" y="9847"/>
                  </a:lnTo>
                  <a:lnTo>
                    <a:pt x="2240" y="10156"/>
                  </a:lnTo>
                  <a:lnTo>
                    <a:pt x="2433" y="10426"/>
                  </a:lnTo>
                  <a:lnTo>
                    <a:pt x="2626" y="10658"/>
                  </a:lnTo>
                  <a:lnTo>
                    <a:pt x="2819" y="10812"/>
                  </a:lnTo>
                  <a:lnTo>
                    <a:pt x="3012" y="10928"/>
                  </a:lnTo>
                  <a:lnTo>
                    <a:pt x="3205" y="11006"/>
                  </a:lnTo>
                  <a:lnTo>
                    <a:pt x="3398" y="11006"/>
                  </a:lnTo>
                  <a:lnTo>
                    <a:pt x="3630" y="10967"/>
                  </a:lnTo>
                  <a:lnTo>
                    <a:pt x="3823" y="10928"/>
                  </a:lnTo>
                  <a:lnTo>
                    <a:pt x="4016" y="10851"/>
                  </a:lnTo>
                  <a:lnTo>
                    <a:pt x="4364" y="10619"/>
                  </a:lnTo>
                  <a:lnTo>
                    <a:pt x="4673" y="10388"/>
                  </a:lnTo>
                  <a:lnTo>
                    <a:pt x="4943" y="10079"/>
                  </a:lnTo>
                  <a:lnTo>
                    <a:pt x="5136" y="9847"/>
                  </a:lnTo>
                  <a:lnTo>
                    <a:pt x="5290" y="9615"/>
                  </a:lnTo>
                  <a:lnTo>
                    <a:pt x="59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5783513" y="1777615"/>
              <a:ext cx="136982" cy="181868"/>
            </a:xfrm>
            <a:custGeom>
              <a:avLst/>
              <a:gdLst/>
              <a:ahLst/>
              <a:cxnLst/>
              <a:rect l="l" t="t" r="r" b="b"/>
              <a:pathLst>
                <a:path w="2240" h="2974" extrusionOk="0">
                  <a:moveTo>
                    <a:pt x="155" y="1"/>
                  </a:moveTo>
                  <a:lnTo>
                    <a:pt x="0" y="271"/>
                  </a:lnTo>
                  <a:lnTo>
                    <a:pt x="309" y="503"/>
                  </a:lnTo>
                  <a:lnTo>
                    <a:pt x="618" y="734"/>
                  </a:lnTo>
                  <a:lnTo>
                    <a:pt x="888" y="1005"/>
                  </a:lnTo>
                  <a:lnTo>
                    <a:pt x="1197" y="1352"/>
                  </a:lnTo>
                  <a:lnTo>
                    <a:pt x="1467" y="1700"/>
                  </a:lnTo>
                  <a:lnTo>
                    <a:pt x="1699" y="2086"/>
                  </a:lnTo>
                  <a:lnTo>
                    <a:pt x="1854" y="2511"/>
                  </a:lnTo>
                  <a:lnTo>
                    <a:pt x="1969" y="2974"/>
                  </a:lnTo>
                  <a:lnTo>
                    <a:pt x="2201" y="2935"/>
                  </a:lnTo>
                  <a:lnTo>
                    <a:pt x="2240" y="2626"/>
                  </a:lnTo>
                  <a:lnTo>
                    <a:pt x="2163" y="2356"/>
                  </a:lnTo>
                  <a:lnTo>
                    <a:pt x="2047" y="2047"/>
                  </a:lnTo>
                  <a:lnTo>
                    <a:pt x="1892" y="1738"/>
                  </a:lnTo>
                  <a:lnTo>
                    <a:pt x="1699" y="1468"/>
                  </a:lnTo>
                  <a:lnTo>
                    <a:pt x="1506" y="1198"/>
                  </a:lnTo>
                  <a:lnTo>
                    <a:pt x="1274" y="927"/>
                  </a:lnTo>
                  <a:lnTo>
                    <a:pt x="1004" y="657"/>
                  </a:lnTo>
                  <a:lnTo>
                    <a:pt x="695" y="387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5965319" y="1064521"/>
              <a:ext cx="347163" cy="408560"/>
            </a:xfrm>
            <a:custGeom>
              <a:avLst/>
              <a:gdLst/>
              <a:ahLst/>
              <a:cxnLst/>
              <a:rect l="l" t="t" r="r" b="b"/>
              <a:pathLst>
                <a:path w="5677" h="6681" extrusionOk="0">
                  <a:moveTo>
                    <a:pt x="927" y="0"/>
                  </a:moveTo>
                  <a:lnTo>
                    <a:pt x="811" y="39"/>
                  </a:lnTo>
                  <a:lnTo>
                    <a:pt x="734" y="77"/>
                  </a:lnTo>
                  <a:lnTo>
                    <a:pt x="657" y="154"/>
                  </a:lnTo>
                  <a:lnTo>
                    <a:pt x="580" y="386"/>
                  </a:lnTo>
                  <a:lnTo>
                    <a:pt x="580" y="656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580" y="1622"/>
                  </a:lnTo>
                  <a:lnTo>
                    <a:pt x="155" y="1390"/>
                  </a:ln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06"/>
                  </a:lnTo>
                  <a:lnTo>
                    <a:pt x="39" y="1738"/>
                  </a:lnTo>
                  <a:lnTo>
                    <a:pt x="155" y="2008"/>
                  </a:lnTo>
                  <a:lnTo>
                    <a:pt x="425" y="2317"/>
                  </a:lnTo>
                  <a:lnTo>
                    <a:pt x="773" y="2703"/>
                  </a:lnTo>
                  <a:lnTo>
                    <a:pt x="1197" y="3128"/>
                  </a:lnTo>
                  <a:lnTo>
                    <a:pt x="1545" y="3707"/>
                  </a:lnTo>
                  <a:lnTo>
                    <a:pt x="2317" y="4943"/>
                  </a:lnTo>
                  <a:lnTo>
                    <a:pt x="2742" y="5599"/>
                  </a:lnTo>
                  <a:lnTo>
                    <a:pt x="3128" y="6178"/>
                  </a:lnTo>
                  <a:lnTo>
                    <a:pt x="3437" y="6565"/>
                  </a:lnTo>
                  <a:lnTo>
                    <a:pt x="3553" y="6680"/>
                  </a:lnTo>
                  <a:lnTo>
                    <a:pt x="3630" y="6680"/>
                  </a:lnTo>
                  <a:lnTo>
                    <a:pt x="3785" y="6603"/>
                  </a:lnTo>
                  <a:lnTo>
                    <a:pt x="3939" y="6410"/>
                  </a:lnTo>
                  <a:lnTo>
                    <a:pt x="4325" y="5908"/>
                  </a:lnTo>
                  <a:lnTo>
                    <a:pt x="4711" y="5329"/>
                  </a:lnTo>
                  <a:lnTo>
                    <a:pt x="5020" y="4750"/>
                  </a:lnTo>
                  <a:lnTo>
                    <a:pt x="5136" y="4441"/>
                  </a:lnTo>
                  <a:lnTo>
                    <a:pt x="5213" y="4132"/>
                  </a:lnTo>
                  <a:lnTo>
                    <a:pt x="5252" y="3784"/>
                  </a:lnTo>
                  <a:lnTo>
                    <a:pt x="5252" y="3475"/>
                  </a:lnTo>
                  <a:lnTo>
                    <a:pt x="5213" y="2973"/>
                  </a:lnTo>
                  <a:lnTo>
                    <a:pt x="5175" y="2742"/>
                  </a:lnTo>
                  <a:lnTo>
                    <a:pt x="5252" y="2819"/>
                  </a:lnTo>
                  <a:lnTo>
                    <a:pt x="5407" y="2973"/>
                  </a:lnTo>
                  <a:lnTo>
                    <a:pt x="5522" y="3051"/>
                  </a:lnTo>
                  <a:lnTo>
                    <a:pt x="5638" y="3051"/>
                  </a:lnTo>
                  <a:lnTo>
                    <a:pt x="5677" y="2935"/>
                  </a:lnTo>
                  <a:lnTo>
                    <a:pt x="5638" y="2819"/>
                  </a:lnTo>
                  <a:lnTo>
                    <a:pt x="5600" y="2703"/>
                  </a:lnTo>
                  <a:lnTo>
                    <a:pt x="5522" y="2587"/>
                  </a:lnTo>
                  <a:lnTo>
                    <a:pt x="5407" y="2510"/>
                  </a:lnTo>
                  <a:lnTo>
                    <a:pt x="5213" y="2394"/>
                  </a:lnTo>
                  <a:lnTo>
                    <a:pt x="5098" y="2356"/>
                  </a:lnTo>
                  <a:lnTo>
                    <a:pt x="5175" y="2317"/>
                  </a:lnTo>
                  <a:lnTo>
                    <a:pt x="5329" y="2162"/>
                  </a:lnTo>
                  <a:lnTo>
                    <a:pt x="5368" y="2047"/>
                  </a:lnTo>
                  <a:lnTo>
                    <a:pt x="5407" y="1931"/>
                  </a:lnTo>
                  <a:lnTo>
                    <a:pt x="5407" y="1854"/>
                  </a:lnTo>
                  <a:lnTo>
                    <a:pt x="5329" y="1699"/>
                  </a:lnTo>
                  <a:lnTo>
                    <a:pt x="5252" y="1660"/>
                  </a:lnTo>
                  <a:lnTo>
                    <a:pt x="5175" y="1622"/>
                  </a:lnTo>
                  <a:lnTo>
                    <a:pt x="5098" y="1660"/>
                  </a:lnTo>
                  <a:lnTo>
                    <a:pt x="5059" y="1738"/>
                  </a:lnTo>
                  <a:lnTo>
                    <a:pt x="4982" y="1931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510" y="116"/>
                  </a:lnTo>
                  <a:lnTo>
                    <a:pt x="2395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48"/>
                  </a:lnTo>
                  <a:lnTo>
                    <a:pt x="2395" y="502"/>
                  </a:lnTo>
                  <a:lnTo>
                    <a:pt x="2510" y="695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5965319" y="1064521"/>
              <a:ext cx="347163" cy="408560"/>
            </a:xfrm>
            <a:custGeom>
              <a:avLst/>
              <a:gdLst/>
              <a:ahLst/>
              <a:cxnLst/>
              <a:rect l="l" t="t" r="r" b="b"/>
              <a:pathLst>
                <a:path w="5677" h="6681" fill="none" extrusionOk="0">
                  <a:moveTo>
                    <a:pt x="1197" y="3128"/>
                  </a:moveTo>
                  <a:lnTo>
                    <a:pt x="1197" y="3128"/>
                  </a:lnTo>
                  <a:lnTo>
                    <a:pt x="773" y="2703"/>
                  </a:lnTo>
                  <a:lnTo>
                    <a:pt x="425" y="2317"/>
                  </a:lnTo>
                  <a:lnTo>
                    <a:pt x="155" y="2008"/>
                  </a:lnTo>
                  <a:lnTo>
                    <a:pt x="155" y="2008"/>
                  </a:lnTo>
                  <a:lnTo>
                    <a:pt x="39" y="1738"/>
                  </a:lnTo>
                  <a:lnTo>
                    <a:pt x="0" y="1506"/>
                  </a:lnTo>
                  <a:lnTo>
                    <a:pt x="0" y="1429"/>
                  </a:lnTo>
                  <a:lnTo>
                    <a:pt x="39" y="1390"/>
                  </a:lnTo>
                  <a:lnTo>
                    <a:pt x="78" y="1352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580" y="1622"/>
                  </a:lnTo>
                  <a:lnTo>
                    <a:pt x="734" y="1660"/>
                  </a:lnTo>
                  <a:lnTo>
                    <a:pt x="773" y="1660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657" y="1236"/>
                  </a:lnTo>
                  <a:lnTo>
                    <a:pt x="618" y="965"/>
                  </a:lnTo>
                  <a:lnTo>
                    <a:pt x="580" y="656"/>
                  </a:lnTo>
                  <a:lnTo>
                    <a:pt x="580" y="386"/>
                  </a:lnTo>
                  <a:lnTo>
                    <a:pt x="657" y="154"/>
                  </a:lnTo>
                  <a:lnTo>
                    <a:pt x="734" y="77"/>
                  </a:lnTo>
                  <a:lnTo>
                    <a:pt x="811" y="39"/>
                  </a:lnTo>
                  <a:lnTo>
                    <a:pt x="927" y="0"/>
                  </a:lnTo>
                  <a:lnTo>
                    <a:pt x="1082" y="0"/>
                  </a:lnTo>
                  <a:lnTo>
                    <a:pt x="1082" y="0"/>
                  </a:lnTo>
                  <a:lnTo>
                    <a:pt x="1352" y="116"/>
                  </a:lnTo>
                  <a:lnTo>
                    <a:pt x="1584" y="193"/>
                  </a:lnTo>
                  <a:lnTo>
                    <a:pt x="1777" y="348"/>
                  </a:lnTo>
                  <a:lnTo>
                    <a:pt x="1970" y="502"/>
                  </a:lnTo>
                  <a:lnTo>
                    <a:pt x="2317" y="734"/>
                  </a:lnTo>
                  <a:lnTo>
                    <a:pt x="2472" y="850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510" y="695"/>
                  </a:lnTo>
                  <a:lnTo>
                    <a:pt x="2395" y="502"/>
                  </a:lnTo>
                  <a:lnTo>
                    <a:pt x="2356" y="348"/>
                  </a:lnTo>
                  <a:lnTo>
                    <a:pt x="2317" y="232"/>
                  </a:lnTo>
                  <a:lnTo>
                    <a:pt x="2356" y="116"/>
                  </a:lnTo>
                  <a:lnTo>
                    <a:pt x="2395" y="77"/>
                  </a:lnTo>
                  <a:lnTo>
                    <a:pt x="2510" y="116"/>
                  </a:lnTo>
                  <a:lnTo>
                    <a:pt x="2626" y="232"/>
                  </a:lnTo>
                  <a:lnTo>
                    <a:pt x="2626" y="232"/>
                  </a:lnTo>
                  <a:lnTo>
                    <a:pt x="3051" y="541"/>
                  </a:lnTo>
                  <a:lnTo>
                    <a:pt x="3592" y="888"/>
                  </a:lnTo>
                  <a:lnTo>
                    <a:pt x="4094" y="119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634" y="1467"/>
                  </a:lnTo>
                  <a:lnTo>
                    <a:pt x="4711" y="1545"/>
                  </a:lnTo>
                  <a:lnTo>
                    <a:pt x="4866" y="1738"/>
                  </a:lnTo>
                  <a:lnTo>
                    <a:pt x="4943" y="1931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82" y="1931"/>
                  </a:lnTo>
                  <a:lnTo>
                    <a:pt x="5059" y="1738"/>
                  </a:lnTo>
                  <a:lnTo>
                    <a:pt x="5098" y="1660"/>
                  </a:lnTo>
                  <a:lnTo>
                    <a:pt x="5175" y="1622"/>
                  </a:lnTo>
                  <a:lnTo>
                    <a:pt x="5252" y="1660"/>
                  </a:lnTo>
                  <a:lnTo>
                    <a:pt x="5329" y="1699"/>
                  </a:lnTo>
                  <a:lnTo>
                    <a:pt x="5329" y="1699"/>
                  </a:lnTo>
                  <a:lnTo>
                    <a:pt x="5407" y="1854"/>
                  </a:lnTo>
                  <a:lnTo>
                    <a:pt x="5407" y="1931"/>
                  </a:lnTo>
                  <a:lnTo>
                    <a:pt x="5368" y="2047"/>
                  </a:lnTo>
                  <a:lnTo>
                    <a:pt x="5329" y="2162"/>
                  </a:lnTo>
                  <a:lnTo>
                    <a:pt x="5175" y="2317"/>
                  </a:lnTo>
                  <a:lnTo>
                    <a:pt x="5098" y="2356"/>
                  </a:lnTo>
                  <a:lnTo>
                    <a:pt x="5098" y="2356"/>
                  </a:lnTo>
                  <a:lnTo>
                    <a:pt x="5213" y="2394"/>
                  </a:lnTo>
                  <a:lnTo>
                    <a:pt x="5407" y="2510"/>
                  </a:lnTo>
                  <a:lnTo>
                    <a:pt x="5522" y="2587"/>
                  </a:lnTo>
                  <a:lnTo>
                    <a:pt x="5600" y="2703"/>
                  </a:lnTo>
                  <a:lnTo>
                    <a:pt x="5638" y="2819"/>
                  </a:lnTo>
                  <a:lnTo>
                    <a:pt x="5677" y="2935"/>
                  </a:lnTo>
                  <a:lnTo>
                    <a:pt x="5677" y="2935"/>
                  </a:lnTo>
                  <a:lnTo>
                    <a:pt x="5638" y="3051"/>
                  </a:lnTo>
                  <a:lnTo>
                    <a:pt x="5600" y="3051"/>
                  </a:lnTo>
                  <a:lnTo>
                    <a:pt x="5522" y="3051"/>
                  </a:lnTo>
                  <a:lnTo>
                    <a:pt x="5407" y="2973"/>
                  </a:lnTo>
                  <a:lnTo>
                    <a:pt x="5252" y="2819"/>
                  </a:lnTo>
                  <a:lnTo>
                    <a:pt x="5175" y="2742"/>
                  </a:lnTo>
                  <a:lnTo>
                    <a:pt x="5175" y="2742"/>
                  </a:lnTo>
                  <a:lnTo>
                    <a:pt x="5213" y="2973"/>
                  </a:lnTo>
                  <a:lnTo>
                    <a:pt x="5252" y="3475"/>
                  </a:lnTo>
                  <a:lnTo>
                    <a:pt x="5252" y="3784"/>
                  </a:lnTo>
                  <a:lnTo>
                    <a:pt x="5213" y="4132"/>
                  </a:lnTo>
                  <a:lnTo>
                    <a:pt x="5136" y="4441"/>
                  </a:lnTo>
                  <a:lnTo>
                    <a:pt x="5020" y="4750"/>
                  </a:lnTo>
                  <a:lnTo>
                    <a:pt x="5020" y="4750"/>
                  </a:lnTo>
                  <a:lnTo>
                    <a:pt x="4711" y="5329"/>
                  </a:lnTo>
                  <a:lnTo>
                    <a:pt x="4325" y="5908"/>
                  </a:lnTo>
                  <a:lnTo>
                    <a:pt x="3939" y="6410"/>
                  </a:lnTo>
                  <a:lnTo>
                    <a:pt x="3785" y="6603"/>
                  </a:lnTo>
                  <a:lnTo>
                    <a:pt x="3630" y="6680"/>
                  </a:lnTo>
                  <a:lnTo>
                    <a:pt x="3630" y="6680"/>
                  </a:lnTo>
                  <a:lnTo>
                    <a:pt x="3553" y="6680"/>
                  </a:lnTo>
                  <a:lnTo>
                    <a:pt x="3437" y="6565"/>
                  </a:lnTo>
                  <a:lnTo>
                    <a:pt x="3128" y="6178"/>
                  </a:lnTo>
                  <a:lnTo>
                    <a:pt x="2742" y="5599"/>
                  </a:lnTo>
                  <a:lnTo>
                    <a:pt x="2317" y="4943"/>
                  </a:lnTo>
                  <a:lnTo>
                    <a:pt x="1545" y="3707"/>
                  </a:lnTo>
                  <a:lnTo>
                    <a:pt x="1197" y="31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6062123" y="1340745"/>
              <a:ext cx="144136" cy="248035"/>
            </a:xfrm>
            <a:custGeom>
              <a:avLst/>
              <a:gdLst/>
              <a:ahLst/>
              <a:cxnLst/>
              <a:rect l="l" t="t" r="r" b="b"/>
              <a:pathLst>
                <a:path w="2357" h="4056" extrusionOk="0">
                  <a:moveTo>
                    <a:pt x="2124" y="1"/>
                  </a:moveTo>
                  <a:lnTo>
                    <a:pt x="2009" y="40"/>
                  </a:lnTo>
                  <a:lnTo>
                    <a:pt x="1854" y="117"/>
                  </a:lnTo>
                  <a:lnTo>
                    <a:pt x="1816" y="155"/>
                  </a:lnTo>
                  <a:lnTo>
                    <a:pt x="464" y="2048"/>
                  </a:lnTo>
                  <a:lnTo>
                    <a:pt x="271" y="3283"/>
                  </a:lnTo>
                  <a:lnTo>
                    <a:pt x="194" y="3399"/>
                  </a:lnTo>
                  <a:lnTo>
                    <a:pt x="78" y="3669"/>
                  </a:lnTo>
                  <a:lnTo>
                    <a:pt x="39" y="3824"/>
                  </a:lnTo>
                  <a:lnTo>
                    <a:pt x="1" y="3940"/>
                  </a:lnTo>
                  <a:lnTo>
                    <a:pt x="39" y="4017"/>
                  </a:lnTo>
                  <a:lnTo>
                    <a:pt x="155" y="4055"/>
                  </a:lnTo>
                  <a:lnTo>
                    <a:pt x="464" y="4055"/>
                  </a:lnTo>
                  <a:lnTo>
                    <a:pt x="618" y="3978"/>
                  </a:lnTo>
                  <a:lnTo>
                    <a:pt x="850" y="3901"/>
                  </a:lnTo>
                  <a:lnTo>
                    <a:pt x="1468" y="3592"/>
                  </a:lnTo>
                  <a:lnTo>
                    <a:pt x="2356" y="3013"/>
                  </a:lnTo>
                  <a:lnTo>
                    <a:pt x="2279" y="2704"/>
                  </a:lnTo>
                  <a:lnTo>
                    <a:pt x="2279" y="2318"/>
                  </a:lnTo>
                  <a:lnTo>
                    <a:pt x="2279" y="1314"/>
                  </a:lnTo>
                  <a:lnTo>
                    <a:pt x="2356" y="117"/>
                  </a:lnTo>
                  <a:lnTo>
                    <a:pt x="2279" y="40"/>
                  </a:lnTo>
                  <a:lnTo>
                    <a:pt x="2202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6081019" y="1395109"/>
              <a:ext cx="89772" cy="132273"/>
            </a:xfrm>
            <a:custGeom>
              <a:avLst/>
              <a:gdLst/>
              <a:ahLst/>
              <a:cxnLst/>
              <a:rect l="l" t="t" r="r" b="b"/>
              <a:pathLst>
                <a:path w="1468" h="2163" extrusionOk="0">
                  <a:moveTo>
                    <a:pt x="1468" y="0"/>
                  </a:moveTo>
                  <a:lnTo>
                    <a:pt x="425" y="811"/>
                  </a:lnTo>
                  <a:lnTo>
                    <a:pt x="155" y="1159"/>
                  </a:lnTo>
                  <a:lnTo>
                    <a:pt x="1" y="2162"/>
                  </a:lnTo>
                  <a:lnTo>
                    <a:pt x="194" y="2008"/>
                  </a:lnTo>
                  <a:lnTo>
                    <a:pt x="348" y="1892"/>
                  </a:lnTo>
                  <a:lnTo>
                    <a:pt x="657" y="1545"/>
                  </a:lnTo>
                  <a:lnTo>
                    <a:pt x="927" y="1197"/>
                  </a:lnTo>
                  <a:lnTo>
                    <a:pt x="1120" y="850"/>
                  </a:lnTo>
                  <a:lnTo>
                    <a:pt x="1275" y="502"/>
                  </a:lnTo>
                  <a:lnTo>
                    <a:pt x="1391" y="232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5998402" y="1210919"/>
              <a:ext cx="238556" cy="292859"/>
            </a:xfrm>
            <a:custGeom>
              <a:avLst/>
              <a:gdLst/>
              <a:ahLst/>
              <a:cxnLst/>
              <a:rect l="l" t="t" r="r" b="b"/>
              <a:pathLst>
                <a:path w="3901" h="4789" extrusionOk="0">
                  <a:moveTo>
                    <a:pt x="2819" y="0"/>
                  </a:moveTo>
                  <a:lnTo>
                    <a:pt x="2471" y="39"/>
                  </a:lnTo>
                  <a:lnTo>
                    <a:pt x="2124" y="77"/>
                  </a:lnTo>
                  <a:lnTo>
                    <a:pt x="1815" y="155"/>
                  </a:lnTo>
                  <a:lnTo>
                    <a:pt x="1545" y="270"/>
                  </a:lnTo>
                  <a:lnTo>
                    <a:pt x="1313" y="425"/>
                  </a:lnTo>
                  <a:lnTo>
                    <a:pt x="1120" y="579"/>
                  </a:lnTo>
                  <a:lnTo>
                    <a:pt x="927" y="734"/>
                  </a:lnTo>
                  <a:lnTo>
                    <a:pt x="811" y="888"/>
                  </a:lnTo>
                  <a:lnTo>
                    <a:pt x="579" y="1236"/>
                  </a:lnTo>
                  <a:lnTo>
                    <a:pt x="425" y="1545"/>
                  </a:lnTo>
                  <a:lnTo>
                    <a:pt x="348" y="1854"/>
                  </a:lnTo>
                  <a:lnTo>
                    <a:pt x="232" y="2703"/>
                  </a:lnTo>
                  <a:lnTo>
                    <a:pt x="193" y="2858"/>
                  </a:lnTo>
                  <a:lnTo>
                    <a:pt x="77" y="3321"/>
                  </a:lnTo>
                  <a:lnTo>
                    <a:pt x="0" y="3900"/>
                  </a:lnTo>
                  <a:lnTo>
                    <a:pt x="0" y="4209"/>
                  </a:lnTo>
                  <a:lnTo>
                    <a:pt x="0" y="4479"/>
                  </a:lnTo>
                  <a:lnTo>
                    <a:pt x="39" y="4595"/>
                  </a:lnTo>
                  <a:lnTo>
                    <a:pt x="77" y="4711"/>
                  </a:lnTo>
                  <a:lnTo>
                    <a:pt x="193" y="4750"/>
                  </a:lnTo>
                  <a:lnTo>
                    <a:pt x="309" y="4788"/>
                  </a:lnTo>
                  <a:lnTo>
                    <a:pt x="579" y="4788"/>
                  </a:lnTo>
                  <a:lnTo>
                    <a:pt x="888" y="4711"/>
                  </a:lnTo>
                  <a:lnTo>
                    <a:pt x="1236" y="4557"/>
                  </a:lnTo>
                  <a:lnTo>
                    <a:pt x="1583" y="4402"/>
                  </a:lnTo>
                  <a:lnTo>
                    <a:pt x="1892" y="4209"/>
                  </a:lnTo>
                  <a:lnTo>
                    <a:pt x="2162" y="4016"/>
                  </a:lnTo>
                  <a:lnTo>
                    <a:pt x="2394" y="3823"/>
                  </a:lnTo>
                  <a:lnTo>
                    <a:pt x="2626" y="3591"/>
                  </a:lnTo>
                  <a:lnTo>
                    <a:pt x="2819" y="3360"/>
                  </a:lnTo>
                  <a:lnTo>
                    <a:pt x="3012" y="3089"/>
                  </a:lnTo>
                  <a:lnTo>
                    <a:pt x="3166" y="2780"/>
                  </a:lnTo>
                  <a:lnTo>
                    <a:pt x="3282" y="2433"/>
                  </a:lnTo>
                  <a:lnTo>
                    <a:pt x="3360" y="2047"/>
                  </a:lnTo>
                  <a:lnTo>
                    <a:pt x="3437" y="1661"/>
                  </a:lnTo>
                  <a:lnTo>
                    <a:pt x="3630" y="1429"/>
                  </a:lnTo>
                  <a:lnTo>
                    <a:pt x="3784" y="1352"/>
                  </a:lnTo>
                  <a:lnTo>
                    <a:pt x="3900" y="1352"/>
                  </a:lnTo>
                  <a:lnTo>
                    <a:pt x="3823" y="1197"/>
                  </a:lnTo>
                  <a:lnTo>
                    <a:pt x="3591" y="811"/>
                  </a:lnTo>
                  <a:lnTo>
                    <a:pt x="3437" y="579"/>
                  </a:lnTo>
                  <a:lnTo>
                    <a:pt x="3244" y="348"/>
                  </a:lnTo>
                  <a:lnTo>
                    <a:pt x="3051" y="155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6012528" y="1194347"/>
              <a:ext cx="170065" cy="184252"/>
            </a:xfrm>
            <a:custGeom>
              <a:avLst/>
              <a:gdLst/>
              <a:ahLst/>
              <a:cxnLst/>
              <a:rect l="l" t="t" r="r" b="b"/>
              <a:pathLst>
                <a:path w="2781" h="3013" extrusionOk="0">
                  <a:moveTo>
                    <a:pt x="1545" y="1"/>
                  </a:moveTo>
                  <a:lnTo>
                    <a:pt x="1198" y="39"/>
                  </a:lnTo>
                  <a:lnTo>
                    <a:pt x="927" y="78"/>
                  </a:lnTo>
                  <a:lnTo>
                    <a:pt x="696" y="155"/>
                  </a:lnTo>
                  <a:lnTo>
                    <a:pt x="619" y="233"/>
                  </a:lnTo>
                  <a:lnTo>
                    <a:pt x="503" y="387"/>
                  </a:lnTo>
                  <a:lnTo>
                    <a:pt x="387" y="734"/>
                  </a:lnTo>
                  <a:lnTo>
                    <a:pt x="271" y="1159"/>
                  </a:lnTo>
                  <a:lnTo>
                    <a:pt x="155" y="1661"/>
                  </a:lnTo>
                  <a:lnTo>
                    <a:pt x="39" y="2549"/>
                  </a:lnTo>
                  <a:lnTo>
                    <a:pt x="1" y="2974"/>
                  </a:lnTo>
                  <a:lnTo>
                    <a:pt x="387" y="2820"/>
                  </a:lnTo>
                  <a:lnTo>
                    <a:pt x="696" y="2742"/>
                  </a:lnTo>
                  <a:lnTo>
                    <a:pt x="1005" y="2742"/>
                  </a:lnTo>
                  <a:lnTo>
                    <a:pt x="1236" y="2781"/>
                  </a:lnTo>
                  <a:lnTo>
                    <a:pt x="1429" y="2858"/>
                  </a:lnTo>
                  <a:lnTo>
                    <a:pt x="1584" y="2936"/>
                  </a:lnTo>
                  <a:lnTo>
                    <a:pt x="1700" y="3013"/>
                  </a:lnTo>
                  <a:lnTo>
                    <a:pt x="1816" y="3013"/>
                  </a:lnTo>
                  <a:lnTo>
                    <a:pt x="1970" y="2936"/>
                  </a:lnTo>
                  <a:lnTo>
                    <a:pt x="2202" y="2704"/>
                  </a:lnTo>
                  <a:lnTo>
                    <a:pt x="2318" y="2549"/>
                  </a:lnTo>
                  <a:lnTo>
                    <a:pt x="2395" y="2318"/>
                  </a:lnTo>
                  <a:lnTo>
                    <a:pt x="2627" y="1700"/>
                  </a:lnTo>
                  <a:lnTo>
                    <a:pt x="2704" y="1391"/>
                  </a:lnTo>
                  <a:lnTo>
                    <a:pt x="2742" y="1082"/>
                  </a:lnTo>
                  <a:lnTo>
                    <a:pt x="2781" y="773"/>
                  </a:lnTo>
                  <a:lnTo>
                    <a:pt x="2742" y="541"/>
                  </a:lnTo>
                  <a:lnTo>
                    <a:pt x="2704" y="426"/>
                  </a:lnTo>
                  <a:lnTo>
                    <a:pt x="2665" y="348"/>
                  </a:lnTo>
                  <a:lnTo>
                    <a:pt x="2472" y="194"/>
                  </a:lnTo>
                  <a:lnTo>
                    <a:pt x="2202" y="78"/>
                  </a:lnTo>
                  <a:lnTo>
                    <a:pt x="1854" y="39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6085728" y="1298244"/>
              <a:ext cx="56750" cy="28436"/>
            </a:xfrm>
            <a:custGeom>
              <a:avLst/>
              <a:gdLst/>
              <a:ahLst/>
              <a:cxnLst/>
              <a:rect l="l" t="t" r="r" b="b"/>
              <a:pathLst>
                <a:path w="928" h="465" extrusionOk="0">
                  <a:moveTo>
                    <a:pt x="387" y="1"/>
                  </a:moveTo>
                  <a:lnTo>
                    <a:pt x="117" y="39"/>
                  </a:lnTo>
                  <a:lnTo>
                    <a:pt x="39" y="78"/>
                  </a:lnTo>
                  <a:lnTo>
                    <a:pt x="1" y="271"/>
                  </a:lnTo>
                  <a:lnTo>
                    <a:pt x="39" y="387"/>
                  </a:lnTo>
                  <a:lnTo>
                    <a:pt x="78" y="464"/>
                  </a:lnTo>
                  <a:lnTo>
                    <a:pt x="928" y="155"/>
                  </a:lnTo>
                  <a:lnTo>
                    <a:pt x="812" y="78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6085728" y="1298244"/>
              <a:ext cx="30760" cy="28436"/>
            </a:xfrm>
            <a:custGeom>
              <a:avLst/>
              <a:gdLst/>
              <a:ahLst/>
              <a:cxnLst/>
              <a:rect l="l" t="t" r="r" b="b"/>
              <a:pathLst>
                <a:path w="503" h="465" extrusionOk="0">
                  <a:moveTo>
                    <a:pt x="426" y="1"/>
                  </a:moveTo>
                  <a:lnTo>
                    <a:pt x="155" y="39"/>
                  </a:lnTo>
                  <a:lnTo>
                    <a:pt x="39" y="78"/>
                  </a:lnTo>
                  <a:lnTo>
                    <a:pt x="1" y="271"/>
                  </a:lnTo>
                  <a:lnTo>
                    <a:pt x="39" y="387"/>
                  </a:lnTo>
                  <a:lnTo>
                    <a:pt x="78" y="464"/>
                  </a:lnTo>
                  <a:lnTo>
                    <a:pt x="503" y="310"/>
                  </a:lnTo>
                  <a:lnTo>
                    <a:pt x="503" y="233"/>
                  </a:lnTo>
                  <a:lnTo>
                    <a:pt x="503" y="117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6031424" y="1310046"/>
              <a:ext cx="28436" cy="68552"/>
            </a:xfrm>
            <a:custGeom>
              <a:avLst/>
              <a:gdLst/>
              <a:ahLst/>
              <a:cxnLst/>
              <a:rect l="l" t="t" r="r" b="b"/>
              <a:pathLst>
                <a:path w="465" h="1121" extrusionOk="0">
                  <a:moveTo>
                    <a:pt x="232" y="1"/>
                  </a:moveTo>
                  <a:lnTo>
                    <a:pt x="78" y="503"/>
                  </a:lnTo>
                  <a:lnTo>
                    <a:pt x="1" y="1082"/>
                  </a:lnTo>
                  <a:lnTo>
                    <a:pt x="1" y="1121"/>
                  </a:lnTo>
                  <a:lnTo>
                    <a:pt x="78" y="1082"/>
                  </a:lnTo>
                  <a:lnTo>
                    <a:pt x="232" y="1005"/>
                  </a:lnTo>
                  <a:lnTo>
                    <a:pt x="464" y="850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6031424" y="1380922"/>
              <a:ext cx="54365" cy="23666"/>
            </a:xfrm>
            <a:custGeom>
              <a:avLst/>
              <a:gdLst/>
              <a:ahLst/>
              <a:cxnLst/>
              <a:rect l="l" t="t" r="r" b="b"/>
              <a:pathLst>
                <a:path w="889" h="387" extrusionOk="0">
                  <a:moveTo>
                    <a:pt x="889" y="0"/>
                  </a:moveTo>
                  <a:lnTo>
                    <a:pt x="348" y="232"/>
                  </a:lnTo>
                  <a:lnTo>
                    <a:pt x="1" y="348"/>
                  </a:lnTo>
                  <a:lnTo>
                    <a:pt x="78" y="387"/>
                  </a:lnTo>
                  <a:lnTo>
                    <a:pt x="194" y="387"/>
                  </a:lnTo>
                  <a:lnTo>
                    <a:pt x="425" y="348"/>
                  </a:lnTo>
                  <a:lnTo>
                    <a:pt x="657" y="193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6088113" y="1232139"/>
              <a:ext cx="75646" cy="47271"/>
            </a:xfrm>
            <a:custGeom>
              <a:avLst/>
              <a:gdLst/>
              <a:ahLst/>
              <a:cxnLst/>
              <a:rect l="l" t="t" r="r" b="b"/>
              <a:pathLst>
                <a:path w="1237" h="773" extrusionOk="0">
                  <a:moveTo>
                    <a:pt x="271" y="1"/>
                  </a:moveTo>
                  <a:lnTo>
                    <a:pt x="193" y="39"/>
                  </a:lnTo>
                  <a:lnTo>
                    <a:pt x="78" y="155"/>
                  </a:lnTo>
                  <a:lnTo>
                    <a:pt x="39" y="310"/>
                  </a:lnTo>
                  <a:lnTo>
                    <a:pt x="0" y="348"/>
                  </a:lnTo>
                  <a:lnTo>
                    <a:pt x="155" y="348"/>
                  </a:lnTo>
                  <a:lnTo>
                    <a:pt x="541" y="387"/>
                  </a:lnTo>
                  <a:lnTo>
                    <a:pt x="773" y="425"/>
                  </a:lnTo>
                  <a:lnTo>
                    <a:pt x="966" y="503"/>
                  </a:lnTo>
                  <a:lnTo>
                    <a:pt x="1120" y="618"/>
                  </a:lnTo>
                  <a:lnTo>
                    <a:pt x="1236" y="773"/>
                  </a:lnTo>
                  <a:lnTo>
                    <a:pt x="1236" y="618"/>
                  </a:lnTo>
                  <a:lnTo>
                    <a:pt x="1159" y="503"/>
                  </a:lnTo>
                  <a:lnTo>
                    <a:pt x="1082" y="348"/>
                  </a:lnTo>
                  <a:lnTo>
                    <a:pt x="966" y="232"/>
                  </a:lnTo>
                  <a:lnTo>
                    <a:pt x="811" y="116"/>
                  </a:lnTo>
                  <a:lnTo>
                    <a:pt x="657" y="39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6031424" y="1232139"/>
              <a:ext cx="14249" cy="26051"/>
            </a:xfrm>
            <a:custGeom>
              <a:avLst/>
              <a:gdLst/>
              <a:ahLst/>
              <a:cxnLst/>
              <a:rect l="l" t="t" r="r" b="b"/>
              <a:pathLst>
                <a:path w="233" h="426" extrusionOk="0">
                  <a:moveTo>
                    <a:pt x="116" y="1"/>
                  </a:moveTo>
                  <a:lnTo>
                    <a:pt x="1" y="425"/>
                  </a:lnTo>
                  <a:lnTo>
                    <a:pt x="116" y="387"/>
                  </a:lnTo>
                  <a:lnTo>
                    <a:pt x="194" y="232"/>
                  </a:lnTo>
                  <a:lnTo>
                    <a:pt x="232" y="155"/>
                  </a:lnTo>
                  <a:lnTo>
                    <a:pt x="232" y="78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6019622" y="1295920"/>
              <a:ext cx="11864" cy="28375"/>
            </a:xfrm>
            <a:custGeom>
              <a:avLst/>
              <a:gdLst/>
              <a:ahLst/>
              <a:cxnLst/>
              <a:rect l="l" t="t" r="r" b="b"/>
              <a:pathLst>
                <a:path w="194" h="464" extrusionOk="0">
                  <a:moveTo>
                    <a:pt x="39" y="0"/>
                  </a:moveTo>
                  <a:lnTo>
                    <a:pt x="1" y="309"/>
                  </a:lnTo>
                  <a:lnTo>
                    <a:pt x="1" y="464"/>
                  </a:lnTo>
                  <a:lnTo>
                    <a:pt x="194" y="348"/>
                  </a:lnTo>
                  <a:lnTo>
                    <a:pt x="194" y="193"/>
                  </a:lnTo>
                  <a:lnTo>
                    <a:pt x="155" y="1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6196719" y="1284118"/>
              <a:ext cx="66167" cy="80354"/>
            </a:xfrm>
            <a:custGeom>
              <a:avLst/>
              <a:gdLst/>
              <a:ahLst/>
              <a:cxnLst/>
              <a:rect l="l" t="t" r="r" b="b"/>
              <a:pathLst>
                <a:path w="1082" h="1314" extrusionOk="0">
                  <a:moveTo>
                    <a:pt x="619" y="0"/>
                  </a:moveTo>
                  <a:lnTo>
                    <a:pt x="425" y="39"/>
                  </a:lnTo>
                  <a:lnTo>
                    <a:pt x="232" y="232"/>
                  </a:lnTo>
                  <a:lnTo>
                    <a:pt x="78" y="425"/>
                  </a:lnTo>
                  <a:lnTo>
                    <a:pt x="1" y="695"/>
                  </a:lnTo>
                  <a:lnTo>
                    <a:pt x="1" y="966"/>
                  </a:lnTo>
                  <a:lnTo>
                    <a:pt x="78" y="1159"/>
                  </a:lnTo>
                  <a:lnTo>
                    <a:pt x="155" y="1236"/>
                  </a:lnTo>
                  <a:lnTo>
                    <a:pt x="232" y="1313"/>
                  </a:lnTo>
                  <a:lnTo>
                    <a:pt x="425" y="1313"/>
                  </a:lnTo>
                  <a:lnTo>
                    <a:pt x="657" y="1274"/>
                  </a:lnTo>
                  <a:lnTo>
                    <a:pt x="850" y="1120"/>
                  </a:lnTo>
                  <a:lnTo>
                    <a:pt x="1005" y="888"/>
                  </a:lnTo>
                  <a:lnTo>
                    <a:pt x="1082" y="618"/>
                  </a:lnTo>
                  <a:lnTo>
                    <a:pt x="1082" y="348"/>
                  </a:lnTo>
                  <a:lnTo>
                    <a:pt x="1005" y="155"/>
                  </a:lnTo>
                  <a:lnTo>
                    <a:pt x="927" y="77"/>
                  </a:lnTo>
                  <a:lnTo>
                    <a:pt x="850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6206198" y="1303014"/>
              <a:ext cx="56688" cy="61458"/>
            </a:xfrm>
            <a:custGeom>
              <a:avLst/>
              <a:gdLst/>
              <a:ahLst/>
              <a:cxnLst/>
              <a:rect l="l" t="t" r="r" b="b"/>
              <a:pathLst>
                <a:path w="927" h="1005" extrusionOk="0">
                  <a:moveTo>
                    <a:pt x="618" y="0"/>
                  </a:moveTo>
                  <a:lnTo>
                    <a:pt x="425" y="77"/>
                  </a:lnTo>
                  <a:lnTo>
                    <a:pt x="232" y="232"/>
                  </a:lnTo>
                  <a:lnTo>
                    <a:pt x="77" y="463"/>
                  </a:lnTo>
                  <a:lnTo>
                    <a:pt x="0" y="695"/>
                  </a:lnTo>
                  <a:lnTo>
                    <a:pt x="0" y="927"/>
                  </a:lnTo>
                  <a:lnTo>
                    <a:pt x="77" y="1004"/>
                  </a:lnTo>
                  <a:lnTo>
                    <a:pt x="270" y="1004"/>
                  </a:lnTo>
                  <a:lnTo>
                    <a:pt x="502" y="965"/>
                  </a:lnTo>
                  <a:lnTo>
                    <a:pt x="695" y="811"/>
                  </a:lnTo>
                  <a:lnTo>
                    <a:pt x="850" y="579"/>
                  </a:lnTo>
                  <a:lnTo>
                    <a:pt x="927" y="348"/>
                  </a:lnTo>
                  <a:lnTo>
                    <a:pt x="927" y="116"/>
                  </a:lnTo>
                  <a:lnTo>
                    <a:pt x="811" y="39"/>
                  </a:lnTo>
                  <a:lnTo>
                    <a:pt x="734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6066832" y="1258128"/>
              <a:ext cx="111053" cy="111053"/>
            </a:xfrm>
            <a:custGeom>
              <a:avLst/>
              <a:gdLst/>
              <a:ahLst/>
              <a:cxnLst/>
              <a:rect l="l" t="t" r="r" b="b"/>
              <a:pathLst>
                <a:path w="1816" h="1816" extrusionOk="0">
                  <a:moveTo>
                    <a:pt x="928" y="232"/>
                  </a:moveTo>
                  <a:lnTo>
                    <a:pt x="1043" y="271"/>
                  </a:lnTo>
                  <a:lnTo>
                    <a:pt x="1159" y="309"/>
                  </a:lnTo>
                  <a:lnTo>
                    <a:pt x="1275" y="348"/>
                  </a:lnTo>
                  <a:lnTo>
                    <a:pt x="1391" y="425"/>
                  </a:lnTo>
                  <a:lnTo>
                    <a:pt x="1468" y="541"/>
                  </a:lnTo>
                  <a:lnTo>
                    <a:pt x="1507" y="657"/>
                  </a:lnTo>
                  <a:lnTo>
                    <a:pt x="1545" y="773"/>
                  </a:lnTo>
                  <a:lnTo>
                    <a:pt x="1584" y="927"/>
                  </a:lnTo>
                  <a:lnTo>
                    <a:pt x="1545" y="1043"/>
                  </a:lnTo>
                  <a:lnTo>
                    <a:pt x="1507" y="1159"/>
                  </a:lnTo>
                  <a:lnTo>
                    <a:pt x="1468" y="1275"/>
                  </a:lnTo>
                  <a:lnTo>
                    <a:pt x="1391" y="1391"/>
                  </a:lnTo>
                  <a:lnTo>
                    <a:pt x="1275" y="1468"/>
                  </a:lnTo>
                  <a:lnTo>
                    <a:pt x="1159" y="1506"/>
                  </a:lnTo>
                  <a:lnTo>
                    <a:pt x="1043" y="1545"/>
                  </a:lnTo>
                  <a:lnTo>
                    <a:pt x="928" y="1584"/>
                  </a:lnTo>
                  <a:lnTo>
                    <a:pt x="773" y="1545"/>
                  </a:lnTo>
                  <a:lnTo>
                    <a:pt x="657" y="1506"/>
                  </a:lnTo>
                  <a:lnTo>
                    <a:pt x="541" y="1468"/>
                  </a:lnTo>
                  <a:lnTo>
                    <a:pt x="426" y="1391"/>
                  </a:lnTo>
                  <a:lnTo>
                    <a:pt x="348" y="1275"/>
                  </a:lnTo>
                  <a:lnTo>
                    <a:pt x="310" y="1159"/>
                  </a:lnTo>
                  <a:lnTo>
                    <a:pt x="271" y="1043"/>
                  </a:lnTo>
                  <a:lnTo>
                    <a:pt x="233" y="927"/>
                  </a:lnTo>
                  <a:lnTo>
                    <a:pt x="271" y="773"/>
                  </a:lnTo>
                  <a:lnTo>
                    <a:pt x="310" y="657"/>
                  </a:lnTo>
                  <a:lnTo>
                    <a:pt x="348" y="541"/>
                  </a:lnTo>
                  <a:lnTo>
                    <a:pt x="426" y="425"/>
                  </a:lnTo>
                  <a:lnTo>
                    <a:pt x="541" y="348"/>
                  </a:lnTo>
                  <a:lnTo>
                    <a:pt x="657" y="309"/>
                  </a:lnTo>
                  <a:lnTo>
                    <a:pt x="773" y="271"/>
                  </a:lnTo>
                  <a:lnTo>
                    <a:pt x="928" y="232"/>
                  </a:lnTo>
                  <a:close/>
                  <a:moveTo>
                    <a:pt x="928" y="0"/>
                  </a:moveTo>
                  <a:lnTo>
                    <a:pt x="735" y="39"/>
                  </a:lnTo>
                  <a:lnTo>
                    <a:pt x="541" y="78"/>
                  </a:lnTo>
                  <a:lnTo>
                    <a:pt x="387" y="155"/>
                  </a:lnTo>
                  <a:lnTo>
                    <a:pt x="271" y="271"/>
                  </a:lnTo>
                  <a:lnTo>
                    <a:pt x="155" y="425"/>
                  </a:lnTo>
                  <a:lnTo>
                    <a:pt x="78" y="541"/>
                  </a:lnTo>
                  <a:lnTo>
                    <a:pt x="39" y="734"/>
                  </a:lnTo>
                  <a:lnTo>
                    <a:pt x="1" y="927"/>
                  </a:lnTo>
                  <a:lnTo>
                    <a:pt x="39" y="1082"/>
                  </a:lnTo>
                  <a:lnTo>
                    <a:pt x="78" y="1275"/>
                  </a:lnTo>
                  <a:lnTo>
                    <a:pt x="155" y="1429"/>
                  </a:lnTo>
                  <a:lnTo>
                    <a:pt x="271" y="1545"/>
                  </a:lnTo>
                  <a:lnTo>
                    <a:pt x="387" y="1661"/>
                  </a:lnTo>
                  <a:lnTo>
                    <a:pt x="541" y="1738"/>
                  </a:lnTo>
                  <a:lnTo>
                    <a:pt x="735" y="1815"/>
                  </a:lnTo>
                  <a:lnTo>
                    <a:pt x="1082" y="1815"/>
                  </a:lnTo>
                  <a:lnTo>
                    <a:pt x="1275" y="1738"/>
                  </a:lnTo>
                  <a:lnTo>
                    <a:pt x="1430" y="1661"/>
                  </a:lnTo>
                  <a:lnTo>
                    <a:pt x="1545" y="1545"/>
                  </a:lnTo>
                  <a:lnTo>
                    <a:pt x="1661" y="1429"/>
                  </a:lnTo>
                  <a:lnTo>
                    <a:pt x="1739" y="1275"/>
                  </a:lnTo>
                  <a:lnTo>
                    <a:pt x="1816" y="1082"/>
                  </a:lnTo>
                  <a:lnTo>
                    <a:pt x="1816" y="927"/>
                  </a:lnTo>
                  <a:lnTo>
                    <a:pt x="1816" y="734"/>
                  </a:lnTo>
                  <a:lnTo>
                    <a:pt x="1739" y="541"/>
                  </a:lnTo>
                  <a:lnTo>
                    <a:pt x="1661" y="425"/>
                  </a:lnTo>
                  <a:lnTo>
                    <a:pt x="1545" y="271"/>
                  </a:lnTo>
                  <a:lnTo>
                    <a:pt x="1430" y="155"/>
                  </a:lnTo>
                  <a:lnTo>
                    <a:pt x="1275" y="78"/>
                  </a:lnTo>
                  <a:lnTo>
                    <a:pt x="1082" y="39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5967704" y="1262837"/>
              <a:ext cx="82678" cy="101635"/>
            </a:xfrm>
            <a:custGeom>
              <a:avLst/>
              <a:gdLst/>
              <a:ahLst/>
              <a:cxnLst/>
              <a:rect l="l" t="t" r="r" b="b"/>
              <a:pathLst>
                <a:path w="1352" h="1662" extrusionOk="0">
                  <a:moveTo>
                    <a:pt x="656" y="271"/>
                  </a:moveTo>
                  <a:lnTo>
                    <a:pt x="811" y="310"/>
                  </a:lnTo>
                  <a:lnTo>
                    <a:pt x="965" y="425"/>
                  </a:lnTo>
                  <a:lnTo>
                    <a:pt x="1043" y="618"/>
                  </a:lnTo>
                  <a:lnTo>
                    <a:pt x="1081" y="850"/>
                  </a:lnTo>
                  <a:lnTo>
                    <a:pt x="1043" y="1082"/>
                  </a:lnTo>
                  <a:lnTo>
                    <a:pt x="965" y="1275"/>
                  </a:lnTo>
                  <a:lnTo>
                    <a:pt x="811" y="1391"/>
                  </a:lnTo>
                  <a:lnTo>
                    <a:pt x="656" y="1429"/>
                  </a:lnTo>
                  <a:lnTo>
                    <a:pt x="502" y="1391"/>
                  </a:lnTo>
                  <a:lnTo>
                    <a:pt x="386" y="1275"/>
                  </a:lnTo>
                  <a:lnTo>
                    <a:pt x="270" y="1082"/>
                  </a:lnTo>
                  <a:lnTo>
                    <a:pt x="232" y="850"/>
                  </a:lnTo>
                  <a:lnTo>
                    <a:pt x="270" y="618"/>
                  </a:lnTo>
                  <a:lnTo>
                    <a:pt x="386" y="425"/>
                  </a:lnTo>
                  <a:lnTo>
                    <a:pt x="502" y="310"/>
                  </a:lnTo>
                  <a:lnTo>
                    <a:pt x="656" y="271"/>
                  </a:lnTo>
                  <a:close/>
                  <a:moveTo>
                    <a:pt x="656" y="1"/>
                  </a:moveTo>
                  <a:lnTo>
                    <a:pt x="541" y="39"/>
                  </a:lnTo>
                  <a:lnTo>
                    <a:pt x="386" y="78"/>
                  </a:lnTo>
                  <a:lnTo>
                    <a:pt x="270" y="155"/>
                  </a:lnTo>
                  <a:lnTo>
                    <a:pt x="193" y="271"/>
                  </a:lnTo>
                  <a:lnTo>
                    <a:pt x="116" y="387"/>
                  </a:lnTo>
                  <a:lnTo>
                    <a:pt x="39" y="541"/>
                  </a:lnTo>
                  <a:lnTo>
                    <a:pt x="0" y="657"/>
                  </a:lnTo>
                  <a:lnTo>
                    <a:pt x="0" y="850"/>
                  </a:lnTo>
                  <a:lnTo>
                    <a:pt x="0" y="1005"/>
                  </a:lnTo>
                  <a:lnTo>
                    <a:pt x="39" y="1159"/>
                  </a:lnTo>
                  <a:lnTo>
                    <a:pt x="116" y="1275"/>
                  </a:lnTo>
                  <a:lnTo>
                    <a:pt x="193" y="1391"/>
                  </a:lnTo>
                  <a:lnTo>
                    <a:pt x="270" y="1507"/>
                  </a:lnTo>
                  <a:lnTo>
                    <a:pt x="386" y="1584"/>
                  </a:lnTo>
                  <a:lnTo>
                    <a:pt x="541" y="1622"/>
                  </a:lnTo>
                  <a:lnTo>
                    <a:pt x="656" y="1661"/>
                  </a:lnTo>
                  <a:lnTo>
                    <a:pt x="811" y="1622"/>
                  </a:lnTo>
                  <a:lnTo>
                    <a:pt x="927" y="1584"/>
                  </a:lnTo>
                  <a:lnTo>
                    <a:pt x="1043" y="1507"/>
                  </a:lnTo>
                  <a:lnTo>
                    <a:pt x="1158" y="1391"/>
                  </a:lnTo>
                  <a:lnTo>
                    <a:pt x="1236" y="1275"/>
                  </a:lnTo>
                  <a:lnTo>
                    <a:pt x="1274" y="1159"/>
                  </a:lnTo>
                  <a:lnTo>
                    <a:pt x="1313" y="1005"/>
                  </a:lnTo>
                  <a:lnTo>
                    <a:pt x="1352" y="850"/>
                  </a:lnTo>
                  <a:lnTo>
                    <a:pt x="1313" y="657"/>
                  </a:lnTo>
                  <a:lnTo>
                    <a:pt x="1274" y="541"/>
                  </a:lnTo>
                  <a:lnTo>
                    <a:pt x="1236" y="387"/>
                  </a:lnTo>
                  <a:lnTo>
                    <a:pt x="1158" y="271"/>
                  </a:lnTo>
                  <a:lnTo>
                    <a:pt x="1043" y="155"/>
                  </a:lnTo>
                  <a:lnTo>
                    <a:pt x="927" y="78"/>
                  </a:lnTo>
                  <a:lnTo>
                    <a:pt x="811" y="39"/>
                  </a:lnTo>
                  <a:lnTo>
                    <a:pt x="6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6168405" y="1298244"/>
              <a:ext cx="37853" cy="14249"/>
            </a:xfrm>
            <a:custGeom>
              <a:avLst/>
              <a:gdLst/>
              <a:ahLst/>
              <a:cxnLst/>
              <a:rect l="l" t="t" r="r" b="b"/>
              <a:pathLst>
                <a:path w="619" h="233" extrusionOk="0">
                  <a:moveTo>
                    <a:pt x="0" y="1"/>
                  </a:moveTo>
                  <a:lnTo>
                    <a:pt x="0" y="233"/>
                  </a:lnTo>
                  <a:lnTo>
                    <a:pt x="618" y="233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6038518" y="1295920"/>
              <a:ext cx="40177" cy="21281"/>
            </a:xfrm>
            <a:custGeom>
              <a:avLst/>
              <a:gdLst/>
              <a:ahLst/>
              <a:cxnLst/>
              <a:rect l="l" t="t" r="r" b="b"/>
              <a:pathLst>
                <a:path w="657" h="348" extrusionOk="0">
                  <a:moveTo>
                    <a:pt x="271" y="0"/>
                  </a:moveTo>
                  <a:lnTo>
                    <a:pt x="78" y="39"/>
                  </a:lnTo>
                  <a:lnTo>
                    <a:pt x="0" y="77"/>
                  </a:lnTo>
                  <a:lnTo>
                    <a:pt x="116" y="271"/>
                  </a:lnTo>
                  <a:lnTo>
                    <a:pt x="155" y="271"/>
                  </a:lnTo>
                  <a:lnTo>
                    <a:pt x="271" y="232"/>
                  </a:lnTo>
                  <a:lnTo>
                    <a:pt x="387" y="271"/>
                  </a:lnTo>
                  <a:lnTo>
                    <a:pt x="541" y="348"/>
                  </a:lnTo>
                  <a:lnTo>
                    <a:pt x="657" y="116"/>
                  </a:lnTo>
                  <a:lnTo>
                    <a:pt x="464" y="39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6213230" y="1513132"/>
              <a:ext cx="514904" cy="675429"/>
            </a:xfrm>
            <a:custGeom>
              <a:avLst/>
              <a:gdLst/>
              <a:ahLst/>
              <a:cxnLst/>
              <a:rect l="l" t="t" r="r" b="b"/>
              <a:pathLst>
                <a:path w="8420" h="11045" extrusionOk="0">
                  <a:moveTo>
                    <a:pt x="1430" y="1"/>
                  </a:moveTo>
                  <a:lnTo>
                    <a:pt x="1044" y="117"/>
                  </a:lnTo>
                  <a:lnTo>
                    <a:pt x="735" y="310"/>
                  </a:lnTo>
                  <a:lnTo>
                    <a:pt x="464" y="541"/>
                  </a:lnTo>
                  <a:lnTo>
                    <a:pt x="271" y="812"/>
                  </a:lnTo>
                  <a:lnTo>
                    <a:pt x="155" y="1082"/>
                  </a:lnTo>
                  <a:lnTo>
                    <a:pt x="78" y="1391"/>
                  </a:lnTo>
                  <a:lnTo>
                    <a:pt x="1" y="1661"/>
                  </a:lnTo>
                  <a:lnTo>
                    <a:pt x="1" y="1970"/>
                  </a:lnTo>
                  <a:lnTo>
                    <a:pt x="40" y="2549"/>
                  </a:lnTo>
                  <a:lnTo>
                    <a:pt x="117" y="3051"/>
                  </a:lnTo>
                  <a:lnTo>
                    <a:pt x="271" y="3515"/>
                  </a:lnTo>
                  <a:lnTo>
                    <a:pt x="3862" y="7299"/>
                  </a:lnTo>
                  <a:lnTo>
                    <a:pt x="889" y="9114"/>
                  </a:lnTo>
                  <a:lnTo>
                    <a:pt x="1082" y="9230"/>
                  </a:lnTo>
                  <a:lnTo>
                    <a:pt x="1198" y="9384"/>
                  </a:lnTo>
                  <a:lnTo>
                    <a:pt x="1430" y="9654"/>
                  </a:lnTo>
                  <a:lnTo>
                    <a:pt x="1584" y="10002"/>
                  </a:lnTo>
                  <a:lnTo>
                    <a:pt x="1661" y="10311"/>
                  </a:lnTo>
                  <a:lnTo>
                    <a:pt x="1700" y="10581"/>
                  </a:lnTo>
                  <a:lnTo>
                    <a:pt x="1739" y="10813"/>
                  </a:lnTo>
                  <a:lnTo>
                    <a:pt x="1739" y="11045"/>
                  </a:lnTo>
                  <a:lnTo>
                    <a:pt x="2820" y="10736"/>
                  </a:lnTo>
                  <a:lnTo>
                    <a:pt x="3901" y="10388"/>
                  </a:lnTo>
                  <a:lnTo>
                    <a:pt x="5137" y="9925"/>
                  </a:lnTo>
                  <a:lnTo>
                    <a:pt x="6372" y="9461"/>
                  </a:lnTo>
                  <a:lnTo>
                    <a:pt x="6913" y="9191"/>
                  </a:lnTo>
                  <a:lnTo>
                    <a:pt x="7415" y="8921"/>
                  </a:lnTo>
                  <a:lnTo>
                    <a:pt x="7840" y="8651"/>
                  </a:lnTo>
                  <a:lnTo>
                    <a:pt x="8149" y="8380"/>
                  </a:lnTo>
                  <a:lnTo>
                    <a:pt x="8265" y="8264"/>
                  </a:lnTo>
                  <a:lnTo>
                    <a:pt x="8342" y="8149"/>
                  </a:lnTo>
                  <a:lnTo>
                    <a:pt x="8419" y="7994"/>
                  </a:lnTo>
                  <a:lnTo>
                    <a:pt x="8419" y="7878"/>
                  </a:lnTo>
                  <a:lnTo>
                    <a:pt x="8342" y="7647"/>
                  </a:lnTo>
                  <a:lnTo>
                    <a:pt x="8265" y="7376"/>
                  </a:lnTo>
                  <a:lnTo>
                    <a:pt x="8149" y="7067"/>
                  </a:lnTo>
                  <a:lnTo>
                    <a:pt x="7994" y="6758"/>
                  </a:lnTo>
                  <a:lnTo>
                    <a:pt x="7570" y="6063"/>
                  </a:lnTo>
                  <a:lnTo>
                    <a:pt x="7068" y="5368"/>
                  </a:lnTo>
                  <a:lnTo>
                    <a:pt x="6488" y="4596"/>
                  </a:lnTo>
                  <a:lnTo>
                    <a:pt x="5909" y="3862"/>
                  </a:lnTo>
                  <a:lnTo>
                    <a:pt x="4673" y="2472"/>
                  </a:lnTo>
                  <a:lnTo>
                    <a:pt x="4094" y="1854"/>
                  </a:lnTo>
                  <a:lnTo>
                    <a:pt x="3515" y="1352"/>
                  </a:lnTo>
                  <a:lnTo>
                    <a:pt x="2974" y="928"/>
                  </a:lnTo>
                  <a:lnTo>
                    <a:pt x="2472" y="580"/>
                  </a:lnTo>
                  <a:lnTo>
                    <a:pt x="2048" y="310"/>
                  </a:lnTo>
                  <a:lnTo>
                    <a:pt x="1700" y="117"/>
                  </a:lnTo>
                  <a:lnTo>
                    <a:pt x="14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6449400" y="1905117"/>
              <a:ext cx="87448" cy="56750"/>
            </a:xfrm>
            <a:custGeom>
              <a:avLst/>
              <a:gdLst/>
              <a:ahLst/>
              <a:cxnLst/>
              <a:rect l="l" t="t" r="r" b="b"/>
              <a:pathLst>
                <a:path w="1430" h="928" extrusionOk="0">
                  <a:moveTo>
                    <a:pt x="1429" y="1"/>
                  </a:moveTo>
                  <a:lnTo>
                    <a:pt x="0" y="889"/>
                  </a:lnTo>
                  <a:lnTo>
                    <a:pt x="39" y="928"/>
                  </a:lnTo>
                  <a:lnTo>
                    <a:pt x="1429" y="39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5700835" y="2138901"/>
              <a:ext cx="132273" cy="99251"/>
            </a:xfrm>
            <a:custGeom>
              <a:avLst/>
              <a:gdLst/>
              <a:ahLst/>
              <a:cxnLst/>
              <a:rect l="l" t="t" r="r" b="b"/>
              <a:pathLst>
                <a:path w="2163" h="1623" extrusionOk="0">
                  <a:moveTo>
                    <a:pt x="850" y="1"/>
                  </a:moveTo>
                  <a:lnTo>
                    <a:pt x="618" y="39"/>
                  </a:lnTo>
                  <a:lnTo>
                    <a:pt x="387" y="78"/>
                  </a:lnTo>
                  <a:lnTo>
                    <a:pt x="194" y="194"/>
                  </a:lnTo>
                  <a:lnTo>
                    <a:pt x="1" y="310"/>
                  </a:lnTo>
                  <a:lnTo>
                    <a:pt x="309" y="850"/>
                  </a:lnTo>
                  <a:lnTo>
                    <a:pt x="580" y="1236"/>
                  </a:lnTo>
                  <a:lnTo>
                    <a:pt x="734" y="1391"/>
                  </a:lnTo>
                  <a:lnTo>
                    <a:pt x="927" y="1507"/>
                  </a:lnTo>
                  <a:lnTo>
                    <a:pt x="1082" y="1545"/>
                  </a:lnTo>
                  <a:lnTo>
                    <a:pt x="1236" y="1623"/>
                  </a:lnTo>
                  <a:lnTo>
                    <a:pt x="1468" y="1623"/>
                  </a:lnTo>
                  <a:lnTo>
                    <a:pt x="1738" y="1584"/>
                  </a:lnTo>
                  <a:lnTo>
                    <a:pt x="1970" y="1507"/>
                  </a:lnTo>
                  <a:lnTo>
                    <a:pt x="2163" y="1391"/>
                  </a:lnTo>
                  <a:lnTo>
                    <a:pt x="2163" y="1352"/>
                  </a:lnTo>
                  <a:lnTo>
                    <a:pt x="2163" y="1082"/>
                  </a:lnTo>
                  <a:lnTo>
                    <a:pt x="2086" y="850"/>
                  </a:lnTo>
                  <a:lnTo>
                    <a:pt x="1970" y="619"/>
                  </a:lnTo>
                  <a:lnTo>
                    <a:pt x="1777" y="387"/>
                  </a:lnTo>
                  <a:lnTo>
                    <a:pt x="1584" y="232"/>
                  </a:lnTo>
                  <a:lnTo>
                    <a:pt x="1352" y="117"/>
                  </a:lnTo>
                  <a:lnTo>
                    <a:pt x="1120" y="39"/>
                  </a:lnTo>
                  <a:lnTo>
                    <a:pt x="850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5261639" y="2323091"/>
              <a:ext cx="1057938" cy="902122"/>
            </a:xfrm>
            <a:custGeom>
              <a:avLst/>
              <a:gdLst/>
              <a:ahLst/>
              <a:cxnLst/>
              <a:rect l="l" t="t" r="r" b="b"/>
              <a:pathLst>
                <a:path w="17300" h="14752" extrusionOk="0">
                  <a:moveTo>
                    <a:pt x="11507" y="1"/>
                  </a:moveTo>
                  <a:lnTo>
                    <a:pt x="9654" y="387"/>
                  </a:lnTo>
                  <a:lnTo>
                    <a:pt x="7569" y="850"/>
                  </a:lnTo>
                  <a:lnTo>
                    <a:pt x="4904" y="1468"/>
                  </a:lnTo>
                  <a:lnTo>
                    <a:pt x="4209" y="1661"/>
                  </a:lnTo>
                  <a:lnTo>
                    <a:pt x="3630" y="1854"/>
                  </a:lnTo>
                  <a:lnTo>
                    <a:pt x="3089" y="2047"/>
                  </a:lnTo>
                  <a:lnTo>
                    <a:pt x="2665" y="2279"/>
                  </a:lnTo>
                  <a:lnTo>
                    <a:pt x="2278" y="2511"/>
                  </a:lnTo>
                  <a:lnTo>
                    <a:pt x="1970" y="2704"/>
                  </a:lnTo>
                  <a:lnTo>
                    <a:pt x="1699" y="2935"/>
                  </a:lnTo>
                  <a:lnTo>
                    <a:pt x="1468" y="3167"/>
                  </a:lnTo>
                  <a:lnTo>
                    <a:pt x="1313" y="3360"/>
                  </a:lnTo>
                  <a:lnTo>
                    <a:pt x="1197" y="3553"/>
                  </a:lnTo>
                  <a:lnTo>
                    <a:pt x="1043" y="3862"/>
                  </a:lnTo>
                  <a:lnTo>
                    <a:pt x="966" y="4055"/>
                  </a:lnTo>
                  <a:lnTo>
                    <a:pt x="966" y="4132"/>
                  </a:lnTo>
                  <a:lnTo>
                    <a:pt x="0" y="14327"/>
                  </a:lnTo>
                  <a:lnTo>
                    <a:pt x="348" y="14443"/>
                  </a:lnTo>
                  <a:lnTo>
                    <a:pt x="657" y="14558"/>
                  </a:lnTo>
                  <a:lnTo>
                    <a:pt x="1352" y="14674"/>
                  </a:lnTo>
                  <a:lnTo>
                    <a:pt x="2085" y="14752"/>
                  </a:lnTo>
                  <a:lnTo>
                    <a:pt x="3360" y="14752"/>
                  </a:lnTo>
                  <a:lnTo>
                    <a:pt x="3862" y="14713"/>
                  </a:lnTo>
                  <a:lnTo>
                    <a:pt x="4286" y="14636"/>
                  </a:lnTo>
                  <a:lnTo>
                    <a:pt x="5870" y="5677"/>
                  </a:lnTo>
                  <a:lnTo>
                    <a:pt x="8882" y="5484"/>
                  </a:lnTo>
                  <a:lnTo>
                    <a:pt x="11585" y="5330"/>
                  </a:lnTo>
                  <a:lnTo>
                    <a:pt x="14133" y="5175"/>
                  </a:lnTo>
                  <a:lnTo>
                    <a:pt x="14404" y="5175"/>
                  </a:lnTo>
                  <a:lnTo>
                    <a:pt x="14674" y="5098"/>
                  </a:lnTo>
                  <a:lnTo>
                    <a:pt x="14906" y="5059"/>
                  </a:lnTo>
                  <a:lnTo>
                    <a:pt x="15137" y="4943"/>
                  </a:lnTo>
                  <a:lnTo>
                    <a:pt x="15330" y="4828"/>
                  </a:lnTo>
                  <a:lnTo>
                    <a:pt x="15523" y="4673"/>
                  </a:lnTo>
                  <a:lnTo>
                    <a:pt x="15910" y="4364"/>
                  </a:lnTo>
                  <a:lnTo>
                    <a:pt x="16180" y="3939"/>
                  </a:lnTo>
                  <a:lnTo>
                    <a:pt x="16450" y="3515"/>
                  </a:lnTo>
                  <a:lnTo>
                    <a:pt x="16682" y="3051"/>
                  </a:lnTo>
                  <a:lnTo>
                    <a:pt x="16836" y="2588"/>
                  </a:lnTo>
                  <a:lnTo>
                    <a:pt x="16991" y="2124"/>
                  </a:lnTo>
                  <a:lnTo>
                    <a:pt x="17107" y="1661"/>
                  </a:lnTo>
                  <a:lnTo>
                    <a:pt x="17222" y="850"/>
                  </a:lnTo>
                  <a:lnTo>
                    <a:pt x="17300" y="310"/>
                  </a:lnTo>
                  <a:lnTo>
                    <a:pt x="17300" y="78"/>
                  </a:lnTo>
                  <a:lnTo>
                    <a:pt x="115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5261639" y="2323091"/>
              <a:ext cx="1057938" cy="902122"/>
            </a:xfrm>
            <a:custGeom>
              <a:avLst/>
              <a:gdLst/>
              <a:ahLst/>
              <a:cxnLst/>
              <a:rect l="l" t="t" r="r" b="b"/>
              <a:pathLst>
                <a:path w="17300" h="14752" fill="none" extrusionOk="0">
                  <a:moveTo>
                    <a:pt x="17300" y="78"/>
                  </a:moveTo>
                  <a:lnTo>
                    <a:pt x="17300" y="78"/>
                  </a:lnTo>
                  <a:lnTo>
                    <a:pt x="17300" y="310"/>
                  </a:lnTo>
                  <a:lnTo>
                    <a:pt x="17222" y="850"/>
                  </a:lnTo>
                  <a:lnTo>
                    <a:pt x="17107" y="1661"/>
                  </a:lnTo>
                  <a:lnTo>
                    <a:pt x="16991" y="2124"/>
                  </a:lnTo>
                  <a:lnTo>
                    <a:pt x="16836" y="2588"/>
                  </a:lnTo>
                  <a:lnTo>
                    <a:pt x="16682" y="3051"/>
                  </a:lnTo>
                  <a:lnTo>
                    <a:pt x="16450" y="3515"/>
                  </a:lnTo>
                  <a:lnTo>
                    <a:pt x="16180" y="3939"/>
                  </a:lnTo>
                  <a:lnTo>
                    <a:pt x="15910" y="4364"/>
                  </a:lnTo>
                  <a:lnTo>
                    <a:pt x="15523" y="4673"/>
                  </a:lnTo>
                  <a:lnTo>
                    <a:pt x="15330" y="4828"/>
                  </a:lnTo>
                  <a:lnTo>
                    <a:pt x="15137" y="4943"/>
                  </a:lnTo>
                  <a:lnTo>
                    <a:pt x="14906" y="5059"/>
                  </a:lnTo>
                  <a:lnTo>
                    <a:pt x="14674" y="5098"/>
                  </a:lnTo>
                  <a:lnTo>
                    <a:pt x="14404" y="5175"/>
                  </a:lnTo>
                  <a:lnTo>
                    <a:pt x="14133" y="5175"/>
                  </a:lnTo>
                  <a:lnTo>
                    <a:pt x="14133" y="5175"/>
                  </a:lnTo>
                  <a:lnTo>
                    <a:pt x="11585" y="5330"/>
                  </a:lnTo>
                  <a:lnTo>
                    <a:pt x="8882" y="5484"/>
                  </a:lnTo>
                  <a:lnTo>
                    <a:pt x="5870" y="5677"/>
                  </a:lnTo>
                  <a:lnTo>
                    <a:pt x="4286" y="14636"/>
                  </a:lnTo>
                  <a:lnTo>
                    <a:pt x="4286" y="14636"/>
                  </a:lnTo>
                  <a:lnTo>
                    <a:pt x="3862" y="14713"/>
                  </a:lnTo>
                  <a:lnTo>
                    <a:pt x="3360" y="14752"/>
                  </a:lnTo>
                  <a:lnTo>
                    <a:pt x="2780" y="14752"/>
                  </a:lnTo>
                  <a:lnTo>
                    <a:pt x="2085" y="14752"/>
                  </a:lnTo>
                  <a:lnTo>
                    <a:pt x="1352" y="14674"/>
                  </a:lnTo>
                  <a:lnTo>
                    <a:pt x="657" y="14558"/>
                  </a:lnTo>
                  <a:lnTo>
                    <a:pt x="348" y="14443"/>
                  </a:lnTo>
                  <a:lnTo>
                    <a:pt x="0" y="14327"/>
                  </a:lnTo>
                  <a:lnTo>
                    <a:pt x="0" y="14327"/>
                  </a:lnTo>
                  <a:lnTo>
                    <a:pt x="966" y="4132"/>
                  </a:lnTo>
                  <a:lnTo>
                    <a:pt x="966" y="4132"/>
                  </a:lnTo>
                  <a:lnTo>
                    <a:pt x="966" y="4055"/>
                  </a:lnTo>
                  <a:lnTo>
                    <a:pt x="1043" y="3862"/>
                  </a:lnTo>
                  <a:lnTo>
                    <a:pt x="1197" y="3553"/>
                  </a:lnTo>
                  <a:lnTo>
                    <a:pt x="1313" y="3360"/>
                  </a:lnTo>
                  <a:lnTo>
                    <a:pt x="1468" y="3167"/>
                  </a:lnTo>
                  <a:lnTo>
                    <a:pt x="1699" y="2935"/>
                  </a:lnTo>
                  <a:lnTo>
                    <a:pt x="1970" y="2704"/>
                  </a:lnTo>
                  <a:lnTo>
                    <a:pt x="2278" y="2511"/>
                  </a:lnTo>
                  <a:lnTo>
                    <a:pt x="2665" y="2279"/>
                  </a:lnTo>
                  <a:lnTo>
                    <a:pt x="3089" y="2047"/>
                  </a:lnTo>
                  <a:lnTo>
                    <a:pt x="3630" y="1854"/>
                  </a:lnTo>
                  <a:lnTo>
                    <a:pt x="4209" y="1661"/>
                  </a:lnTo>
                  <a:lnTo>
                    <a:pt x="4904" y="1468"/>
                  </a:lnTo>
                  <a:lnTo>
                    <a:pt x="4904" y="1468"/>
                  </a:lnTo>
                  <a:lnTo>
                    <a:pt x="7569" y="850"/>
                  </a:lnTo>
                  <a:lnTo>
                    <a:pt x="9654" y="387"/>
                  </a:lnTo>
                  <a:lnTo>
                    <a:pt x="11507" y="1"/>
                  </a:lnTo>
                  <a:lnTo>
                    <a:pt x="17300" y="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6007820" y="2323091"/>
              <a:ext cx="210242" cy="210242"/>
            </a:xfrm>
            <a:custGeom>
              <a:avLst/>
              <a:gdLst/>
              <a:ahLst/>
              <a:cxnLst/>
              <a:rect l="l" t="t" r="r" b="b"/>
              <a:pathLst>
                <a:path w="3438" h="3438" extrusionOk="0">
                  <a:moveTo>
                    <a:pt x="0" y="1"/>
                  </a:moveTo>
                  <a:lnTo>
                    <a:pt x="78" y="425"/>
                  </a:lnTo>
                  <a:lnTo>
                    <a:pt x="232" y="850"/>
                  </a:lnTo>
                  <a:lnTo>
                    <a:pt x="387" y="1198"/>
                  </a:lnTo>
                  <a:lnTo>
                    <a:pt x="580" y="1545"/>
                  </a:lnTo>
                  <a:lnTo>
                    <a:pt x="811" y="1854"/>
                  </a:lnTo>
                  <a:lnTo>
                    <a:pt x="1004" y="2163"/>
                  </a:lnTo>
                  <a:lnTo>
                    <a:pt x="1506" y="2626"/>
                  </a:lnTo>
                  <a:lnTo>
                    <a:pt x="1931" y="2974"/>
                  </a:lnTo>
                  <a:lnTo>
                    <a:pt x="2356" y="3244"/>
                  </a:lnTo>
                  <a:lnTo>
                    <a:pt x="2704" y="3437"/>
                  </a:lnTo>
                  <a:lnTo>
                    <a:pt x="2781" y="3399"/>
                  </a:lnTo>
                  <a:lnTo>
                    <a:pt x="2935" y="3283"/>
                  </a:lnTo>
                  <a:lnTo>
                    <a:pt x="3167" y="2935"/>
                  </a:lnTo>
                  <a:lnTo>
                    <a:pt x="3283" y="2704"/>
                  </a:lnTo>
                  <a:lnTo>
                    <a:pt x="3437" y="2395"/>
                  </a:lnTo>
                  <a:lnTo>
                    <a:pt x="3051" y="2279"/>
                  </a:lnTo>
                  <a:lnTo>
                    <a:pt x="2742" y="2163"/>
                  </a:lnTo>
                  <a:lnTo>
                    <a:pt x="2433" y="2009"/>
                  </a:lnTo>
                  <a:lnTo>
                    <a:pt x="2163" y="1816"/>
                  </a:lnTo>
                  <a:lnTo>
                    <a:pt x="1893" y="1622"/>
                  </a:lnTo>
                  <a:lnTo>
                    <a:pt x="1700" y="1429"/>
                  </a:lnTo>
                  <a:lnTo>
                    <a:pt x="1352" y="1005"/>
                  </a:lnTo>
                  <a:lnTo>
                    <a:pt x="1120" y="619"/>
                  </a:lnTo>
                  <a:lnTo>
                    <a:pt x="927" y="310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5452924" y="2327799"/>
              <a:ext cx="793454" cy="899798"/>
            </a:xfrm>
            <a:custGeom>
              <a:avLst/>
              <a:gdLst/>
              <a:ahLst/>
              <a:cxnLst/>
              <a:rect l="l" t="t" r="r" b="b"/>
              <a:pathLst>
                <a:path w="12975" h="14714" extrusionOk="0">
                  <a:moveTo>
                    <a:pt x="12859" y="1"/>
                  </a:moveTo>
                  <a:lnTo>
                    <a:pt x="12859" y="78"/>
                  </a:lnTo>
                  <a:lnTo>
                    <a:pt x="12820" y="348"/>
                  </a:lnTo>
                  <a:lnTo>
                    <a:pt x="12782" y="812"/>
                  </a:lnTo>
                  <a:lnTo>
                    <a:pt x="12704" y="1391"/>
                  </a:lnTo>
                  <a:lnTo>
                    <a:pt x="12550" y="2009"/>
                  </a:lnTo>
                  <a:lnTo>
                    <a:pt x="12434" y="2318"/>
                  </a:lnTo>
                  <a:lnTo>
                    <a:pt x="12280" y="2665"/>
                  </a:lnTo>
                  <a:lnTo>
                    <a:pt x="12086" y="2974"/>
                  </a:lnTo>
                  <a:lnTo>
                    <a:pt x="11893" y="3245"/>
                  </a:lnTo>
                  <a:lnTo>
                    <a:pt x="11623" y="3515"/>
                  </a:lnTo>
                  <a:lnTo>
                    <a:pt x="11353" y="3785"/>
                  </a:lnTo>
                  <a:lnTo>
                    <a:pt x="11044" y="3978"/>
                  </a:lnTo>
                  <a:lnTo>
                    <a:pt x="10658" y="4133"/>
                  </a:lnTo>
                  <a:lnTo>
                    <a:pt x="10233" y="4249"/>
                  </a:lnTo>
                  <a:lnTo>
                    <a:pt x="9731" y="4326"/>
                  </a:lnTo>
                  <a:lnTo>
                    <a:pt x="9113" y="4364"/>
                  </a:lnTo>
                  <a:lnTo>
                    <a:pt x="8418" y="4403"/>
                  </a:lnTo>
                  <a:lnTo>
                    <a:pt x="7067" y="4364"/>
                  </a:lnTo>
                  <a:lnTo>
                    <a:pt x="5715" y="4249"/>
                  </a:lnTo>
                  <a:lnTo>
                    <a:pt x="4441" y="4133"/>
                  </a:lnTo>
                  <a:lnTo>
                    <a:pt x="3321" y="4017"/>
                  </a:lnTo>
                  <a:lnTo>
                    <a:pt x="3205" y="4017"/>
                  </a:lnTo>
                  <a:lnTo>
                    <a:pt x="2973" y="4055"/>
                  </a:lnTo>
                  <a:lnTo>
                    <a:pt x="2742" y="4094"/>
                  </a:lnTo>
                  <a:lnTo>
                    <a:pt x="2549" y="4210"/>
                  </a:lnTo>
                  <a:lnTo>
                    <a:pt x="2356" y="4326"/>
                  </a:lnTo>
                  <a:lnTo>
                    <a:pt x="2201" y="4480"/>
                  </a:lnTo>
                  <a:lnTo>
                    <a:pt x="2047" y="4673"/>
                  </a:lnTo>
                  <a:lnTo>
                    <a:pt x="1969" y="4866"/>
                  </a:lnTo>
                  <a:lnTo>
                    <a:pt x="1892" y="5098"/>
                  </a:lnTo>
                  <a:lnTo>
                    <a:pt x="0" y="14675"/>
                  </a:lnTo>
                  <a:lnTo>
                    <a:pt x="116" y="14713"/>
                  </a:lnTo>
                  <a:lnTo>
                    <a:pt x="2008" y="5137"/>
                  </a:lnTo>
                  <a:lnTo>
                    <a:pt x="2085" y="4905"/>
                  </a:lnTo>
                  <a:lnTo>
                    <a:pt x="2162" y="4712"/>
                  </a:lnTo>
                  <a:lnTo>
                    <a:pt x="2278" y="4557"/>
                  </a:lnTo>
                  <a:lnTo>
                    <a:pt x="2433" y="4403"/>
                  </a:lnTo>
                  <a:lnTo>
                    <a:pt x="2587" y="4287"/>
                  </a:lnTo>
                  <a:lnTo>
                    <a:pt x="2780" y="4210"/>
                  </a:lnTo>
                  <a:lnTo>
                    <a:pt x="2973" y="4171"/>
                  </a:lnTo>
                  <a:lnTo>
                    <a:pt x="3205" y="4133"/>
                  </a:lnTo>
                  <a:lnTo>
                    <a:pt x="3321" y="4171"/>
                  </a:lnTo>
                  <a:lnTo>
                    <a:pt x="4402" y="4287"/>
                  </a:lnTo>
                  <a:lnTo>
                    <a:pt x="5715" y="4403"/>
                  </a:lnTo>
                  <a:lnTo>
                    <a:pt x="7067" y="4480"/>
                  </a:lnTo>
                  <a:lnTo>
                    <a:pt x="8418" y="4519"/>
                  </a:lnTo>
                  <a:lnTo>
                    <a:pt x="9113" y="4480"/>
                  </a:lnTo>
                  <a:lnTo>
                    <a:pt x="9731" y="4442"/>
                  </a:lnTo>
                  <a:lnTo>
                    <a:pt x="10272" y="4364"/>
                  </a:lnTo>
                  <a:lnTo>
                    <a:pt x="10696" y="4249"/>
                  </a:lnTo>
                  <a:lnTo>
                    <a:pt x="11082" y="4094"/>
                  </a:lnTo>
                  <a:lnTo>
                    <a:pt x="11430" y="3862"/>
                  </a:lnTo>
                  <a:lnTo>
                    <a:pt x="11739" y="3631"/>
                  </a:lnTo>
                  <a:lnTo>
                    <a:pt x="11971" y="3322"/>
                  </a:lnTo>
                  <a:lnTo>
                    <a:pt x="12202" y="3013"/>
                  </a:lnTo>
                  <a:lnTo>
                    <a:pt x="12395" y="2704"/>
                  </a:lnTo>
                  <a:lnTo>
                    <a:pt x="12511" y="2356"/>
                  </a:lnTo>
                  <a:lnTo>
                    <a:pt x="12666" y="2047"/>
                  </a:lnTo>
                  <a:lnTo>
                    <a:pt x="12820" y="1391"/>
                  </a:lnTo>
                  <a:lnTo>
                    <a:pt x="12897" y="812"/>
                  </a:lnTo>
                  <a:lnTo>
                    <a:pt x="12975" y="348"/>
                  </a:lnTo>
                  <a:lnTo>
                    <a:pt x="12975" y="78"/>
                  </a:lnTo>
                  <a:lnTo>
                    <a:pt x="129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5618218" y="2601760"/>
              <a:ext cx="21281" cy="68552"/>
            </a:xfrm>
            <a:custGeom>
              <a:avLst/>
              <a:gdLst/>
              <a:ahLst/>
              <a:cxnLst/>
              <a:rect l="l" t="t" r="r" b="b"/>
              <a:pathLst>
                <a:path w="348" h="1121" extrusionOk="0">
                  <a:moveTo>
                    <a:pt x="193" y="0"/>
                  </a:moveTo>
                  <a:lnTo>
                    <a:pt x="0" y="1081"/>
                  </a:lnTo>
                  <a:lnTo>
                    <a:pt x="116" y="1120"/>
                  </a:lnTo>
                  <a:lnTo>
                    <a:pt x="348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5311234" y="2575771"/>
              <a:ext cx="9479" cy="89772"/>
            </a:xfrm>
            <a:custGeom>
              <a:avLst/>
              <a:gdLst/>
              <a:ahLst/>
              <a:cxnLst/>
              <a:rect l="l" t="t" r="r" b="b"/>
              <a:pathLst>
                <a:path w="155" h="1468" extrusionOk="0">
                  <a:moveTo>
                    <a:pt x="39" y="1313"/>
                  </a:moveTo>
                  <a:lnTo>
                    <a:pt x="39" y="1313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39" y="1313"/>
                  </a:lnTo>
                  <a:close/>
                  <a:moveTo>
                    <a:pt x="39" y="1313"/>
                  </a:move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close/>
                  <a:moveTo>
                    <a:pt x="39" y="1313"/>
                  </a:move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lnTo>
                    <a:pt x="39" y="1313"/>
                  </a:lnTo>
                  <a:close/>
                  <a:moveTo>
                    <a:pt x="39" y="1275"/>
                  </a:moveTo>
                  <a:lnTo>
                    <a:pt x="39" y="1275"/>
                  </a:lnTo>
                  <a:lnTo>
                    <a:pt x="39" y="1275"/>
                  </a:lnTo>
                  <a:lnTo>
                    <a:pt x="39" y="1275"/>
                  </a:lnTo>
                  <a:lnTo>
                    <a:pt x="39" y="1275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  <a:moveTo>
                    <a:pt x="155" y="0"/>
                  </a:move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5311234" y="2656063"/>
              <a:ext cx="2385" cy="9479"/>
            </a:xfrm>
            <a:custGeom>
              <a:avLst/>
              <a:gdLst/>
              <a:ahLst/>
              <a:cxnLst/>
              <a:rect l="l" t="t" r="r" b="b"/>
              <a:pathLst>
                <a:path w="39" h="155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5313558" y="265606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5313558" y="265606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5313558" y="2653678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5320651" y="2575771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5311234" y="2448269"/>
              <a:ext cx="160586" cy="217275"/>
            </a:xfrm>
            <a:custGeom>
              <a:avLst/>
              <a:gdLst/>
              <a:ahLst/>
              <a:cxnLst/>
              <a:rect l="l" t="t" r="r" b="b"/>
              <a:pathLst>
                <a:path w="2626" h="3553" extrusionOk="0">
                  <a:moveTo>
                    <a:pt x="2317" y="0"/>
                  </a:moveTo>
                  <a:lnTo>
                    <a:pt x="1969" y="155"/>
                  </a:lnTo>
                  <a:lnTo>
                    <a:pt x="1622" y="348"/>
                  </a:lnTo>
                  <a:lnTo>
                    <a:pt x="1081" y="695"/>
                  </a:lnTo>
                  <a:lnTo>
                    <a:pt x="695" y="1043"/>
                  </a:lnTo>
                  <a:lnTo>
                    <a:pt x="463" y="1390"/>
                  </a:lnTo>
                  <a:lnTo>
                    <a:pt x="270" y="1661"/>
                  </a:lnTo>
                  <a:lnTo>
                    <a:pt x="193" y="1892"/>
                  </a:lnTo>
                  <a:lnTo>
                    <a:pt x="155" y="2085"/>
                  </a:lnTo>
                  <a:lnTo>
                    <a:pt x="39" y="3360"/>
                  </a:lnTo>
                  <a:lnTo>
                    <a:pt x="39" y="3398"/>
                  </a:lnTo>
                  <a:lnTo>
                    <a:pt x="0" y="3553"/>
                  </a:lnTo>
                  <a:lnTo>
                    <a:pt x="193" y="3553"/>
                  </a:lnTo>
                  <a:lnTo>
                    <a:pt x="425" y="3514"/>
                  </a:lnTo>
                  <a:lnTo>
                    <a:pt x="657" y="3476"/>
                  </a:lnTo>
                  <a:lnTo>
                    <a:pt x="888" y="3437"/>
                  </a:lnTo>
                  <a:lnTo>
                    <a:pt x="1120" y="3360"/>
                  </a:lnTo>
                  <a:lnTo>
                    <a:pt x="1545" y="3128"/>
                  </a:lnTo>
                  <a:lnTo>
                    <a:pt x="1892" y="2819"/>
                  </a:lnTo>
                  <a:lnTo>
                    <a:pt x="2201" y="2472"/>
                  </a:lnTo>
                  <a:lnTo>
                    <a:pt x="2433" y="2047"/>
                  </a:lnTo>
                  <a:lnTo>
                    <a:pt x="2510" y="1854"/>
                  </a:lnTo>
                  <a:lnTo>
                    <a:pt x="2549" y="1583"/>
                  </a:lnTo>
                  <a:lnTo>
                    <a:pt x="2587" y="1352"/>
                  </a:lnTo>
                  <a:lnTo>
                    <a:pt x="2626" y="1120"/>
                  </a:lnTo>
                  <a:lnTo>
                    <a:pt x="2587" y="811"/>
                  </a:lnTo>
                  <a:lnTo>
                    <a:pt x="2549" y="541"/>
                  </a:lnTo>
                  <a:lnTo>
                    <a:pt x="2433" y="232"/>
                  </a:lnTo>
                  <a:lnTo>
                    <a:pt x="231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5311234" y="2448269"/>
              <a:ext cx="160586" cy="217275"/>
            </a:xfrm>
            <a:custGeom>
              <a:avLst/>
              <a:gdLst/>
              <a:ahLst/>
              <a:cxnLst/>
              <a:rect l="l" t="t" r="r" b="b"/>
              <a:pathLst>
                <a:path w="2626" h="3553" fill="none" extrusionOk="0">
                  <a:moveTo>
                    <a:pt x="2317" y="0"/>
                  </a:moveTo>
                  <a:lnTo>
                    <a:pt x="2317" y="0"/>
                  </a:lnTo>
                  <a:lnTo>
                    <a:pt x="1969" y="155"/>
                  </a:lnTo>
                  <a:lnTo>
                    <a:pt x="1622" y="348"/>
                  </a:lnTo>
                  <a:lnTo>
                    <a:pt x="1081" y="695"/>
                  </a:lnTo>
                  <a:lnTo>
                    <a:pt x="695" y="1043"/>
                  </a:lnTo>
                  <a:lnTo>
                    <a:pt x="463" y="1390"/>
                  </a:lnTo>
                  <a:lnTo>
                    <a:pt x="270" y="1661"/>
                  </a:lnTo>
                  <a:lnTo>
                    <a:pt x="193" y="1892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155" y="2085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60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39" y="3398"/>
                  </a:lnTo>
                  <a:lnTo>
                    <a:pt x="0" y="3553"/>
                  </a:lnTo>
                  <a:lnTo>
                    <a:pt x="0" y="3553"/>
                  </a:lnTo>
                  <a:lnTo>
                    <a:pt x="193" y="3553"/>
                  </a:lnTo>
                  <a:lnTo>
                    <a:pt x="193" y="3553"/>
                  </a:lnTo>
                  <a:lnTo>
                    <a:pt x="425" y="3514"/>
                  </a:lnTo>
                  <a:lnTo>
                    <a:pt x="657" y="3476"/>
                  </a:lnTo>
                  <a:lnTo>
                    <a:pt x="888" y="3437"/>
                  </a:lnTo>
                  <a:lnTo>
                    <a:pt x="1120" y="3360"/>
                  </a:lnTo>
                  <a:lnTo>
                    <a:pt x="1545" y="3128"/>
                  </a:lnTo>
                  <a:lnTo>
                    <a:pt x="1892" y="2819"/>
                  </a:lnTo>
                  <a:lnTo>
                    <a:pt x="2201" y="2472"/>
                  </a:lnTo>
                  <a:lnTo>
                    <a:pt x="2433" y="2047"/>
                  </a:lnTo>
                  <a:lnTo>
                    <a:pt x="2510" y="1854"/>
                  </a:lnTo>
                  <a:lnTo>
                    <a:pt x="2549" y="1583"/>
                  </a:lnTo>
                  <a:lnTo>
                    <a:pt x="2587" y="1352"/>
                  </a:lnTo>
                  <a:lnTo>
                    <a:pt x="2626" y="1120"/>
                  </a:lnTo>
                  <a:lnTo>
                    <a:pt x="2626" y="1120"/>
                  </a:lnTo>
                  <a:lnTo>
                    <a:pt x="2587" y="811"/>
                  </a:lnTo>
                  <a:lnTo>
                    <a:pt x="2549" y="541"/>
                  </a:lnTo>
                  <a:lnTo>
                    <a:pt x="2433" y="232"/>
                  </a:lnTo>
                  <a:lnTo>
                    <a:pt x="23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5263963" y="3199154"/>
              <a:ext cx="259837" cy="23666"/>
            </a:xfrm>
            <a:custGeom>
              <a:avLst/>
              <a:gdLst/>
              <a:ahLst/>
              <a:cxnLst/>
              <a:rect l="l" t="t" r="r" b="b"/>
              <a:pathLst>
                <a:path w="4249" h="387" extrusionOk="0">
                  <a:moveTo>
                    <a:pt x="4248" y="310"/>
                  </a:moveTo>
                  <a:lnTo>
                    <a:pt x="4248" y="310"/>
                  </a:lnTo>
                  <a:lnTo>
                    <a:pt x="3592" y="387"/>
                  </a:lnTo>
                  <a:lnTo>
                    <a:pt x="3592" y="387"/>
                  </a:lnTo>
                  <a:lnTo>
                    <a:pt x="3592" y="387"/>
                  </a:lnTo>
                  <a:lnTo>
                    <a:pt x="4248" y="310"/>
                  </a:lnTo>
                  <a:close/>
                  <a:moveTo>
                    <a:pt x="39" y="39"/>
                  </a:moveTo>
                  <a:lnTo>
                    <a:pt x="39" y="39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3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C8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5483561" y="3218050"/>
              <a:ext cx="40238" cy="4770"/>
            </a:xfrm>
            <a:custGeom>
              <a:avLst/>
              <a:gdLst/>
              <a:ahLst/>
              <a:cxnLst/>
              <a:rect l="l" t="t" r="r" b="b"/>
              <a:pathLst>
                <a:path w="658" h="78" fill="none" extrusionOk="0">
                  <a:moveTo>
                    <a:pt x="657" y="1"/>
                  </a:moveTo>
                  <a:lnTo>
                    <a:pt x="657" y="1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65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5266348" y="3201539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5263963" y="3199154"/>
              <a:ext cx="2446" cy="61"/>
            </a:xfrm>
            <a:custGeom>
              <a:avLst/>
              <a:gdLst/>
              <a:ahLst/>
              <a:cxnLst/>
              <a:rect l="l" t="t" r="r" b="b"/>
              <a:pathLst>
                <a:path w="40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5422225" y="3222759"/>
              <a:ext cx="61397" cy="2446"/>
            </a:xfrm>
            <a:custGeom>
              <a:avLst/>
              <a:gdLst/>
              <a:ahLst/>
              <a:cxnLst/>
              <a:rect l="l" t="t" r="r" b="b"/>
              <a:pathLst>
                <a:path w="1004" h="40" extrusionOk="0"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541" y="40"/>
                  </a:moveTo>
                  <a:lnTo>
                    <a:pt x="541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41" y="40"/>
                  </a:lnTo>
                  <a:lnTo>
                    <a:pt x="541" y="40"/>
                  </a:lnTo>
                  <a:close/>
                  <a:moveTo>
                    <a:pt x="1004" y="1"/>
                  </a:moveTo>
                  <a:lnTo>
                    <a:pt x="1004" y="1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1004" y="1"/>
                  </a:lnTo>
                  <a:lnTo>
                    <a:pt x="1004" y="1"/>
                  </a:lnTo>
                  <a:close/>
                </a:path>
              </a:pathLst>
            </a:custGeom>
            <a:solidFill>
              <a:srgbClr val="5C5D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5422225" y="3225144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5422225" y="3225144"/>
              <a:ext cx="33084" cy="61"/>
            </a:xfrm>
            <a:custGeom>
              <a:avLst/>
              <a:gdLst/>
              <a:ahLst/>
              <a:cxnLst/>
              <a:rect l="l" t="t" r="r" b="b"/>
              <a:pathLst>
                <a:path w="541" h="1" fill="none" extrusionOk="0">
                  <a:moveTo>
                    <a:pt x="541" y="1"/>
                  </a:moveTo>
                  <a:lnTo>
                    <a:pt x="54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541" y="1"/>
                  </a:lnTo>
                  <a:lnTo>
                    <a:pt x="54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5462341" y="3222759"/>
              <a:ext cx="21281" cy="2446"/>
            </a:xfrm>
            <a:custGeom>
              <a:avLst/>
              <a:gdLst/>
              <a:ahLst/>
              <a:cxnLst/>
              <a:rect l="l" t="t" r="r" b="b"/>
              <a:pathLst>
                <a:path w="348" h="40" fill="none" extrusionOk="0">
                  <a:moveTo>
                    <a:pt x="348" y="1"/>
                  </a:moveTo>
                  <a:lnTo>
                    <a:pt x="348" y="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48" y="1"/>
                  </a:lnTo>
                  <a:lnTo>
                    <a:pt x="3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9"/>
            <p:cNvSpPr/>
            <p:nvPr/>
          </p:nvSpPr>
          <p:spPr>
            <a:xfrm>
              <a:off x="5261639" y="3107060"/>
              <a:ext cx="276348" cy="118147"/>
            </a:xfrm>
            <a:custGeom>
              <a:avLst/>
              <a:gdLst/>
              <a:ahLst/>
              <a:cxnLst/>
              <a:rect l="l" t="t" r="r" b="b"/>
              <a:pathLst>
                <a:path w="4519" h="1932" extrusionOk="0">
                  <a:moveTo>
                    <a:pt x="155" y="1"/>
                  </a:moveTo>
                  <a:lnTo>
                    <a:pt x="0" y="1507"/>
                  </a:lnTo>
                  <a:lnTo>
                    <a:pt x="77" y="1507"/>
                  </a:lnTo>
                  <a:lnTo>
                    <a:pt x="77" y="1545"/>
                  </a:lnTo>
                  <a:lnTo>
                    <a:pt x="386" y="1661"/>
                  </a:lnTo>
                  <a:lnTo>
                    <a:pt x="695" y="1738"/>
                  </a:lnTo>
                  <a:lnTo>
                    <a:pt x="1352" y="1854"/>
                  </a:lnTo>
                  <a:lnTo>
                    <a:pt x="2008" y="1932"/>
                  </a:lnTo>
                  <a:lnTo>
                    <a:pt x="3128" y="1932"/>
                  </a:lnTo>
                  <a:lnTo>
                    <a:pt x="3437" y="464"/>
                  </a:lnTo>
                  <a:lnTo>
                    <a:pt x="2472" y="426"/>
                  </a:lnTo>
                  <a:lnTo>
                    <a:pt x="1583" y="310"/>
                  </a:lnTo>
                  <a:lnTo>
                    <a:pt x="811" y="155"/>
                  </a:lnTo>
                  <a:lnTo>
                    <a:pt x="155" y="1"/>
                  </a:lnTo>
                  <a:close/>
                  <a:moveTo>
                    <a:pt x="3553" y="464"/>
                  </a:moveTo>
                  <a:lnTo>
                    <a:pt x="3282" y="1932"/>
                  </a:lnTo>
                  <a:lnTo>
                    <a:pt x="3630" y="1893"/>
                  </a:lnTo>
                  <a:lnTo>
                    <a:pt x="4286" y="1816"/>
                  </a:lnTo>
                  <a:lnTo>
                    <a:pt x="4518" y="464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5462341" y="3135434"/>
              <a:ext cx="75646" cy="89772"/>
            </a:xfrm>
            <a:custGeom>
              <a:avLst/>
              <a:gdLst/>
              <a:ahLst/>
              <a:cxnLst/>
              <a:rect l="l" t="t" r="r" b="b"/>
              <a:pathLst>
                <a:path w="1237" h="1468" fill="none" extrusionOk="0">
                  <a:moveTo>
                    <a:pt x="1236" y="0"/>
                  </a:moveTo>
                  <a:lnTo>
                    <a:pt x="1236" y="0"/>
                  </a:lnTo>
                  <a:lnTo>
                    <a:pt x="618" y="0"/>
                  </a:lnTo>
                  <a:lnTo>
                    <a:pt x="618" y="0"/>
                  </a:lnTo>
                  <a:lnTo>
                    <a:pt x="271" y="0"/>
                  </a:lnTo>
                  <a:lnTo>
                    <a:pt x="0" y="1468"/>
                  </a:lnTo>
                  <a:lnTo>
                    <a:pt x="0" y="1468"/>
                  </a:lnTo>
                  <a:lnTo>
                    <a:pt x="348" y="1429"/>
                  </a:lnTo>
                  <a:lnTo>
                    <a:pt x="348" y="1429"/>
                  </a:lnTo>
                  <a:lnTo>
                    <a:pt x="1004" y="1352"/>
                  </a:lnTo>
                  <a:lnTo>
                    <a:pt x="1004" y="1352"/>
                  </a:lnTo>
                  <a:lnTo>
                    <a:pt x="1004" y="1352"/>
                  </a:lnTo>
                  <a:lnTo>
                    <a:pt x="123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5261639" y="3107060"/>
              <a:ext cx="210181" cy="118147"/>
            </a:xfrm>
            <a:custGeom>
              <a:avLst/>
              <a:gdLst/>
              <a:ahLst/>
              <a:cxnLst/>
              <a:rect l="l" t="t" r="r" b="b"/>
              <a:pathLst>
                <a:path w="3437" h="1932" fill="none" extrusionOk="0">
                  <a:moveTo>
                    <a:pt x="155" y="1"/>
                  </a:moveTo>
                  <a:lnTo>
                    <a:pt x="155" y="1"/>
                  </a:lnTo>
                  <a:lnTo>
                    <a:pt x="0" y="1507"/>
                  </a:lnTo>
                  <a:lnTo>
                    <a:pt x="0" y="1507"/>
                  </a:lnTo>
                  <a:lnTo>
                    <a:pt x="0" y="1507"/>
                  </a:lnTo>
                  <a:lnTo>
                    <a:pt x="39" y="1507"/>
                  </a:lnTo>
                  <a:lnTo>
                    <a:pt x="39" y="1507"/>
                  </a:lnTo>
                  <a:lnTo>
                    <a:pt x="77" y="1507"/>
                  </a:lnTo>
                  <a:lnTo>
                    <a:pt x="77" y="1507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77" y="1545"/>
                  </a:lnTo>
                  <a:lnTo>
                    <a:pt x="386" y="1661"/>
                  </a:lnTo>
                  <a:lnTo>
                    <a:pt x="695" y="1738"/>
                  </a:lnTo>
                  <a:lnTo>
                    <a:pt x="1352" y="1854"/>
                  </a:lnTo>
                  <a:lnTo>
                    <a:pt x="2008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2626" y="1932"/>
                  </a:lnTo>
                  <a:lnTo>
                    <a:pt x="3167" y="1932"/>
                  </a:lnTo>
                  <a:lnTo>
                    <a:pt x="3128" y="1932"/>
                  </a:lnTo>
                  <a:lnTo>
                    <a:pt x="3437" y="464"/>
                  </a:lnTo>
                  <a:lnTo>
                    <a:pt x="3437" y="464"/>
                  </a:lnTo>
                  <a:lnTo>
                    <a:pt x="2472" y="426"/>
                  </a:lnTo>
                  <a:lnTo>
                    <a:pt x="1583" y="310"/>
                  </a:lnTo>
                  <a:lnTo>
                    <a:pt x="811" y="155"/>
                  </a:lnTo>
                  <a:lnTo>
                    <a:pt x="1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5452924" y="3135434"/>
              <a:ext cx="25990" cy="89772"/>
            </a:xfrm>
            <a:custGeom>
              <a:avLst/>
              <a:gdLst/>
              <a:ahLst/>
              <a:cxnLst/>
              <a:rect l="l" t="t" r="r" b="b"/>
              <a:pathLst>
                <a:path w="425" h="1468" extrusionOk="0">
                  <a:moveTo>
                    <a:pt x="309" y="0"/>
                  </a:moveTo>
                  <a:lnTo>
                    <a:pt x="0" y="1468"/>
                  </a:lnTo>
                  <a:lnTo>
                    <a:pt x="154" y="1468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6095206" y="2070411"/>
              <a:ext cx="224369" cy="248035"/>
            </a:xfrm>
            <a:custGeom>
              <a:avLst/>
              <a:gdLst/>
              <a:ahLst/>
              <a:cxnLst/>
              <a:rect l="l" t="t" r="r" b="b"/>
              <a:pathLst>
                <a:path w="3669" h="4056" extrusionOk="0">
                  <a:moveTo>
                    <a:pt x="2819" y="1"/>
                  </a:moveTo>
                  <a:lnTo>
                    <a:pt x="1931" y="464"/>
                  </a:lnTo>
                  <a:lnTo>
                    <a:pt x="1275" y="812"/>
                  </a:lnTo>
                  <a:lnTo>
                    <a:pt x="1004" y="966"/>
                  </a:lnTo>
                  <a:lnTo>
                    <a:pt x="850" y="1043"/>
                  </a:lnTo>
                  <a:lnTo>
                    <a:pt x="657" y="1391"/>
                  </a:lnTo>
                  <a:lnTo>
                    <a:pt x="425" y="1893"/>
                  </a:lnTo>
                  <a:lnTo>
                    <a:pt x="193" y="2434"/>
                  </a:lnTo>
                  <a:lnTo>
                    <a:pt x="39" y="2897"/>
                  </a:lnTo>
                  <a:lnTo>
                    <a:pt x="0" y="3051"/>
                  </a:lnTo>
                  <a:lnTo>
                    <a:pt x="0" y="3129"/>
                  </a:lnTo>
                  <a:lnTo>
                    <a:pt x="77" y="3167"/>
                  </a:lnTo>
                  <a:lnTo>
                    <a:pt x="155" y="3167"/>
                  </a:lnTo>
                  <a:lnTo>
                    <a:pt x="348" y="3051"/>
                  </a:lnTo>
                  <a:lnTo>
                    <a:pt x="502" y="2897"/>
                  </a:lnTo>
                  <a:lnTo>
                    <a:pt x="618" y="3360"/>
                  </a:lnTo>
                  <a:lnTo>
                    <a:pt x="734" y="3631"/>
                  </a:lnTo>
                  <a:lnTo>
                    <a:pt x="811" y="3708"/>
                  </a:lnTo>
                  <a:lnTo>
                    <a:pt x="888" y="3747"/>
                  </a:lnTo>
                  <a:lnTo>
                    <a:pt x="1043" y="3824"/>
                  </a:lnTo>
                  <a:lnTo>
                    <a:pt x="1120" y="3824"/>
                  </a:lnTo>
                  <a:lnTo>
                    <a:pt x="1159" y="3785"/>
                  </a:lnTo>
                  <a:lnTo>
                    <a:pt x="1236" y="3708"/>
                  </a:lnTo>
                  <a:lnTo>
                    <a:pt x="1275" y="3553"/>
                  </a:lnTo>
                  <a:lnTo>
                    <a:pt x="1313" y="3631"/>
                  </a:lnTo>
                  <a:lnTo>
                    <a:pt x="1390" y="3824"/>
                  </a:lnTo>
                  <a:lnTo>
                    <a:pt x="1429" y="3901"/>
                  </a:lnTo>
                  <a:lnTo>
                    <a:pt x="1506" y="3978"/>
                  </a:lnTo>
                  <a:lnTo>
                    <a:pt x="1622" y="4055"/>
                  </a:lnTo>
                  <a:lnTo>
                    <a:pt x="1854" y="4055"/>
                  </a:lnTo>
                  <a:lnTo>
                    <a:pt x="1931" y="4017"/>
                  </a:lnTo>
                  <a:lnTo>
                    <a:pt x="1970" y="3940"/>
                  </a:lnTo>
                  <a:lnTo>
                    <a:pt x="2008" y="3862"/>
                  </a:lnTo>
                  <a:lnTo>
                    <a:pt x="2008" y="3708"/>
                  </a:lnTo>
                  <a:lnTo>
                    <a:pt x="2008" y="3669"/>
                  </a:lnTo>
                  <a:lnTo>
                    <a:pt x="2124" y="3553"/>
                  </a:lnTo>
                  <a:lnTo>
                    <a:pt x="2240" y="3438"/>
                  </a:lnTo>
                  <a:lnTo>
                    <a:pt x="2317" y="3283"/>
                  </a:lnTo>
                  <a:lnTo>
                    <a:pt x="2472" y="2704"/>
                  </a:lnTo>
                  <a:lnTo>
                    <a:pt x="2510" y="2356"/>
                  </a:lnTo>
                  <a:lnTo>
                    <a:pt x="2665" y="2356"/>
                  </a:lnTo>
                  <a:lnTo>
                    <a:pt x="3012" y="2279"/>
                  </a:lnTo>
                  <a:lnTo>
                    <a:pt x="3398" y="2125"/>
                  </a:lnTo>
                  <a:lnTo>
                    <a:pt x="3553" y="2047"/>
                  </a:lnTo>
                  <a:lnTo>
                    <a:pt x="3669" y="1932"/>
                  </a:lnTo>
                  <a:lnTo>
                    <a:pt x="3669" y="1545"/>
                  </a:lnTo>
                  <a:lnTo>
                    <a:pt x="3630" y="1159"/>
                  </a:lnTo>
                  <a:lnTo>
                    <a:pt x="3553" y="850"/>
                  </a:lnTo>
                  <a:lnTo>
                    <a:pt x="3437" y="580"/>
                  </a:lnTo>
                  <a:lnTo>
                    <a:pt x="3321" y="348"/>
                  </a:lnTo>
                  <a:lnTo>
                    <a:pt x="3167" y="194"/>
                  </a:lnTo>
                  <a:lnTo>
                    <a:pt x="3012" y="78"/>
                  </a:lnTo>
                  <a:lnTo>
                    <a:pt x="2819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213230" y="2245183"/>
              <a:ext cx="7155" cy="49656"/>
            </a:xfrm>
            <a:custGeom>
              <a:avLst/>
              <a:gdLst/>
              <a:ahLst/>
              <a:cxnLst/>
              <a:rect l="l" t="t" r="r" b="b"/>
              <a:pathLst>
                <a:path w="117" h="812" extrusionOk="0">
                  <a:moveTo>
                    <a:pt x="40" y="0"/>
                  </a:moveTo>
                  <a:lnTo>
                    <a:pt x="1" y="387"/>
                  </a:lnTo>
                  <a:lnTo>
                    <a:pt x="40" y="657"/>
                  </a:lnTo>
                  <a:lnTo>
                    <a:pt x="40" y="811"/>
                  </a:lnTo>
                  <a:lnTo>
                    <a:pt x="117" y="773"/>
                  </a:lnTo>
                  <a:lnTo>
                    <a:pt x="78" y="657"/>
                  </a:lnTo>
                  <a:lnTo>
                    <a:pt x="78" y="387"/>
                  </a:lnTo>
                  <a:lnTo>
                    <a:pt x="117" y="39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6166021" y="2221578"/>
              <a:ext cx="9540" cy="66167"/>
            </a:xfrm>
            <a:custGeom>
              <a:avLst/>
              <a:gdLst/>
              <a:ahLst/>
              <a:cxnLst/>
              <a:rect l="l" t="t" r="r" b="b"/>
              <a:pathLst>
                <a:path w="156" h="1082" extrusionOk="0">
                  <a:moveTo>
                    <a:pt x="78" y="0"/>
                  </a:moveTo>
                  <a:lnTo>
                    <a:pt x="39" y="193"/>
                  </a:lnTo>
                  <a:lnTo>
                    <a:pt x="1" y="425"/>
                  </a:lnTo>
                  <a:lnTo>
                    <a:pt x="39" y="850"/>
                  </a:lnTo>
                  <a:lnTo>
                    <a:pt x="78" y="1081"/>
                  </a:lnTo>
                  <a:lnTo>
                    <a:pt x="155" y="1081"/>
                  </a:lnTo>
                  <a:lnTo>
                    <a:pt x="117" y="850"/>
                  </a:lnTo>
                  <a:lnTo>
                    <a:pt x="78" y="425"/>
                  </a:lnTo>
                  <a:lnTo>
                    <a:pt x="78" y="193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6123520" y="2193204"/>
              <a:ext cx="16572" cy="54365"/>
            </a:xfrm>
            <a:custGeom>
              <a:avLst/>
              <a:gdLst/>
              <a:ahLst/>
              <a:cxnLst/>
              <a:rect l="l" t="t" r="r" b="b"/>
              <a:pathLst>
                <a:path w="271" h="889" extrusionOk="0">
                  <a:moveTo>
                    <a:pt x="232" y="1"/>
                  </a:moveTo>
                  <a:lnTo>
                    <a:pt x="116" y="233"/>
                  </a:lnTo>
                  <a:lnTo>
                    <a:pt x="39" y="464"/>
                  </a:lnTo>
                  <a:lnTo>
                    <a:pt x="1" y="619"/>
                  </a:lnTo>
                  <a:lnTo>
                    <a:pt x="1" y="773"/>
                  </a:lnTo>
                  <a:lnTo>
                    <a:pt x="1" y="889"/>
                  </a:lnTo>
                  <a:lnTo>
                    <a:pt x="78" y="889"/>
                  </a:lnTo>
                  <a:lnTo>
                    <a:pt x="78" y="850"/>
                  </a:lnTo>
                  <a:lnTo>
                    <a:pt x="78" y="773"/>
                  </a:lnTo>
                  <a:lnTo>
                    <a:pt x="116" y="464"/>
                  </a:lnTo>
                  <a:lnTo>
                    <a:pt x="155" y="271"/>
                  </a:lnTo>
                  <a:lnTo>
                    <a:pt x="271" y="39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5183670" y="3274738"/>
              <a:ext cx="295244" cy="122855"/>
            </a:xfrm>
            <a:custGeom>
              <a:avLst/>
              <a:gdLst/>
              <a:ahLst/>
              <a:cxnLst/>
              <a:rect l="l" t="t" r="r" b="b"/>
              <a:pathLst>
                <a:path w="4828" h="2009" extrusionOk="0">
                  <a:moveTo>
                    <a:pt x="2241" y="0"/>
                  </a:moveTo>
                  <a:lnTo>
                    <a:pt x="1893" y="39"/>
                  </a:lnTo>
                  <a:lnTo>
                    <a:pt x="1584" y="116"/>
                  </a:lnTo>
                  <a:lnTo>
                    <a:pt x="1314" y="193"/>
                  </a:lnTo>
                  <a:lnTo>
                    <a:pt x="1044" y="309"/>
                  </a:lnTo>
                  <a:lnTo>
                    <a:pt x="850" y="464"/>
                  </a:lnTo>
                  <a:lnTo>
                    <a:pt x="657" y="657"/>
                  </a:lnTo>
                  <a:lnTo>
                    <a:pt x="503" y="811"/>
                  </a:lnTo>
                  <a:lnTo>
                    <a:pt x="387" y="1004"/>
                  </a:lnTo>
                  <a:lnTo>
                    <a:pt x="194" y="1391"/>
                  </a:lnTo>
                  <a:lnTo>
                    <a:pt x="78" y="1699"/>
                  </a:lnTo>
                  <a:lnTo>
                    <a:pt x="1" y="2008"/>
                  </a:lnTo>
                  <a:lnTo>
                    <a:pt x="4712" y="2008"/>
                  </a:lnTo>
                  <a:lnTo>
                    <a:pt x="48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5183670" y="3277123"/>
              <a:ext cx="172450" cy="120470"/>
            </a:xfrm>
            <a:custGeom>
              <a:avLst/>
              <a:gdLst/>
              <a:ahLst/>
              <a:cxnLst/>
              <a:rect l="l" t="t" r="r" b="b"/>
              <a:pathLst>
                <a:path w="2820" h="1970" extrusionOk="0">
                  <a:moveTo>
                    <a:pt x="1777" y="0"/>
                  </a:moveTo>
                  <a:lnTo>
                    <a:pt x="1507" y="77"/>
                  </a:lnTo>
                  <a:lnTo>
                    <a:pt x="1275" y="193"/>
                  </a:lnTo>
                  <a:lnTo>
                    <a:pt x="1044" y="309"/>
                  </a:lnTo>
                  <a:lnTo>
                    <a:pt x="850" y="425"/>
                  </a:lnTo>
                  <a:lnTo>
                    <a:pt x="696" y="579"/>
                  </a:lnTo>
                  <a:lnTo>
                    <a:pt x="542" y="772"/>
                  </a:lnTo>
                  <a:lnTo>
                    <a:pt x="310" y="1120"/>
                  </a:lnTo>
                  <a:lnTo>
                    <a:pt x="155" y="1429"/>
                  </a:lnTo>
                  <a:lnTo>
                    <a:pt x="78" y="1699"/>
                  </a:lnTo>
                  <a:lnTo>
                    <a:pt x="1" y="1969"/>
                  </a:lnTo>
                  <a:lnTo>
                    <a:pt x="2820" y="1969"/>
                  </a:lnTo>
                  <a:lnTo>
                    <a:pt x="2781" y="1506"/>
                  </a:lnTo>
                  <a:lnTo>
                    <a:pt x="2704" y="1120"/>
                  </a:lnTo>
                  <a:lnTo>
                    <a:pt x="2588" y="811"/>
                  </a:lnTo>
                  <a:lnTo>
                    <a:pt x="2434" y="541"/>
                  </a:lnTo>
                  <a:lnTo>
                    <a:pt x="2279" y="348"/>
                  </a:lnTo>
                  <a:lnTo>
                    <a:pt x="2125" y="193"/>
                  </a:lnTo>
                  <a:lnTo>
                    <a:pt x="1932" y="77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5554436" y="1548600"/>
              <a:ext cx="18957" cy="77969"/>
            </a:xfrm>
            <a:custGeom>
              <a:avLst/>
              <a:gdLst/>
              <a:ahLst/>
              <a:cxnLst/>
              <a:rect l="l" t="t" r="r" b="b"/>
              <a:pathLst>
                <a:path w="310" h="1275" extrusionOk="0">
                  <a:moveTo>
                    <a:pt x="0" y="0"/>
                  </a:moveTo>
                  <a:lnTo>
                    <a:pt x="78" y="502"/>
                  </a:lnTo>
                  <a:lnTo>
                    <a:pt x="155" y="927"/>
                  </a:lnTo>
                  <a:lnTo>
                    <a:pt x="232" y="1274"/>
                  </a:lnTo>
                  <a:lnTo>
                    <a:pt x="309" y="1274"/>
                  </a:lnTo>
                  <a:lnTo>
                    <a:pt x="232" y="927"/>
                  </a:lnTo>
                  <a:lnTo>
                    <a:pt x="155" y="50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5507227" y="1543831"/>
              <a:ext cx="25990" cy="99251"/>
            </a:xfrm>
            <a:custGeom>
              <a:avLst/>
              <a:gdLst/>
              <a:ahLst/>
              <a:cxnLst/>
              <a:rect l="l" t="t" r="r" b="b"/>
              <a:pathLst>
                <a:path w="425" h="1623" extrusionOk="0">
                  <a:moveTo>
                    <a:pt x="0" y="1"/>
                  </a:moveTo>
                  <a:lnTo>
                    <a:pt x="77" y="619"/>
                  </a:lnTo>
                  <a:lnTo>
                    <a:pt x="193" y="1121"/>
                  </a:lnTo>
                  <a:lnTo>
                    <a:pt x="270" y="1391"/>
                  </a:lnTo>
                  <a:lnTo>
                    <a:pt x="386" y="1623"/>
                  </a:lnTo>
                  <a:lnTo>
                    <a:pt x="425" y="1584"/>
                  </a:lnTo>
                  <a:lnTo>
                    <a:pt x="348" y="1352"/>
                  </a:lnTo>
                  <a:lnTo>
                    <a:pt x="232" y="1121"/>
                  </a:lnTo>
                  <a:lnTo>
                    <a:pt x="155" y="580"/>
                  </a:lnTo>
                  <a:lnTo>
                    <a:pt x="77" y="194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5485946" y="1576914"/>
              <a:ext cx="18957" cy="73261"/>
            </a:xfrm>
            <a:custGeom>
              <a:avLst/>
              <a:gdLst/>
              <a:ahLst/>
              <a:cxnLst/>
              <a:rect l="l" t="t" r="r" b="b"/>
              <a:pathLst>
                <a:path w="310" h="1198" extrusionOk="0">
                  <a:moveTo>
                    <a:pt x="1" y="0"/>
                  </a:moveTo>
                  <a:lnTo>
                    <a:pt x="78" y="464"/>
                  </a:lnTo>
                  <a:lnTo>
                    <a:pt x="155" y="889"/>
                  </a:lnTo>
                  <a:lnTo>
                    <a:pt x="271" y="1197"/>
                  </a:lnTo>
                  <a:lnTo>
                    <a:pt x="310" y="1159"/>
                  </a:lnTo>
                  <a:lnTo>
                    <a:pt x="232" y="850"/>
                  </a:lnTo>
                  <a:lnTo>
                    <a:pt x="155" y="46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5457632" y="1210919"/>
              <a:ext cx="25990" cy="174774"/>
            </a:xfrm>
            <a:custGeom>
              <a:avLst/>
              <a:gdLst/>
              <a:ahLst/>
              <a:cxnLst/>
              <a:rect l="l" t="t" r="r" b="b"/>
              <a:pathLst>
                <a:path w="425" h="2858" extrusionOk="0">
                  <a:moveTo>
                    <a:pt x="155" y="0"/>
                  </a:moveTo>
                  <a:lnTo>
                    <a:pt x="0" y="2742"/>
                  </a:lnTo>
                  <a:lnTo>
                    <a:pt x="116" y="2819"/>
                  </a:lnTo>
                  <a:lnTo>
                    <a:pt x="193" y="2858"/>
                  </a:lnTo>
                  <a:lnTo>
                    <a:pt x="232" y="2819"/>
                  </a:lnTo>
                  <a:lnTo>
                    <a:pt x="271" y="2819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6029101" y="1312431"/>
              <a:ext cx="30760" cy="66167"/>
            </a:xfrm>
            <a:custGeom>
              <a:avLst/>
              <a:gdLst/>
              <a:ahLst/>
              <a:cxnLst/>
              <a:rect l="l" t="t" r="r" b="b"/>
              <a:pathLst>
                <a:path w="503" h="1082" extrusionOk="0">
                  <a:moveTo>
                    <a:pt x="232" y="1"/>
                  </a:moveTo>
                  <a:lnTo>
                    <a:pt x="116" y="425"/>
                  </a:lnTo>
                  <a:lnTo>
                    <a:pt x="39" y="773"/>
                  </a:lnTo>
                  <a:lnTo>
                    <a:pt x="0" y="1005"/>
                  </a:lnTo>
                  <a:lnTo>
                    <a:pt x="0" y="1082"/>
                  </a:lnTo>
                  <a:lnTo>
                    <a:pt x="39" y="1082"/>
                  </a:lnTo>
                  <a:lnTo>
                    <a:pt x="193" y="1043"/>
                  </a:lnTo>
                  <a:lnTo>
                    <a:pt x="386" y="927"/>
                  </a:lnTo>
                  <a:lnTo>
                    <a:pt x="502" y="811"/>
                  </a:lnTo>
                  <a:lnTo>
                    <a:pt x="463" y="773"/>
                  </a:lnTo>
                  <a:lnTo>
                    <a:pt x="425" y="811"/>
                  </a:lnTo>
                  <a:lnTo>
                    <a:pt x="232" y="966"/>
                  </a:lnTo>
                  <a:lnTo>
                    <a:pt x="39" y="1043"/>
                  </a:lnTo>
                  <a:lnTo>
                    <a:pt x="39" y="1005"/>
                  </a:lnTo>
                  <a:lnTo>
                    <a:pt x="77" y="773"/>
                  </a:lnTo>
                  <a:lnTo>
                    <a:pt x="154" y="464"/>
                  </a:lnTo>
                  <a:lnTo>
                    <a:pt x="309" y="39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6085728" y="1295920"/>
              <a:ext cx="56750" cy="14187"/>
            </a:xfrm>
            <a:custGeom>
              <a:avLst/>
              <a:gdLst/>
              <a:ahLst/>
              <a:cxnLst/>
              <a:rect l="l" t="t" r="r" b="b"/>
              <a:pathLst>
                <a:path w="928" h="232" extrusionOk="0">
                  <a:moveTo>
                    <a:pt x="310" y="0"/>
                  </a:moveTo>
                  <a:lnTo>
                    <a:pt x="155" y="39"/>
                  </a:lnTo>
                  <a:lnTo>
                    <a:pt x="1" y="77"/>
                  </a:lnTo>
                  <a:lnTo>
                    <a:pt x="39" y="155"/>
                  </a:lnTo>
                  <a:lnTo>
                    <a:pt x="78" y="116"/>
                  </a:lnTo>
                  <a:lnTo>
                    <a:pt x="232" y="77"/>
                  </a:lnTo>
                  <a:lnTo>
                    <a:pt x="503" y="77"/>
                  </a:lnTo>
                  <a:lnTo>
                    <a:pt x="696" y="116"/>
                  </a:lnTo>
                  <a:lnTo>
                    <a:pt x="812" y="155"/>
                  </a:lnTo>
                  <a:lnTo>
                    <a:pt x="889" y="232"/>
                  </a:lnTo>
                  <a:lnTo>
                    <a:pt x="928" y="193"/>
                  </a:lnTo>
                  <a:lnTo>
                    <a:pt x="850" y="77"/>
                  </a:lnTo>
                  <a:lnTo>
                    <a:pt x="734" y="39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5965319" y="1064521"/>
              <a:ext cx="302338" cy="122794"/>
            </a:xfrm>
            <a:custGeom>
              <a:avLst/>
              <a:gdLst/>
              <a:ahLst/>
              <a:cxnLst/>
              <a:rect l="l" t="t" r="r" b="b"/>
              <a:pathLst>
                <a:path w="4944" h="2008" extrusionOk="0">
                  <a:moveTo>
                    <a:pt x="155" y="1969"/>
                  </a:moveTo>
                  <a:lnTo>
                    <a:pt x="155" y="1969"/>
                  </a:lnTo>
                  <a:lnTo>
                    <a:pt x="155" y="1969"/>
                  </a:lnTo>
                  <a:lnTo>
                    <a:pt x="155" y="1969"/>
                  </a:lnTo>
                  <a:lnTo>
                    <a:pt x="155" y="1969"/>
                  </a:lnTo>
                  <a:close/>
                  <a:moveTo>
                    <a:pt x="734" y="1660"/>
                  </a:move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34" y="1660"/>
                  </a:lnTo>
                  <a:close/>
                  <a:moveTo>
                    <a:pt x="773" y="1583"/>
                  </a:move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773" y="1660"/>
                  </a:lnTo>
                  <a:lnTo>
                    <a:pt x="773" y="1583"/>
                  </a:lnTo>
                  <a:close/>
                  <a:moveTo>
                    <a:pt x="773" y="1583"/>
                  </a:moveTo>
                  <a:lnTo>
                    <a:pt x="773" y="1583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773" y="1583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464" y="1583"/>
                  </a:lnTo>
                  <a:lnTo>
                    <a:pt x="618" y="1622"/>
                  </a:lnTo>
                  <a:lnTo>
                    <a:pt x="734" y="1660"/>
                  </a:lnTo>
                  <a:lnTo>
                    <a:pt x="734" y="1660"/>
                  </a:lnTo>
                  <a:lnTo>
                    <a:pt x="618" y="1622"/>
                  </a:lnTo>
                  <a:lnTo>
                    <a:pt x="464" y="1583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155" y="1390"/>
                  </a:move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lnTo>
                    <a:pt x="155" y="1390"/>
                  </a:lnTo>
                  <a:close/>
                  <a:moveTo>
                    <a:pt x="78" y="1352"/>
                  </a:move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45"/>
                  </a:lnTo>
                  <a:lnTo>
                    <a:pt x="39" y="1738"/>
                  </a:lnTo>
                  <a:lnTo>
                    <a:pt x="116" y="1969"/>
                  </a:lnTo>
                  <a:lnTo>
                    <a:pt x="116" y="1969"/>
                  </a:lnTo>
                  <a:lnTo>
                    <a:pt x="39" y="1738"/>
                  </a:lnTo>
                  <a:lnTo>
                    <a:pt x="0" y="1545"/>
                  </a:lnTo>
                  <a:lnTo>
                    <a:pt x="0" y="1429"/>
                  </a:lnTo>
                  <a:lnTo>
                    <a:pt x="39" y="1390"/>
                  </a:lnTo>
                  <a:lnTo>
                    <a:pt x="78" y="1352"/>
                  </a:lnTo>
                  <a:lnTo>
                    <a:pt x="78" y="1352"/>
                  </a:lnTo>
                  <a:lnTo>
                    <a:pt x="78" y="1352"/>
                  </a:lnTo>
                  <a:close/>
                  <a:moveTo>
                    <a:pt x="2626" y="232"/>
                  </a:moveTo>
                  <a:lnTo>
                    <a:pt x="2626" y="232"/>
                  </a:lnTo>
                  <a:lnTo>
                    <a:pt x="2626" y="232"/>
                  </a:lnTo>
                  <a:lnTo>
                    <a:pt x="3051" y="541"/>
                  </a:lnTo>
                  <a:lnTo>
                    <a:pt x="3592" y="888"/>
                  </a:lnTo>
                  <a:lnTo>
                    <a:pt x="4094" y="119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634" y="1467"/>
                  </a:lnTo>
                  <a:lnTo>
                    <a:pt x="4711" y="1545"/>
                  </a:lnTo>
                  <a:lnTo>
                    <a:pt x="4866" y="1738"/>
                  </a:lnTo>
                  <a:lnTo>
                    <a:pt x="4943" y="1931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626" y="232"/>
                  </a:lnTo>
                  <a:close/>
                  <a:moveTo>
                    <a:pt x="2626" y="193"/>
                  </a:moveTo>
                  <a:lnTo>
                    <a:pt x="2626" y="193"/>
                  </a:lnTo>
                  <a:lnTo>
                    <a:pt x="2626" y="193"/>
                  </a:lnTo>
                  <a:lnTo>
                    <a:pt x="2626" y="193"/>
                  </a:lnTo>
                  <a:lnTo>
                    <a:pt x="2626" y="193"/>
                  </a:lnTo>
                  <a:close/>
                  <a:moveTo>
                    <a:pt x="2433" y="77"/>
                  </a:moveTo>
                  <a:lnTo>
                    <a:pt x="2433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86"/>
                  </a:lnTo>
                  <a:lnTo>
                    <a:pt x="2433" y="579"/>
                  </a:lnTo>
                  <a:lnTo>
                    <a:pt x="2433" y="579"/>
                  </a:lnTo>
                  <a:lnTo>
                    <a:pt x="2356" y="386"/>
                  </a:lnTo>
                  <a:lnTo>
                    <a:pt x="2317" y="232"/>
                  </a:lnTo>
                  <a:lnTo>
                    <a:pt x="2356" y="116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lnTo>
                    <a:pt x="2433" y="77"/>
                  </a:lnTo>
                  <a:close/>
                  <a:moveTo>
                    <a:pt x="1082" y="0"/>
                  </a:moveTo>
                  <a:lnTo>
                    <a:pt x="1082" y="0"/>
                  </a:lnTo>
                  <a:lnTo>
                    <a:pt x="1082" y="0"/>
                  </a:lnTo>
                  <a:lnTo>
                    <a:pt x="1352" y="116"/>
                  </a:lnTo>
                  <a:lnTo>
                    <a:pt x="1584" y="193"/>
                  </a:lnTo>
                  <a:lnTo>
                    <a:pt x="1777" y="348"/>
                  </a:lnTo>
                  <a:lnTo>
                    <a:pt x="1970" y="502"/>
                  </a:lnTo>
                  <a:lnTo>
                    <a:pt x="2317" y="734"/>
                  </a:lnTo>
                  <a:lnTo>
                    <a:pt x="2472" y="850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lnTo>
                    <a:pt x="1082" y="0"/>
                  </a:lnTo>
                  <a:close/>
                  <a:moveTo>
                    <a:pt x="1043" y="0"/>
                  </a:moveTo>
                  <a:lnTo>
                    <a:pt x="1043" y="0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43" y="0"/>
                  </a:lnTo>
                  <a:close/>
                  <a:moveTo>
                    <a:pt x="966" y="0"/>
                  </a:moveTo>
                  <a:lnTo>
                    <a:pt x="966" y="0"/>
                  </a:lnTo>
                  <a:lnTo>
                    <a:pt x="850" y="0"/>
                  </a:lnTo>
                  <a:lnTo>
                    <a:pt x="773" y="77"/>
                  </a:lnTo>
                  <a:lnTo>
                    <a:pt x="695" y="116"/>
                  </a:lnTo>
                  <a:lnTo>
                    <a:pt x="657" y="232"/>
                  </a:lnTo>
                  <a:lnTo>
                    <a:pt x="580" y="425"/>
                  </a:lnTo>
                  <a:lnTo>
                    <a:pt x="580" y="695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583"/>
                  </a:lnTo>
                  <a:lnTo>
                    <a:pt x="657" y="1236"/>
                  </a:lnTo>
                  <a:lnTo>
                    <a:pt x="618" y="965"/>
                  </a:lnTo>
                  <a:lnTo>
                    <a:pt x="580" y="695"/>
                  </a:lnTo>
                  <a:lnTo>
                    <a:pt x="580" y="425"/>
                  </a:lnTo>
                  <a:lnTo>
                    <a:pt x="657" y="232"/>
                  </a:lnTo>
                  <a:lnTo>
                    <a:pt x="695" y="116"/>
                  </a:lnTo>
                  <a:lnTo>
                    <a:pt x="773" y="77"/>
                  </a:lnTo>
                  <a:lnTo>
                    <a:pt x="850" y="0"/>
                  </a:lnTo>
                  <a:lnTo>
                    <a:pt x="966" y="0"/>
                  </a:lnTo>
                  <a:close/>
                  <a:moveTo>
                    <a:pt x="966" y="0"/>
                  </a:move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lnTo>
                    <a:pt x="966" y="0"/>
                  </a:lnTo>
                  <a:close/>
                </a:path>
              </a:pathLst>
            </a:custGeom>
            <a:solidFill>
              <a:srgbClr val="FFFC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5974736" y="1184929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6010205" y="116603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6010205" y="1161325"/>
              <a:ext cx="2385" cy="4770"/>
            </a:xfrm>
            <a:custGeom>
              <a:avLst/>
              <a:gdLst/>
              <a:ahLst/>
              <a:cxnLst/>
              <a:rect l="l" t="t" r="r" b="b"/>
              <a:pathLst>
                <a:path w="39" h="78" fill="none" extrusionOk="0">
                  <a:moveTo>
                    <a:pt x="39" y="0"/>
                  </a:moveTo>
                  <a:lnTo>
                    <a:pt x="39" y="0"/>
                  </a:lnTo>
                  <a:lnTo>
                    <a:pt x="39" y="7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39" y="7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6012528" y="1161325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5974736" y="1149522"/>
              <a:ext cx="35530" cy="16572"/>
            </a:xfrm>
            <a:custGeom>
              <a:avLst/>
              <a:gdLst/>
              <a:ahLst/>
              <a:cxnLst/>
              <a:rect l="l" t="t" r="r" b="b"/>
              <a:pathLst>
                <a:path w="581" h="27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10" y="193"/>
                  </a:lnTo>
                  <a:lnTo>
                    <a:pt x="464" y="232"/>
                  </a:lnTo>
                  <a:lnTo>
                    <a:pt x="580" y="270"/>
                  </a:lnTo>
                  <a:lnTo>
                    <a:pt x="580" y="270"/>
                  </a:lnTo>
                  <a:lnTo>
                    <a:pt x="464" y="232"/>
                  </a:lnTo>
                  <a:lnTo>
                    <a:pt x="310" y="19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5974736" y="1149522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5965319" y="1147137"/>
              <a:ext cx="7155" cy="37853"/>
            </a:xfrm>
            <a:custGeom>
              <a:avLst/>
              <a:gdLst/>
              <a:ahLst/>
              <a:cxnLst/>
              <a:rect l="l" t="t" r="r" b="b"/>
              <a:pathLst>
                <a:path w="117" h="619" fill="none" extrusionOk="0">
                  <a:moveTo>
                    <a:pt x="78" y="1"/>
                  </a:moveTo>
                  <a:lnTo>
                    <a:pt x="78" y="1"/>
                  </a:lnTo>
                  <a:lnTo>
                    <a:pt x="39" y="39"/>
                  </a:lnTo>
                  <a:lnTo>
                    <a:pt x="0" y="78"/>
                  </a:lnTo>
                  <a:lnTo>
                    <a:pt x="0" y="194"/>
                  </a:lnTo>
                  <a:lnTo>
                    <a:pt x="39" y="387"/>
                  </a:lnTo>
                  <a:lnTo>
                    <a:pt x="116" y="618"/>
                  </a:lnTo>
                  <a:lnTo>
                    <a:pt x="116" y="618"/>
                  </a:lnTo>
                  <a:lnTo>
                    <a:pt x="39" y="387"/>
                  </a:lnTo>
                  <a:lnTo>
                    <a:pt x="0" y="194"/>
                  </a:lnTo>
                  <a:lnTo>
                    <a:pt x="0" y="78"/>
                  </a:lnTo>
                  <a:lnTo>
                    <a:pt x="39" y="39"/>
                  </a:lnTo>
                  <a:lnTo>
                    <a:pt x="78" y="1"/>
                  </a:lnTo>
                  <a:lnTo>
                    <a:pt x="78" y="1"/>
                  </a:lnTo>
                  <a:lnTo>
                    <a:pt x="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6125905" y="1078647"/>
              <a:ext cx="141751" cy="108668"/>
            </a:xfrm>
            <a:custGeom>
              <a:avLst/>
              <a:gdLst/>
              <a:ahLst/>
              <a:cxnLst/>
              <a:rect l="l" t="t" r="r" b="b"/>
              <a:pathLst>
                <a:path w="2318" h="177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425" y="310"/>
                  </a:lnTo>
                  <a:lnTo>
                    <a:pt x="966" y="657"/>
                  </a:lnTo>
                  <a:lnTo>
                    <a:pt x="1468" y="966"/>
                  </a:lnTo>
                  <a:lnTo>
                    <a:pt x="1854" y="1159"/>
                  </a:lnTo>
                  <a:lnTo>
                    <a:pt x="1854" y="1159"/>
                  </a:lnTo>
                  <a:lnTo>
                    <a:pt x="2008" y="1236"/>
                  </a:lnTo>
                  <a:lnTo>
                    <a:pt x="2085" y="1314"/>
                  </a:lnTo>
                  <a:lnTo>
                    <a:pt x="2240" y="1507"/>
                  </a:lnTo>
                  <a:lnTo>
                    <a:pt x="2317" y="1700"/>
                  </a:lnTo>
                  <a:lnTo>
                    <a:pt x="2317" y="1777"/>
                  </a:lnTo>
                  <a:lnTo>
                    <a:pt x="2317" y="1777"/>
                  </a:lnTo>
                  <a:lnTo>
                    <a:pt x="2317" y="1777"/>
                  </a:lnTo>
                  <a:lnTo>
                    <a:pt x="2317" y="1700"/>
                  </a:lnTo>
                  <a:lnTo>
                    <a:pt x="2240" y="1507"/>
                  </a:lnTo>
                  <a:lnTo>
                    <a:pt x="2085" y="1314"/>
                  </a:lnTo>
                  <a:lnTo>
                    <a:pt x="2008" y="1236"/>
                  </a:lnTo>
                  <a:lnTo>
                    <a:pt x="1854" y="1159"/>
                  </a:lnTo>
                  <a:lnTo>
                    <a:pt x="1854" y="1159"/>
                  </a:lnTo>
                  <a:lnTo>
                    <a:pt x="1468" y="966"/>
                  </a:lnTo>
                  <a:lnTo>
                    <a:pt x="966" y="657"/>
                  </a:lnTo>
                  <a:lnTo>
                    <a:pt x="425" y="310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6125905" y="1076323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6107009" y="1069230"/>
              <a:ext cx="7155" cy="30760"/>
            </a:xfrm>
            <a:custGeom>
              <a:avLst/>
              <a:gdLst/>
              <a:ahLst/>
              <a:cxnLst/>
              <a:rect l="l" t="t" r="r" b="b"/>
              <a:pathLst>
                <a:path w="117" h="503" fill="none" extrusionOk="0">
                  <a:moveTo>
                    <a:pt x="116" y="0"/>
                  </a:moveTo>
                  <a:lnTo>
                    <a:pt x="116" y="0"/>
                  </a:lnTo>
                  <a:lnTo>
                    <a:pt x="39" y="39"/>
                  </a:lnTo>
                  <a:lnTo>
                    <a:pt x="0" y="155"/>
                  </a:lnTo>
                  <a:lnTo>
                    <a:pt x="39" y="309"/>
                  </a:lnTo>
                  <a:lnTo>
                    <a:pt x="116" y="502"/>
                  </a:lnTo>
                  <a:lnTo>
                    <a:pt x="116" y="502"/>
                  </a:lnTo>
                  <a:lnTo>
                    <a:pt x="39" y="309"/>
                  </a:lnTo>
                  <a:lnTo>
                    <a:pt x="0" y="155"/>
                  </a:lnTo>
                  <a:lnTo>
                    <a:pt x="39" y="39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6031424" y="1064521"/>
              <a:ext cx="94542" cy="54365"/>
            </a:xfrm>
            <a:custGeom>
              <a:avLst/>
              <a:gdLst/>
              <a:ahLst/>
              <a:cxnLst/>
              <a:rect l="l" t="t" r="r" b="b"/>
              <a:pathLst>
                <a:path w="1546" h="88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1" y="116"/>
                  </a:lnTo>
                  <a:lnTo>
                    <a:pt x="503" y="193"/>
                  </a:lnTo>
                  <a:lnTo>
                    <a:pt x="696" y="348"/>
                  </a:lnTo>
                  <a:lnTo>
                    <a:pt x="889" y="502"/>
                  </a:lnTo>
                  <a:lnTo>
                    <a:pt x="1236" y="734"/>
                  </a:lnTo>
                  <a:lnTo>
                    <a:pt x="1391" y="850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545" y="888"/>
                  </a:lnTo>
                  <a:lnTo>
                    <a:pt x="1391" y="850"/>
                  </a:lnTo>
                  <a:lnTo>
                    <a:pt x="1236" y="734"/>
                  </a:lnTo>
                  <a:lnTo>
                    <a:pt x="889" y="502"/>
                  </a:lnTo>
                  <a:lnTo>
                    <a:pt x="696" y="348"/>
                  </a:lnTo>
                  <a:lnTo>
                    <a:pt x="503" y="193"/>
                  </a:lnTo>
                  <a:lnTo>
                    <a:pt x="271" y="11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6029101" y="1064521"/>
              <a:ext cx="61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6000726" y="1064521"/>
              <a:ext cx="23666" cy="96866"/>
            </a:xfrm>
            <a:custGeom>
              <a:avLst/>
              <a:gdLst/>
              <a:ahLst/>
              <a:cxnLst/>
              <a:rect l="l" t="t" r="r" b="b"/>
              <a:pathLst>
                <a:path w="387" h="1584" fill="none" extrusionOk="0">
                  <a:moveTo>
                    <a:pt x="387" y="0"/>
                  </a:moveTo>
                  <a:lnTo>
                    <a:pt x="387" y="0"/>
                  </a:lnTo>
                  <a:lnTo>
                    <a:pt x="271" y="0"/>
                  </a:lnTo>
                  <a:lnTo>
                    <a:pt x="194" y="77"/>
                  </a:lnTo>
                  <a:lnTo>
                    <a:pt x="116" y="116"/>
                  </a:lnTo>
                  <a:lnTo>
                    <a:pt x="78" y="232"/>
                  </a:lnTo>
                  <a:lnTo>
                    <a:pt x="1" y="425"/>
                  </a:lnTo>
                  <a:lnTo>
                    <a:pt x="1" y="695"/>
                  </a:lnTo>
                  <a:lnTo>
                    <a:pt x="39" y="965"/>
                  </a:lnTo>
                  <a:lnTo>
                    <a:pt x="78" y="1236"/>
                  </a:lnTo>
                  <a:lnTo>
                    <a:pt x="194" y="1583"/>
                  </a:lnTo>
                  <a:lnTo>
                    <a:pt x="194" y="1583"/>
                  </a:lnTo>
                  <a:lnTo>
                    <a:pt x="78" y="1236"/>
                  </a:lnTo>
                  <a:lnTo>
                    <a:pt x="39" y="965"/>
                  </a:lnTo>
                  <a:lnTo>
                    <a:pt x="1" y="695"/>
                  </a:lnTo>
                  <a:lnTo>
                    <a:pt x="1" y="425"/>
                  </a:lnTo>
                  <a:lnTo>
                    <a:pt x="78" y="232"/>
                  </a:lnTo>
                  <a:lnTo>
                    <a:pt x="116" y="116"/>
                  </a:lnTo>
                  <a:lnTo>
                    <a:pt x="194" y="77"/>
                  </a:lnTo>
                  <a:lnTo>
                    <a:pt x="271" y="0"/>
                  </a:lnTo>
                  <a:lnTo>
                    <a:pt x="38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6024331" y="1064521"/>
              <a:ext cx="61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5965319" y="1064521"/>
              <a:ext cx="302338" cy="144075"/>
            </a:xfrm>
            <a:custGeom>
              <a:avLst/>
              <a:gdLst/>
              <a:ahLst/>
              <a:cxnLst/>
              <a:rect l="l" t="t" r="r" b="b"/>
              <a:pathLst>
                <a:path w="4944" h="2356" extrusionOk="0">
                  <a:moveTo>
                    <a:pt x="850" y="0"/>
                  </a:moveTo>
                  <a:lnTo>
                    <a:pt x="773" y="77"/>
                  </a:lnTo>
                  <a:lnTo>
                    <a:pt x="695" y="116"/>
                  </a:lnTo>
                  <a:lnTo>
                    <a:pt x="657" y="232"/>
                  </a:lnTo>
                  <a:lnTo>
                    <a:pt x="580" y="425"/>
                  </a:lnTo>
                  <a:lnTo>
                    <a:pt x="580" y="695"/>
                  </a:lnTo>
                  <a:lnTo>
                    <a:pt x="618" y="965"/>
                  </a:lnTo>
                  <a:lnTo>
                    <a:pt x="657" y="1236"/>
                  </a:lnTo>
                  <a:lnTo>
                    <a:pt x="773" y="1583"/>
                  </a:lnTo>
                  <a:lnTo>
                    <a:pt x="773" y="1660"/>
                  </a:lnTo>
                  <a:lnTo>
                    <a:pt x="734" y="1660"/>
                  </a:lnTo>
                  <a:lnTo>
                    <a:pt x="618" y="1622"/>
                  </a:lnTo>
                  <a:lnTo>
                    <a:pt x="464" y="1583"/>
                  </a:lnTo>
                  <a:lnTo>
                    <a:pt x="155" y="1390"/>
                  </a:lnTo>
                  <a:lnTo>
                    <a:pt x="78" y="1352"/>
                  </a:lnTo>
                  <a:lnTo>
                    <a:pt x="39" y="1390"/>
                  </a:lnTo>
                  <a:lnTo>
                    <a:pt x="0" y="1429"/>
                  </a:lnTo>
                  <a:lnTo>
                    <a:pt x="0" y="1545"/>
                  </a:lnTo>
                  <a:lnTo>
                    <a:pt x="39" y="1738"/>
                  </a:lnTo>
                  <a:lnTo>
                    <a:pt x="116" y="1969"/>
                  </a:lnTo>
                  <a:lnTo>
                    <a:pt x="155" y="1969"/>
                  </a:lnTo>
                  <a:lnTo>
                    <a:pt x="155" y="2008"/>
                  </a:lnTo>
                  <a:lnTo>
                    <a:pt x="194" y="2047"/>
                  </a:lnTo>
                  <a:lnTo>
                    <a:pt x="541" y="2240"/>
                  </a:lnTo>
                  <a:lnTo>
                    <a:pt x="734" y="2356"/>
                  </a:lnTo>
                  <a:lnTo>
                    <a:pt x="1004" y="2356"/>
                  </a:lnTo>
                  <a:lnTo>
                    <a:pt x="1043" y="2278"/>
                  </a:lnTo>
                  <a:lnTo>
                    <a:pt x="1043" y="2124"/>
                  </a:lnTo>
                  <a:lnTo>
                    <a:pt x="1043" y="1931"/>
                  </a:lnTo>
                  <a:lnTo>
                    <a:pt x="927" y="1467"/>
                  </a:lnTo>
                  <a:lnTo>
                    <a:pt x="850" y="1043"/>
                  </a:lnTo>
                  <a:lnTo>
                    <a:pt x="850" y="927"/>
                  </a:lnTo>
                  <a:lnTo>
                    <a:pt x="850" y="888"/>
                  </a:lnTo>
                  <a:lnTo>
                    <a:pt x="889" y="888"/>
                  </a:lnTo>
                  <a:lnTo>
                    <a:pt x="1004" y="965"/>
                  </a:lnTo>
                  <a:lnTo>
                    <a:pt x="1236" y="1120"/>
                  </a:lnTo>
                  <a:lnTo>
                    <a:pt x="1584" y="1274"/>
                  </a:lnTo>
                  <a:lnTo>
                    <a:pt x="2356" y="1622"/>
                  </a:lnTo>
                  <a:lnTo>
                    <a:pt x="3090" y="1892"/>
                  </a:lnTo>
                  <a:lnTo>
                    <a:pt x="3360" y="1969"/>
                  </a:lnTo>
                  <a:lnTo>
                    <a:pt x="3553" y="2008"/>
                  </a:lnTo>
                  <a:lnTo>
                    <a:pt x="3630" y="1969"/>
                  </a:lnTo>
                  <a:lnTo>
                    <a:pt x="3669" y="1892"/>
                  </a:lnTo>
                  <a:lnTo>
                    <a:pt x="3630" y="1815"/>
                  </a:lnTo>
                  <a:lnTo>
                    <a:pt x="3592" y="1699"/>
                  </a:lnTo>
                  <a:lnTo>
                    <a:pt x="3437" y="1429"/>
                  </a:lnTo>
                  <a:lnTo>
                    <a:pt x="3360" y="1236"/>
                  </a:lnTo>
                  <a:lnTo>
                    <a:pt x="3399" y="1197"/>
                  </a:lnTo>
                  <a:lnTo>
                    <a:pt x="3437" y="1197"/>
                  </a:lnTo>
                  <a:lnTo>
                    <a:pt x="3746" y="1274"/>
                  </a:lnTo>
                  <a:lnTo>
                    <a:pt x="4171" y="1467"/>
                  </a:lnTo>
                  <a:lnTo>
                    <a:pt x="4596" y="1738"/>
                  </a:lnTo>
                  <a:lnTo>
                    <a:pt x="4789" y="1854"/>
                  </a:lnTo>
                  <a:lnTo>
                    <a:pt x="4943" y="2008"/>
                  </a:lnTo>
                  <a:lnTo>
                    <a:pt x="4943" y="1931"/>
                  </a:lnTo>
                  <a:lnTo>
                    <a:pt x="4866" y="1738"/>
                  </a:lnTo>
                  <a:lnTo>
                    <a:pt x="4711" y="1545"/>
                  </a:lnTo>
                  <a:lnTo>
                    <a:pt x="4634" y="1467"/>
                  </a:lnTo>
                  <a:lnTo>
                    <a:pt x="4480" y="1390"/>
                  </a:lnTo>
                  <a:lnTo>
                    <a:pt x="4094" y="1197"/>
                  </a:lnTo>
                  <a:lnTo>
                    <a:pt x="3592" y="888"/>
                  </a:lnTo>
                  <a:lnTo>
                    <a:pt x="3051" y="541"/>
                  </a:lnTo>
                  <a:lnTo>
                    <a:pt x="2626" y="232"/>
                  </a:lnTo>
                  <a:lnTo>
                    <a:pt x="2626" y="193"/>
                  </a:lnTo>
                  <a:lnTo>
                    <a:pt x="2510" y="116"/>
                  </a:lnTo>
                  <a:lnTo>
                    <a:pt x="2433" y="77"/>
                  </a:lnTo>
                  <a:lnTo>
                    <a:pt x="2356" y="116"/>
                  </a:lnTo>
                  <a:lnTo>
                    <a:pt x="2317" y="232"/>
                  </a:lnTo>
                  <a:lnTo>
                    <a:pt x="2356" y="386"/>
                  </a:lnTo>
                  <a:lnTo>
                    <a:pt x="2433" y="579"/>
                  </a:lnTo>
                  <a:lnTo>
                    <a:pt x="2626" y="888"/>
                  </a:lnTo>
                  <a:lnTo>
                    <a:pt x="2472" y="850"/>
                  </a:lnTo>
                  <a:lnTo>
                    <a:pt x="2317" y="734"/>
                  </a:lnTo>
                  <a:lnTo>
                    <a:pt x="1970" y="502"/>
                  </a:lnTo>
                  <a:lnTo>
                    <a:pt x="1777" y="348"/>
                  </a:lnTo>
                  <a:lnTo>
                    <a:pt x="1584" y="193"/>
                  </a:lnTo>
                  <a:lnTo>
                    <a:pt x="1352" y="116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5318266" y="3272353"/>
              <a:ext cx="40238" cy="47332"/>
            </a:xfrm>
            <a:custGeom>
              <a:avLst/>
              <a:gdLst/>
              <a:ahLst/>
              <a:cxnLst/>
              <a:rect l="l" t="t" r="r" b="b"/>
              <a:pathLst>
                <a:path w="658" h="774" extrusionOk="0">
                  <a:moveTo>
                    <a:pt x="40" y="1"/>
                  </a:moveTo>
                  <a:lnTo>
                    <a:pt x="1" y="117"/>
                  </a:lnTo>
                  <a:lnTo>
                    <a:pt x="78" y="117"/>
                  </a:lnTo>
                  <a:lnTo>
                    <a:pt x="194" y="232"/>
                  </a:lnTo>
                  <a:lnTo>
                    <a:pt x="387" y="426"/>
                  </a:lnTo>
                  <a:lnTo>
                    <a:pt x="464" y="580"/>
                  </a:lnTo>
                  <a:lnTo>
                    <a:pt x="542" y="773"/>
                  </a:lnTo>
                  <a:lnTo>
                    <a:pt x="657" y="734"/>
                  </a:lnTo>
                  <a:lnTo>
                    <a:pt x="580" y="503"/>
                  </a:lnTo>
                  <a:lnTo>
                    <a:pt x="464" y="348"/>
                  </a:lnTo>
                  <a:lnTo>
                    <a:pt x="387" y="194"/>
                  </a:lnTo>
                  <a:lnTo>
                    <a:pt x="271" y="117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5348965" y="3272353"/>
              <a:ext cx="40238" cy="47332"/>
            </a:xfrm>
            <a:custGeom>
              <a:avLst/>
              <a:gdLst/>
              <a:ahLst/>
              <a:cxnLst/>
              <a:rect l="l" t="t" r="r" b="b"/>
              <a:pathLst>
                <a:path w="658" h="774" extrusionOk="0">
                  <a:moveTo>
                    <a:pt x="40" y="1"/>
                  </a:moveTo>
                  <a:lnTo>
                    <a:pt x="1" y="117"/>
                  </a:lnTo>
                  <a:lnTo>
                    <a:pt x="40" y="117"/>
                  </a:lnTo>
                  <a:lnTo>
                    <a:pt x="194" y="232"/>
                  </a:lnTo>
                  <a:lnTo>
                    <a:pt x="348" y="426"/>
                  </a:lnTo>
                  <a:lnTo>
                    <a:pt x="464" y="580"/>
                  </a:lnTo>
                  <a:lnTo>
                    <a:pt x="542" y="773"/>
                  </a:lnTo>
                  <a:lnTo>
                    <a:pt x="657" y="734"/>
                  </a:lnTo>
                  <a:lnTo>
                    <a:pt x="542" y="503"/>
                  </a:lnTo>
                  <a:lnTo>
                    <a:pt x="464" y="348"/>
                  </a:lnTo>
                  <a:lnTo>
                    <a:pt x="348" y="194"/>
                  </a:lnTo>
                  <a:lnTo>
                    <a:pt x="271" y="11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9"/>
            <p:cNvSpPr/>
            <p:nvPr/>
          </p:nvSpPr>
          <p:spPr>
            <a:xfrm>
              <a:off x="5608740" y="3121247"/>
              <a:ext cx="52041" cy="21281"/>
            </a:xfrm>
            <a:custGeom>
              <a:avLst/>
              <a:gdLst/>
              <a:ahLst/>
              <a:cxnLst/>
              <a:rect l="l" t="t" r="r" b="b"/>
              <a:pathLst>
                <a:path w="851" h="348" extrusionOk="0">
                  <a:moveTo>
                    <a:pt x="1" y="0"/>
                  </a:moveTo>
                  <a:lnTo>
                    <a:pt x="1" y="116"/>
                  </a:lnTo>
                  <a:lnTo>
                    <a:pt x="39" y="116"/>
                  </a:lnTo>
                  <a:lnTo>
                    <a:pt x="348" y="155"/>
                  </a:lnTo>
                  <a:lnTo>
                    <a:pt x="580" y="232"/>
                  </a:lnTo>
                  <a:lnTo>
                    <a:pt x="773" y="348"/>
                  </a:lnTo>
                  <a:lnTo>
                    <a:pt x="850" y="232"/>
                  </a:lnTo>
                  <a:lnTo>
                    <a:pt x="734" y="155"/>
                  </a:lnTo>
                  <a:lnTo>
                    <a:pt x="618" y="116"/>
                  </a:lnTo>
                  <a:lnTo>
                    <a:pt x="387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9"/>
            <p:cNvSpPr/>
            <p:nvPr/>
          </p:nvSpPr>
          <p:spPr>
            <a:xfrm>
              <a:off x="5637053" y="3104736"/>
              <a:ext cx="42623" cy="23666"/>
            </a:xfrm>
            <a:custGeom>
              <a:avLst/>
              <a:gdLst/>
              <a:ahLst/>
              <a:cxnLst/>
              <a:rect l="l" t="t" r="r" b="b"/>
              <a:pathLst>
                <a:path w="697" h="387" extrusionOk="0">
                  <a:moveTo>
                    <a:pt x="1" y="0"/>
                  </a:moveTo>
                  <a:lnTo>
                    <a:pt x="1" y="116"/>
                  </a:lnTo>
                  <a:lnTo>
                    <a:pt x="40" y="116"/>
                  </a:lnTo>
                  <a:lnTo>
                    <a:pt x="348" y="232"/>
                  </a:lnTo>
                  <a:lnTo>
                    <a:pt x="619" y="386"/>
                  </a:lnTo>
                  <a:lnTo>
                    <a:pt x="696" y="270"/>
                  </a:lnTo>
                  <a:lnTo>
                    <a:pt x="503" y="155"/>
                  </a:lnTo>
                  <a:lnTo>
                    <a:pt x="271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6055029" y="1520226"/>
              <a:ext cx="160648" cy="75646"/>
            </a:xfrm>
            <a:custGeom>
              <a:avLst/>
              <a:gdLst/>
              <a:ahLst/>
              <a:cxnLst/>
              <a:rect l="l" t="t" r="r" b="b"/>
              <a:pathLst>
                <a:path w="2627" h="1237" extrusionOk="0">
                  <a:moveTo>
                    <a:pt x="2434" y="1"/>
                  </a:moveTo>
                  <a:lnTo>
                    <a:pt x="1893" y="387"/>
                  </a:lnTo>
                  <a:lnTo>
                    <a:pt x="1236" y="734"/>
                  </a:lnTo>
                  <a:lnTo>
                    <a:pt x="966" y="889"/>
                  </a:lnTo>
                  <a:lnTo>
                    <a:pt x="696" y="1005"/>
                  </a:lnTo>
                  <a:lnTo>
                    <a:pt x="464" y="1082"/>
                  </a:lnTo>
                  <a:lnTo>
                    <a:pt x="310" y="1043"/>
                  </a:lnTo>
                  <a:lnTo>
                    <a:pt x="232" y="1005"/>
                  </a:lnTo>
                  <a:lnTo>
                    <a:pt x="194" y="966"/>
                  </a:lnTo>
                  <a:lnTo>
                    <a:pt x="194" y="812"/>
                  </a:lnTo>
                  <a:lnTo>
                    <a:pt x="232" y="618"/>
                  </a:lnTo>
                  <a:lnTo>
                    <a:pt x="387" y="348"/>
                  </a:lnTo>
                  <a:lnTo>
                    <a:pt x="155" y="387"/>
                  </a:lnTo>
                  <a:lnTo>
                    <a:pt x="39" y="618"/>
                  </a:lnTo>
                  <a:lnTo>
                    <a:pt x="1" y="812"/>
                  </a:lnTo>
                  <a:lnTo>
                    <a:pt x="39" y="1005"/>
                  </a:lnTo>
                  <a:lnTo>
                    <a:pt x="117" y="1120"/>
                  </a:lnTo>
                  <a:lnTo>
                    <a:pt x="232" y="1198"/>
                  </a:lnTo>
                  <a:lnTo>
                    <a:pt x="387" y="1236"/>
                  </a:lnTo>
                  <a:lnTo>
                    <a:pt x="619" y="1198"/>
                  </a:lnTo>
                  <a:lnTo>
                    <a:pt x="889" y="1120"/>
                  </a:lnTo>
                  <a:lnTo>
                    <a:pt x="1236" y="966"/>
                  </a:lnTo>
                  <a:lnTo>
                    <a:pt x="1623" y="734"/>
                  </a:lnTo>
                  <a:lnTo>
                    <a:pt x="2318" y="271"/>
                  </a:lnTo>
                  <a:lnTo>
                    <a:pt x="2627" y="78"/>
                  </a:lnTo>
                  <a:lnTo>
                    <a:pt x="24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6274627" y="1624123"/>
              <a:ext cx="205534" cy="167741"/>
            </a:xfrm>
            <a:custGeom>
              <a:avLst/>
              <a:gdLst/>
              <a:ahLst/>
              <a:cxnLst/>
              <a:rect l="l" t="t" r="r" b="b"/>
              <a:pathLst>
                <a:path w="3361" h="2743" extrusionOk="0">
                  <a:moveTo>
                    <a:pt x="3052" y="1"/>
                  </a:moveTo>
                  <a:lnTo>
                    <a:pt x="2665" y="117"/>
                  </a:lnTo>
                  <a:lnTo>
                    <a:pt x="2318" y="232"/>
                  </a:lnTo>
                  <a:lnTo>
                    <a:pt x="2009" y="387"/>
                  </a:lnTo>
                  <a:lnTo>
                    <a:pt x="1700" y="541"/>
                  </a:lnTo>
                  <a:lnTo>
                    <a:pt x="1198" y="850"/>
                  </a:lnTo>
                  <a:lnTo>
                    <a:pt x="812" y="1198"/>
                  </a:lnTo>
                  <a:lnTo>
                    <a:pt x="503" y="1584"/>
                  </a:lnTo>
                  <a:lnTo>
                    <a:pt x="271" y="1893"/>
                  </a:lnTo>
                  <a:lnTo>
                    <a:pt x="117" y="2202"/>
                  </a:lnTo>
                  <a:lnTo>
                    <a:pt x="1" y="2472"/>
                  </a:lnTo>
                  <a:lnTo>
                    <a:pt x="271" y="2742"/>
                  </a:lnTo>
                  <a:lnTo>
                    <a:pt x="310" y="2549"/>
                  </a:lnTo>
                  <a:lnTo>
                    <a:pt x="426" y="2279"/>
                  </a:lnTo>
                  <a:lnTo>
                    <a:pt x="619" y="1931"/>
                  </a:lnTo>
                  <a:lnTo>
                    <a:pt x="928" y="1584"/>
                  </a:lnTo>
                  <a:lnTo>
                    <a:pt x="1314" y="1198"/>
                  </a:lnTo>
                  <a:lnTo>
                    <a:pt x="1546" y="1005"/>
                  </a:lnTo>
                  <a:lnTo>
                    <a:pt x="1816" y="850"/>
                  </a:lnTo>
                  <a:lnTo>
                    <a:pt x="2163" y="696"/>
                  </a:lnTo>
                  <a:lnTo>
                    <a:pt x="2511" y="541"/>
                  </a:lnTo>
                  <a:lnTo>
                    <a:pt x="2897" y="387"/>
                  </a:lnTo>
                  <a:lnTo>
                    <a:pt x="3360" y="310"/>
                  </a:lnTo>
                  <a:lnTo>
                    <a:pt x="30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6380910" y="1782323"/>
              <a:ext cx="236232" cy="120532"/>
            </a:xfrm>
            <a:custGeom>
              <a:avLst/>
              <a:gdLst/>
              <a:ahLst/>
              <a:cxnLst/>
              <a:rect l="l" t="t" r="r" b="b"/>
              <a:pathLst>
                <a:path w="3863" h="1971" extrusionOk="0">
                  <a:moveTo>
                    <a:pt x="3592" y="1"/>
                  </a:moveTo>
                  <a:lnTo>
                    <a:pt x="2897" y="78"/>
                  </a:lnTo>
                  <a:lnTo>
                    <a:pt x="2279" y="233"/>
                  </a:lnTo>
                  <a:lnTo>
                    <a:pt x="1738" y="426"/>
                  </a:lnTo>
                  <a:lnTo>
                    <a:pt x="1236" y="696"/>
                  </a:lnTo>
                  <a:lnTo>
                    <a:pt x="850" y="928"/>
                  </a:lnTo>
                  <a:lnTo>
                    <a:pt x="503" y="1198"/>
                  </a:lnTo>
                  <a:lnTo>
                    <a:pt x="232" y="1468"/>
                  </a:lnTo>
                  <a:lnTo>
                    <a:pt x="1" y="1739"/>
                  </a:lnTo>
                  <a:lnTo>
                    <a:pt x="232" y="1970"/>
                  </a:lnTo>
                  <a:lnTo>
                    <a:pt x="541" y="1623"/>
                  </a:lnTo>
                  <a:lnTo>
                    <a:pt x="773" y="1430"/>
                  </a:lnTo>
                  <a:lnTo>
                    <a:pt x="1005" y="1237"/>
                  </a:lnTo>
                  <a:lnTo>
                    <a:pt x="1352" y="1005"/>
                  </a:lnTo>
                  <a:lnTo>
                    <a:pt x="1700" y="812"/>
                  </a:lnTo>
                  <a:lnTo>
                    <a:pt x="2086" y="657"/>
                  </a:lnTo>
                  <a:lnTo>
                    <a:pt x="2433" y="541"/>
                  </a:lnTo>
                  <a:lnTo>
                    <a:pt x="2820" y="426"/>
                  </a:lnTo>
                  <a:lnTo>
                    <a:pt x="3167" y="387"/>
                  </a:lnTo>
                  <a:lnTo>
                    <a:pt x="3862" y="310"/>
                  </a:lnTo>
                  <a:lnTo>
                    <a:pt x="35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6392712" y="1983085"/>
              <a:ext cx="163033" cy="134658"/>
            </a:xfrm>
            <a:custGeom>
              <a:avLst/>
              <a:gdLst/>
              <a:ahLst/>
              <a:cxnLst/>
              <a:rect l="l" t="t" r="r" b="b"/>
              <a:pathLst>
                <a:path w="2666" h="2202" extrusionOk="0">
                  <a:moveTo>
                    <a:pt x="348" y="0"/>
                  </a:moveTo>
                  <a:lnTo>
                    <a:pt x="1" y="193"/>
                  </a:lnTo>
                  <a:lnTo>
                    <a:pt x="541" y="464"/>
                  </a:lnTo>
                  <a:lnTo>
                    <a:pt x="889" y="657"/>
                  </a:lnTo>
                  <a:lnTo>
                    <a:pt x="1236" y="850"/>
                  </a:lnTo>
                  <a:lnTo>
                    <a:pt x="1545" y="1120"/>
                  </a:lnTo>
                  <a:lnTo>
                    <a:pt x="1854" y="1429"/>
                  </a:lnTo>
                  <a:lnTo>
                    <a:pt x="2125" y="1776"/>
                  </a:lnTo>
                  <a:lnTo>
                    <a:pt x="2356" y="2201"/>
                  </a:lnTo>
                  <a:lnTo>
                    <a:pt x="2665" y="2085"/>
                  </a:lnTo>
                  <a:lnTo>
                    <a:pt x="2395" y="1622"/>
                  </a:lnTo>
                  <a:lnTo>
                    <a:pt x="2086" y="1197"/>
                  </a:lnTo>
                  <a:lnTo>
                    <a:pt x="1661" y="772"/>
                  </a:lnTo>
                  <a:lnTo>
                    <a:pt x="1159" y="425"/>
                  </a:lnTo>
                  <a:lnTo>
                    <a:pt x="734" y="193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5611125" y="1827209"/>
              <a:ext cx="129949" cy="80354"/>
            </a:xfrm>
            <a:custGeom>
              <a:avLst/>
              <a:gdLst/>
              <a:ahLst/>
              <a:cxnLst/>
              <a:rect l="l" t="t" r="r" b="b"/>
              <a:pathLst>
                <a:path w="2125" h="1314" extrusionOk="0">
                  <a:moveTo>
                    <a:pt x="1970" y="1"/>
                  </a:moveTo>
                  <a:lnTo>
                    <a:pt x="1699" y="309"/>
                  </a:lnTo>
                  <a:lnTo>
                    <a:pt x="1506" y="464"/>
                  </a:lnTo>
                  <a:lnTo>
                    <a:pt x="1274" y="618"/>
                  </a:lnTo>
                  <a:lnTo>
                    <a:pt x="1004" y="773"/>
                  </a:lnTo>
                  <a:lnTo>
                    <a:pt x="695" y="889"/>
                  </a:lnTo>
                  <a:lnTo>
                    <a:pt x="386" y="966"/>
                  </a:lnTo>
                  <a:lnTo>
                    <a:pt x="0" y="1005"/>
                  </a:lnTo>
                  <a:lnTo>
                    <a:pt x="116" y="1313"/>
                  </a:lnTo>
                  <a:lnTo>
                    <a:pt x="464" y="1275"/>
                  </a:lnTo>
                  <a:lnTo>
                    <a:pt x="772" y="1198"/>
                  </a:lnTo>
                  <a:lnTo>
                    <a:pt x="1081" y="1082"/>
                  </a:lnTo>
                  <a:lnTo>
                    <a:pt x="1352" y="927"/>
                  </a:lnTo>
                  <a:lnTo>
                    <a:pt x="1583" y="773"/>
                  </a:lnTo>
                  <a:lnTo>
                    <a:pt x="1815" y="618"/>
                  </a:lnTo>
                  <a:lnTo>
                    <a:pt x="2124" y="309"/>
                  </a:lnTo>
                  <a:lnTo>
                    <a:pt x="19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5667752" y="1990118"/>
              <a:ext cx="151230" cy="108729"/>
            </a:xfrm>
            <a:custGeom>
              <a:avLst/>
              <a:gdLst/>
              <a:ahLst/>
              <a:cxnLst/>
              <a:rect l="l" t="t" r="r" b="b"/>
              <a:pathLst>
                <a:path w="2473" h="1778" extrusionOk="0">
                  <a:moveTo>
                    <a:pt x="2318" y="1"/>
                  </a:moveTo>
                  <a:lnTo>
                    <a:pt x="2163" y="155"/>
                  </a:lnTo>
                  <a:lnTo>
                    <a:pt x="1739" y="503"/>
                  </a:lnTo>
                  <a:lnTo>
                    <a:pt x="1430" y="735"/>
                  </a:lnTo>
                  <a:lnTo>
                    <a:pt x="1044" y="966"/>
                  </a:lnTo>
                  <a:lnTo>
                    <a:pt x="580" y="1237"/>
                  </a:lnTo>
                  <a:lnTo>
                    <a:pt x="1" y="1468"/>
                  </a:lnTo>
                  <a:lnTo>
                    <a:pt x="117" y="1777"/>
                  </a:lnTo>
                  <a:lnTo>
                    <a:pt x="696" y="1507"/>
                  </a:lnTo>
                  <a:lnTo>
                    <a:pt x="1198" y="1275"/>
                  </a:lnTo>
                  <a:lnTo>
                    <a:pt x="1584" y="1044"/>
                  </a:lnTo>
                  <a:lnTo>
                    <a:pt x="1893" y="812"/>
                  </a:lnTo>
                  <a:lnTo>
                    <a:pt x="2318" y="464"/>
                  </a:lnTo>
                  <a:lnTo>
                    <a:pt x="2472" y="310"/>
                  </a:lnTo>
                  <a:lnTo>
                    <a:pt x="23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5748045" y="1862616"/>
              <a:ext cx="73261" cy="153554"/>
            </a:xfrm>
            <a:custGeom>
              <a:avLst/>
              <a:gdLst/>
              <a:ahLst/>
              <a:cxnLst/>
              <a:rect l="l" t="t" r="r" b="b"/>
              <a:pathLst>
                <a:path w="1198" h="2511" extrusionOk="0">
                  <a:moveTo>
                    <a:pt x="1" y="1"/>
                  </a:moveTo>
                  <a:lnTo>
                    <a:pt x="1159" y="2511"/>
                  </a:lnTo>
                  <a:lnTo>
                    <a:pt x="1198" y="2511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9"/>
            <p:cNvSpPr/>
            <p:nvPr/>
          </p:nvSpPr>
          <p:spPr>
            <a:xfrm>
              <a:off x="5544958" y="1423422"/>
              <a:ext cx="170126" cy="61458"/>
            </a:xfrm>
            <a:custGeom>
              <a:avLst/>
              <a:gdLst/>
              <a:ahLst/>
              <a:cxnLst/>
              <a:rect l="l" t="t" r="r" b="b"/>
              <a:pathLst>
                <a:path w="2782" h="1005" extrusionOk="0">
                  <a:moveTo>
                    <a:pt x="1" y="0"/>
                  </a:moveTo>
                  <a:lnTo>
                    <a:pt x="194" y="773"/>
                  </a:lnTo>
                  <a:lnTo>
                    <a:pt x="2781" y="1004"/>
                  </a:lnTo>
                  <a:lnTo>
                    <a:pt x="2627" y="1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9"/>
            <p:cNvSpPr/>
            <p:nvPr/>
          </p:nvSpPr>
          <p:spPr>
            <a:xfrm>
              <a:off x="5504842" y="1373828"/>
              <a:ext cx="288151" cy="316464"/>
            </a:xfrm>
            <a:custGeom>
              <a:avLst/>
              <a:gdLst/>
              <a:ahLst/>
              <a:cxnLst/>
              <a:rect l="l" t="t" r="r" b="b"/>
              <a:pathLst>
                <a:path w="4712" h="5175" extrusionOk="0">
                  <a:moveTo>
                    <a:pt x="1" y="1"/>
                  </a:moveTo>
                  <a:lnTo>
                    <a:pt x="1" y="116"/>
                  </a:lnTo>
                  <a:lnTo>
                    <a:pt x="3669" y="271"/>
                  </a:lnTo>
                  <a:lnTo>
                    <a:pt x="4596" y="5175"/>
                  </a:lnTo>
                  <a:lnTo>
                    <a:pt x="4712" y="5136"/>
                  </a:lnTo>
                  <a:lnTo>
                    <a:pt x="3785" y="1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5469435" y="1210919"/>
              <a:ext cx="16572" cy="172389"/>
            </a:xfrm>
            <a:custGeom>
              <a:avLst/>
              <a:gdLst/>
              <a:ahLst/>
              <a:cxnLst/>
              <a:rect l="l" t="t" r="r" b="b"/>
              <a:pathLst>
                <a:path w="271" h="2819" extrusionOk="0">
                  <a:moveTo>
                    <a:pt x="155" y="0"/>
                  </a:moveTo>
                  <a:lnTo>
                    <a:pt x="0" y="2819"/>
                  </a:lnTo>
                  <a:lnTo>
                    <a:pt x="116" y="2819"/>
                  </a:lnTo>
                  <a:lnTo>
                    <a:pt x="271" y="3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Google Shape;126;p1">
            <a:extLst>
              <a:ext uri="{FF2B5EF4-FFF2-40B4-BE49-F238E27FC236}">
                <a16:creationId xmlns:a16="http://schemas.microsoft.com/office/drawing/2014/main" id="{48DA3751-2326-74F3-AA6C-42E910A0CF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0228" y="349197"/>
            <a:ext cx="1421433" cy="1416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06;p42">
            <a:extLst>
              <a:ext uri="{FF2B5EF4-FFF2-40B4-BE49-F238E27FC236}">
                <a16:creationId xmlns:a16="http://schemas.microsoft.com/office/drawing/2014/main" id="{EBA54FEC-9CFD-7DE4-977D-C266889F6717}"/>
              </a:ext>
            </a:extLst>
          </p:cNvPr>
          <p:cNvSpPr txBox="1">
            <a:spLocks/>
          </p:cNvSpPr>
          <p:nvPr/>
        </p:nvSpPr>
        <p:spPr>
          <a:xfrm>
            <a:off x="-694938" y="-662906"/>
            <a:ext cx="8542637" cy="117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6200" b="0" i="0" u="none" strike="noStrike" cap="none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Dela Gothic One"/>
              <a:buNone/>
              <a:defRPr sz="5200" b="0" i="0" u="none" strike="noStrike" cap="none">
                <a:solidFill>
                  <a:srgbClr val="191919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pPr marL="7701">
              <a:lnSpc>
                <a:spcPct val="101924"/>
              </a:lnSpc>
              <a:spcBef>
                <a:spcPts val="55"/>
              </a:spcBef>
            </a:pPr>
            <a:endParaRPr lang="ru-RU" sz="5400" dirty="0"/>
          </a:p>
        </p:txBody>
      </p:sp>
      <p:sp>
        <p:nvSpPr>
          <p:cNvPr id="4" name="Google Shape;807;p42">
            <a:extLst>
              <a:ext uri="{FF2B5EF4-FFF2-40B4-BE49-F238E27FC236}">
                <a16:creationId xmlns:a16="http://schemas.microsoft.com/office/drawing/2014/main" id="{B2C304D2-95A5-79EF-7E6D-6D1C4EBDC80C}"/>
              </a:ext>
            </a:extLst>
          </p:cNvPr>
          <p:cNvSpPr txBox="1">
            <a:spLocks/>
          </p:cNvSpPr>
          <p:nvPr/>
        </p:nvSpPr>
        <p:spPr>
          <a:xfrm>
            <a:off x="1922189" y="857158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Medium"/>
              <a:buNone/>
              <a:defRPr sz="16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Medium"/>
              <a:buNone/>
              <a:defRPr sz="1800" b="0" i="0" u="none" strike="noStrike" cap="none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pPr marL="0" indent="0"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51"/>
          <p:cNvSpPr txBox="1">
            <a:spLocks noGrp="1"/>
          </p:cNvSpPr>
          <p:nvPr>
            <p:ph type="subTitle" idx="1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“This is a quote, words full of wisdom that someone important said and can make the reader get inspired.”</a:t>
            </a:r>
            <a:endParaRPr dirty="0"/>
          </a:p>
        </p:txBody>
      </p:sp>
      <p:sp>
        <p:nvSpPr>
          <p:cNvPr id="1659" name="Google Shape;1659;p51"/>
          <p:cNvSpPr txBox="1">
            <a:spLocks noGrp="1"/>
          </p:cNvSpPr>
          <p:nvPr>
            <p:ph type="title"/>
          </p:nvPr>
        </p:nvSpPr>
        <p:spPr>
          <a:xfrm>
            <a:off x="2000250" y="3100300"/>
            <a:ext cx="5143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  <p:grpSp>
        <p:nvGrpSpPr>
          <p:cNvPr id="1660" name="Google Shape;1660;p51"/>
          <p:cNvGrpSpPr/>
          <p:nvPr/>
        </p:nvGrpSpPr>
        <p:grpSpPr>
          <a:xfrm rot="-6588437" flipH="1">
            <a:off x="938618" y="3390890"/>
            <a:ext cx="895741" cy="1108575"/>
            <a:chOff x="9953876" y="246845"/>
            <a:chExt cx="896158" cy="1109091"/>
          </a:xfrm>
        </p:grpSpPr>
        <p:sp>
          <p:nvSpPr>
            <p:cNvPr id="1661" name="Google Shape;1661;p51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1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1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1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1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1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1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1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1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1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1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1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3" name="Google Shape;1673;p51"/>
          <p:cNvGrpSpPr/>
          <p:nvPr/>
        </p:nvGrpSpPr>
        <p:grpSpPr>
          <a:xfrm rot="-364609">
            <a:off x="7554991" y="574064"/>
            <a:ext cx="695821" cy="807153"/>
            <a:chOff x="-1306539" y="2227242"/>
            <a:chExt cx="735137" cy="852760"/>
          </a:xfrm>
        </p:grpSpPr>
        <p:sp>
          <p:nvSpPr>
            <p:cNvPr id="1674" name="Google Shape;1674;p51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1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1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1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1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1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1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1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1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1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1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1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6" name="Google Shape;1686;p51"/>
          <p:cNvGrpSpPr/>
          <p:nvPr/>
        </p:nvGrpSpPr>
        <p:grpSpPr>
          <a:xfrm flipH="1">
            <a:off x="7143744" y="3707826"/>
            <a:ext cx="1314735" cy="962989"/>
            <a:chOff x="3895344" y="3863951"/>
            <a:chExt cx="1314735" cy="962989"/>
          </a:xfrm>
        </p:grpSpPr>
        <p:sp>
          <p:nvSpPr>
            <p:cNvPr id="1687" name="Google Shape;1687;p51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1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1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1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1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1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1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1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1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1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1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1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1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1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1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1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1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1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1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51"/>
          <p:cNvGrpSpPr/>
          <p:nvPr/>
        </p:nvGrpSpPr>
        <p:grpSpPr>
          <a:xfrm rot="-217">
            <a:off x="537073" y="362528"/>
            <a:ext cx="1153839" cy="840174"/>
            <a:chOff x="3097732" y="3419175"/>
            <a:chExt cx="727745" cy="529944"/>
          </a:xfrm>
        </p:grpSpPr>
        <p:sp>
          <p:nvSpPr>
            <p:cNvPr id="1707" name="Google Shape;1707;p51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1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1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1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1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1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1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1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1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1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1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1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1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1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1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1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1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1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1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1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43"/>
          <p:cNvSpPr/>
          <p:nvPr/>
        </p:nvSpPr>
        <p:spPr>
          <a:xfrm rot="1531370">
            <a:off x="977903" y="1266403"/>
            <a:ext cx="2991476" cy="2268252"/>
          </a:xfrm>
          <a:custGeom>
            <a:avLst/>
            <a:gdLst/>
            <a:ahLst/>
            <a:cxnLst/>
            <a:rect l="l" t="t" r="r" b="b"/>
            <a:pathLst>
              <a:path w="15242" h="11557" extrusionOk="0">
                <a:moveTo>
                  <a:pt x="3763" y="0"/>
                </a:moveTo>
                <a:lnTo>
                  <a:pt x="3340" y="39"/>
                </a:lnTo>
                <a:lnTo>
                  <a:pt x="2918" y="154"/>
                </a:lnTo>
                <a:lnTo>
                  <a:pt x="2534" y="308"/>
                </a:lnTo>
                <a:lnTo>
                  <a:pt x="2150" y="499"/>
                </a:lnTo>
                <a:lnTo>
                  <a:pt x="1805" y="730"/>
                </a:lnTo>
                <a:lnTo>
                  <a:pt x="1421" y="1114"/>
                </a:lnTo>
                <a:lnTo>
                  <a:pt x="1037" y="1574"/>
                </a:lnTo>
                <a:lnTo>
                  <a:pt x="730" y="2074"/>
                </a:lnTo>
                <a:lnTo>
                  <a:pt x="499" y="2611"/>
                </a:lnTo>
                <a:lnTo>
                  <a:pt x="308" y="3187"/>
                </a:lnTo>
                <a:lnTo>
                  <a:pt x="154" y="3801"/>
                </a:lnTo>
                <a:lnTo>
                  <a:pt x="39" y="4415"/>
                </a:lnTo>
                <a:lnTo>
                  <a:pt x="0" y="5068"/>
                </a:lnTo>
                <a:lnTo>
                  <a:pt x="39" y="5682"/>
                </a:lnTo>
                <a:lnTo>
                  <a:pt x="77" y="6335"/>
                </a:lnTo>
                <a:lnTo>
                  <a:pt x="192" y="6949"/>
                </a:lnTo>
                <a:lnTo>
                  <a:pt x="346" y="7564"/>
                </a:lnTo>
                <a:lnTo>
                  <a:pt x="538" y="8139"/>
                </a:lnTo>
                <a:lnTo>
                  <a:pt x="807" y="8677"/>
                </a:lnTo>
                <a:lnTo>
                  <a:pt x="1075" y="9176"/>
                </a:lnTo>
                <a:lnTo>
                  <a:pt x="1421" y="9637"/>
                </a:lnTo>
                <a:lnTo>
                  <a:pt x="1690" y="9944"/>
                </a:lnTo>
                <a:lnTo>
                  <a:pt x="1997" y="10213"/>
                </a:lnTo>
                <a:lnTo>
                  <a:pt x="2304" y="10443"/>
                </a:lnTo>
                <a:lnTo>
                  <a:pt x="2649" y="10635"/>
                </a:lnTo>
                <a:lnTo>
                  <a:pt x="2995" y="10827"/>
                </a:lnTo>
                <a:lnTo>
                  <a:pt x="3379" y="10980"/>
                </a:lnTo>
                <a:lnTo>
                  <a:pt x="3763" y="11096"/>
                </a:lnTo>
                <a:lnTo>
                  <a:pt x="4147" y="11211"/>
                </a:lnTo>
                <a:lnTo>
                  <a:pt x="4991" y="11364"/>
                </a:lnTo>
                <a:lnTo>
                  <a:pt x="5798" y="11480"/>
                </a:lnTo>
                <a:lnTo>
                  <a:pt x="6642" y="11518"/>
                </a:lnTo>
                <a:lnTo>
                  <a:pt x="7487" y="11556"/>
                </a:lnTo>
                <a:lnTo>
                  <a:pt x="8447" y="11556"/>
                </a:lnTo>
                <a:lnTo>
                  <a:pt x="9406" y="11518"/>
                </a:lnTo>
                <a:lnTo>
                  <a:pt x="10328" y="11403"/>
                </a:lnTo>
                <a:lnTo>
                  <a:pt x="10788" y="11326"/>
                </a:lnTo>
                <a:lnTo>
                  <a:pt x="11288" y="11211"/>
                </a:lnTo>
                <a:lnTo>
                  <a:pt x="11710" y="11096"/>
                </a:lnTo>
                <a:lnTo>
                  <a:pt x="12171" y="10904"/>
                </a:lnTo>
                <a:lnTo>
                  <a:pt x="12593" y="10712"/>
                </a:lnTo>
                <a:lnTo>
                  <a:pt x="13015" y="10481"/>
                </a:lnTo>
                <a:lnTo>
                  <a:pt x="13399" y="10213"/>
                </a:lnTo>
                <a:lnTo>
                  <a:pt x="13783" y="9905"/>
                </a:lnTo>
                <a:lnTo>
                  <a:pt x="14090" y="9560"/>
                </a:lnTo>
                <a:lnTo>
                  <a:pt x="14397" y="9214"/>
                </a:lnTo>
                <a:lnTo>
                  <a:pt x="14666" y="8754"/>
                </a:lnTo>
                <a:lnTo>
                  <a:pt x="14896" y="8255"/>
                </a:lnTo>
                <a:lnTo>
                  <a:pt x="15050" y="7756"/>
                </a:lnTo>
                <a:lnTo>
                  <a:pt x="15165" y="7218"/>
                </a:lnTo>
                <a:lnTo>
                  <a:pt x="15242" y="6681"/>
                </a:lnTo>
                <a:lnTo>
                  <a:pt x="15242" y="6143"/>
                </a:lnTo>
                <a:lnTo>
                  <a:pt x="15242" y="5606"/>
                </a:lnTo>
                <a:lnTo>
                  <a:pt x="15204" y="5068"/>
                </a:lnTo>
                <a:lnTo>
                  <a:pt x="15127" y="4454"/>
                </a:lnTo>
                <a:lnTo>
                  <a:pt x="15012" y="3878"/>
                </a:lnTo>
                <a:lnTo>
                  <a:pt x="14858" y="3302"/>
                </a:lnTo>
                <a:lnTo>
                  <a:pt x="14704" y="2995"/>
                </a:lnTo>
                <a:lnTo>
                  <a:pt x="14589" y="2726"/>
                </a:lnTo>
                <a:lnTo>
                  <a:pt x="14397" y="2496"/>
                </a:lnTo>
                <a:lnTo>
                  <a:pt x="14205" y="2265"/>
                </a:lnTo>
                <a:lnTo>
                  <a:pt x="13975" y="2035"/>
                </a:lnTo>
                <a:lnTo>
                  <a:pt x="13745" y="1843"/>
                </a:lnTo>
                <a:lnTo>
                  <a:pt x="13514" y="1690"/>
                </a:lnTo>
                <a:lnTo>
                  <a:pt x="13207" y="1574"/>
                </a:lnTo>
                <a:lnTo>
                  <a:pt x="12938" y="1498"/>
                </a:lnTo>
                <a:lnTo>
                  <a:pt x="12631" y="1421"/>
                </a:lnTo>
                <a:lnTo>
                  <a:pt x="12247" y="1459"/>
                </a:lnTo>
                <a:lnTo>
                  <a:pt x="11863" y="1536"/>
                </a:lnTo>
                <a:lnTo>
                  <a:pt x="11096" y="1728"/>
                </a:lnTo>
                <a:lnTo>
                  <a:pt x="10021" y="2035"/>
                </a:lnTo>
                <a:lnTo>
                  <a:pt x="8984" y="2265"/>
                </a:lnTo>
                <a:lnTo>
                  <a:pt x="8639" y="2304"/>
                </a:lnTo>
                <a:lnTo>
                  <a:pt x="8293" y="2342"/>
                </a:lnTo>
                <a:lnTo>
                  <a:pt x="7947" y="2342"/>
                </a:lnTo>
                <a:lnTo>
                  <a:pt x="7640" y="2304"/>
                </a:lnTo>
                <a:lnTo>
                  <a:pt x="7448" y="2227"/>
                </a:lnTo>
                <a:lnTo>
                  <a:pt x="7256" y="2150"/>
                </a:lnTo>
                <a:lnTo>
                  <a:pt x="6911" y="1920"/>
                </a:lnTo>
                <a:lnTo>
                  <a:pt x="6565" y="1651"/>
                </a:lnTo>
                <a:lnTo>
                  <a:pt x="6258" y="1344"/>
                </a:lnTo>
                <a:lnTo>
                  <a:pt x="5644" y="768"/>
                </a:lnTo>
                <a:lnTo>
                  <a:pt x="5337" y="461"/>
                </a:lnTo>
                <a:lnTo>
                  <a:pt x="4953" y="269"/>
                </a:lnTo>
                <a:lnTo>
                  <a:pt x="4569" y="77"/>
                </a:lnTo>
                <a:lnTo>
                  <a:pt x="4185" y="0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5" name="Google Shape;885;p43"/>
          <p:cNvGrpSpPr/>
          <p:nvPr/>
        </p:nvGrpSpPr>
        <p:grpSpPr>
          <a:xfrm>
            <a:off x="889253" y="2688502"/>
            <a:ext cx="433595" cy="710618"/>
            <a:chOff x="2046404" y="2875647"/>
            <a:chExt cx="268065" cy="439358"/>
          </a:xfrm>
        </p:grpSpPr>
        <p:sp>
          <p:nvSpPr>
            <p:cNvPr id="886" name="Google Shape;886;p43"/>
            <p:cNvSpPr/>
            <p:nvPr/>
          </p:nvSpPr>
          <p:spPr>
            <a:xfrm>
              <a:off x="2046404" y="2875647"/>
              <a:ext cx="268065" cy="439358"/>
            </a:xfrm>
            <a:custGeom>
              <a:avLst/>
              <a:gdLst/>
              <a:ahLst/>
              <a:cxnLst/>
              <a:rect l="l" t="t" r="r" b="b"/>
              <a:pathLst>
                <a:path w="8831" h="14474" extrusionOk="0">
                  <a:moveTo>
                    <a:pt x="1306" y="0"/>
                  </a:moveTo>
                  <a:lnTo>
                    <a:pt x="999" y="39"/>
                  </a:lnTo>
                  <a:lnTo>
                    <a:pt x="768" y="115"/>
                  </a:lnTo>
                  <a:lnTo>
                    <a:pt x="538" y="231"/>
                  </a:lnTo>
                  <a:lnTo>
                    <a:pt x="346" y="346"/>
                  </a:lnTo>
                  <a:lnTo>
                    <a:pt x="193" y="499"/>
                  </a:lnTo>
                  <a:lnTo>
                    <a:pt x="116" y="653"/>
                  </a:lnTo>
                  <a:lnTo>
                    <a:pt x="39" y="845"/>
                  </a:lnTo>
                  <a:lnTo>
                    <a:pt x="1" y="1037"/>
                  </a:lnTo>
                  <a:lnTo>
                    <a:pt x="1" y="1267"/>
                  </a:lnTo>
                  <a:lnTo>
                    <a:pt x="1" y="1497"/>
                  </a:lnTo>
                  <a:lnTo>
                    <a:pt x="116" y="1958"/>
                  </a:lnTo>
                  <a:lnTo>
                    <a:pt x="346" y="2457"/>
                  </a:lnTo>
                  <a:lnTo>
                    <a:pt x="615" y="3033"/>
                  </a:lnTo>
                  <a:lnTo>
                    <a:pt x="999" y="3609"/>
                  </a:lnTo>
                  <a:lnTo>
                    <a:pt x="1805" y="4799"/>
                  </a:lnTo>
                  <a:lnTo>
                    <a:pt x="2726" y="6028"/>
                  </a:lnTo>
                  <a:lnTo>
                    <a:pt x="3571" y="7218"/>
                  </a:lnTo>
                  <a:lnTo>
                    <a:pt x="3917" y="7794"/>
                  </a:lnTo>
                  <a:lnTo>
                    <a:pt x="4224" y="8331"/>
                  </a:lnTo>
                  <a:lnTo>
                    <a:pt x="4454" y="8792"/>
                  </a:lnTo>
                  <a:lnTo>
                    <a:pt x="4608" y="9176"/>
                  </a:lnTo>
                  <a:lnTo>
                    <a:pt x="4684" y="9445"/>
                  </a:lnTo>
                  <a:lnTo>
                    <a:pt x="4723" y="9675"/>
                  </a:lnTo>
                  <a:lnTo>
                    <a:pt x="4684" y="9828"/>
                  </a:lnTo>
                  <a:lnTo>
                    <a:pt x="4646" y="9944"/>
                  </a:lnTo>
                  <a:lnTo>
                    <a:pt x="4531" y="10020"/>
                  </a:lnTo>
                  <a:lnTo>
                    <a:pt x="4377" y="10059"/>
                  </a:lnTo>
                  <a:lnTo>
                    <a:pt x="4032" y="10097"/>
                  </a:lnTo>
                  <a:lnTo>
                    <a:pt x="3571" y="10174"/>
                  </a:lnTo>
                  <a:lnTo>
                    <a:pt x="3379" y="10251"/>
                  </a:lnTo>
                  <a:lnTo>
                    <a:pt x="3149" y="10366"/>
                  </a:lnTo>
                  <a:lnTo>
                    <a:pt x="2918" y="10519"/>
                  </a:lnTo>
                  <a:lnTo>
                    <a:pt x="2726" y="10750"/>
                  </a:lnTo>
                  <a:lnTo>
                    <a:pt x="2650" y="10903"/>
                  </a:lnTo>
                  <a:lnTo>
                    <a:pt x="2650" y="11019"/>
                  </a:lnTo>
                  <a:lnTo>
                    <a:pt x="2650" y="11172"/>
                  </a:lnTo>
                  <a:lnTo>
                    <a:pt x="2688" y="11326"/>
                  </a:lnTo>
                  <a:lnTo>
                    <a:pt x="2803" y="11479"/>
                  </a:lnTo>
                  <a:lnTo>
                    <a:pt x="2918" y="11633"/>
                  </a:lnTo>
                  <a:lnTo>
                    <a:pt x="3226" y="11940"/>
                  </a:lnTo>
                  <a:lnTo>
                    <a:pt x="3648" y="12247"/>
                  </a:lnTo>
                  <a:lnTo>
                    <a:pt x="4185" y="12554"/>
                  </a:lnTo>
                  <a:lnTo>
                    <a:pt x="4723" y="12861"/>
                  </a:lnTo>
                  <a:lnTo>
                    <a:pt x="5337" y="13130"/>
                  </a:lnTo>
                  <a:lnTo>
                    <a:pt x="6527" y="13668"/>
                  </a:lnTo>
                  <a:lnTo>
                    <a:pt x="7602" y="14090"/>
                  </a:lnTo>
                  <a:lnTo>
                    <a:pt x="8677" y="14474"/>
                  </a:lnTo>
                  <a:lnTo>
                    <a:pt x="8754" y="13898"/>
                  </a:lnTo>
                  <a:lnTo>
                    <a:pt x="8831" y="13322"/>
                  </a:lnTo>
                  <a:lnTo>
                    <a:pt x="8831" y="12746"/>
                  </a:lnTo>
                  <a:lnTo>
                    <a:pt x="8792" y="12132"/>
                  </a:lnTo>
                  <a:lnTo>
                    <a:pt x="8716" y="11518"/>
                  </a:lnTo>
                  <a:lnTo>
                    <a:pt x="8639" y="10865"/>
                  </a:lnTo>
                  <a:lnTo>
                    <a:pt x="8485" y="10251"/>
                  </a:lnTo>
                  <a:lnTo>
                    <a:pt x="8332" y="9598"/>
                  </a:lnTo>
                  <a:lnTo>
                    <a:pt x="8140" y="8945"/>
                  </a:lnTo>
                  <a:lnTo>
                    <a:pt x="7909" y="8331"/>
                  </a:lnTo>
                  <a:lnTo>
                    <a:pt x="7679" y="7679"/>
                  </a:lnTo>
                  <a:lnTo>
                    <a:pt x="7410" y="7064"/>
                  </a:lnTo>
                  <a:lnTo>
                    <a:pt x="6834" y="5836"/>
                  </a:lnTo>
                  <a:lnTo>
                    <a:pt x="6182" y="4684"/>
                  </a:lnTo>
                  <a:lnTo>
                    <a:pt x="5452" y="3609"/>
                  </a:lnTo>
                  <a:lnTo>
                    <a:pt x="4723" y="2611"/>
                  </a:lnTo>
                  <a:lnTo>
                    <a:pt x="3993" y="1766"/>
                  </a:lnTo>
                  <a:lnTo>
                    <a:pt x="3648" y="1382"/>
                  </a:lnTo>
                  <a:lnTo>
                    <a:pt x="3264" y="1037"/>
                  </a:lnTo>
                  <a:lnTo>
                    <a:pt x="2918" y="768"/>
                  </a:lnTo>
                  <a:lnTo>
                    <a:pt x="2573" y="499"/>
                  </a:lnTo>
                  <a:lnTo>
                    <a:pt x="2227" y="307"/>
                  </a:lnTo>
                  <a:lnTo>
                    <a:pt x="1882" y="154"/>
                  </a:lnTo>
                  <a:lnTo>
                    <a:pt x="1575" y="77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3"/>
            <p:cNvSpPr/>
            <p:nvPr/>
          </p:nvSpPr>
          <p:spPr>
            <a:xfrm>
              <a:off x="2067378" y="2876800"/>
              <a:ext cx="236617" cy="420720"/>
            </a:xfrm>
            <a:custGeom>
              <a:avLst/>
              <a:gdLst/>
              <a:ahLst/>
              <a:cxnLst/>
              <a:rect l="l" t="t" r="r" b="b"/>
              <a:pathLst>
                <a:path w="7795" h="13860" extrusionOk="0">
                  <a:moveTo>
                    <a:pt x="116" y="1"/>
                  </a:moveTo>
                  <a:lnTo>
                    <a:pt x="1" y="116"/>
                  </a:lnTo>
                  <a:lnTo>
                    <a:pt x="77" y="193"/>
                  </a:lnTo>
                  <a:lnTo>
                    <a:pt x="577" y="807"/>
                  </a:lnTo>
                  <a:lnTo>
                    <a:pt x="1421" y="1920"/>
                  </a:lnTo>
                  <a:lnTo>
                    <a:pt x="2535" y="3456"/>
                  </a:lnTo>
                  <a:lnTo>
                    <a:pt x="3149" y="4339"/>
                  </a:lnTo>
                  <a:lnTo>
                    <a:pt x="3801" y="5260"/>
                  </a:lnTo>
                  <a:lnTo>
                    <a:pt x="4416" y="6297"/>
                  </a:lnTo>
                  <a:lnTo>
                    <a:pt x="5030" y="7333"/>
                  </a:lnTo>
                  <a:lnTo>
                    <a:pt x="5606" y="8408"/>
                  </a:lnTo>
                  <a:lnTo>
                    <a:pt x="6182" y="9522"/>
                  </a:lnTo>
                  <a:lnTo>
                    <a:pt x="6642" y="10597"/>
                  </a:lnTo>
                  <a:lnTo>
                    <a:pt x="7065" y="11710"/>
                  </a:lnTo>
                  <a:lnTo>
                    <a:pt x="7410" y="12785"/>
                  </a:lnTo>
                  <a:lnTo>
                    <a:pt x="7525" y="13322"/>
                  </a:lnTo>
                  <a:lnTo>
                    <a:pt x="7641" y="13860"/>
                  </a:lnTo>
                  <a:lnTo>
                    <a:pt x="7794" y="13822"/>
                  </a:lnTo>
                  <a:lnTo>
                    <a:pt x="7679" y="13246"/>
                  </a:lnTo>
                  <a:lnTo>
                    <a:pt x="7525" y="12670"/>
                  </a:lnTo>
                  <a:lnTo>
                    <a:pt x="7372" y="12094"/>
                  </a:lnTo>
                  <a:lnTo>
                    <a:pt x="7180" y="11518"/>
                  </a:lnTo>
                  <a:lnTo>
                    <a:pt x="6719" y="10328"/>
                  </a:lnTo>
                  <a:lnTo>
                    <a:pt x="6182" y="9138"/>
                  </a:lnTo>
                  <a:lnTo>
                    <a:pt x="5567" y="7986"/>
                  </a:lnTo>
                  <a:lnTo>
                    <a:pt x="4915" y="6834"/>
                  </a:lnTo>
                  <a:lnTo>
                    <a:pt x="4262" y="5721"/>
                  </a:lnTo>
                  <a:lnTo>
                    <a:pt x="3571" y="4684"/>
                  </a:lnTo>
                  <a:lnTo>
                    <a:pt x="2918" y="3686"/>
                  </a:lnTo>
                  <a:lnTo>
                    <a:pt x="2304" y="2803"/>
                  </a:lnTo>
                  <a:lnTo>
                    <a:pt x="1191" y="1344"/>
                  </a:lnTo>
                  <a:lnTo>
                    <a:pt x="423" y="346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43"/>
          <p:cNvSpPr/>
          <p:nvPr/>
        </p:nvSpPr>
        <p:spPr>
          <a:xfrm flipH="1">
            <a:off x="3129434" y="3675018"/>
            <a:ext cx="1465391" cy="459130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9" name="Google Shape;889;p43"/>
          <p:cNvGrpSpPr/>
          <p:nvPr/>
        </p:nvGrpSpPr>
        <p:grpSpPr>
          <a:xfrm>
            <a:off x="3454100" y="3020336"/>
            <a:ext cx="643781" cy="560700"/>
            <a:chOff x="1523160" y="4398728"/>
            <a:chExt cx="325159" cy="283211"/>
          </a:xfrm>
        </p:grpSpPr>
        <p:sp>
          <p:nvSpPr>
            <p:cNvPr id="890" name="Google Shape;890;p43"/>
            <p:cNvSpPr/>
            <p:nvPr/>
          </p:nvSpPr>
          <p:spPr>
            <a:xfrm>
              <a:off x="1523160" y="4443015"/>
              <a:ext cx="205139" cy="238924"/>
            </a:xfrm>
            <a:custGeom>
              <a:avLst/>
              <a:gdLst/>
              <a:ahLst/>
              <a:cxnLst/>
              <a:rect l="l" t="t" r="r" b="b"/>
              <a:pathLst>
                <a:path w="6758" h="7871" extrusionOk="0">
                  <a:moveTo>
                    <a:pt x="6489" y="1"/>
                  </a:moveTo>
                  <a:lnTo>
                    <a:pt x="6028" y="807"/>
                  </a:lnTo>
                  <a:lnTo>
                    <a:pt x="5490" y="1651"/>
                  </a:lnTo>
                  <a:lnTo>
                    <a:pt x="4799" y="2650"/>
                  </a:lnTo>
                  <a:lnTo>
                    <a:pt x="3878" y="3801"/>
                  </a:lnTo>
                  <a:lnTo>
                    <a:pt x="3379" y="4416"/>
                  </a:lnTo>
                  <a:lnTo>
                    <a:pt x="2803" y="5030"/>
                  </a:lnTo>
                  <a:lnTo>
                    <a:pt x="2150" y="5683"/>
                  </a:lnTo>
                  <a:lnTo>
                    <a:pt x="1498" y="6335"/>
                  </a:lnTo>
                  <a:lnTo>
                    <a:pt x="768" y="6988"/>
                  </a:lnTo>
                  <a:lnTo>
                    <a:pt x="0" y="7641"/>
                  </a:lnTo>
                  <a:lnTo>
                    <a:pt x="192" y="7871"/>
                  </a:lnTo>
                  <a:lnTo>
                    <a:pt x="999" y="7218"/>
                  </a:lnTo>
                  <a:lnTo>
                    <a:pt x="1766" y="6527"/>
                  </a:lnTo>
                  <a:lnTo>
                    <a:pt x="2457" y="5836"/>
                  </a:lnTo>
                  <a:lnTo>
                    <a:pt x="3110" y="5184"/>
                  </a:lnTo>
                  <a:lnTo>
                    <a:pt x="3686" y="4531"/>
                  </a:lnTo>
                  <a:lnTo>
                    <a:pt x="4224" y="3878"/>
                  </a:lnTo>
                  <a:lnTo>
                    <a:pt x="5145" y="2688"/>
                  </a:lnTo>
                  <a:lnTo>
                    <a:pt x="5874" y="1651"/>
                  </a:lnTo>
                  <a:lnTo>
                    <a:pt x="6373" y="845"/>
                  </a:lnTo>
                  <a:lnTo>
                    <a:pt x="6757" y="154"/>
                  </a:lnTo>
                  <a:lnTo>
                    <a:pt x="64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3"/>
            <p:cNvSpPr/>
            <p:nvPr/>
          </p:nvSpPr>
          <p:spPr>
            <a:xfrm>
              <a:off x="1644363" y="4398728"/>
              <a:ext cx="203955" cy="210967"/>
            </a:xfrm>
            <a:custGeom>
              <a:avLst/>
              <a:gdLst/>
              <a:ahLst/>
              <a:cxnLst/>
              <a:rect l="l" t="t" r="r" b="b"/>
              <a:pathLst>
                <a:path w="6719" h="6950" extrusionOk="0">
                  <a:moveTo>
                    <a:pt x="1997" y="730"/>
                  </a:moveTo>
                  <a:lnTo>
                    <a:pt x="2150" y="807"/>
                  </a:lnTo>
                  <a:lnTo>
                    <a:pt x="2227" y="845"/>
                  </a:lnTo>
                  <a:lnTo>
                    <a:pt x="2227" y="884"/>
                  </a:lnTo>
                  <a:lnTo>
                    <a:pt x="2189" y="922"/>
                  </a:lnTo>
                  <a:lnTo>
                    <a:pt x="1958" y="999"/>
                  </a:lnTo>
                  <a:lnTo>
                    <a:pt x="1766" y="1037"/>
                  </a:lnTo>
                  <a:lnTo>
                    <a:pt x="1574" y="999"/>
                  </a:lnTo>
                  <a:lnTo>
                    <a:pt x="1497" y="999"/>
                  </a:lnTo>
                  <a:lnTo>
                    <a:pt x="1497" y="961"/>
                  </a:lnTo>
                  <a:lnTo>
                    <a:pt x="1497" y="922"/>
                  </a:lnTo>
                  <a:lnTo>
                    <a:pt x="1536" y="884"/>
                  </a:lnTo>
                  <a:lnTo>
                    <a:pt x="1689" y="807"/>
                  </a:lnTo>
                  <a:lnTo>
                    <a:pt x="1843" y="769"/>
                  </a:lnTo>
                  <a:lnTo>
                    <a:pt x="1997" y="730"/>
                  </a:lnTo>
                  <a:close/>
                  <a:moveTo>
                    <a:pt x="4338" y="3878"/>
                  </a:moveTo>
                  <a:lnTo>
                    <a:pt x="4454" y="3917"/>
                  </a:lnTo>
                  <a:lnTo>
                    <a:pt x="4569" y="3993"/>
                  </a:lnTo>
                  <a:lnTo>
                    <a:pt x="4684" y="4109"/>
                  </a:lnTo>
                  <a:lnTo>
                    <a:pt x="4799" y="4262"/>
                  </a:lnTo>
                  <a:lnTo>
                    <a:pt x="4914" y="4416"/>
                  </a:lnTo>
                  <a:lnTo>
                    <a:pt x="4914" y="4531"/>
                  </a:lnTo>
                  <a:lnTo>
                    <a:pt x="4914" y="4608"/>
                  </a:lnTo>
                  <a:lnTo>
                    <a:pt x="4838" y="4646"/>
                  </a:lnTo>
                  <a:lnTo>
                    <a:pt x="4722" y="4685"/>
                  </a:lnTo>
                  <a:lnTo>
                    <a:pt x="4646" y="4646"/>
                  </a:lnTo>
                  <a:lnTo>
                    <a:pt x="4530" y="4608"/>
                  </a:lnTo>
                  <a:lnTo>
                    <a:pt x="4454" y="4569"/>
                  </a:lnTo>
                  <a:lnTo>
                    <a:pt x="4300" y="4416"/>
                  </a:lnTo>
                  <a:lnTo>
                    <a:pt x="4223" y="4224"/>
                  </a:lnTo>
                  <a:lnTo>
                    <a:pt x="4146" y="4032"/>
                  </a:lnTo>
                  <a:lnTo>
                    <a:pt x="4146" y="3955"/>
                  </a:lnTo>
                  <a:lnTo>
                    <a:pt x="4185" y="3917"/>
                  </a:lnTo>
                  <a:lnTo>
                    <a:pt x="4262" y="3878"/>
                  </a:lnTo>
                  <a:close/>
                  <a:moveTo>
                    <a:pt x="2342" y="1"/>
                  </a:moveTo>
                  <a:lnTo>
                    <a:pt x="1958" y="39"/>
                  </a:lnTo>
                  <a:lnTo>
                    <a:pt x="1536" y="193"/>
                  </a:lnTo>
                  <a:lnTo>
                    <a:pt x="1344" y="269"/>
                  </a:lnTo>
                  <a:lnTo>
                    <a:pt x="1114" y="385"/>
                  </a:lnTo>
                  <a:lnTo>
                    <a:pt x="883" y="538"/>
                  </a:lnTo>
                  <a:lnTo>
                    <a:pt x="691" y="730"/>
                  </a:lnTo>
                  <a:lnTo>
                    <a:pt x="499" y="922"/>
                  </a:lnTo>
                  <a:lnTo>
                    <a:pt x="346" y="1191"/>
                  </a:lnTo>
                  <a:lnTo>
                    <a:pt x="192" y="1498"/>
                  </a:lnTo>
                  <a:lnTo>
                    <a:pt x="115" y="1844"/>
                  </a:lnTo>
                  <a:lnTo>
                    <a:pt x="39" y="2227"/>
                  </a:lnTo>
                  <a:lnTo>
                    <a:pt x="0" y="2611"/>
                  </a:lnTo>
                  <a:lnTo>
                    <a:pt x="0" y="2611"/>
                  </a:lnTo>
                  <a:lnTo>
                    <a:pt x="192" y="2381"/>
                  </a:lnTo>
                  <a:lnTo>
                    <a:pt x="499" y="2151"/>
                  </a:lnTo>
                  <a:lnTo>
                    <a:pt x="1190" y="1805"/>
                  </a:lnTo>
                  <a:lnTo>
                    <a:pt x="1728" y="1536"/>
                  </a:lnTo>
                  <a:lnTo>
                    <a:pt x="2035" y="1421"/>
                  </a:lnTo>
                  <a:lnTo>
                    <a:pt x="2112" y="1421"/>
                  </a:lnTo>
                  <a:lnTo>
                    <a:pt x="2073" y="1498"/>
                  </a:lnTo>
                  <a:lnTo>
                    <a:pt x="1958" y="1575"/>
                  </a:lnTo>
                  <a:lnTo>
                    <a:pt x="1728" y="1690"/>
                  </a:lnTo>
                  <a:lnTo>
                    <a:pt x="1459" y="1882"/>
                  </a:lnTo>
                  <a:lnTo>
                    <a:pt x="1114" y="2112"/>
                  </a:lnTo>
                  <a:lnTo>
                    <a:pt x="768" y="2419"/>
                  </a:lnTo>
                  <a:lnTo>
                    <a:pt x="461" y="2765"/>
                  </a:lnTo>
                  <a:lnTo>
                    <a:pt x="346" y="2957"/>
                  </a:lnTo>
                  <a:lnTo>
                    <a:pt x="231" y="3187"/>
                  </a:lnTo>
                  <a:lnTo>
                    <a:pt x="115" y="3418"/>
                  </a:lnTo>
                  <a:lnTo>
                    <a:pt x="77" y="3686"/>
                  </a:lnTo>
                  <a:lnTo>
                    <a:pt x="192" y="4224"/>
                  </a:lnTo>
                  <a:lnTo>
                    <a:pt x="422" y="4723"/>
                  </a:lnTo>
                  <a:lnTo>
                    <a:pt x="422" y="4454"/>
                  </a:lnTo>
                  <a:lnTo>
                    <a:pt x="461" y="4147"/>
                  </a:lnTo>
                  <a:lnTo>
                    <a:pt x="576" y="3878"/>
                  </a:lnTo>
                  <a:lnTo>
                    <a:pt x="768" y="3610"/>
                  </a:lnTo>
                  <a:lnTo>
                    <a:pt x="1229" y="3149"/>
                  </a:lnTo>
                  <a:lnTo>
                    <a:pt x="1728" y="2727"/>
                  </a:lnTo>
                  <a:lnTo>
                    <a:pt x="2189" y="2458"/>
                  </a:lnTo>
                  <a:lnTo>
                    <a:pt x="2342" y="2381"/>
                  </a:lnTo>
                  <a:lnTo>
                    <a:pt x="2419" y="2381"/>
                  </a:lnTo>
                  <a:lnTo>
                    <a:pt x="2457" y="2419"/>
                  </a:lnTo>
                  <a:lnTo>
                    <a:pt x="2496" y="2458"/>
                  </a:lnTo>
                  <a:lnTo>
                    <a:pt x="2457" y="2611"/>
                  </a:lnTo>
                  <a:lnTo>
                    <a:pt x="2342" y="2842"/>
                  </a:lnTo>
                  <a:lnTo>
                    <a:pt x="2112" y="3264"/>
                  </a:lnTo>
                  <a:lnTo>
                    <a:pt x="1766" y="3725"/>
                  </a:lnTo>
                  <a:lnTo>
                    <a:pt x="1382" y="4262"/>
                  </a:lnTo>
                  <a:lnTo>
                    <a:pt x="1190" y="4569"/>
                  </a:lnTo>
                  <a:lnTo>
                    <a:pt x="1037" y="4877"/>
                  </a:lnTo>
                  <a:lnTo>
                    <a:pt x="922" y="5145"/>
                  </a:lnTo>
                  <a:lnTo>
                    <a:pt x="883" y="5452"/>
                  </a:lnTo>
                  <a:lnTo>
                    <a:pt x="1190" y="5760"/>
                  </a:lnTo>
                  <a:lnTo>
                    <a:pt x="1497" y="6028"/>
                  </a:lnTo>
                  <a:lnTo>
                    <a:pt x="1613" y="5606"/>
                  </a:lnTo>
                  <a:lnTo>
                    <a:pt x="1766" y="5107"/>
                  </a:lnTo>
                  <a:lnTo>
                    <a:pt x="1958" y="4569"/>
                  </a:lnTo>
                  <a:lnTo>
                    <a:pt x="2073" y="4339"/>
                  </a:lnTo>
                  <a:lnTo>
                    <a:pt x="2189" y="4147"/>
                  </a:lnTo>
                  <a:lnTo>
                    <a:pt x="2496" y="3802"/>
                  </a:lnTo>
                  <a:lnTo>
                    <a:pt x="2726" y="3648"/>
                  </a:lnTo>
                  <a:lnTo>
                    <a:pt x="2918" y="3610"/>
                  </a:lnTo>
                  <a:lnTo>
                    <a:pt x="3072" y="3610"/>
                  </a:lnTo>
                  <a:lnTo>
                    <a:pt x="3110" y="3648"/>
                  </a:lnTo>
                  <a:lnTo>
                    <a:pt x="3148" y="3725"/>
                  </a:lnTo>
                  <a:lnTo>
                    <a:pt x="3148" y="3955"/>
                  </a:lnTo>
                  <a:lnTo>
                    <a:pt x="3110" y="4301"/>
                  </a:lnTo>
                  <a:lnTo>
                    <a:pt x="3033" y="4723"/>
                  </a:lnTo>
                  <a:lnTo>
                    <a:pt x="2956" y="5184"/>
                  </a:lnTo>
                  <a:lnTo>
                    <a:pt x="2803" y="5644"/>
                  </a:lnTo>
                  <a:lnTo>
                    <a:pt x="2688" y="6105"/>
                  </a:lnTo>
                  <a:lnTo>
                    <a:pt x="2496" y="6527"/>
                  </a:lnTo>
                  <a:lnTo>
                    <a:pt x="2918" y="6681"/>
                  </a:lnTo>
                  <a:lnTo>
                    <a:pt x="3302" y="6758"/>
                  </a:lnTo>
                  <a:lnTo>
                    <a:pt x="3916" y="6873"/>
                  </a:lnTo>
                  <a:lnTo>
                    <a:pt x="4300" y="6950"/>
                  </a:lnTo>
                  <a:lnTo>
                    <a:pt x="4454" y="6950"/>
                  </a:lnTo>
                  <a:lnTo>
                    <a:pt x="4454" y="6911"/>
                  </a:lnTo>
                  <a:lnTo>
                    <a:pt x="4454" y="6796"/>
                  </a:lnTo>
                  <a:lnTo>
                    <a:pt x="4530" y="6566"/>
                  </a:lnTo>
                  <a:lnTo>
                    <a:pt x="4722" y="6297"/>
                  </a:lnTo>
                  <a:lnTo>
                    <a:pt x="5029" y="6028"/>
                  </a:lnTo>
                  <a:lnTo>
                    <a:pt x="5337" y="5760"/>
                  </a:lnTo>
                  <a:lnTo>
                    <a:pt x="5490" y="5644"/>
                  </a:lnTo>
                  <a:lnTo>
                    <a:pt x="5644" y="5452"/>
                  </a:lnTo>
                  <a:lnTo>
                    <a:pt x="5797" y="5260"/>
                  </a:lnTo>
                  <a:lnTo>
                    <a:pt x="5913" y="5030"/>
                  </a:lnTo>
                  <a:lnTo>
                    <a:pt x="5605" y="4646"/>
                  </a:lnTo>
                  <a:lnTo>
                    <a:pt x="5145" y="4070"/>
                  </a:lnTo>
                  <a:lnTo>
                    <a:pt x="4722" y="3533"/>
                  </a:lnTo>
                  <a:lnTo>
                    <a:pt x="4492" y="3149"/>
                  </a:lnTo>
                  <a:lnTo>
                    <a:pt x="4415" y="2995"/>
                  </a:lnTo>
                  <a:lnTo>
                    <a:pt x="4415" y="2880"/>
                  </a:lnTo>
                  <a:lnTo>
                    <a:pt x="4415" y="2803"/>
                  </a:lnTo>
                  <a:lnTo>
                    <a:pt x="4492" y="2765"/>
                  </a:lnTo>
                  <a:lnTo>
                    <a:pt x="4761" y="2880"/>
                  </a:lnTo>
                  <a:lnTo>
                    <a:pt x="5221" y="3072"/>
                  </a:lnTo>
                  <a:lnTo>
                    <a:pt x="5413" y="3226"/>
                  </a:lnTo>
                  <a:lnTo>
                    <a:pt x="5605" y="3379"/>
                  </a:lnTo>
                  <a:lnTo>
                    <a:pt x="5759" y="3533"/>
                  </a:lnTo>
                  <a:lnTo>
                    <a:pt x="5874" y="3725"/>
                  </a:lnTo>
                  <a:lnTo>
                    <a:pt x="5913" y="4032"/>
                  </a:lnTo>
                  <a:lnTo>
                    <a:pt x="5951" y="4339"/>
                  </a:lnTo>
                  <a:lnTo>
                    <a:pt x="5951" y="4569"/>
                  </a:lnTo>
                  <a:lnTo>
                    <a:pt x="6028" y="4761"/>
                  </a:lnTo>
                  <a:lnTo>
                    <a:pt x="6258" y="4147"/>
                  </a:lnTo>
                  <a:lnTo>
                    <a:pt x="6527" y="3418"/>
                  </a:lnTo>
                  <a:lnTo>
                    <a:pt x="5951" y="3072"/>
                  </a:lnTo>
                  <a:lnTo>
                    <a:pt x="5644" y="2842"/>
                  </a:lnTo>
                  <a:lnTo>
                    <a:pt x="5337" y="2611"/>
                  </a:lnTo>
                  <a:lnTo>
                    <a:pt x="4684" y="1997"/>
                  </a:lnTo>
                  <a:lnTo>
                    <a:pt x="4530" y="1767"/>
                  </a:lnTo>
                  <a:lnTo>
                    <a:pt x="4492" y="1690"/>
                  </a:lnTo>
                  <a:lnTo>
                    <a:pt x="4569" y="1690"/>
                  </a:lnTo>
                  <a:lnTo>
                    <a:pt x="4953" y="1767"/>
                  </a:lnTo>
                  <a:lnTo>
                    <a:pt x="5260" y="1844"/>
                  </a:lnTo>
                  <a:lnTo>
                    <a:pt x="5605" y="1959"/>
                  </a:lnTo>
                  <a:lnTo>
                    <a:pt x="5951" y="2151"/>
                  </a:lnTo>
                  <a:lnTo>
                    <a:pt x="6220" y="2381"/>
                  </a:lnTo>
                  <a:lnTo>
                    <a:pt x="6373" y="2496"/>
                  </a:lnTo>
                  <a:lnTo>
                    <a:pt x="6450" y="2688"/>
                  </a:lnTo>
                  <a:lnTo>
                    <a:pt x="6565" y="2880"/>
                  </a:lnTo>
                  <a:lnTo>
                    <a:pt x="6604" y="3072"/>
                  </a:lnTo>
                  <a:lnTo>
                    <a:pt x="6680" y="2688"/>
                  </a:lnTo>
                  <a:lnTo>
                    <a:pt x="6719" y="2304"/>
                  </a:lnTo>
                  <a:lnTo>
                    <a:pt x="6680" y="1959"/>
                  </a:lnTo>
                  <a:lnTo>
                    <a:pt x="6604" y="1652"/>
                  </a:lnTo>
                  <a:lnTo>
                    <a:pt x="6450" y="1344"/>
                  </a:lnTo>
                  <a:lnTo>
                    <a:pt x="6258" y="1153"/>
                  </a:lnTo>
                  <a:lnTo>
                    <a:pt x="6066" y="999"/>
                  </a:lnTo>
                  <a:lnTo>
                    <a:pt x="5836" y="884"/>
                  </a:lnTo>
                  <a:lnTo>
                    <a:pt x="5413" y="730"/>
                  </a:lnTo>
                  <a:lnTo>
                    <a:pt x="5183" y="653"/>
                  </a:lnTo>
                  <a:lnTo>
                    <a:pt x="5029" y="577"/>
                  </a:lnTo>
                  <a:lnTo>
                    <a:pt x="4684" y="346"/>
                  </a:lnTo>
                  <a:lnTo>
                    <a:pt x="4338" y="154"/>
                  </a:lnTo>
                  <a:lnTo>
                    <a:pt x="4031" y="39"/>
                  </a:lnTo>
                  <a:lnTo>
                    <a:pt x="3839" y="39"/>
                  </a:lnTo>
                  <a:lnTo>
                    <a:pt x="3763" y="116"/>
                  </a:lnTo>
                  <a:lnTo>
                    <a:pt x="3724" y="193"/>
                  </a:lnTo>
                  <a:lnTo>
                    <a:pt x="3686" y="423"/>
                  </a:lnTo>
                  <a:lnTo>
                    <a:pt x="3647" y="538"/>
                  </a:lnTo>
                  <a:lnTo>
                    <a:pt x="3571" y="653"/>
                  </a:lnTo>
                  <a:lnTo>
                    <a:pt x="3532" y="692"/>
                  </a:lnTo>
                  <a:lnTo>
                    <a:pt x="3417" y="692"/>
                  </a:lnTo>
                  <a:lnTo>
                    <a:pt x="3302" y="653"/>
                  </a:lnTo>
                  <a:lnTo>
                    <a:pt x="3225" y="577"/>
                  </a:lnTo>
                  <a:lnTo>
                    <a:pt x="3072" y="308"/>
                  </a:lnTo>
                  <a:lnTo>
                    <a:pt x="2880" y="78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43"/>
          <p:cNvGrpSpPr/>
          <p:nvPr/>
        </p:nvGrpSpPr>
        <p:grpSpPr>
          <a:xfrm>
            <a:off x="3541295" y="3316216"/>
            <a:ext cx="770925" cy="538833"/>
            <a:chOff x="2178079" y="4255386"/>
            <a:chExt cx="325189" cy="227298"/>
          </a:xfrm>
        </p:grpSpPr>
        <p:sp>
          <p:nvSpPr>
            <p:cNvPr id="893" name="Google Shape;893;p43"/>
            <p:cNvSpPr/>
            <p:nvPr/>
          </p:nvSpPr>
          <p:spPr>
            <a:xfrm>
              <a:off x="2178079" y="4295028"/>
              <a:ext cx="224961" cy="101416"/>
            </a:xfrm>
            <a:custGeom>
              <a:avLst/>
              <a:gdLst/>
              <a:ahLst/>
              <a:cxnLst/>
              <a:rect l="l" t="t" r="r" b="b"/>
              <a:pathLst>
                <a:path w="7411" h="3341" extrusionOk="0">
                  <a:moveTo>
                    <a:pt x="5606" y="0"/>
                  </a:moveTo>
                  <a:lnTo>
                    <a:pt x="5107" y="39"/>
                  </a:lnTo>
                  <a:lnTo>
                    <a:pt x="4531" y="154"/>
                  </a:lnTo>
                  <a:lnTo>
                    <a:pt x="3955" y="346"/>
                  </a:lnTo>
                  <a:lnTo>
                    <a:pt x="3264" y="615"/>
                  </a:lnTo>
                  <a:lnTo>
                    <a:pt x="2535" y="1037"/>
                  </a:lnTo>
                  <a:lnTo>
                    <a:pt x="1767" y="1574"/>
                  </a:lnTo>
                  <a:lnTo>
                    <a:pt x="922" y="2265"/>
                  </a:lnTo>
                  <a:lnTo>
                    <a:pt x="1" y="3148"/>
                  </a:lnTo>
                  <a:lnTo>
                    <a:pt x="231" y="3340"/>
                  </a:lnTo>
                  <a:lnTo>
                    <a:pt x="1114" y="2534"/>
                  </a:lnTo>
                  <a:lnTo>
                    <a:pt x="1959" y="1843"/>
                  </a:lnTo>
                  <a:lnTo>
                    <a:pt x="2727" y="1306"/>
                  </a:lnTo>
                  <a:lnTo>
                    <a:pt x="3418" y="922"/>
                  </a:lnTo>
                  <a:lnTo>
                    <a:pt x="4032" y="615"/>
                  </a:lnTo>
                  <a:lnTo>
                    <a:pt x="4608" y="423"/>
                  </a:lnTo>
                  <a:lnTo>
                    <a:pt x="5145" y="346"/>
                  </a:lnTo>
                  <a:lnTo>
                    <a:pt x="5606" y="307"/>
                  </a:lnTo>
                  <a:lnTo>
                    <a:pt x="5990" y="346"/>
                  </a:lnTo>
                  <a:lnTo>
                    <a:pt x="6297" y="384"/>
                  </a:lnTo>
                  <a:lnTo>
                    <a:pt x="6604" y="499"/>
                  </a:lnTo>
                  <a:lnTo>
                    <a:pt x="6835" y="576"/>
                  </a:lnTo>
                  <a:lnTo>
                    <a:pt x="7103" y="768"/>
                  </a:lnTo>
                  <a:lnTo>
                    <a:pt x="7180" y="845"/>
                  </a:lnTo>
                  <a:lnTo>
                    <a:pt x="7219" y="845"/>
                  </a:lnTo>
                  <a:lnTo>
                    <a:pt x="7410" y="653"/>
                  </a:lnTo>
                  <a:lnTo>
                    <a:pt x="7295" y="538"/>
                  </a:lnTo>
                  <a:lnTo>
                    <a:pt x="6950" y="307"/>
                  </a:lnTo>
                  <a:lnTo>
                    <a:pt x="6719" y="192"/>
                  </a:lnTo>
                  <a:lnTo>
                    <a:pt x="6374" y="77"/>
                  </a:lnTo>
                  <a:lnTo>
                    <a:pt x="6028" y="39"/>
                  </a:lnTo>
                  <a:lnTo>
                    <a:pt x="56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3"/>
            <p:cNvSpPr/>
            <p:nvPr/>
          </p:nvSpPr>
          <p:spPr>
            <a:xfrm>
              <a:off x="2309785" y="4255386"/>
              <a:ext cx="193483" cy="227298"/>
            </a:xfrm>
            <a:custGeom>
              <a:avLst/>
              <a:gdLst/>
              <a:ahLst/>
              <a:cxnLst/>
              <a:rect l="l" t="t" r="r" b="b"/>
              <a:pathLst>
                <a:path w="6374" h="7488" extrusionOk="0">
                  <a:moveTo>
                    <a:pt x="4838" y="5222"/>
                  </a:moveTo>
                  <a:lnTo>
                    <a:pt x="4914" y="5376"/>
                  </a:lnTo>
                  <a:lnTo>
                    <a:pt x="4991" y="5529"/>
                  </a:lnTo>
                  <a:lnTo>
                    <a:pt x="4991" y="5645"/>
                  </a:lnTo>
                  <a:lnTo>
                    <a:pt x="4953" y="5721"/>
                  </a:lnTo>
                  <a:lnTo>
                    <a:pt x="4914" y="5721"/>
                  </a:lnTo>
                  <a:lnTo>
                    <a:pt x="4838" y="5645"/>
                  </a:lnTo>
                  <a:lnTo>
                    <a:pt x="4799" y="5453"/>
                  </a:lnTo>
                  <a:lnTo>
                    <a:pt x="4799" y="5337"/>
                  </a:lnTo>
                  <a:lnTo>
                    <a:pt x="4838" y="5222"/>
                  </a:lnTo>
                  <a:close/>
                  <a:moveTo>
                    <a:pt x="2457" y="1"/>
                  </a:moveTo>
                  <a:lnTo>
                    <a:pt x="2073" y="39"/>
                  </a:lnTo>
                  <a:lnTo>
                    <a:pt x="1728" y="193"/>
                  </a:lnTo>
                  <a:lnTo>
                    <a:pt x="1382" y="385"/>
                  </a:lnTo>
                  <a:lnTo>
                    <a:pt x="1037" y="654"/>
                  </a:lnTo>
                  <a:lnTo>
                    <a:pt x="730" y="922"/>
                  </a:lnTo>
                  <a:lnTo>
                    <a:pt x="461" y="1268"/>
                  </a:lnTo>
                  <a:lnTo>
                    <a:pt x="461" y="1268"/>
                  </a:lnTo>
                  <a:lnTo>
                    <a:pt x="883" y="1114"/>
                  </a:lnTo>
                  <a:lnTo>
                    <a:pt x="1229" y="1114"/>
                  </a:lnTo>
                  <a:lnTo>
                    <a:pt x="1497" y="1153"/>
                  </a:lnTo>
                  <a:lnTo>
                    <a:pt x="1728" y="1268"/>
                  </a:lnTo>
                  <a:lnTo>
                    <a:pt x="1881" y="1421"/>
                  </a:lnTo>
                  <a:lnTo>
                    <a:pt x="2035" y="1575"/>
                  </a:lnTo>
                  <a:lnTo>
                    <a:pt x="2112" y="1729"/>
                  </a:lnTo>
                  <a:lnTo>
                    <a:pt x="2150" y="1844"/>
                  </a:lnTo>
                  <a:lnTo>
                    <a:pt x="269" y="1613"/>
                  </a:lnTo>
                  <a:lnTo>
                    <a:pt x="115" y="1997"/>
                  </a:lnTo>
                  <a:lnTo>
                    <a:pt x="39" y="2381"/>
                  </a:lnTo>
                  <a:lnTo>
                    <a:pt x="0" y="2727"/>
                  </a:lnTo>
                  <a:lnTo>
                    <a:pt x="0" y="3072"/>
                  </a:lnTo>
                  <a:lnTo>
                    <a:pt x="269" y="2880"/>
                  </a:lnTo>
                  <a:lnTo>
                    <a:pt x="576" y="2765"/>
                  </a:lnTo>
                  <a:lnTo>
                    <a:pt x="883" y="2688"/>
                  </a:lnTo>
                  <a:lnTo>
                    <a:pt x="1229" y="2650"/>
                  </a:lnTo>
                  <a:lnTo>
                    <a:pt x="1805" y="2612"/>
                  </a:lnTo>
                  <a:lnTo>
                    <a:pt x="2150" y="2650"/>
                  </a:lnTo>
                  <a:lnTo>
                    <a:pt x="2496" y="2688"/>
                  </a:lnTo>
                  <a:lnTo>
                    <a:pt x="2649" y="2688"/>
                  </a:lnTo>
                  <a:lnTo>
                    <a:pt x="2688" y="2727"/>
                  </a:lnTo>
                  <a:lnTo>
                    <a:pt x="2572" y="2804"/>
                  </a:lnTo>
                  <a:lnTo>
                    <a:pt x="2304" y="2842"/>
                  </a:lnTo>
                  <a:lnTo>
                    <a:pt x="1229" y="2919"/>
                  </a:lnTo>
                  <a:lnTo>
                    <a:pt x="806" y="2996"/>
                  </a:lnTo>
                  <a:lnTo>
                    <a:pt x="499" y="3111"/>
                  </a:lnTo>
                  <a:lnTo>
                    <a:pt x="231" y="3264"/>
                  </a:lnTo>
                  <a:lnTo>
                    <a:pt x="0" y="3456"/>
                  </a:lnTo>
                  <a:lnTo>
                    <a:pt x="115" y="4339"/>
                  </a:lnTo>
                  <a:lnTo>
                    <a:pt x="192" y="4762"/>
                  </a:lnTo>
                  <a:lnTo>
                    <a:pt x="269" y="4953"/>
                  </a:lnTo>
                  <a:lnTo>
                    <a:pt x="346" y="5107"/>
                  </a:lnTo>
                  <a:lnTo>
                    <a:pt x="422" y="4915"/>
                  </a:lnTo>
                  <a:lnTo>
                    <a:pt x="576" y="4685"/>
                  </a:lnTo>
                  <a:lnTo>
                    <a:pt x="845" y="4339"/>
                  </a:lnTo>
                  <a:lnTo>
                    <a:pt x="1190" y="4032"/>
                  </a:lnTo>
                  <a:lnTo>
                    <a:pt x="1536" y="3802"/>
                  </a:lnTo>
                  <a:lnTo>
                    <a:pt x="1881" y="3648"/>
                  </a:lnTo>
                  <a:lnTo>
                    <a:pt x="2188" y="3533"/>
                  </a:lnTo>
                  <a:lnTo>
                    <a:pt x="2419" y="3495"/>
                  </a:lnTo>
                  <a:lnTo>
                    <a:pt x="2572" y="3533"/>
                  </a:lnTo>
                  <a:lnTo>
                    <a:pt x="2649" y="3571"/>
                  </a:lnTo>
                  <a:lnTo>
                    <a:pt x="2649" y="3610"/>
                  </a:lnTo>
                  <a:lnTo>
                    <a:pt x="2611" y="3687"/>
                  </a:lnTo>
                  <a:lnTo>
                    <a:pt x="2534" y="3763"/>
                  </a:lnTo>
                  <a:lnTo>
                    <a:pt x="2227" y="3994"/>
                  </a:lnTo>
                  <a:lnTo>
                    <a:pt x="1766" y="4262"/>
                  </a:lnTo>
                  <a:lnTo>
                    <a:pt x="1344" y="4531"/>
                  </a:lnTo>
                  <a:lnTo>
                    <a:pt x="998" y="4877"/>
                  </a:lnTo>
                  <a:lnTo>
                    <a:pt x="730" y="5145"/>
                  </a:lnTo>
                  <a:lnTo>
                    <a:pt x="538" y="5376"/>
                  </a:lnTo>
                  <a:lnTo>
                    <a:pt x="653" y="5606"/>
                  </a:lnTo>
                  <a:lnTo>
                    <a:pt x="768" y="5875"/>
                  </a:lnTo>
                  <a:lnTo>
                    <a:pt x="883" y="6105"/>
                  </a:lnTo>
                  <a:lnTo>
                    <a:pt x="960" y="6220"/>
                  </a:lnTo>
                  <a:lnTo>
                    <a:pt x="1075" y="6336"/>
                  </a:lnTo>
                  <a:lnTo>
                    <a:pt x="1229" y="6451"/>
                  </a:lnTo>
                  <a:lnTo>
                    <a:pt x="1190" y="6297"/>
                  </a:lnTo>
                  <a:lnTo>
                    <a:pt x="1114" y="6105"/>
                  </a:lnTo>
                  <a:lnTo>
                    <a:pt x="1114" y="5875"/>
                  </a:lnTo>
                  <a:lnTo>
                    <a:pt x="1152" y="5721"/>
                  </a:lnTo>
                  <a:lnTo>
                    <a:pt x="1190" y="5606"/>
                  </a:lnTo>
                  <a:lnTo>
                    <a:pt x="1305" y="5414"/>
                  </a:lnTo>
                  <a:lnTo>
                    <a:pt x="1497" y="5261"/>
                  </a:lnTo>
                  <a:lnTo>
                    <a:pt x="1689" y="5069"/>
                  </a:lnTo>
                  <a:lnTo>
                    <a:pt x="1920" y="4915"/>
                  </a:lnTo>
                  <a:lnTo>
                    <a:pt x="2150" y="4762"/>
                  </a:lnTo>
                  <a:lnTo>
                    <a:pt x="2342" y="4685"/>
                  </a:lnTo>
                  <a:lnTo>
                    <a:pt x="2496" y="4646"/>
                  </a:lnTo>
                  <a:lnTo>
                    <a:pt x="2572" y="4646"/>
                  </a:lnTo>
                  <a:lnTo>
                    <a:pt x="2611" y="4685"/>
                  </a:lnTo>
                  <a:lnTo>
                    <a:pt x="2649" y="4762"/>
                  </a:lnTo>
                  <a:lnTo>
                    <a:pt x="2649" y="4838"/>
                  </a:lnTo>
                  <a:lnTo>
                    <a:pt x="2649" y="4915"/>
                  </a:lnTo>
                  <a:lnTo>
                    <a:pt x="2611" y="5030"/>
                  </a:lnTo>
                  <a:lnTo>
                    <a:pt x="2380" y="5261"/>
                  </a:lnTo>
                  <a:lnTo>
                    <a:pt x="2035" y="5645"/>
                  </a:lnTo>
                  <a:lnTo>
                    <a:pt x="1805" y="5952"/>
                  </a:lnTo>
                  <a:lnTo>
                    <a:pt x="1651" y="6220"/>
                  </a:lnTo>
                  <a:lnTo>
                    <a:pt x="1574" y="6451"/>
                  </a:lnTo>
                  <a:lnTo>
                    <a:pt x="1574" y="6643"/>
                  </a:lnTo>
                  <a:lnTo>
                    <a:pt x="2073" y="6911"/>
                  </a:lnTo>
                  <a:lnTo>
                    <a:pt x="2572" y="7180"/>
                  </a:lnTo>
                  <a:lnTo>
                    <a:pt x="3033" y="7411"/>
                  </a:lnTo>
                  <a:lnTo>
                    <a:pt x="3225" y="7487"/>
                  </a:lnTo>
                  <a:lnTo>
                    <a:pt x="3455" y="7487"/>
                  </a:lnTo>
                  <a:lnTo>
                    <a:pt x="3455" y="7180"/>
                  </a:lnTo>
                  <a:lnTo>
                    <a:pt x="3340" y="6643"/>
                  </a:lnTo>
                  <a:lnTo>
                    <a:pt x="3302" y="6297"/>
                  </a:lnTo>
                  <a:lnTo>
                    <a:pt x="3302" y="5990"/>
                  </a:lnTo>
                  <a:lnTo>
                    <a:pt x="3340" y="5721"/>
                  </a:lnTo>
                  <a:lnTo>
                    <a:pt x="3379" y="5491"/>
                  </a:lnTo>
                  <a:lnTo>
                    <a:pt x="3455" y="5337"/>
                  </a:lnTo>
                  <a:lnTo>
                    <a:pt x="3571" y="5337"/>
                  </a:lnTo>
                  <a:lnTo>
                    <a:pt x="3609" y="5376"/>
                  </a:lnTo>
                  <a:lnTo>
                    <a:pt x="3686" y="5453"/>
                  </a:lnTo>
                  <a:lnTo>
                    <a:pt x="3801" y="5721"/>
                  </a:lnTo>
                  <a:lnTo>
                    <a:pt x="3878" y="6028"/>
                  </a:lnTo>
                  <a:lnTo>
                    <a:pt x="3916" y="6336"/>
                  </a:lnTo>
                  <a:lnTo>
                    <a:pt x="3916" y="6566"/>
                  </a:lnTo>
                  <a:lnTo>
                    <a:pt x="3878" y="6796"/>
                  </a:lnTo>
                  <a:lnTo>
                    <a:pt x="3801" y="7219"/>
                  </a:lnTo>
                  <a:lnTo>
                    <a:pt x="3686" y="7487"/>
                  </a:lnTo>
                  <a:lnTo>
                    <a:pt x="3801" y="7487"/>
                  </a:lnTo>
                  <a:lnTo>
                    <a:pt x="3993" y="7449"/>
                  </a:lnTo>
                  <a:lnTo>
                    <a:pt x="4185" y="7372"/>
                  </a:lnTo>
                  <a:lnTo>
                    <a:pt x="4607" y="7142"/>
                  </a:lnTo>
                  <a:lnTo>
                    <a:pt x="4646" y="6911"/>
                  </a:lnTo>
                  <a:lnTo>
                    <a:pt x="4646" y="6720"/>
                  </a:lnTo>
                  <a:lnTo>
                    <a:pt x="4607" y="6259"/>
                  </a:lnTo>
                  <a:lnTo>
                    <a:pt x="4492" y="5875"/>
                  </a:lnTo>
                  <a:lnTo>
                    <a:pt x="4338" y="5491"/>
                  </a:lnTo>
                  <a:lnTo>
                    <a:pt x="3993" y="4838"/>
                  </a:lnTo>
                  <a:lnTo>
                    <a:pt x="3878" y="4570"/>
                  </a:lnTo>
                  <a:lnTo>
                    <a:pt x="3801" y="4416"/>
                  </a:lnTo>
                  <a:lnTo>
                    <a:pt x="3763" y="4262"/>
                  </a:lnTo>
                  <a:lnTo>
                    <a:pt x="3763" y="4186"/>
                  </a:lnTo>
                  <a:lnTo>
                    <a:pt x="3839" y="4186"/>
                  </a:lnTo>
                  <a:lnTo>
                    <a:pt x="3916" y="4224"/>
                  </a:lnTo>
                  <a:lnTo>
                    <a:pt x="4031" y="4301"/>
                  </a:lnTo>
                  <a:lnTo>
                    <a:pt x="4146" y="4454"/>
                  </a:lnTo>
                  <a:lnTo>
                    <a:pt x="4262" y="4685"/>
                  </a:lnTo>
                  <a:lnTo>
                    <a:pt x="4377" y="4992"/>
                  </a:lnTo>
                  <a:lnTo>
                    <a:pt x="4569" y="5529"/>
                  </a:lnTo>
                  <a:lnTo>
                    <a:pt x="4684" y="6105"/>
                  </a:lnTo>
                  <a:lnTo>
                    <a:pt x="4838" y="6988"/>
                  </a:lnTo>
                  <a:lnTo>
                    <a:pt x="5260" y="6604"/>
                  </a:lnTo>
                  <a:lnTo>
                    <a:pt x="5682" y="6144"/>
                  </a:lnTo>
                  <a:lnTo>
                    <a:pt x="5567" y="5836"/>
                  </a:lnTo>
                  <a:lnTo>
                    <a:pt x="5413" y="5491"/>
                  </a:lnTo>
                  <a:lnTo>
                    <a:pt x="5068" y="4762"/>
                  </a:lnTo>
                  <a:lnTo>
                    <a:pt x="4684" y="4109"/>
                  </a:lnTo>
                  <a:lnTo>
                    <a:pt x="4415" y="3725"/>
                  </a:lnTo>
                  <a:lnTo>
                    <a:pt x="4300" y="3610"/>
                  </a:lnTo>
                  <a:lnTo>
                    <a:pt x="4262" y="3495"/>
                  </a:lnTo>
                  <a:lnTo>
                    <a:pt x="4223" y="3418"/>
                  </a:lnTo>
                  <a:lnTo>
                    <a:pt x="4262" y="3379"/>
                  </a:lnTo>
                  <a:lnTo>
                    <a:pt x="4300" y="3379"/>
                  </a:lnTo>
                  <a:lnTo>
                    <a:pt x="4377" y="3418"/>
                  </a:lnTo>
                  <a:lnTo>
                    <a:pt x="4492" y="3495"/>
                  </a:lnTo>
                  <a:lnTo>
                    <a:pt x="4607" y="3648"/>
                  </a:lnTo>
                  <a:lnTo>
                    <a:pt x="4876" y="4070"/>
                  </a:lnTo>
                  <a:lnTo>
                    <a:pt x="5221" y="4685"/>
                  </a:lnTo>
                  <a:lnTo>
                    <a:pt x="5836" y="5913"/>
                  </a:lnTo>
                  <a:lnTo>
                    <a:pt x="5912" y="5836"/>
                  </a:lnTo>
                  <a:lnTo>
                    <a:pt x="6104" y="5453"/>
                  </a:lnTo>
                  <a:lnTo>
                    <a:pt x="6258" y="5107"/>
                  </a:lnTo>
                  <a:lnTo>
                    <a:pt x="6296" y="4762"/>
                  </a:lnTo>
                  <a:lnTo>
                    <a:pt x="6335" y="4493"/>
                  </a:lnTo>
                  <a:lnTo>
                    <a:pt x="5759" y="3879"/>
                  </a:lnTo>
                  <a:lnTo>
                    <a:pt x="5452" y="3571"/>
                  </a:lnTo>
                  <a:lnTo>
                    <a:pt x="5221" y="3418"/>
                  </a:lnTo>
                  <a:lnTo>
                    <a:pt x="4761" y="3072"/>
                  </a:lnTo>
                  <a:lnTo>
                    <a:pt x="4684" y="3034"/>
                  </a:lnTo>
                  <a:lnTo>
                    <a:pt x="4684" y="2957"/>
                  </a:lnTo>
                  <a:lnTo>
                    <a:pt x="4838" y="2957"/>
                  </a:lnTo>
                  <a:lnTo>
                    <a:pt x="4991" y="2996"/>
                  </a:lnTo>
                  <a:lnTo>
                    <a:pt x="5183" y="3111"/>
                  </a:lnTo>
                  <a:lnTo>
                    <a:pt x="5567" y="3418"/>
                  </a:lnTo>
                  <a:lnTo>
                    <a:pt x="5989" y="3802"/>
                  </a:lnTo>
                  <a:lnTo>
                    <a:pt x="6335" y="4186"/>
                  </a:lnTo>
                  <a:lnTo>
                    <a:pt x="6335" y="3687"/>
                  </a:lnTo>
                  <a:lnTo>
                    <a:pt x="6335" y="3226"/>
                  </a:lnTo>
                  <a:lnTo>
                    <a:pt x="6335" y="2804"/>
                  </a:lnTo>
                  <a:lnTo>
                    <a:pt x="6373" y="2343"/>
                  </a:lnTo>
                  <a:lnTo>
                    <a:pt x="6335" y="2074"/>
                  </a:lnTo>
                  <a:lnTo>
                    <a:pt x="6296" y="1844"/>
                  </a:lnTo>
                  <a:lnTo>
                    <a:pt x="6181" y="1613"/>
                  </a:lnTo>
                  <a:lnTo>
                    <a:pt x="6066" y="1421"/>
                  </a:lnTo>
                  <a:lnTo>
                    <a:pt x="5874" y="1306"/>
                  </a:lnTo>
                  <a:lnTo>
                    <a:pt x="5721" y="1268"/>
                  </a:lnTo>
                  <a:lnTo>
                    <a:pt x="5605" y="1229"/>
                  </a:lnTo>
                  <a:lnTo>
                    <a:pt x="5298" y="1268"/>
                  </a:lnTo>
                  <a:lnTo>
                    <a:pt x="4991" y="1345"/>
                  </a:lnTo>
                  <a:lnTo>
                    <a:pt x="4761" y="1460"/>
                  </a:lnTo>
                  <a:lnTo>
                    <a:pt x="4530" y="1652"/>
                  </a:lnTo>
                  <a:lnTo>
                    <a:pt x="4185" y="1959"/>
                  </a:lnTo>
                  <a:lnTo>
                    <a:pt x="4031" y="2112"/>
                  </a:lnTo>
                  <a:lnTo>
                    <a:pt x="3955" y="2189"/>
                  </a:lnTo>
                  <a:lnTo>
                    <a:pt x="3878" y="2228"/>
                  </a:lnTo>
                  <a:lnTo>
                    <a:pt x="3801" y="2228"/>
                  </a:lnTo>
                  <a:lnTo>
                    <a:pt x="3763" y="2189"/>
                  </a:lnTo>
                  <a:lnTo>
                    <a:pt x="3724" y="2036"/>
                  </a:lnTo>
                  <a:lnTo>
                    <a:pt x="3801" y="1882"/>
                  </a:lnTo>
                  <a:lnTo>
                    <a:pt x="3878" y="1613"/>
                  </a:lnTo>
                  <a:lnTo>
                    <a:pt x="3916" y="1229"/>
                  </a:lnTo>
                  <a:lnTo>
                    <a:pt x="3916" y="999"/>
                  </a:lnTo>
                  <a:lnTo>
                    <a:pt x="3878" y="807"/>
                  </a:lnTo>
                  <a:lnTo>
                    <a:pt x="3763" y="615"/>
                  </a:lnTo>
                  <a:lnTo>
                    <a:pt x="3647" y="462"/>
                  </a:lnTo>
                  <a:lnTo>
                    <a:pt x="3455" y="308"/>
                  </a:lnTo>
                  <a:lnTo>
                    <a:pt x="3263" y="193"/>
                  </a:lnTo>
                  <a:lnTo>
                    <a:pt x="3033" y="116"/>
                  </a:lnTo>
                  <a:lnTo>
                    <a:pt x="2841" y="39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5" name="Google Shape;895;p43"/>
          <p:cNvGrpSpPr/>
          <p:nvPr/>
        </p:nvGrpSpPr>
        <p:grpSpPr>
          <a:xfrm rot="-1992006">
            <a:off x="782171" y="3097094"/>
            <a:ext cx="480795" cy="673092"/>
            <a:chOff x="1477722" y="3263692"/>
            <a:chExt cx="268065" cy="375279"/>
          </a:xfrm>
        </p:grpSpPr>
        <p:sp>
          <p:nvSpPr>
            <p:cNvPr id="896" name="Google Shape;896;p43"/>
            <p:cNvSpPr/>
            <p:nvPr/>
          </p:nvSpPr>
          <p:spPr>
            <a:xfrm>
              <a:off x="1481213" y="3267183"/>
              <a:ext cx="259900" cy="369451"/>
            </a:xfrm>
            <a:custGeom>
              <a:avLst/>
              <a:gdLst/>
              <a:ahLst/>
              <a:cxnLst/>
              <a:rect l="l" t="t" r="r" b="b"/>
              <a:pathLst>
                <a:path w="8562" h="12171" extrusionOk="0">
                  <a:moveTo>
                    <a:pt x="1" y="1"/>
                  </a:moveTo>
                  <a:lnTo>
                    <a:pt x="193" y="500"/>
                  </a:lnTo>
                  <a:lnTo>
                    <a:pt x="346" y="1114"/>
                  </a:lnTo>
                  <a:lnTo>
                    <a:pt x="692" y="2650"/>
                  </a:lnTo>
                  <a:lnTo>
                    <a:pt x="884" y="3494"/>
                  </a:lnTo>
                  <a:lnTo>
                    <a:pt x="1114" y="4416"/>
                  </a:lnTo>
                  <a:lnTo>
                    <a:pt x="1383" y="5337"/>
                  </a:lnTo>
                  <a:lnTo>
                    <a:pt x="1728" y="6259"/>
                  </a:lnTo>
                  <a:lnTo>
                    <a:pt x="2151" y="7218"/>
                  </a:lnTo>
                  <a:lnTo>
                    <a:pt x="2381" y="7679"/>
                  </a:lnTo>
                  <a:lnTo>
                    <a:pt x="2650" y="8140"/>
                  </a:lnTo>
                  <a:lnTo>
                    <a:pt x="2957" y="8562"/>
                  </a:lnTo>
                  <a:lnTo>
                    <a:pt x="3302" y="8984"/>
                  </a:lnTo>
                  <a:lnTo>
                    <a:pt x="3648" y="9407"/>
                  </a:lnTo>
                  <a:lnTo>
                    <a:pt x="4032" y="9829"/>
                  </a:lnTo>
                  <a:lnTo>
                    <a:pt x="4454" y="10213"/>
                  </a:lnTo>
                  <a:lnTo>
                    <a:pt x="4915" y="10558"/>
                  </a:lnTo>
                  <a:lnTo>
                    <a:pt x="5414" y="10904"/>
                  </a:lnTo>
                  <a:lnTo>
                    <a:pt x="5990" y="11211"/>
                  </a:lnTo>
                  <a:lnTo>
                    <a:pt x="6566" y="11518"/>
                  </a:lnTo>
                  <a:lnTo>
                    <a:pt x="7180" y="11749"/>
                  </a:lnTo>
                  <a:lnTo>
                    <a:pt x="7871" y="11979"/>
                  </a:lnTo>
                  <a:lnTo>
                    <a:pt x="8562" y="12171"/>
                  </a:lnTo>
                  <a:lnTo>
                    <a:pt x="8524" y="11365"/>
                  </a:lnTo>
                  <a:lnTo>
                    <a:pt x="8408" y="10597"/>
                  </a:lnTo>
                  <a:lnTo>
                    <a:pt x="8255" y="9867"/>
                  </a:lnTo>
                  <a:lnTo>
                    <a:pt x="8063" y="9138"/>
                  </a:lnTo>
                  <a:lnTo>
                    <a:pt x="7833" y="8447"/>
                  </a:lnTo>
                  <a:lnTo>
                    <a:pt x="7602" y="7794"/>
                  </a:lnTo>
                  <a:lnTo>
                    <a:pt x="7295" y="7180"/>
                  </a:lnTo>
                  <a:lnTo>
                    <a:pt x="7026" y="6604"/>
                  </a:lnTo>
                  <a:lnTo>
                    <a:pt x="6681" y="6028"/>
                  </a:lnTo>
                  <a:lnTo>
                    <a:pt x="6335" y="5491"/>
                  </a:lnTo>
                  <a:lnTo>
                    <a:pt x="5990" y="4953"/>
                  </a:lnTo>
                  <a:lnTo>
                    <a:pt x="5606" y="4493"/>
                  </a:lnTo>
                  <a:lnTo>
                    <a:pt x="5260" y="4032"/>
                  </a:lnTo>
                  <a:lnTo>
                    <a:pt x="4876" y="3610"/>
                  </a:lnTo>
                  <a:lnTo>
                    <a:pt x="4070" y="2803"/>
                  </a:lnTo>
                  <a:lnTo>
                    <a:pt x="3302" y="2112"/>
                  </a:lnTo>
                  <a:lnTo>
                    <a:pt x="2573" y="1536"/>
                  </a:lnTo>
                  <a:lnTo>
                    <a:pt x="1882" y="1076"/>
                  </a:lnTo>
                  <a:lnTo>
                    <a:pt x="1268" y="653"/>
                  </a:lnTo>
                  <a:lnTo>
                    <a:pt x="730" y="385"/>
                  </a:lnTo>
                  <a:lnTo>
                    <a:pt x="346" y="1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3"/>
            <p:cNvSpPr/>
            <p:nvPr/>
          </p:nvSpPr>
          <p:spPr>
            <a:xfrm>
              <a:off x="1477722" y="3263692"/>
              <a:ext cx="268065" cy="375279"/>
            </a:xfrm>
            <a:custGeom>
              <a:avLst/>
              <a:gdLst/>
              <a:ahLst/>
              <a:cxnLst/>
              <a:rect l="l" t="t" r="r" b="b"/>
              <a:pathLst>
                <a:path w="8831" h="12363" extrusionOk="0">
                  <a:moveTo>
                    <a:pt x="192" y="1"/>
                  </a:moveTo>
                  <a:lnTo>
                    <a:pt x="0" y="231"/>
                  </a:lnTo>
                  <a:lnTo>
                    <a:pt x="77" y="308"/>
                  </a:lnTo>
                  <a:lnTo>
                    <a:pt x="576" y="845"/>
                  </a:lnTo>
                  <a:lnTo>
                    <a:pt x="1459" y="1882"/>
                  </a:lnTo>
                  <a:lnTo>
                    <a:pt x="2573" y="3226"/>
                  </a:lnTo>
                  <a:lnTo>
                    <a:pt x="2611" y="3226"/>
                  </a:lnTo>
                  <a:lnTo>
                    <a:pt x="2649" y="3264"/>
                  </a:lnTo>
                  <a:lnTo>
                    <a:pt x="3724" y="4608"/>
                  </a:lnTo>
                  <a:lnTo>
                    <a:pt x="3648" y="4608"/>
                  </a:lnTo>
                  <a:lnTo>
                    <a:pt x="3110" y="4531"/>
                  </a:lnTo>
                  <a:lnTo>
                    <a:pt x="2496" y="4531"/>
                  </a:lnTo>
                  <a:lnTo>
                    <a:pt x="1843" y="4569"/>
                  </a:lnTo>
                  <a:lnTo>
                    <a:pt x="1574" y="4608"/>
                  </a:lnTo>
                  <a:lnTo>
                    <a:pt x="1267" y="4684"/>
                  </a:lnTo>
                  <a:lnTo>
                    <a:pt x="1344" y="4953"/>
                  </a:lnTo>
                  <a:lnTo>
                    <a:pt x="1613" y="4915"/>
                  </a:lnTo>
                  <a:lnTo>
                    <a:pt x="1882" y="4838"/>
                  </a:lnTo>
                  <a:lnTo>
                    <a:pt x="3072" y="4838"/>
                  </a:lnTo>
                  <a:lnTo>
                    <a:pt x="3609" y="4915"/>
                  </a:lnTo>
                  <a:lnTo>
                    <a:pt x="3955" y="4992"/>
                  </a:lnTo>
                  <a:lnTo>
                    <a:pt x="3993" y="4992"/>
                  </a:lnTo>
                  <a:lnTo>
                    <a:pt x="4646" y="5798"/>
                  </a:lnTo>
                  <a:lnTo>
                    <a:pt x="5337" y="6719"/>
                  </a:lnTo>
                  <a:lnTo>
                    <a:pt x="5990" y="7679"/>
                  </a:lnTo>
                  <a:lnTo>
                    <a:pt x="6412" y="8408"/>
                  </a:lnTo>
                  <a:lnTo>
                    <a:pt x="6412" y="8408"/>
                  </a:lnTo>
                  <a:lnTo>
                    <a:pt x="6297" y="8332"/>
                  </a:lnTo>
                  <a:lnTo>
                    <a:pt x="5990" y="8255"/>
                  </a:lnTo>
                  <a:lnTo>
                    <a:pt x="5606" y="8178"/>
                  </a:lnTo>
                  <a:lnTo>
                    <a:pt x="5222" y="8140"/>
                  </a:lnTo>
                  <a:lnTo>
                    <a:pt x="4761" y="8101"/>
                  </a:lnTo>
                  <a:lnTo>
                    <a:pt x="4339" y="8140"/>
                  </a:lnTo>
                  <a:lnTo>
                    <a:pt x="3878" y="8178"/>
                  </a:lnTo>
                  <a:lnTo>
                    <a:pt x="3417" y="8293"/>
                  </a:lnTo>
                  <a:lnTo>
                    <a:pt x="2957" y="8447"/>
                  </a:lnTo>
                  <a:lnTo>
                    <a:pt x="3072" y="8716"/>
                  </a:lnTo>
                  <a:lnTo>
                    <a:pt x="3494" y="8600"/>
                  </a:lnTo>
                  <a:lnTo>
                    <a:pt x="3955" y="8485"/>
                  </a:lnTo>
                  <a:lnTo>
                    <a:pt x="4339" y="8447"/>
                  </a:lnTo>
                  <a:lnTo>
                    <a:pt x="4761" y="8408"/>
                  </a:lnTo>
                  <a:lnTo>
                    <a:pt x="5183" y="8447"/>
                  </a:lnTo>
                  <a:lnTo>
                    <a:pt x="5567" y="8485"/>
                  </a:lnTo>
                  <a:lnTo>
                    <a:pt x="5913" y="8562"/>
                  </a:lnTo>
                  <a:lnTo>
                    <a:pt x="6220" y="8639"/>
                  </a:lnTo>
                  <a:lnTo>
                    <a:pt x="6642" y="8792"/>
                  </a:lnTo>
                  <a:lnTo>
                    <a:pt x="6681" y="8831"/>
                  </a:lnTo>
                  <a:lnTo>
                    <a:pt x="7218" y="9599"/>
                  </a:lnTo>
                  <a:lnTo>
                    <a:pt x="7717" y="10558"/>
                  </a:lnTo>
                  <a:lnTo>
                    <a:pt x="8178" y="11480"/>
                  </a:lnTo>
                  <a:lnTo>
                    <a:pt x="8562" y="12363"/>
                  </a:lnTo>
                  <a:lnTo>
                    <a:pt x="8831" y="12248"/>
                  </a:lnTo>
                  <a:lnTo>
                    <a:pt x="8447" y="11288"/>
                  </a:lnTo>
                  <a:lnTo>
                    <a:pt x="7948" y="10290"/>
                  </a:lnTo>
                  <a:lnTo>
                    <a:pt x="7372" y="9253"/>
                  </a:lnTo>
                  <a:lnTo>
                    <a:pt x="6719" y="8216"/>
                  </a:lnTo>
                  <a:lnTo>
                    <a:pt x="6028" y="7180"/>
                  </a:lnTo>
                  <a:lnTo>
                    <a:pt x="5490" y="6450"/>
                  </a:lnTo>
                  <a:lnTo>
                    <a:pt x="5490" y="6374"/>
                  </a:lnTo>
                  <a:lnTo>
                    <a:pt x="5490" y="6066"/>
                  </a:lnTo>
                  <a:lnTo>
                    <a:pt x="5567" y="5683"/>
                  </a:lnTo>
                  <a:lnTo>
                    <a:pt x="5606" y="5452"/>
                  </a:lnTo>
                  <a:lnTo>
                    <a:pt x="5721" y="5260"/>
                  </a:lnTo>
                  <a:lnTo>
                    <a:pt x="5836" y="5030"/>
                  </a:lnTo>
                  <a:lnTo>
                    <a:pt x="5951" y="4838"/>
                  </a:lnTo>
                  <a:lnTo>
                    <a:pt x="5721" y="4646"/>
                  </a:lnTo>
                  <a:lnTo>
                    <a:pt x="5567" y="4876"/>
                  </a:lnTo>
                  <a:lnTo>
                    <a:pt x="5414" y="5107"/>
                  </a:lnTo>
                  <a:lnTo>
                    <a:pt x="5337" y="5375"/>
                  </a:lnTo>
                  <a:lnTo>
                    <a:pt x="5260" y="5606"/>
                  </a:lnTo>
                  <a:lnTo>
                    <a:pt x="5183" y="6028"/>
                  </a:lnTo>
                  <a:lnTo>
                    <a:pt x="4569" y="5183"/>
                  </a:lnTo>
                  <a:lnTo>
                    <a:pt x="3840" y="4262"/>
                  </a:lnTo>
                  <a:lnTo>
                    <a:pt x="2880" y="3149"/>
                  </a:lnTo>
                  <a:lnTo>
                    <a:pt x="2880" y="2842"/>
                  </a:lnTo>
                  <a:lnTo>
                    <a:pt x="2841" y="2381"/>
                  </a:lnTo>
                  <a:lnTo>
                    <a:pt x="2880" y="2074"/>
                  </a:lnTo>
                  <a:lnTo>
                    <a:pt x="2957" y="1843"/>
                  </a:lnTo>
                  <a:lnTo>
                    <a:pt x="2688" y="1690"/>
                  </a:lnTo>
                  <a:lnTo>
                    <a:pt x="2611" y="1843"/>
                  </a:lnTo>
                  <a:lnTo>
                    <a:pt x="2573" y="1997"/>
                  </a:lnTo>
                  <a:lnTo>
                    <a:pt x="2534" y="2381"/>
                  </a:lnTo>
                  <a:lnTo>
                    <a:pt x="2534" y="2688"/>
                  </a:lnTo>
                  <a:lnTo>
                    <a:pt x="2457" y="2573"/>
                  </a:lnTo>
                  <a:lnTo>
                    <a:pt x="1306" y="1229"/>
                  </a:lnTo>
                  <a:lnTo>
                    <a:pt x="1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8" name="Google Shape;898;p43"/>
          <p:cNvSpPr/>
          <p:nvPr/>
        </p:nvSpPr>
        <p:spPr>
          <a:xfrm>
            <a:off x="290350" y="3771543"/>
            <a:ext cx="1465478" cy="459130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9" name="Google Shape;899;p43"/>
          <p:cNvGrpSpPr/>
          <p:nvPr/>
        </p:nvGrpSpPr>
        <p:grpSpPr>
          <a:xfrm>
            <a:off x="1209392" y="3700226"/>
            <a:ext cx="2443069" cy="710676"/>
            <a:chOff x="323167" y="-722822"/>
            <a:chExt cx="1635582" cy="475814"/>
          </a:xfrm>
        </p:grpSpPr>
        <p:sp>
          <p:nvSpPr>
            <p:cNvPr id="900" name="Google Shape;900;p43"/>
            <p:cNvSpPr/>
            <p:nvPr/>
          </p:nvSpPr>
          <p:spPr>
            <a:xfrm flipH="1">
              <a:off x="323167" y="-722822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3"/>
            <p:cNvSpPr/>
            <p:nvPr/>
          </p:nvSpPr>
          <p:spPr>
            <a:xfrm flipH="1">
              <a:off x="517877" y="-618621"/>
              <a:ext cx="1440872" cy="371613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3"/>
            <p:cNvSpPr/>
            <p:nvPr/>
          </p:nvSpPr>
          <p:spPr>
            <a:xfrm flipH="1">
              <a:off x="517878" y="-577791"/>
              <a:ext cx="1377502" cy="290069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3"/>
            <p:cNvSpPr/>
            <p:nvPr/>
          </p:nvSpPr>
          <p:spPr>
            <a:xfrm flipH="1">
              <a:off x="323189" y="-722822"/>
              <a:ext cx="194830" cy="145152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3"/>
            <p:cNvSpPr/>
            <p:nvPr/>
          </p:nvSpPr>
          <p:spPr>
            <a:xfrm flipH="1">
              <a:off x="323189" y="-387563"/>
              <a:ext cx="194830" cy="140550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3"/>
            <p:cNvSpPr/>
            <p:nvPr/>
          </p:nvSpPr>
          <p:spPr>
            <a:xfrm flipH="1">
              <a:off x="345847" y="-668420"/>
              <a:ext cx="172173" cy="380700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3"/>
            <p:cNvSpPr/>
            <p:nvPr/>
          </p:nvSpPr>
          <p:spPr>
            <a:xfrm flipH="1">
              <a:off x="1510089" y="-491764"/>
              <a:ext cx="172291" cy="16320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3"/>
            <p:cNvSpPr/>
            <p:nvPr/>
          </p:nvSpPr>
          <p:spPr>
            <a:xfrm flipH="1">
              <a:off x="717320" y="-441847"/>
              <a:ext cx="647979" cy="18174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3"/>
            <p:cNvSpPr/>
            <p:nvPr/>
          </p:nvSpPr>
          <p:spPr>
            <a:xfrm flipH="1">
              <a:off x="325266" y="-722376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9" name="Google Shape;909;p43"/>
          <p:cNvSpPr txBox="1">
            <a:spLocks noGrp="1"/>
          </p:cNvSpPr>
          <p:nvPr>
            <p:ph type="title"/>
          </p:nvPr>
        </p:nvSpPr>
        <p:spPr>
          <a:xfrm>
            <a:off x="3755176" y="1529825"/>
            <a:ext cx="4665602" cy="5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Электронный самиздат РФ составил 500млн руб. в 2022 </a:t>
            </a:r>
            <a:endParaRPr sz="1800" dirty="0"/>
          </a:p>
        </p:txBody>
      </p:sp>
      <p:sp>
        <p:nvSpPr>
          <p:cNvPr id="910" name="Google Shape;910;p43"/>
          <p:cNvSpPr txBox="1">
            <a:spLocks noGrp="1"/>
          </p:cNvSpPr>
          <p:nvPr>
            <p:ph type="title" idx="2"/>
          </p:nvPr>
        </p:nvSpPr>
        <p:spPr>
          <a:xfrm>
            <a:off x="3776210" y="822291"/>
            <a:ext cx="3139653" cy="7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АКТУАЛЬНОСТЬ</a:t>
            </a:r>
            <a:endParaRPr sz="2000" dirty="0"/>
          </a:p>
        </p:txBody>
      </p:sp>
      <p:grpSp>
        <p:nvGrpSpPr>
          <p:cNvPr id="912" name="Google Shape;912;p43"/>
          <p:cNvGrpSpPr/>
          <p:nvPr/>
        </p:nvGrpSpPr>
        <p:grpSpPr>
          <a:xfrm flipH="1">
            <a:off x="1208846" y="3136259"/>
            <a:ext cx="2443287" cy="710713"/>
            <a:chOff x="3581728" y="2781311"/>
            <a:chExt cx="2399614" cy="698078"/>
          </a:xfrm>
        </p:grpSpPr>
        <p:sp>
          <p:nvSpPr>
            <p:cNvPr id="913" name="Google Shape;913;p43"/>
            <p:cNvSpPr/>
            <p:nvPr/>
          </p:nvSpPr>
          <p:spPr>
            <a:xfrm>
              <a:off x="376126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3"/>
            <p:cNvSpPr/>
            <p:nvPr/>
          </p:nvSpPr>
          <p:spPr>
            <a:xfrm>
              <a:off x="3581728" y="2934187"/>
              <a:ext cx="2113948" cy="545202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3"/>
            <p:cNvSpPr/>
            <p:nvPr/>
          </p:nvSpPr>
          <p:spPr>
            <a:xfrm>
              <a:off x="3674699" y="2994091"/>
              <a:ext cx="2020976" cy="425566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3"/>
            <p:cNvSpPr/>
            <p:nvPr/>
          </p:nvSpPr>
          <p:spPr>
            <a:xfrm>
              <a:off x="5695474" y="2781311"/>
              <a:ext cx="285842" cy="212956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3"/>
            <p:cNvSpPr/>
            <p:nvPr/>
          </p:nvSpPr>
          <p:spPr>
            <a:xfrm>
              <a:off x="5695474" y="3273181"/>
              <a:ext cx="285842" cy="206204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3"/>
            <p:cNvSpPr/>
            <p:nvPr/>
          </p:nvSpPr>
          <p:spPr>
            <a:xfrm>
              <a:off x="5695474" y="2861125"/>
              <a:ext cx="252600" cy="558534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3"/>
            <p:cNvSpPr/>
            <p:nvPr/>
          </p:nvSpPr>
          <p:spPr>
            <a:xfrm>
              <a:off x="3987199" y="3120304"/>
              <a:ext cx="252773" cy="239446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3"/>
            <p:cNvSpPr/>
            <p:nvPr/>
          </p:nvSpPr>
          <p:spPr>
            <a:xfrm>
              <a:off x="4452400" y="3193540"/>
              <a:ext cx="950671" cy="2666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3"/>
            <p:cNvSpPr/>
            <p:nvPr/>
          </p:nvSpPr>
          <p:spPr>
            <a:xfrm>
              <a:off x="375818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2" name="Google Shape;922;p43"/>
          <p:cNvGrpSpPr/>
          <p:nvPr/>
        </p:nvGrpSpPr>
        <p:grpSpPr>
          <a:xfrm>
            <a:off x="1322684" y="1000666"/>
            <a:ext cx="2130993" cy="2290246"/>
            <a:chOff x="3804732" y="678902"/>
            <a:chExt cx="1247216" cy="1340423"/>
          </a:xfrm>
        </p:grpSpPr>
        <p:sp>
          <p:nvSpPr>
            <p:cNvPr id="923" name="Google Shape;923;p43"/>
            <p:cNvSpPr/>
            <p:nvPr/>
          </p:nvSpPr>
          <p:spPr>
            <a:xfrm>
              <a:off x="4210416" y="678902"/>
              <a:ext cx="437484" cy="644448"/>
            </a:xfrm>
            <a:custGeom>
              <a:avLst/>
              <a:gdLst/>
              <a:ahLst/>
              <a:cxnLst/>
              <a:rect l="l" t="t" r="r" b="b"/>
              <a:pathLst>
                <a:path w="10060" h="14820" extrusionOk="0">
                  <a:moveTo>
                    <a:pt x="4531" y="1"/>
                  </a:moveTo>
                  <a:lnTo>
                    <a:pt x="4032" y="116"/>
                  </a:lnTo>
                  <a:lnTo>
                    <a:pt x="3533" y="269"/>
                  </a:lnTo>
                  <a:lnTo>
                    <a:pt x="3072" y="461"/>
                  </a:lnTo>
                  <a:lnTo>
                    <a:pt x="2726" y="653"/>
                  </a:lnTo>
                  <a:lnTo>
                    <a:pt x="2381" y="922"/>
                  </a:lnTo>
                  <a:lnTo>
                    <a:pt x="2074" y="1268"/>
                  </a:lnTo>
                  <a:lnTo>
                    <a:pt x="1767" y="1613"/>
                  </a:lnTo>
                  <a:lnTo>
                    <a:pt x="1536" y="2074"/>
                  </a:lnTo>
                  <a:lnTo>
                    <a:pt x="1344" y="2573"/>
                  </a:lnTo>
                  <a:lnTo>
                    <a:pt x="1229" y="3149"/>
                  </a:lnTo>
                  <a:lnTo>
                    <a:pt x="1152" y="3802"/>
                  </a:lnTo>
                  <a:lnTo>
                    <a:pt x="1152" y="5184"/>
                  </a:lnTo>
                  <a:lnTo>
                    <a:pt x="1076" y="6451"/>
                  </a:lnTo>
                  <a:lnTo>
                    <a:pt x="922" y="7641"/>
                  </a:lnTo>
                  <a:lnTo>
                    <a:pt x="807" y="8716"/>
                  </a:lnTo>
                  <a:lnTo>
                    <a:pt x="615" y="9675"/>
                  </a:lnTo>
                  <a:lnTo>
                    <a:pt x="461" y="10482"/>
                  </a:lnTo>
                  <a:lnTo>
                    <a:pt x="269" y="11173"/>
                  </a:lnTo>
                  <a:lnTo>
                    <a:pt x="116" y="11710"/>
                  </a:lnTo>
                  <a:lnTo>
                    <a:pt x="39" y="12171"/>
                  </a:lnTo>
                  <a:lnTo>
                    <a:pt x="1" y="12670"/>
                  </a:lnTo>
                  <a:lnTo>
                    <a:pt x="1" y="13207"/>
                  </a:lnTo>
                  <a:lnTo>
                    <a:pt x="39" y="13707"/>
                  </a:lnTo>
                  <a:lnTo>
                    <a:pt x="193" y="14474"/>
                  </a:lnTo>
                  <a:lnTo>
                    <a:pt x="269" y="14820"/>
                  </a:lnTo>
                  <a:lnTo>
                    <a:pt x="1229" y="13975"/>
                  </a:lnTo>
                  <a:lnTo>
                    <a:pt x="1152" y="13822"/>
                  </a:lnTo>
                  <a:lnTo>
                    <a:pt x="1037" y="13668"/>
                  </a:lnTo>
                  <a:lnTo>
                    <a:pt x="960" y="13438"/>
                  </a:lnTo>
                  <a:lnTo>
                    <a:pt x="884" y="13131"/>
                  </a:lnTo>
                  <a:lnTo>
                    <a:pt x="884" y="12824"/>
                  </a:lnTo>
                  <a:lnTo>
                    <a:pt x="960" y="12440"/>
                  </a:lnTo>
                  <a:lnTo>
                    <a:pt x="1114" y="11979"/>
                  </a:lnTo>
                  <a:lnTo>
                    <a:pt x="1229" y="12401"/>
                  </a:lnTo>
                  <a:lnTo>
                    <a:pt x="1344" y="12670"/>
                  </a:lnTo>
                  <a:lnTo>
                    <a:pt x="1498" y="12824"/>
                  </a:lnTo>
                  <a:lnTo>
                    <a:pt x="1690" y="12900"/>
                  </a:lnTo>
                  <a:lnTo>
                    <a:pt x="1843" y="12862"/>
                  </a:lnTo>
                  <a:lnTo>
                    <a:pt x="2035" y="12785"/>
                  </a:lnTo>
                  <a:lnTo>
                    <a:pt x="2227" y="12670"/>
                  </a:lnTo>
                  <a:lnTo>
                    <a:pt x="2381" y="12555"/>
                  </a:lnTo>
                  <a:lnTo>
                    <a:pt x="2688" y="12286"/>
                  </a:lnTo>
                  <a:lnTo>
                    <a:pt x="2803" y="12209"/>
                  </a:lnTo>
                  <a:lnTo>
                    <a:pt x="2918" y="12209"/>
                  </a:lnTo>
                  <a:lnTo>
                    <a:pt x="3072" y="12171"/>
                  </a:lnTo>
                  <a:lnTo>
                    <a:pt x="3187" y="12209"/>
                  </a:lnTo>
                  <a:lnTo>
                    <a:pt x="3341" y="12324"/>
                  </a:lnTo>
                  <a:lnTo>
                    <a:pt x="3456" y="12440"/>
                  </a:lnTo>
                  <a:lnTo>
                    <a:pt x="3725" y="12785"/>
                  </a:lnTo>
                  <a:lnTo>
                    <a:pt x="3955" y="13169"/>
                  </a:lnTo>
                  <a:lnTo>
                    <a:pt x="4147" y="13630"/>
                  </a:lnTo>
                  <a:lnTo>
                    <a:pt x="4262" y="13975"/>
                  </a:lnTo>
                  <a:lnTo>
                    <a:pt x="4416" y="14359"/>
                  </a:lnTo>
                  <a:lnTo>
                    <a:pt x="4992" y="13707"/>
                  </a:lnTo>
                  <a:lnTo>
                    <a:pt x="5606" y="14359"/>
                  </a:lnTo>
                  <a:lnTo>
                    <a:pt x="5721" y="14014"/>
                  </a:lnTo>
                  <a:lnTo>
                    <a:pt x="5875" y="13668"/>
                  </a:lnTo>
                  <a:lnTo>
                    <a:pt x="6028" y="13284"/>
                  </a:lnTo>
                  <a:lnTo>
                    <a:pt x="6220" y="12900"/>
                  </a:lnTo>
                  <a:lnTo>
                    <a:pt x="6489" y="12593"/>
                  </a:lnTo>
                  <a:lnTo>
                    <a:pt x="6604" y="12478"/>
                  </a:lnTo>
                  <a:lnTo>
                    <a:pt x="6758" y="12401"/>
                  </a:lnTo>
                  <a:lnTo>
                    <a:pt x="6873" y="12363"/>
                  </a:lnTo>
                  <a:lnTo>
                    <a:pt x="7103" y="12363"/>
                  </a:lnTo>
                  <a:lnTo>
                    <a:pt x="7257" y="12440"/>
                  </a:lnTo>
                  <a:lnTo>
                    <a:pt x="7564" y="12670"/>
                  </a:lnTo>
                  <a:lnTo>
                    <a:pt x="7756" y="12785"/>
                  </a:lnTo>
                  <a:lnTo>
                    <a:pt x="7948" y="12862"/>
                  </a:lnTo>
                  <a:lnTo>
                    <a:pt x="8140" y="12939"/>
                  </a:lnTo>
                  <a:lnTo>
                    <a:pt x="8293" y="12939"/>
                  </a:lnTo>
                  <a:lnTo>
                    <a:pt x="8485" y="12862"/>
                  </a:lnTo>
                  <a:lnTo>
                    <a:pt x="8639" y="12708"/>
                  </a:lnTo>
                  <a:lnTo>
                    <a:pt x="8792" y="12401"/>
                  </a:lnTo>
                  <a:lnTo>
                    <a:pt x="8908" y="11979"/>
                  </a:lnTo>
                  <a:lnTo>
                    <a:pt x="9100" y="12440"/>
                  </a:lnTo>
                  <a:lnTo>
                    <a:pt x="9176" y="12824"/>
                  </a:lnTo>
                  <a:lnTo>
                    <a:pt x="9215" y="13207"/>
                  </a:lnTo>
                  <a:lnTo>
                    <a:pt x="9176" y="13515"/>
                  </a:lnTo>
                  <a:lnTo>
                    <a:pt x="9138" y="13745"/>
                  </a:lnTo>
                  <a:lnTo>
                    <a:pt x="9100" y="13937"/>
                  </a:lnTo>
                  <a:lnTo>
                    <a:pt x="9023" y="14090"/>
                  </a:lnTo>
                  <a:lnTo>
                    <a:pt x="9906" y="14167"/>
                  </a:lnTo>
                  <a:lnTo>
                    <a:pt x="9944" y="13937"/>
                  </a:lnTo>
                  <a:lnTo>
                    <a:pt x="10021" y="13361"/>
                  </a:lnTo>
                  <a:lnTo>
                    <a:pt x="10059" y="13016"/>
                  </a:lnTo>
                  <a:lnTo>
                    <a:pt x="10059" y="12593"/>
                  </a:lnTo>
                  <a:lnTo>
                    <a:pt x="9983" y="12133"/>
                  </a:lnTo>
                  <a:lnTo>
                    <a:pt x="9906" y="11710"/>
                  </a:lnTo>
                  <a:lnTo>
                    <a:pt x="9752" y="11173"/>
                  </a:lnTo>
                  <a:lnTo>
                    <a:pt x="9560" y="10482"/>
                  </a:lnTo>
                  <a:lnTo>
                    <a:pt x="9407" y="9675"/>
                  </a:lnTo>
                  <a:lnTo>
                    <a:pt x="9215" y="8716"/>
                  </a:lnTo>
                  <a:lnTo>
                    <a:pt x="9061" y="7641"/>
                  </a:lnTo>
                  <a:lnTo>
                    <a:pt x="8946" y="6451"/>
                  </a:lnTo>
                  <a:lnTo>
                    <a:pt x="8869" y="5184"/>
                  </a:lnTo>
                  <a:lnTo>
                    <a:pt x="8831" y="3802"/>
                  </a:lnTo>
                  <a:lnTo>
                    <a:pt x="8792" y="3149"/>
                  </a:lnTo>
                  <a:lnTo>
                    <a:pt x="8677" y="2573"/>
                  </a:lnTo>
                  <a:lnTo>
                    <a:pt x="8485" y="2074"/>
                  </a:lnTo>
                  <a:lnTo>
                    <a:pt x="8255" y="1613"/>
                  </a:lnTo>
                  <a:lnTo>
                    <a:pt x="7948" y="1268"/>
                  </a:lnTo>
                  <a:lnTo>
                    <a:pt x="7641" y="922"/>
                  </a:lnTo>
                  <a:lnTo>
                    <a:pt x="7295" y="653"/>
                  </a:lnTo>
                  <a:lnTo>
                    <a:pt x="6911" y="461"/>
                  </a:lnTo>
                  <a:lnTo>
                    <a:pt x="6451" y="269"/>
                  </a:lnTo>
                  <a:lnTo>
                    <a:pt x="5990" y="116"/>
                  </a:lnTo>
                  <a:lnTo>
                    <a:pt x="54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3"/>
            <p:cNvSpPr/>
            <p:nvPr/>
          </p:nvSpPr>
          <p:spPr>
            <a:xfrm>
              <a:off x="4001725" y="1133028"/>
              <a:ext cx="297237" cy="449113"/>
            </a:xfrm>
            <a:custGeom>
              <a:avLst/>
              <a:gdLst/>
              <a:ahLst/>
              <a:cxnLst/>
              <a:rect l="l" t="t" r="r" b="b"/>
              <a:pathLst>
                <a:path w="6835" h="10328" extrusionOk="0">
                  <a:moveTo>
                    <a:pt x="6834" y="0"/>
                  </a:moveTo>
                  <a:lnTo>
                    <a:pt x="6451" y="154"/>
                  </a:lnTo>
                  <a:lnTo>
                    <a:pt x="5990" y="346"/>
                  </a:lnTo>
                  <a:lnTo>
                    <a:pt x="5491" y="653"/>
                  </a:lnTo>
                  <a:lnTo>
                    <a:pt x="4915" y="998"/>
                  </a:lnTo>
                  <a:lnTo>
                    <a:pt x="4377" y="1459"/>
                  </a:lnTo>
                  <a:lnTo>
                    <a:pt x="4147" y="1728"/>
                  </a:lnTo>
                  <a:lnTo>
                    <a:pt x="3917" y="1997"/>
                  </a:lnTo>
                  <a:lnTo>
                    <a:pt x="3725" y="2265"/>
                  </a:lnTo>
                  <a:lnTo>
                    <a:pt x="3533" y="2573"/>
                  </a:lnTo>
                  <a:lnTo>
                    <a:pt x="1" y="10174"/>
                  </a:lnTo>
                  <a:lnTo>
                    <a:pt x="2727" y="10328"/>
                  </a:lnTo>
                  <a:lnTo>
                    <a:pt x="6527" y="4646"/>
                  </a:lnTo>
                  <a:lnTo>
                    <a:pt x="68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3"/>
            <p:cNvSpPr/>
            <p:nvPr/>
          </p:nvSpPr>
          <p:spPr>
            <a:xfrm>
              <a:off x="4556002" y="1133028"/>
              <a:ext cx="298890" cy="449113"/>
            </a:xfrm>
            <a:custGeom>
              <a:avLst/>
              <a:gdLst/>
              <a:ahLst/>
              <a:cxnLst/>
              <a:rect l="l" t="t" r="r" b="b"/>
              <a:pathLst>
                <a:path w="6873" h="10328" extrusionOk="0">
                  <a:moveTo>
                    <a:pt x="1" y="0"/>
                  </a:moveTo>
                  <a:lnTo>
                    <a:pt x="346" y="4646"/>
                  </a:lnTo>
                  <a:lnTo>
                    <a:pt x="4147" y="10328"/>
                  </a:lnTo>
                  <a:lnTo>
                    <a:pt x="6873" y="10174"/>
                  </a:lnTo>
                  <a:lnTo>
                    <a:pt x="3302" y="2573"/>
                  </a:lnTo>
                  <a:lnTo>
                    <a:pt x="3149" y="2265"/>
                  </a:lnTo>
                  <a:lnTo>
                    <a:pt x="2957" y="1997"/>
                  </a:lnTo>
                  <a:lnTo>
                    <a:pt x="2727" y="1728"/>
                  </a:lnTo>
                  <a:lnTo>
                    <a:pt x="2496" y="1459"/>
                  </a:lnTo>
                  <a:lnTo>
                    <a:pt x="1920" y="998"/>
                  </a:lnTo>
                  <a:lnTo>
                    <a:pt x="1383" y="653"/>
                  </a:lnTo>
                  <a:lnTo>
                    <a:pt x="845" y="346"/>
                  </a:lnTo>
                  <a:lnTo>
                    <a:pt x="423" y="1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3"/>
            <p:cNvSpPr/>
            <p:nvPr/>
          </p:nvSpPr>
          <p:spPr>
            <a:xfrm>
              <a:off x="4213764" y="1091281"/>
              <a:ext cx="430787" cy="879832"/>
            </a:xfrm>
            <a:custGeom>
              <a:avLst/>
              <a:gdLst/>
              <a:ahLst/>
              <a:cxnLst/>
              <a:rect l="l" t="t" r="r" b="b"/>
              <a:pathLst>
                <a:path w="9906" h="20233" extrusionOk="0">
                  <a:moveTo>
                    <a:pt x="3878" y="0"/>
                  </a:moveTo>
                  <a:lnTo>
                    <a:pt x="1997" y="960"/>
                  </a:lnTo>
                  <a:lnTo>
                    <a:pt x="1843" y="1920"/>
                  </a:lnTo>
                  <a:lnTo>
                    <a:pt x="1690" y="2995"/>
                  </a:lnTo>
                  <a:lnTo>
                    <a:pt x="1575" y="4300"/>
                  </a:lnTo>
                  <a:lnTo>
                    <a:pt x="1498" y="5759"/>
                  </a:lnTo>
                  <a:lnTo>
                    <a:pt x="1498" y="6489"/>
                  </a:lnTo>
                  <a:lnTo>
                    <a:pt x="1498" y="7180"/>
                  </a:lnTo>
                  <a:lnTo>
                    <a:pt x="1575" y="7909"/>
                  </a:lnTo>
                  <a:lnTo>
                    <a:pt x="1651" y="8562"/>
                  </a:lnTo>
                  <a:lnTo>
                    <a:pt x="1805" y="9176"/>
                  </a:lnTo>
                  <a:lnTo>
                    <a:pt x="1997" y="9714"/>
                  </a:lnTo>
                  <a:lnTo>
                    <a:pt x="0" y="20233"/>
                  </a:lnTo>
                  <a:lnTo>
                    <a:pt x="9906" y="20233"/>
                  </a:lnTo>
                  <a:lnTo>
                    <a:pt x="7871" y="9714"/>
                  </a:lnTo>
                  <a:lnTo>
                    <a:pt x="8063" y="9176"/>
                  </a:lnTo>
                  <a:lnTo>
                    <a:pt x="8216" y="8562"/>
                  </a:lnTo>
                  <a:lnTo>
                    <a:pt x="8331" y="7909"/>
                  </a:lnTo>
                  <a:lnTo>
                    <a:pt x="8370" y="7180"/>
                  </a:lnTo>
                  <a:lnTo>
                    <a:pt x="8408" y="6489"/>
                  </a:lnTo>
                  <a:lnTo>
                    <a:pt x="8408" y="5759"/>
                  </a:lnTo>
                  <a:lnTo>
                    <a:pt x="8331" y="4300"/>
                  </a:lnTo>
                  <a:lnTo>
                    <a:pt x="8178" y="2995"/>
                  </a:lnTo>
                  <a:lnTo>
                    <a:pt x="8063" y="1920"/>
                  </a:lnTo>
                  <a:lnTo>
                    <a:pt x="7871" y="960"/>
                  </a:lnTo>
                  <a:lnTo>
                    <a:pt x="60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3"/>
            <p:cNvSpPr/>
            <p:nvPr/>
          </p:nvSpPr>
          <p:spPr>
            <a:xfrm>
              <a:off x="4232116" y="1513663"/>
              <a:ext cx="400737" cy="402367"/>
            </a:xfrm>
            <a:custGeom>
              <a:avLst/>
              <a:gdLst/>
              <a:ahLst/>
              <a:cxnLst/>
              <a:rect l="l" t="t" r="r" b="b"/>
              <a:pathLst>
                <a:path w="9215" h="9253" extrusionOk="0">
                  <a:moveTo>
                    <a:pt x="1575" y="1"/>
                  </a:moveTo>
                  <a:lnTo>
                    <a:pt x="1" y="8293"/>
                  </a:lnTo>
                  <a:lnTo>
                    <a:pt x="9215" y="9253"/>
                  </a:lnTo>
                  <a:lnTo>
                    <a:pt x="74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3"/>
            <p:cNvSpPr/>
            <p:nvPr/>
          </p:nvSpPr>
          <p:spPr>
            <a:xfrm>
              <a:off x="4258860" y="1678954"/>
              <a:ext cx="338942" cy="81839"/>
            </a:xfrm>
            <a:custGeom>
              <a:avLst/>
              <a:gdLst/>
              <a:ahLst/>
              <a:cxnLst/>
              <a:rect l="l" t="t" r="r" b="b"/>
              <a:pathLst>
                <a:path w="7794" h="1882" extrusionOk="0">
                  <a:moveTo>
                    <a:pt x="230" y="0"/>
                  </a:moveTo>
                  <a:lnTo>
                    <a:pt x="0" y="1152"/>
                  </a:lnTo>
                  <a:lnTo>
                    <a:pt x="653" y="1344"/>
                  </a:lnTo>
                  <a:lnTo>
                    <a:pt x="1421" y="1536"/>
                  </a:lnTo>
                  <a:lnTo>
                    <a:pt x="2304" y="1728"/>
                  </a:lnTo>
                  <a:lnTo>
                    <a:pt x="3302" y="1843"/>
                  </a:lnTo>
                  <a:lnTo>
                    <a:pt x="3801" y="1882"/>
                  </a:lnTo>
                  <a:lnTo>
                    <a:pt x="4338" y="1882"/>
                  </a:lnTo>
                  <a:lnTo>
                    <a:pt x="4914" y="1843"/>
                  </a:lnTo>
                  <a:lnTo>
                    <a:pt x="5490" y="1805"/>
                  </a:lnTo>
                  <a:lnTo>
                    <a:pt x="6066" y="1728"/>
                  </a:lnTo>
                  <a:lnTo>
                    <a:pt x="6642" y="1574"/>
                  </a:lnTo>
                  <a:lnTo>
                    <a:pt x="7218" y="1421"/>
                  </a:lnTo>
                  <a:lnTo>
                    <a:pt x="7794" y="1191"/>
                  </a:lnTo>
                  <a:lnTo>
                    <a:pt x="7563" y="0"/>
                  </a:lnTo>
                  <a:lnTo>
                    <a:pt x="7026" y="116"/>
                  </a:lnTo>
                  <a:lnTo>
                    <a:pt x="6335" y="231"/>
                  </a:lnTo>
                  <a:lnTo>
                    <a:pt x="5528" y="346"/>
                  </a:lnTo>
                  <a:lnTo>
                    <a:pt x="4569" y="423"/>
                  </a:lnTo>
                  <a:lnTo>
                    <a:pt x="3570" y="461"/>
                  </a:lnTo>
                  <a:lnTo>
                    <a:pt x="2496" y="384"/>
                  </a:lnTo>
                  <a:lnTo>
                    <a:pt x="1920" y="346"/>
                  </a:lnTo>
                  <a:lnTo>
                    <a:pt x="1382" y="269"/>
                  </a:lnTo>
                  <a:lnTo>
                    <a:pt x="806" y="15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3"/>
            <p:cNvSpPr/>
            <p:nvPr/>
          </p:nvSpPr>
          <p:spPr>
            <a:xfrm>
              <a:off x="4232116" y="1705654"/>
              <a:ext cx="400737" cy="210380"/>
            </a:xfrm>
            <a:custGeom>
              <a:avLst/>
              <a:gdLst/>
              <a:ahLst/>
              <a:cxnLst/>
              <a:rect l="l" t="t" r="r" b="b"/>
              <a:pathLst>
                <a:path w="9215" h="4838" extrusionOk="0">
                  <a:moveTo>
                    <a:pt x="8293" y="1"/>
                  </a:moveTo>
                  <a:lnTo>
                    <a:pt x="7756" y="154"/>
                  </a:lnTo>
                  <a:lnTo>
                    <a:pt x="7065" y="346"/>
                  </a:lnTo>
                  <a:lnTo>
                    <a:pt x="6259" y="500"/>
                  </a:lnTo>
                  <a:lnTo>
                    <a:pt x="5299" y="577"/>
                  </a:lnTo>
                  <a:lnTo>
                    <a:pt x="4262" y="615"/>
                  </a:lnTo>
                  <a:lnTo>
                    <a:pt x="3725" y="577"/>
                  </a:lnTo>
                  <a:lnTo>
                    <a:pt x="3149" y="538"/>
                  </a:lnTo>
                  <a:lnTo>
                    <a:pt x="2573" y="461"/>
                  </a:lnTo>
                  <a:lnTo>
                    <a:pt x="1959" y="385"/>
                  </a:lnTo>
                  <a:lnTo>
                    <a:pt x="1344" y="231"/>
                  </a:lnTo>
                  <a:lnTo>
                    <a:pt x="730" y="39"/>
                  </a:lnTo>
                  <a:lnTo>
                    <a:pt x="1" y="3878"/>
                  </a:lnTo>
                  <a:lnTo>
                    <a:pt x="9215" y="4838"/>
                  </a:lnTo>
                  <a:lnTo>
                    <a:pt x="82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3"/>
            <p:cNvSpPr/>
            <p:nvPr/>
          </p:nvSpPr>
          <p:spPr>
            <a:xfrm>
              <a:off x="3868174" y="1675602"/>
              <a:ext cx="1183773" cy="336584"/>
            </a:xfrm>
            <a:custGeom>
              <a:avLst/>
              <a:gdLst/>
              <a:ahLst/>
              <a:cxnLst/>
              <a:rect l="l" t="t" r="r" b="b"/>
              <a:pathLst>
                <a:path w="27221" h="7871" extrusionOk="0">
                  <a:moveTo>
                    <a:pt x="23535" y="0"/>
                  </a:moveTo>
                  <a:lnTo>
                    <a:pt x="23151" y="39"/>
                  </a:lnTo>
                  <a:lnTo>
                    <a:pt x="22805" y="154"/>
                  </a:lnTo>
                  <a:lnTo>
                    <a:pt x="10558" y="3878"/>
                  </a:lnTo>
                  <a:lnTo>
                    <a:pt x="9099" y="4108"/>
                  </a:lnTo>
                  <a:lnTo>
                    <a:pt x="8754" y="3916"/>
                  </a:lnTo>
                  <a:lnTo>
                    <a:pt x="8331" y="3763"/>
                  </a:lnTo>
                  <a:lnTo>
                    <a:pt x="7832" y="3647"/>
                  </a:lnTo>
                  <a:lnTo>
                    <a:pt x="7256" y="3571"/>
                  </a:lnTo>
                  <a:lnTo>
                    <a:pt x="6988" y="3532"/>
                  </a:lnTo>
                  <a:lnTo>
                    <a:pt x="6681" y="3571"/>
                  </a:lnTo>
                  <a:lnTo>
                    <a:pt x="6412" y="3609"/>
                  </a:lnTo>
                  <a:lnTo>
                    <a:pt x="6105" y="3686"/>
                  </a:lnTo>
                  <a:lnTo>
                    <a:pt x="5874" y="3839"/>
                  </a:lnTo>
                  <a:lnTo>
                    <a:pt x="5644" y="4031"/>
                  </a:lnTo>
                  <a:lnTo>
                    <a:pt x="4838" y="4684"/>
                  </a:lnTo>
                  <a:lnTo>
                    <a:pt x="4531" y="4914"/>
                  </a:lnTo>
                  <a:lnTo>
                    <a:pt x="4262" y="5068"/>
                  </a:lnTo>
                  <a:lnTo>
                    <a:pt x="3955" y="5221"/>
                  </a:lnTo>
                  <a:lnTo>
                    <a:pt x="3686" y="5298"/>
                  </a:lnTo>
                  <a:lnTo>
                    <a:pt x="2995" y="5413"/>
                  </a:lnTo>
                  <a:lnTo>
                    <a:pt x="2649" y="5490"/>
                  </a:lnTo>
                  <a:lnTo>
                    <a:pt x="2342" y="5605"/>
                  </a:lnTo>
                  <a:lnTo>
                    <a:pt x="2074" y="5759"/>
                  </a:lnTo>
                  <a:lnTo>
                    <a:pt x="1882" y="5913"/>
                  </a:lnTo>
                  <a:lnTo>
                    <a:pt x="1651" y="6181"/>
                  </a:lnTo>
                  <a:lnTo>
                    <a:pt x="1574" y="6296"/>
                  </a:lnTo>
                  <a:lnTo>
                    <a:pt x="499" y="6565"/>
                  </a:lnTo>
                  <a:lnTo>
                    <a:pt x="346" y="6642"/>
                  </a:lnTo>
                  <a:lnTo>
                    <a:pt x="231" y="6680"/>
                  </a:lnTo>
                  <a:lnTo>
                    <a:pt x="154" y="6796"/>
                  </a:lnTo>
                  <a:lnTo>
                    <a:pt x="77" y="6911"/>
                  </a:lnTo>
                  <a:lnTo>
                    <a:pt x="39" y="7026"/>
                  </a:lnTo>
                  <a:lnTo>
                    <a:pt x="0" y="7141"/>
                  </a:lnTo>
                  <a:lnTo>
                    <a:pt x="0" y="7295"/>
                  </a:lnTo>
                  <a:lnTo>
                    <a:pt x="39" y="7410"/>
                  </a:lnTo>
                  <a:lnTo>
                    <a:pt x="154" y="7640"/>
                  </a:lnTo>
                  <a:lnTo>
                    <a:pt x="308" y="7755"/>
                  </a:lnTo>
                  <a:lnTo>
                    <a:pt x="499" y="7832"/>
                  </a:lnTo>
                  <a:lnTo>
                    <a:pt x="730" y="7870"/>
                  </a:lnTo>
                  <a:lnTo>
                    <a:pt x="7640" y="6911"/>
                  </a:lnTo>
                  <a:lnTo>
                    <a:pt x="23803" y="6911"/>
                  </a:lnTo>
                  <a:lnTo>
                    <a:pt x="24187" y="6872"/>
                  </a:lnTo>
                  <a:lnTo>
                    <a:pt x="24571" y="6796"/>
                  </a:lnTo>
                  <a:lnTo>
                    <a:pt x="24955" y="6719"/>
                  </a:lnTo>
                  <a:lnTo>
                    <a:pt x="25301" y="6565"/>
                  </a:lnTo>
                  <a:lnTo>
                    <a:pt x="25608" y="6373"/>
                  </a:lnTo>
                  <a:lnTo>
                    <a:pt x="25915" y="6143"/>
                  </a:lnTo>
                  <a:lnTo>
                    <a:pt x="26184" y="5913"/>
                  </a:lnTo>
                  <a:lnTo>
                    <a:pt x="26452" y="5644"/>
                  </a:lnTo>
                  <a:lnTo>
                    <a:pt x="26644" y="5337"/>
                  </a:lnTo>
                  <a:lnTo>
                    <a:pt x="26836" y="5030"/>
                  </a:lnTo>
                  <a:lnTo>
                    <a:pt x="26990" y="4684"/>
                  </a:lnTo>
                  <a:lnTo>
                    <a:pt x="27105" y="4338"/>
                  </a:lnTo>
                  <a:lnTo>
                    <a:pt x="27182" y="3955"/>
                  </a:lnTo>
                  <a:lnTo>
                    <a:pt x="27220" y="3609"/>
                  </a:lnTo>
                  <a:lnTo>
                    <a:pt x="27220" y="3187"/>
                  </a:lnTo>
                  <a:lnTo>
                    <a:pt x="27143" y="2803"/>
                  </a:lnTo>
                  <a:lnTo>
                    <a:pt x="27143" y="2726"/>
                  </a:lnTo>
                  <a:lnTo>
                    <a:pt x="27028" y="2380"/>
                  </a:lnTo>
                  <a:lnTo>
                    <a:pt x="26913" y="2035"/>
                  </a:lnTo>
                  <a:lnTo>
                    <a:pt x="26759" y="1689"/>
                  </a:lnTo>
                  <a:lnTo>
                    <a:pt x="26567" y="1421"/>
                  </a:lnTo>
                  <a:lnTo>
                    <a:pt x="26337" y="1152"/>
                  </a:lnTo>
                  <a:lnTo>
                    <a:pt x="26107" y="883"/>
                  </a:lnTo>
                  <a:lnTo>
                    <a:pt x="25838" y="653"/>
                  </a:lnTo>
                  <a:lnTo>
                    <a:pt x="25531" y="461"/>
                  </a:lnTo>
                  <a:lnTo>
                    <a:pt x="25224" y="307"/>
                  </a:lnTo>
                  <a:lnTo>
                    <a:pt x="24917" y="192"/>
                  </a:lnTo>
                  <a:lnTo>
                    <a:pt x="24571" y="77"/>
                  </a:lnTo>
                  <a:lnTo>
                    <a:pt x="242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3"/>
            <p:cNvSpPr/>
            <p:nvPr/>
          </p:nvSpPr>
          <p:spPr>
            <a:xfrm>
              <a:off x="4475856" y="1692304"/>
              <a:ext cx="510935" cy="140283"/>
            </a:xfrm>
            <a:custGeom>
              <a:avLst/>
              <a:gdLst/>
              <a:ahLst/>
              <a:cxnLst/>
              <a:rect l="l" t="t" r="r" b="b"/>
              <a:pathLst>
                <a:path w="11749" h="3226" extrusionOk="0">
                  <a:moveTo>
                    <a:pt x="11519" y="0"/>
                  </a:moveTo>
                  <a:lnTo>
                    <a:pt x="10904" y="116"/>
                  </a:lnTo>
                  <a:lnTo>
                    <a:pt x="10175" y="269"/>
                  </a:lnTo>
                  <a:lnTo>
                    <a:pt x="8409" y="692"/>
                  </a:lnTo>
                  <a:lnTo>
                    <a:pt x="6259" y="1267"/>
                  </a:lnTo>
                  <a:lnTo>
                    <a:pt x="3994" y="1882"/>
                  </a:lnTo>
                  <a:lnTo>
                    <a:pt x="1" y="3072"/>
                  </a:lnTo>
                  <a:lnTo>
                    <a:pt x="462" y="3225"/>
                  </a:lnTo>
                  <a:lnTo>
                    <a:pt x="2612" y="2573"/>
                  </a:lnTo>
                  <a:lnTo>
                    <a:pt x="5069" y="1882"/>
                  </a:lnTo>
                  <a:lnTo>
                    <a:pt x="7103" y="1306"/>
                  </a:lnTo>
                  <a:lnTo>
                    <a:pt x="8985" y="807"/>
                  </a:lnTo>
                  <a:lnTo>
                    <a:pt x="10597" y="461"/>
                  </a:lnTo>
                  <a:lnTo>
                    <a:pt x="11250" y="346"/>
                  </a:lnTo>
                  <a:lnTo>
                    <a:pt x="11749" y="269"/>
                  </a:lnTo>
                  <a:lnTo>
                    <a:pt x="11749" y="154"/>
                  </a:lnTo>
                  <a:lnTo>
                    <a:pt x="1151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3"/>
            <p:cNvSpPr/>
            <p:nvPr/>
          </p:nvSpPr>
          <p:spPr>
            <a:xfrm>
              <a:off x="3860344" y="1829198"/>
              <a:ext cx="482011" cy="190126"/>
            </a:xfrm>
            <a:custGeom>
              <a:avLst/>
              <a:gdLst/>
              <a:ahLst/>
              <a:cxnLst/>
              <a:rect l="l" t="t" r="r" b="b"/>
              <a:pathLst>
                <a:path w="10904" h="4301" extrusionOk="0">
                  <a:moveTo>
                    <a:pt x="6719" y="1"/>
                  </a:moveTo>
                  <a:lnTo>
                    <a:pt x="6450" y="39"/>
                  </a:lnTo>
                  <a:lnTo>
                    <a:pt x="6143" y="116"/>
                  </a:lnTo>
                  <a:lnTo>
                    <a:pt x="5874" y="269"/>
                  </a:lnTo>
                  <a:lnTo>
                    <a:pt x="5644" y="461"/>
                  </a:lnTo>
                  <a:lnTo>
                    <a:pt x="4838" y="1114"/>
                  </a:lnTo>
                  <a:lnTo>
                    <a:pt x="4531" y="1344"/>
                  </a:lnTo>
                  <a:lnTo>
                    <a:pt x="4262" y="1498"/>
                  </a:lnTo>
                  <a:lnTo>
                    <a:pt x="3955" y="1651"/>
                  </a:lnTo>
                  <a:lnTo>
                    <a:pt x="3686" y="1728"/>
                  </a:lnTo>
                  <a:lnTo>
                    <a:pt x="2995" y="1843"/>
                  </a:lnTo>
                  <a:lnTo>
                    <a:pt x="2649" y="1920"/>
                  </a:lnTo>
                  <a:lnTo>
                    <a:pt x="2342" y="2035"/>
                  </a:lnTo>
                  <a:lnTo>
                    <a:pt x="2074" y="2189"/>
                  </a:lnTo>
                  <a:lnTo>
                    <a:pt x="1882" y="2343"/>
                  </a:lnTo>
                  <a:lnTo>
                    <a:pt x="1651" y="2611"/>
                  </a:lnTo>
                  <a:lnTo>
                    <a:pt x="1574" y="2726"/>
                  </a:lnTo>
                  <a:lnTo>
                    <a:pt x="499" y="2995"/>
                  </a:lnTo>
                  <a:lnTo>
                    <a:pt x="346" y="3072"/>
                  </a:lnTo>
                  <a:lnTo>
                    <a:pt x="231" y="3110"/>
                  </a:lnTo>
                  <a:lnTo>
                    <a:pt x="154" y="3226"/>
                  </a:lnTo>
                  <a:lnTo>
                    <a:pt x="77" y="3341"/>
                  </a:lnTo>
                  <a:lnTo>
                    <a:pt x="39" y="3456"/>
                  </a:lnTo>
                  <a:lnTo>
                    <a:pt x="0" y="3571"/>
                  </a:lnTo>
                  <a:lnTo>
                    <a:pt x="0" y="3725"/>
                  </a:lnTo>
                  <a:lnTo>
                    <a:pt x="39" y="3840"/>
                  </a:lnTo>
                  <a:lnTo>
                    <a:pt x="154" y="4070"/>
                  </a:lnTo>
                  <a:lnTo>
                    <a:pt x="308" y="4185"/>
                  </a:lnTo>
                  <a:lnTo>
                    <a:pt x="499" y="4262"/>
                  </a:lnTo>
                  <a:lnTo>
                    <a:pt x="730" y="4300"/>
                  </a:lnTo>
                  <a:lnTo>
                    <a:pt x="7640" y="3341"/>
                  </a:lnTo>
                  <a:lnTo>
                    <a:pt x="10904" y="3341"/>
                  </a:lnTo>
                  <a:lnTo>
                    <a:pt x="10788" y="3072"/>
                  </a:lnTo>
                  <a:lnTo>
                    <a:pt x="10635" y="2842"/>
                  </a:lnTo>
                  <a:lnTo>
                    <a:pt x="10251" y="2381"/>
                  </a:lnTo>
                  <a:lnTo>
                    <a:pt x="9752" y="1920"/>
                  </a:lnTo>
                  <a:lnTo>
                    <a:pt x="9214" y="1498"/>
                  </a:lnTo>
                  <a:lnTo>
                    <a:pt x="8639" y="1076"/>
                  </a:lnTo>
                  <a:lnTo>
                    <a:pt x="8024" y="692"/>
                  </a:lnTo>
                  <a:lnTo>
                    <a:pt x="7372" y="308"/>
                  </a:lnTo>
                  <a:lnTo>
                    <a:pt x="6719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3"/>
            <p:cNvSpPr/>
            <p:nvPr/>
          </p:nvSpPr>
          <p:spPr>
            <a:xfrm>
              <a:off x="4891586" y="1742400"/>
              <a:ext cx="160338" cy="217077"/>
            </a:xfrm>
            <a:custGeom>
              <a:avLst/>
              <a:gdLst/>
              <a:ahLst/>
              <a:cxnLst/>
              <a:rect l="l" t="t" r="r" b="b"/>
              <a:pathLst>
                <a:path w="3687" h="4992" extrusionOk="0">
                  <a:moveTo>
                    <a:pt x="2880" y="0"/>
                  </a:moveTo>
                  <a:lnTo>
                    <a:pt x="2342" y="39"/>
                  </a:lnTo>
                  <a:lnTo>
                    <a:pt x="1882" y="154"/>
                  </a:lnTo>
                  <a:lnTo>
                    <a:pt x="1421" y="384"/>
                  </a:lnTo>
                  <a:lnTo>
                    <a:pt x="999" y="653"/>
                  </a:lnTo>
                  <a:lnTo>
                    <a:pt x="653" y="998"/>
                  </a:lnTo>
                  <a:lnTo>
                    <a:pt x="384" y="1382"/>
                  </a:lnTo>
                  <a:lnTo>
                    <a:pt x="154" y="1805"/>
                  </a:lnTo>
                  <a:lnTo>
                    <a:pt x="1" y="2265"/>
                  </a:lnTo>
                  <a:lnTo>
                    <a:pt x="500" y="2381"/>
                  </a:lnTo>
                  <a:lnTo>
                    <a:pt x="999" y="2534"/>
                  </a:lnTo>
                  <a:lnTo>
                    <a:pt x="1920" y="2841"/>
                  </a:lnTo>
                  <a:lnTo>
                    <a:pt x="2688" y="3148"/>
                  </a:lnTo>
                  <a:lnTo>
                    <a:pt x="3302" y="3456"/>
                  </a:lnTo>
                  <a:lnTo>
                    <a:pt x="3302" y="3479"/>
                  </a:lnTo>
                  <a:lnTo>
                    <a:pt x="3456" y="3110"/>
                  </a:lnTo>
                  <a:lnTo>
                    <a:pt x="3609" y="2572"/>
                  </a:lnTo>
                  <a:lnTo>
                    <a:pt x="3686" y="2035"/>
                  </a:lnTo>
                  <a:lnTo>
                    <a:pt x="3686" y="1766"/>
                  </a:lnTo>
                  <a:lnTo>
                    <a:pt x="3648" y="1498"/>
                  </a:lnTo>
                  <a:lnTo>
                    <a:pt x="3648" y="1459"/>
                  </a:lnTo>
                  <a:lnTo>
                    <a:pt x="3648" y="1421"/>
                  </a:lnTo>
                  <a:lnTo>
                    <a:pt x="3648" y="1382"/>
                  </a:lnTo>
                  <a:lnTo>
                    <a:pt x="3648" y="1344"/>
                  </a:lnTo>
                  <a:lnTo>
                    <a:pt x="3648" y="1306"/>
                  </a:lnTo>
                  <a:lnTo>
                    <a:pt x="3609" y="1306"/>
                  </a:lnTo>
                  <a:lnTo>
                    <a:pt x="3609" y="1267"/>
                  </a:lnTo>
                  <a:lnTo>
                    <a:pt x="3609" y="1229"/>
                  </a:lnTo>
                  <a:lnTo>
                    <a:pt x="3609" y="1152"/>
                  </a:lnTo>
                  <a:lnTo>
                    <a:pt x="3609" y="1114"/>
                  </a:lnTo>
                  <a:lnTo>
                    <a:pt x="3533" y="806"/>
                  </a:lnTo>
                  <a:lnTo>
                    <a:pt x="3417" y="538"/>
                  </a:lnTo>
                  <a:lnTo>
                    <a:pt x="3302" y="269"/>
                  </a:lnTo>
                  <a:lnTo>
                    <a:pt x="3149" y="0"/>
                  </a:lnTo>
                  <a:close/>
                  <a:moveTo>
                    <a:pt x="3302" y="3479"/>
                  </a:moveTo>
                  <a:lnTo>
                    <a:pt x="3264" y="3571"/>
                  </a:lnTo>
                  <a:lnTo>
                    <a:pt x="3264" y="3571"/>
                  </a:lnTo>
                  <a:lnTo>
                    <a:pt x="3302" y="3494"/>
                  </a:lnTo>
                  <a:lnTo>
                    <a:pt x="3302" y="3479"/>
                  </a:lnTo>
                  <a:close/>
                  <a:moveTo>
                    <a:pt x="3264" y="3571"/>
                  </a:moveTo>
                  <a:lnTo>
                    <a:pt x="3187" y="3686"/>
                  </a:lnTo>
                  <a:lnTo>
                    <a:pt x="3225" y="3647"/>
                  </a:lnTo>
                  <a:lnTo>
                    <a:pt x="3264" y="3571"/>
                  </a:lnTo>
                  <a:close/>
                  <a:moveTo>
                    <a:pt x="3110" y="3801"/>
                  </a:moveTo>
                  <a:lnTo>
                    <a:pt x="2922" y="4070"/>
                  </a:lnTo>
                  <a:lnTo>
                    <a:pt x="2922" y="4070"/>
                  </a:lnTo>
                  <a:lnTo>
                    <a:pt x="2957" y="4031"/>
                  </a:lnTo>
                  <a:lnTo>
                    <a:pt x="3110" y="3801"/>
                  </a:lnTo>
                  <a:close/>
                  <a:moveTo>
                    <a:pt x="2922" y="4070"/>
                  </a:moveTo>
                  <a:lnTo>
                    <a:pt x="2818" y="4185"/>
                  </a:lnTo>
                  <a:lnTo>
                    <a:pt x="2842" y="4185"/>
                  </a:lnTo>
                  <a:lnTo>
                    <a:pt x="2922" y="4070"/>
                  </a:lnTo>
                  <a:close/>
                  <a:moveTo>
                    <a:pt x="2803" y="4185"/>
                  </a:moveTo>
                  <a:lnTo>
                    <a:pt x="2759" y="4251"/>
                  </a:lnTo>
                  <a:lnTo>
                    <a:pt x="2818" y="4185"/>
                  </a:lnTo>
                  <a:close/>
                  <a:moveTo>
                    <a:pt x="2759" y="4251"/>
                  </a:moveTo>
                  <a:lnTo>
                    <a:pt x="2715" y="4300"/>
                  </a:lnTo>
                  <a:lnTo>
                    <a:pt x="2726" y="4300"/>
                  </a:lnTo>
                  <a:lnTo>
                    <a:pt x="2759" y="4251"/>
                  </a:lnTo>
                  <a:close/>
                  <a:moveTo>
                    <a:pt x="2688" y="4300"/>
                  </a:moveTo>
                  <a:lnTo>
                    <a:pt x="2611" y="4415"/>
                  </a:lnTo>
                  <a:lnTo>
                    <a:pt x="2715" y="4300"/>
                  </a:lnTo>
                  <a:close/>
                  <a:moveTo>
                    <a:pt x="2573" y="4415"/>
                  </a:moveTo>
                  <a:lnTo>
                    <a:pt x="2470" y="4518"/>
                  </a:lnTo>
                  <a:lnTo>
                    <a:pt x="2611" y="4415"/>
                  </a:lnTo>
                  <a:close/>
                  <a:moveTo>
                    <a:pt x="2470" y="4518"/>
                  </a:moveTo>
                  <a:lnTo>
                    <a:pt x="2400" y="4569"/>
                  </a:lnTo>
                  <a:lnTo>
                    <a:pt x="2458" y="4530"/>
                  </a:lnTo>
                  <a:lnTo>
                    <a:pt x="2470" y="4518"/>
                  </a:lnTo>
                  <a:close/>
                  <a:moveTo>
                    <a:pt x="2400" y="4569"/>
                  </a:moveTo>
                  <a:lnTo>
                    <a:pt x="2342" y="4607"/>
                  </a:lnTo>
                  <a:lnTo>
                    <a:pt x="2342" y="4611"/>
                  </a:lnTo>
                  <a:lnTo>
                    <a:pt x="2342" y="4611"/>
                  </a:lnTo>
                  <a:lnTo>
                    <a:pt x="2400" y="4569"/>
                  </a:lnTo>
                  <a:close/>
                  <a:moveTo>
                    <a:pt x="2342" y="4611"/>
                  </a:moveTo>
                  <a:lnTo>
                    <a:pt x="2189" y="4722"/>
                  </a:lnTo>
                  <a:lnTo>
                    <a:pt x="1728" y="4991"/>
                  </a:lnTo>
                  <a:lnTo>
                    <a:pt x="2035" y="4838"/>
                  </a:lnTo>
                  <a:lnTo>
                    <a:pt x="2342" y="4646"/>
                  </a:lnTo>
                  <a:lnTo>
                    <a:pt x="2342" y="461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3"/>
            <p:cNvSpPr/>
            <p:nvPr/>
          </p:nvSpPr>
          <p:spPr>
            <a:xfrm>
              <a:off x="3846479" y="1790800"/>
              <a:ext cx="332288" cy="215425"/>
            </a:xfrm>
            <a:custGeom>
              <a:avLst/>
              <a:gdLst/>
              <a:ahLst/>
              <a:cxnLst/>
              <a:rect l="l" t="t" r="r" b="b"/>
              <a:pathLst>
                <a:path w="7641" h="4954" extrusionOk="0">
                  <a:moveTo>
                    <a:pt x="7103" y="1"/>
                  </a:moveTo>
                  <a:lnTo>
                    <a:pt x="0" y="4224"/>
                  </a:lnTo>
                  <a:lnTo>
                    <a:pt x="499" y="4953"/>
                  </a:lnTo>
                  <a:lnTo>
                    <a:pt x="7640" y="653"/>
                  </a:lnTo>
                  <a:lnTo>
                    <a:pt x="71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3"/>
            <p:cNvSpPr/>
            <p:nvPr/>
          </p:nvSpPr>
          <p:spPr>
            <a:xfrm>
              <a:off x="3985028" y="1915996"/>
              <a:ext cx="95232" cy="85380"/>
            </a:xfrm>
            <a:custGeom>
              <a:avLst/>
              <a:gdLst/>
              <a:ahLst/>
              <a:cxnLst/>
              <a:rect l="l" t="t" r="r" b="b"/>
              <a:pathLst>
                <a:path w="2190" h="1883" extrusionOk="0">
                  <a:moveTo>
                    <a:pt x="730" y="1"/>
                  </a:moveTo>
                  <a:lnTo>
                    <a:pt x="1" y="462"/>
                  </a:lnTo>
                  <a:lnTo>
                    <a:pt x="1114" y="1882"/>
                  </a:lnTo>
                  <a:lnTo>
                    <a:pt x="2189" y="172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3"/>
            <p:cNvSpPr/>
            <p:nvPr/>
          </p:nvSpPr>
          <p:spPr>
            <a:xfrm>
              <a:off x="4731295" y="1832547"/>
              <a:ext cx="168688" cy="93536"/>
            </a:xfrm>
            <a:custGeom>
              <a:avLst/>
              <a:gdLst/>
              <a:ahLst/>
              <a:cxnLst/>
              <a:rect l="l" t="t" r="r" b="b"/>
              <a:pathLst>
                <a:path w="3879" h="2151" extrusionOk="0">
                  <a:moveTo>
                    <a:pt x="1690" y="0"/>
                  </a:moveTo>
                  <a:lnTo>
                    <a:pt x="846" y="39"/>
                  </a:lnTo>
                  <a:lnTo>
                    <a:pt x="423" y="77"/>
                  </a:lnTo>
                  <a:lnTo>
                    <a:pt x="1" y="154"/>
                  </a:lnTo>
                  <a:lnTo>
                    <a:pt x="308" y="384"/>
                  </a:lnTo>
                  <a:lnTo>
                    <a:pt x="1076" y="1037"/>
                  </a:lnTo>
                  <a:lnTo>
                    <a:pt x="1383" y="1267"/>
                  </a:lnTo>
                  <a:lnTo>
                    <a:pt x="1690" y="1421"/>
                  </a:lnTo>
                  <a:lnTo>
                    <a:pt x="1959" y="1574"/>
                  </a:lnTo>
                  <a:lnTo>
                    <a:pt x="2266" y="1651"/>
                  </a:lnTo>
                  <a:lnTo>
                    <a:pt x="2919" y="1766"/>
                  </a:lnTo>
                  <a:lnTo>
                    <a:pt x="3226" y="1843"/>
                  </a:lnTo>
                  <a:lnTo>
                    <a:pt x="3495" y="1920"/>
                  </a:lnTo>
                  <a:lnTo>
                    <a:pt x="3687" y="2035"/>
                  </a:lnTo>
                  <a:lnTo>
                    <a:pt x="3878" y="2150"/>
                  </a:lnTo>
                  <a:lnTo>
                    <a:pt x="3763" y="1843"/>
                  </a:lnTo>
                  <a:lnTo>
                    <a:pt x="3648" y="1536"/>
                  </a:lnTo>
                  <a:lnTo>
                    <a:pt x="3610" y="1229"/>
                  </a:lnTo>
                  <a:lnTo>
                    <a:pt x="3610" y="883"/>
                  </a:lnTo>
                  <a:lnTo>
                    <a:pt x="3610" y="538"/>
                  </a:lnTo>
                  <a:lnTo>
                    <a:pt x="3687" y="192"/>
                  </a:lnTo>
                  <a:lnTo>
                    <a:pt x="3187" y="116"/>
                  </a:lnTo>
                  <a:lnTo>
                    <a:pt x="2688" y="39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3"/>
            <p:cNvSpPr/>
            <p:nvPr/>
          </p:nvSpPr>
          <p:spPr>
            <a:xfrm>
              <a:off x="4888237" y="1840896"/>
              <a:ext cx="146988" cy="118584"/>
            </a:xfrm>
            <a:custGeom>
              <a:avLst/>
              <a:gdLst/>
              <a:ahLst/>
              <a:cxnLst/>
              <a:rect l="l" t="t" r="r" b="b"/>
              <a:pathLst>
                <a:path w="3380" h="2727" extrusionOk="0">
                  <a:moveTo>
                    <a:pt x="78" y="0"/>
                  </a:moveTo>
                  <a:lnTo>
                    <a:pt x="1" y="346"/>
                  </a:lnTo>
                  <a:lnTo>
                    <a:pt x="1" y="691"/>
                  </a:lnTo>
                  <a:lnTo>
                    <a:pt x="1" y="1037"/>
                  </a:lnTo>
                  <a:lnTo>
                    <a:pt x="39" y="1344"/>
                  </a:lnTo>
                  <a:lnTo>
                    <a:pt x="154" y="1651"/>
                  </a:lnTo>
                  <a:lnTo>
                    <a:pt x="269" y="1958"/>
                  </a:lnTo>
                  <a:lnTo>
                    <a:pt x="461" y="2150"/>
                  </a:lnTo>
                  <a:lnTo>
                    <a:pt x="615" y="2304"/>
                  </a:lnTo>
                  <a:lnTo>
                    <a:pt x="730" y="2457"/>
                  </a:lnTo>
                  <a:lnTo>
                    <a:pt x="1805" y="2726"/>
                  </a:lnTo>
                  <a:lnTo>
                    <a:pt x="2112" y="2573"/>
                  </a:lnTo>
                  <a:lnTo>
                    <a:pt x="2419" y="2381"/>
                  </a:lnTo>
                  <a:lnTo>
                    <a:pt x="2419" y="2342"/>
                  </a:lnTo>
                  <a:lnTo>
                    <a:pt x="2535" y="2265"/>
                  </a:lnTo>
                  <a:lnTo>
                    <a:pt x="2650" y="2150"/>
                  </a:lnTo>
                  <a:lnTo>
                    <a:pt x="2688" y="2150"/>
                  </a:lnTo>
                  <a:lnTo>
                    <a:pt x="2765" y="2035"/>
                  </a:lnTo>
                  <a:lnTo>
                    <a:pt x="2803" y="2035"/>
                  </a:lnTo>
                  <a:lnTo>
                    <a:pt x="2880" y="1920"/>
                  </a:lnTo>
                  <a:lnTo>
                    <a:pt x="2919" y="1920"/>
                  </a:lnTo>
                  <a:lnTo>
                    <a:pt x="3187" y="1536"/>
                  </a:lnTo>
                  <a:lnTo>
                    <a:pt x="3264" y="1421"/>
                  </a:lnTo>
                  <a:lnTo>
                    <a:pt x="3302" y="1382"/>
                  </a:lnTo>
                  <a:lnTo>
                    <a:pt x="3341" y="1306"/>
                  </a:lnTo>
                  <a:lnTo>
                    <a:pt x="3379" y="1229"/>
                  </a:lnTo>
                  <a:lnTo>
                    <a:pt x="3379" y="1191"/>
                  </a:lnTo>
                  <a:lnTo>
                    <a:pt x="2765" y="883"/>
                  </a:lnTo>
                  <a:lnTo>
                    <a:pt x="1997" y="576"/>
                  </a:lnTo>
                  <a:lnTo>
                    <a:pt x="1076" y="269"/>
                  </a:lnTo>
                  <a:lnTo>
                    <a:pt x="577" y="11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3"/>
            <p:cNvSpPr/>
            <p:nvPr/>
          </p:nvSpPr>
          <p:spPr>
            <a:xfrm>
              <a:off x="4405757" y="1133028"/>
              <a:ext cx="46793" cy="43442"/>
            </a:xfrm>
            <a:custGeom>
              <a:avLst/>
              <a:gdLst/>
              <a:ahLst/>
              <a:cxnLst/>
              <a:rect l="l" t="t" r="r" b="b"/>
              <a:pathLst>
                <a:path w="1076" h="999" extrusionOk="0">
                  <a:moveTo>
                    <a:pt x="1" y="0"/>
                  </a:moveTo>
                  <a:lnTo>
                    <a:pt x="538" y="998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973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3"/>
            <p:cNvSpPr/>
            <p:nvPr/>
          </p:nvSpPr>
          <p:spPr>
            <a:xfrm>
              <a:off x="3804732" y="1673953"/>
              <a:ext cx="1183773" cy="342270"/>
            </a:xfrm>
            <a:custGeom>
              <a:avLst/>
              <a:gdLst/>
              <a:ahLst/>
              <a:cxnLst/>
              <a:rect l="l" t="t" r="r" b="b"/>
              <a:pathLst>
                <a:path w="27221" h="7871" extrusionOk="0">
                  <a:moveTo>
                    <a:pt x="2995" y="0"/>
                  </a:moveTo>
                  <a:lnTo>
                    <a:pt x="2650" y="77"/>
                  </a:lnTo>
                  <a:lnTo>
                    <a:pt x="2304" y="192"/>
                  </a:lnTo>
                  <a:lnTo>
                    <a:pt x="1997" y="307"/>
                  </a:lnTo>
                  <a:lnTo>
                    <a:pt x="1690" y="461"/>
                  </a:lnTo>
                  <a:lnTo>
                    <a:pt x="1383" y="653"/>
                  </a:lnTo>
                  <a:lnTo>
                    <a:pt x="1114" y="883"/>
                  </a:lnTo>
                  <a:lnTo>
                    <a:pt x="883" y="1152"/>
                  </a:lnTo>
                  <a:lnTo>
                    <a:pt x="653" y="1421"/>
                  </a:lnTo>
                  <a:lnTo>
                    <a:pt x="461" y="1689"/>
                  </a:lnTo>
                  <a:lnTo>
                    <a:pt x="308" y="2035"/>
                  </a:lnTo>
                  <a:lnTo>
                    <a:pt x="192" y="2380"/>
                  </a:lnTo>
                  <a:lnTo>
                    <a:pt x="77" y="2726"/>
                  </a:lnTo>
                  <a:lnTo>
                    <a:pt x="77" y="2803"/>
                  </a:lnTo>
                  <a:lnTo>
                    <a:pt x="39" y="3187"/>
                  </a:lnTo>
                  <a:lnTo>
                    <a:pt x="0" y="3609"/>
                  </a:lnTo>
                  <a:lnTo>
                    <a:pt x="39" y="3955"/>
                  </a:lnTo>
                  <a:lnTo>
                    <a:pt x="116" y="4338"/>
                  </a:lnTo>
                  <a:lnTo>
                    <a:pt x="231" y="4684"/>
                  </a:lnTo>
                  <a:lnTo>
                    <a:pt x="384" y="5030"/>
                  </a:lnTo>
                  <a:lnTo>
                    <a:pt x="576" y="5337"/>
                  </a:lnTo>
                  <a:lnTo>
                    <a:pt x="768" y="5644"/>
                  </a:lnTo>
                  <a:lnTo>
                    <a:pt x="1037" y="5913"/>
                  </a:lnTo>
                  <a:lnTo>
                    <a:pt x="1306" y="6143"/>
                  </a:lnTo>
                  <a:lnTo>
                    <a:pt x="1613" y="6373"/>
                  </a:lnTo>
                  <a:lnTo>
                    <a:pt x="1920" y="6565"/>
                  </a:lnTo>
                  <a:lnTo>
                    <a:pt x="2266" y="6719"/>
                  </a:lnTo>
                  <a:lnTo>
                    <a:pt x="2650" y="6796"/>
                  </a:lnTo>
                  <a:lnTo>
                    <a:pt x="3033" y="6872"/>
                  </a:lnTo>
                  <a:lnTo>
                    <a:pt x="3417" y="6911"/>
                  </a:lnTo>
                  <a:lnTo>
                    <a:pt x="19580" y="6911"/>
                  </a:lnTo>
                  <a:lnTo>
                    <a:pt x="26491" y="7870"/>
                  </a:lnTo>
                  <a:lnTo>
                    <a:pt x="26721" y="7832"/>
                  </a:lnTo>
                  <a:lnTo>
                    <a:pt x="26913" y="7755"/>
                  </a:lnTo>
                  <a:lnTo>
                    <a:pt x="27067" y="7640"/>
                  </a:lnTo>
                  <a:lnTo>
                    <a:pt x="27182" y="7410"/>
                  </a:lnTo>
                  <a:lnTo>
                    <a:pt x="27220" y="7295"/>
                  </a:lnTo>
                  <a:lnTo>
                    <a:pt x="27220" y="7141"/>
                  </a:lnTo>
                  <a:lnTo>
                    <a:pt x="27182" y="7026"/>
                  </a:lnTo>
                  <a:lnTo>
                    <a:pt x="27143" y="6911"/>
                  </a:lnTo>
                  <a:lnTo>
                    <a:pt x="27067" y="6796"/>
                  </a:lnTo>
                  <a:lnTo>
                    <a:pt x="26990" y="6680"/>
                  </a:lnTo>
                  <a:lnTo>
                    <a:pt x="26875" y="6642"/>
                  </a:lnTo>
                  <a:lnTo>
                    <a:pt x="26721" y="6565"/>
                  </a:lnTo>
                  <a:lnTo>
                    <a:pt x="25646" y="6296"/>
                  </a:lnTo>
                  <a:lnTo>
                    <a:pt x="25569" y="6181"/>
                  </a:lnTo>
                  <a:lnTo>
                    <a:pt x="25339" y="5913"/>
                  </a:lnTo>
                  <a:lnTo>
                    <a:pt x="25147" y="5759"/>
                  </a:lnTo>
                  <a:lnTo>
                    <a:pt x="24878" y="5605"/>
                  </a:lnTo>
                  <a:lnTo>
                    <a:pt x="24610" y="5490"/>
                  </a:lnTo>
                  <a:lnTo>
                    <a:pt x="24226" y="5413"/>
                  </a:lnTo>
                  <a:lnTo>
                    <a:pt x="23573" y="5298"/>
                  </a:lnTo>
                  <a:lnTo>
                    <a:pt x="23266" y="5221"/>
                  </a:lnTo>
                  <a:lnTo>
                    <a:pt x="22997" y="5068"/>
                  </a:lnTo>
                  <a:lnTo>
                    <a:pt x="22690" y="4914"/>
                  </a:lnTo>
                  <a:lnTo>
                    <a:pt x="22383" y="4684"/>
                  </a:lnTo>
                  <a:lnTo>
                    <a:pt x="21615" y="4031"/>
                  </a:lnTo>
                  <a:lnTo>
                    <a:pt x="21346" y="3839"/>
                  </a:lnTo>
                  <a:lnTo>
                    <a:pt x="21116" y="3686"/>
                  </a:lnTo>
                  <a:lnTo>
                    <a:pt x="20847" y="3609"/>
                  </a:lnTo>
                  <a:lnTo>
                    <a:pt x="20540" y="3571"/>
                  </a:lnTo>
                  <a:lnTo>
                    <a:pt x="20271" y="3532"/>
                  </a:lnTo>
                  <a:lnTo>
                    <a:pt x="19964" y="3571"/>
                  </a:lnTo>
                  <a:lnTo>
                    <a:pt x="19427" y="3647"/>
                  </a:lnTo>
                  <a:lnTo>
                    <a:pt x="18889" y="3763"/>
                  </a:lnTo>
                  <a:lnTo>
                    <a:pt x="18505" y="3916"/>
                  </a:lnTo>
                  <a:lnTo>
                    <a:pt x="18121" y="4108"/>
                  </a:lnTo>
                  <a:lnTo>
                    <a:pt x="16663" y="3878"/>
                  </a:lnTo>
                  <a:lnTo>
                    <a:pt x="4454" y="154"/>
                  </a:lnTo>
                  <a:lnTo>
                    <a:pt x="4070" y="39"/>
                  </a:lnTo>
                  <a:lnTo>
                    <a:pt x="372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3"/>
            <p:cNvSpPr/>
            <p:nvPr/>
          </p:nvSpPr>
          <p:spPr>
            <a:xfrm>
              <a:off x="4677894" y="1790800"/>
              <a:ext cx="332288" cy="215425"/>
            </a:xfrm>
            <a:custGeom>
              <a:avLst/>
              <a:gdLst/>
              <a:ahLst/>
              <a:cxnLst/>
              <a:rect l="l" t="t" r="r" b="b"/>
              <a:pathLst>
                <a:path w="7641" h="4954" extrusionOk="0">
                  <a:moveTo>
                    <a:pt x="538" y="1"/>
                  </a:moveTo>
                  <a:lnTo>
                    <a:pt x="0" y="653"/>
                  </a:lnTo>
                  <a:lnTo>
                    <a:pt x="7141" y="4953"/>
                  </a:lnTo>
                  <a:lnTo>
                    <a:pt x="7640" y="4224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3"/>
            <p:cNvSpPr/>
            <p:nvPr/>
          </p:nvSpPr>
          <p:spPr>
            <a:xfrm>
              <a:off x="4776391" y="1915997"/>
              <a:ext cx="95194" cy="81882"/>
            </a:xfrm>
            <a:custGeom>
              <a:avLst/>
              <a:gdLst/>
              <a:ahLst/>
              <a:cxnLst/>
              <a:rect l="l" t="t" r="r" b="b"/>
              <a:pathLst>
                <a:path w="2189" h="1883" extrusionOk="0">
                  <a:moveTo>
                    <a:pt x="1459" y="1"/>
                  </a:moveTo>
                  <a:lnTo>
                    <a:pt x="0" y="1729"/>
                  </a:lnTo>
                  <a:lnTo>
                    <a:pt x="1075" y="1882"/>
                  </a:lnTo>
                  <a:lnTo>
                    <a:pt x="2189" y="462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3"/>
            <p:cNvSpPr/>
            <p:nvPr/>
          </p:nvSpPr>
          <p:spPr>
            <a:xfrm>
              <a:off x="4362357" y="1007788"/>
              <a:ext cx="130245" cy="178680"/>
            </a:xfrm>
            <a:custGeom>
              <a:avLst/>
              <a:gdLst/>
              <a:ahLst/>
              <a:cxnLst/>
              <a:rect l="l" t="t" r="r" b="b"/>
              <a:pathLst>
                <a:path w="2995" h="4109" extrusionOk="0">
                  <a:moveTo>
                    <a:pt x="691" y="1"/>
                  </a:moveTo>
                  <a:lnTo>
                    <a:pt x="691" y="270"/>
                  </a:lnTo>
                  <a:lnTo>
                    <a:pt x="615" y="999"/>
                  </a:lnTo>
                  <a:lnTo>
                    <a:pt x="538" y="1460"/>
                  </a:lnTo>
                  <a:lnTo>
                    <a:pt x="423" y="1959"/>
                  </a:lnTo>
                  <a:lnTo>
                    <a:pt x="231" y="2420"/>
                  </a:lnTo>
                  <a:lnTo>
                    <a:pt x="0" y="2880"/>
                  </a:lnTo>
                  <a:lnTo>
                    <a:pt x="269" y="3226"/>
                  </a:lnTo>
                  <a:lnTo>
                    <a:pt x="538" y="3456"/>
                  </a:lnTo>
                  <a:lnTo>
                    <a:pt x="807" y="3686"/>
                  </a:lnTo>
                  <a:lnTo>
                    <a:pt x="1037" y="3840"/>
                  </a:lnTo>
                  <a:lnTo>
                    <a:pt x="1382" y="4070"/>
                  </a:lnTo>
                  <a:lnTo>
                    <a:pt x="1498" y="4109"/>
                  </a:lnTo>
                  <a:lnTo>
                    <a:pt x="1651" y="4070"/>
                  </a:lnTo>
                  <a:lnTo>
                    <a:pt x="1997" y="3840"/>
                  </a:lnTo>
                  <a:lnTo>
                    <a:pt x="2227" y="3686"/>
                  </a:lnTo>
                  <a:lnTo>
                    <a:pt x="2457" y="3456"/>
                  </a:lnTo>
                  <a:lnTo>
                    <a:pt x="2726" y="3226"/>
                  </a:lnTo>
                  <a:lnTo>
                    <a:pt x="2995" y="2880"/>
                  </a:lnTo>
                  <a:lnTo>
                    <a:pt x="2765" y="2420"/>
                  </a:lnTo>
                  <a:lnTo>
                    <a:pt x="2611" y="1959"/>
                  </a:lnTo>
                  <a:lnTo>
                    <a:pt x="2496" y="1460"/>
                  </a:lnTo>
                  <a:lnTo>
                    <a:pt x="2381" y="999"/>
                  </a:lnTo>
                  <a:lnTo>
                    <a:pt x="2342" y="270"/>
                  </a:lnTo>
                  <a:lnTo>
                    <a:pt x="2342" y="1"/>
                  </a:lnTo>
                  <a:lnTo>
                    <a:pt x="1498" y="78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3"/>
            <p:cNvSpPr/>
            <p:nvPr/>
          </p:nvSpPr>
          <p:spPr>
            <a:xfrm>
              <a:off x="4385709" y="1007788"/>
              <a:ext cx="78538" cy="61836"/>
            </a:xfrm>
            <a:custGeom>
              <a:avLst/>
              <a:gdLst/>
              <a:ahLst/>
              <a:cxnLst/>
              <a:rect l="l" t="t" r="r" b="b"/>
              <a:pathLst>
                <a:path w="1806" h="1422" extrusionOk="0">
                  <a:moveTo>
                    <a:pt x="154" y="1"/>
                  </a:moveTo>
                  <a:lnTo>
                    <a:pt x="154" y="423"/>
                  </a:lnTo>
                  <a:lnTo>
                    <a:pt x="116" y="884"/>
                  </a:lnTo>
                  <a:lnTo>
                    <a:pt x="1" y="1421"/>
                  </a:lnTo>
                  <a:lnTo>
                    <a:pt x="1" y="1421"/>
                  </a:lnTo>
                  <a:lnTo>
                    <a:pt x="462" y="1306"/>
                  </a:lnTo>
                  <a:lnTo>
                    <a:pt x="807" y="1153"/>
                  </a:lnTo>
                  <a:lnTo>
                    <a:pt x="1114" y="999"/>
                  </a:lnTo>
                  <a:lnTo>
                    <a:pt x="1383" y="846"/>
                  </a:lnTo>
                  <a:lnTo>
                    <a:pt x="1690" y="615"/>
                  </a:lnTo>
                  <a:lnTo>
                    <a:pt x="1805" y="500"/>
                  </a:lnTo>
                  <a:lnTo>
                    <a:pt x="1805" y="1"/>
                  </a:lnTo>
                  <a:lnTo>
                    <a:pt x="961" y="78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3"/>
            <p:cNvSpPr/>
            <p:nvPr/>
          </p:nvSpPr>
          <p:spPr>
            <a:xfrm>
              <a:off x="4300563" y="697296"/>
              <a:ext cx="253837" cy="198683"/>
            </a:xfrm>
            <a:custGeom>
              <a:avLst/>
              <a:gdLst/>
              <a:ahLst/>
              <a:cxnLst/>
              <a:rect l="l" t="t" r="r" b="b"/>
              <a:pathLst>
                <a:path w="5837" h="4569" extrusionOk="0">
                  <a:moveTo>
                    <a:pt x="2919" y="0"/>
                  </a:moveTo>
                  <a:lnTo>
                    <a:pt x="2573" y="38"/>
                  </a:lnTo>
                  <a:lnTo>
                    <a:pt x="2266" y="77"/>
                  </a:lnTo>
                  <a:lnTo>
                    <a:pt x="1997" y="115"/>
                  </a:lnTo>
                  <a:lnTo>
                    <a:pt x="1728" y="230"/>
                  </a:lnTo>
                  <a:lnTo>
                    <a:pt x="1498" y="307"/>
                  </a:lnTo>
                  <a:lnTo>
                    <a:pt x="1268" y="422"/>
                  </a:lnTo>
                  <a:lnTo>
                    <a:pt x="1076" y="576"/>
                  </a:lnTo>
                  <a:lnTo>
                    <a:pt x="884" y="729"/>
                  </a:lnTo>
                  <a:lnTo>
                    <a:pt x="615" y="1075"/>
                  </a:lnTo>
                  <a:lnTo>
                    <a:pt x="385" y="1459"/>
                  </a:lnTo>
                  <a:lnTo>
                    <a:pt x="231" y="1881"/>
                  </a:lnTo>
                  <a:lnTo>
                    <a:pt x="116" y="2304"/>
                  </a:lnTo>
                  <a:lnTo>
                    <a:pt x="39" y="2726"/>
                  </a:lnTo>
                  <a:lnTo>
                    <a:pt x="1" y="3148"/>
                  </a:lnTo>
                  <a:lnTo>
                    <a:pt x="39" y="3878"/>
                  </a:lnTo>
                  <a:lnTo>
                    <a:pt x="78" y="4377"/>
                  </a:lnTo>
                  <a:lnTo>
                    <a:pt x="116" y="4569"/>
                  </a:lnTo>
                  <a:lnTo>
                    <a:pt x="5721" y="4530"/>
                  </a:lnTo>
                  <a:lnTo>
                    <a:pt x="5760" y="4338"/>
                  </a:lnTo>
                  <a:lnTo>
                    <a:pt x="5836" y="3839"/>
                  </a:lnTo>
                  <a:lnTo>
                    <a:pt x="5836" y="3110"/>
                  </a:lnTo>
                  <a:lnTo>
                    <a:pt x="5798" y="2687"/>
                  </a:lnTo>
                  <a:lnTo>
                    <a:pt x="5760" y="2265"/>
                  </a:lnTo>
                  <a:lnTo>
                    <a:pt x="5644" y="1843"/>
                  </a:lnTo>
                  <a:lnTo>
                    <a:pt x="5491" y="1459"/>
                  </a:lnTo>
                  <a:lnTo>
                    <a:pt x="5261" y="1075"/>
                  </a:lnTo>
                  <a:lnTo>
                    <a:pt x="4953" y="729"/>
                  </a:lnTo>
                  <a:lnTo>
                    <a:pt x="4800" y="576"/>
                  </a:lnTo>
                  <a:lnTo>
                    <a:pt x="4608" y="422"/>
                  </a:lnTo>
                  <a:lnTo>
                    <a:pt x="4378" y="307"/>
                  </a:lnTo>
                  <a:lnTo>
                    <a:pt x="4147" y="230"/>
                  </a:lnTo>
                  <a:lnTo>
                    <a:pt x="3878" y="115"/>
                  </a:lnTo>
                  <a:lnTo>
                    <a:pt x="3571" y="77"/>
                  </a:lnTo>
                  <a:lnTo>
                    <a:pt x="3264" y="38"/>
                  </a:lnTo>
                  <a:lnTo>
                    <a:pt x="29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3"/>
            <p:cNvSpPr/>
            <p:nvPr/>
          </p:nvSpPr>
          <p:spPr>
            <a:xfrm>
              <a:off x="4285560" y="884243"/>
              <a:ext cx="63492" cy="63488"/>
            </a:xfrm>
            <a:custGeom>
              <a:avLst/>
              <a:gdLst/>
              <a:ahLst/>
              <a:cxnLst/>
              <a:rect l="l" t="t" r="r" b="b"/>
              <a:pathLst>
                <a:path w="1460" h="1460" extrusionOk="0">
                  <a:moveTo>
                    <a:pt x="576" y="1"/>
                  </a:moveTo>
                  <a:lnTo>
                    <a:pt x="461" y="78"/>
                  </a:lnTo>
                  <a:lnTo>
                    <a:pt x="346" y="116"/>
                  </a:lnTo>
                  <a:lnTo>
                    <a:pt x="231" y="231"/>
                  </a:lnTo>
                  <a:lnTo>
                    <a:pt x="115" y="346"/>
                  </a:lnTo>
                  <a:lnTo>
                    <a:pt x="77" y="462"/>
                  </a:lnTo>
                  <a:lnTo>
                    <a:pt x="0" y="577"/>
                  </a:lnTo>
                  <a:lnTo>
                    <a:pt x="0" y="730"/>
                  </a:lnTo>
                  <a:lnTo>
                    <a:pt x="0" y="884"/>
                  </a:lnTo>
                  <a:lnTo>
                    <a:pt x="77" y="1037"/>
                  </a:lnTo>
                  <a:lnTo>
                    <a:pt x="115" y="1153"/>
                  </a:lnTo>
                  <a:lnTo>
                    <a:pt x="231" y="1268"/>
                  </a:lnTo>
                  <a:lnTo>
                    <a:pt x="346" y="1345"/>
                  </a:lnTo>
                  <a:lnTo>
                    <a:pt x="461" y="1421"/>
                  </a:lnTo>
                  <a:lnTo>
                    <a:pt x="576" y="1460"/>
                  </a:lnTo>
                  <a:lnTo>
                    <a:pt x="883" y="1460"/>
                  </a:lnTo>
                  <a:lnTo>
                    <a:pt x="1037" y="1421"/>
                  </a:lnTo>
                  <a:lnTo>
                    <a:pt x="1152" y="1345"/>
                  </a:lnTo>
                  <a:lnTo>
                    <a:pt x="1267" y="1268"/>
                  </a:lnTo>
                  <a:lnTo>
                    <a:pt x="1344" y="1153"/>
                  </a:lnTo>
                  <a:lnTo>
                    <a:pt x="1421" y="1037"/>
                  </a:lnTo>
                  <a:lnTo>
                    <a:pt x="1459" y="884"/>
                  </a:lnTo>
                  <a:lnTo>
                    <a:pt x="1459" y="730"/>
                  </a:lnTo>
                  <a:lnTo>
                    <a:pt x="1459" y="577"/>
                  </a:lnTo>
                  <a:lnTo>
                    <a:pt x="1421" y="462"/>
                  </a:lnTo>
                  <a:lnTo>
                    <a:pt x="1344" y="346"/>
                  </a:lnTo>
                  <a:lnTo>
                    <a:pt x="1267" y="231"/>
                  </a:lnTo>
                  <a:lnTo>
                    <a:pt x="1152" y="116"/>
                  </a:lnTo>
                  <a:lnTo>
                    <a:pt x="1037" y="78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3"/>
            <p:cNvSpPr/>
            <p:nvPr/>
          </p:nvSpPr>
          <p:spPr>
            <a:xfrm>
              <a:off x="4285560" y="895941"/>
              <a:ext cx="36747" cy="51791"/>
            </a:xfrm>
            <a:custGeom>
              <a:avLst/>
              <a:gdLst/>
              <a:ahLst/>
              <a:cxnLst/>
              <a:rect l="l" t="t" r="r" b="b"/>
              <a:pathLst>
                <a:path w="845" h="1191" extrusionOk="0">
                  <a:moveTo>
                    <a:pt x="154" y="1"/>
                  </a:moveTo>
                  <a:lnTo>
                    <a:pt x="39" y="231"/>
                  </a:lnTo>
                  <a:lnTo>
                    <a:pt x="0" y="461"/>
                  </a:lnTo>
                  <a:lnTo>
                    <a:pt x="0" y="615"/>
                  </a:lnTo>
                  <a:lnTo>
                    <a:pt x="39" y="730"/>
                  </a:lnTo>
                  <a:lnTo>
                    <a:pt x="115" y="845"/>
                  </a:lnTo>
                  <a:lnTo>
                    <a:pt x="192" y="960"/>
                  </a:lnTo>
                  <a:lnTo>
                    <a:pt x="307" y="1037"/>
                  </a:lnTo>
                  <a:lnTo>
                    <a:pt x="423" y="1114"/>
                  </a:lnTo>
                  <a:lnTo>
                    <a:pt x="538" y="1191"/>
                  </a:lnTo>
                  <a:lnTo>
                    <a:pt x="653" y="1191"/>
                  </a:lnTo>
                  <a:lnTo>
                    <a:pt x="807" y="999"/>
                  </a:lnTo>
                  <a:lnTo>
                    <a:pt x="845" y="730"/>
                  </a:lnTo>
                  <a:lnTo>
                    <a:pt x="807" y="615"/>
                  </a:lnTo>
                  <a:lnTo>
                    <a:pt x="768" y="461"/>
                  </a:lnTo>
                  <a:lnTo>
                    <a:pt x="730" y="346"/>
                  </a:lnTo>
                  <a:lnTo>
                    <a:pt x="653" y="231"/>
                  </a:lnTo>
                  <a:lnTo>
                    <a:pt x="538" y="154"/>
                  </a:lnTo>
                  <a:lnTo>
                    <a:pt x="423" y="77"/>
                  </a:lnTo>
                  <a:lnTo>
                    <a:pt x="307" y="39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3"/>
            <p:cNvSpPr/>
            <p:nvPr/>
          </p:nvSpPr>
          <p:spPr>
            <a:xfrm>
              <a:off x="4505949" y="884243"/>
              <a:ext cx="65144" cy="63488"/>
            </a:xfrm>
            <a:custGeom>
              <a:avLst/>
              <a:gdLst/>
              <a:ahLst/>
              <a:cxnLst/>
              <a:rect l="l" t="t" r="r" b="b"/>
              <a:pathLst>
                <a:path w="1498" h="1460" extrusionOk="0">
                  <a:moveTo>
                    <a:pt x="614" y="1"/>
                  </a:moveTo>
                  <a:lnTo>
                    <a:pt x="461" y="78"/>
                  </a:lnTo>
                  <a:lnTo>
                    <a:pt x="346" y="116"/>
                  </a:lnTo>
                  <a:lnTo>
                    <a:pt x="230" y="231"/>
                  </a:lnTo>
                  <a:lnTo>
                    <a:pt x="154" y="346"/>
                  </a:lnTo>
                  <a:lnTo>
                    <a:pt x="77" y="462"/>
                  </a:lnTo>
                  <a:lnTo>
                    <a:pt x="38" y="577"/>
                  </a:lnTo>
                  <a:lnTo>
                    <a:pt x="0" y="730"/>
                  </a:lnTo>
                  <a:lnTo>
                    <a:pt x="38" y="884"/>
                  </a:lnTo>
                  <a:lnTo>
                    <a:pt x="77" y="1037"/>
                  </a:lnTo>
                  <a:lnTo>
                    <a:pt x="154" y="1153"/>
                  </a:lnTo>
                  <a:lnTo>
                    <a:pt x="230" y="1268"/>
                  </a:lnTo>
                  <a:lnTo>
                    <a:pt x="346" y="1345"/>
                  </a:lnTo>
                  <a:lnTo>
                    <a:pt x="461" y="1421"/>
                  </a:lnTo>
                  <a:lnTo>
                    <a:pt x="614" y="1460"/>
                  </a:lnTo>
                  <a:lnTo>
                    <a:pt x="883" y="1460"/>
                  </a:lnTo>
                  <a:lnTo>
                    <a:pt x="1037" y="1421"/>
                  </a:lnTo>
                  <a:lnTo>
                    <a:pt x="1152" y="1345"/>
                  </a:lnTo>
                  <a:lnTo>
                    <a:pt x="1267" y="1268"/>
                  </a:lnTo>
                  <a:lnTo>
                    <a:pt x="1344" y="1153"/>
                  </a:lnTo>
                  <a:lnTo>
                    <a:pt x="1421" y="1037"/>
                  </a:lnTo>
                  <a:lnTo>
                    <a:pt x="1459" y="884"/>
                  </a:lnTo>
                  <a:lnTo>
                    <a:pt x="1497" y="730"/>
                  </a:lnTo>
                  <a:lnTo>
                    <a:pt x="1459" y="577"/>
                  </a:lnTo>
                  <a:lnTo>
                    <a:pt x="1421" y="462"/>
                  </a:lnTo>
                  <a:lnTo>
                    <a:pt x="1344" y="346"/>
                  </a:lnTo>
                  <a:lnTo>
                    <a:pt x="1267" y="231"/>
                  </a:lnTo>
                  <a:lnTo>
                    <a:pt x="1152" y="116"/>
                  </a:lnTo>
                  <a:lnTo>
                    <a:pt x="1037" y="78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3"/>
            <p:cNvSpPr/>
            <p:nvPr/>
          </p:nvSpPr>
          <p:spPr>
            <a:xfrm>
              <a:off x="4534302" y="895941"/>
              <a:ext cx="36790" cy="51791"/>
            </a:xfrm>
            <a:custGeom>
              <a:avLst/>
              <a:gdLst/>
              <a:ahLst/>
              <a:cxnLst/>
              <a:rect l="l" t="t" r="r" b="b"/>
              <a:pathLst>
                <a:path w="846" h="1191" extrusionOk="0">
                  <a:moveTo>
                    <a:pt x="692" y="1"/>
                  </a:moveTo>
                  <a:lnTo>
                    <a:pt x="538" y="39"/>
                  </a:lnTo>
                  <a:lnTo>
                    <a:pt x="423" y="77"/>
                  </a:lnTo>
                  <a:lnTo>
                    <a:pt x="308" y="154"/>
                  </a:lnTo>
                  <a:lnTo>
                    <a:pt x="193" y="231"/>
                  </a:lnTo>
                  <a:lnTo>
                    <a:pt x="116" y="346"/>
                  </a:lnTo>
                  <a:lnTo>
                    <a:pt x="77" y="461"/>
                  </a:lnTo>
                  <a:lnTo>
                    <a:pt x="39" y="615"/>
                  </a:lnTo>
                  <a:lnTo>
                    <a:pt x="1" y="730"/>
                  </a:lnTo>
                  <a:lnTo>
                    <a:pt x="39" y="999"/>
                  </a:lnTo>
                  <a:lnTo>
                    <a:pt x="154" y="1191"/>
                  </a:lnTo>
                  <a:lnTo>
                    <a:pt x="308" y="1191"/>
                  </a:lnTo>
                  <a:lnTo>
                    <a:pt x="423" y="1114"/>
                  </a:lnTo>
                  <a:lnTo>
                    <a:pt x="538" y="1037"/>
                  </a:lnTo>
                  <a:lnTo>
                    <a:pt x="653" y="960"/>
                  </a:lnTo>
                  <a:lnTo>
                    <a:pt x="730" y="845"/>
                  </a:lnTo>
                  <a:lnTo>
                    <a:pt x="769" y="730"/>
                  </a:lnTo>
                  <a:lnTo>
                    <a:pt x="807" y="615"/>
                  </a:lnTo>
                  <a:lnTo>
                    <a:pt x="845" y="461"/>
                  </a:lnTo>
                  <a:lnTo>
                    <a:pt x="807" y="231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3"/>
            <p:cNvSpPr/>
            <p:nvPr/>
          </p:nvSpPr>
          <p:spPr>
            <a:xfrm>
              <a:off x="4317262" y="750697"/>
              <a:ext cx="222091" cy="293872"/>
            </a:xfrm>
            <a:custGeom>
              <a:avLst/>
              <a:gdLst/>
              <a:ahLst/>
              <a:cxnLst/>
              <a:rect l="l" t="t" r="r" b="b"/>
              <a:pathLst>
                <a:path w="5107" h="6758" extrusionOk="0">
                  <a:moveTo>
                    <a:pt x="2112" y="1"/>
                  </a:moveTo>
                  <a:lnTo>
                    <a:pt x="1652" y="77"/>
                  </a:lnTo>
                  <a:lnTo>
                    <a:pt x="1383" y="154"/>
                  </a:lnTo>
                  <a:lnTo>
                    <a:pt x="1153" y="269"/>
                  </a:lnTo>
                  <a:lnTo>
                    <a:pt x="884" y="423"/>
                  </a:lnTo>
                  <a:lnTo>
                    <a:pt x="653" y="615"/>
                  </a:lnTo>
                  <a:lnTo>
                    <a:pt x="423" y="884"/>
                  </a:lnTo>
                  <a:lnTo>
                    <a:pt x="269" y="1191"/>
                  </a:lnTo>
                  <a:lnTo>
                    <a:pt x="116" y="1575"/>
                  </a:lnTo>
                  <a:lnTo>
                    <a:pt x="39" y="1997"/>
                  </a:lnTo>
                  <a:lnTo>
                    <a:pt x="1" y="2534"/>
                  </a:lnTo>
                  <a:lnTo>
                    <a:pt x="39" y="3110"/>
                  </a:lnTo>
                  <a:lnTo>
                    <a:pt x="231" y="4108"/>
                  </a:lnTo>
                  <a:lnTo>
                    <a:pt x="308" y="4531"/>
                  </a:lnTo>
                  <a:lnTo>
                    <a:pt x="423" y="4915"/>
                  </a:lnTo>
                  <a:lnTo>
                    <a:pt x="577" y="5299"/>
                  </a:lnTo>
                  <a:lnTo>
                    <a:pt x="769" y="5606"/>
                  </a:lnTo>
                  <a:lnTo>
                    <a:pt x="1037" y="5913"/>
                  </a:lnTo>
                  <a:lnTo>
                    <a:pt x="1344" y="6182"/>
                  </a:lnTo>
                  <a:lnTo>
                    <a:pt x="1613" y="6412"/>
                  </a:lnTo>
                  <a:lnTo>
                    <a:pt x="1844" y="6566"/>
                  </a:lnTo>
                  <a:lnTo>
                    <a:pt x="2036" y="6642"/>
                  </a:lnTo>
                  <a:lnTo>
                    <a:pt x="2227" y="6719"/>
                  </a:lnTo>
                  <a:lnTo>
                    <a:pt x="2458" y="6758"/>
                  </a:lnTo>
                  <a:lnTo>
                    <a:pt x="2650" y="6758"/>
                  </a:lnTo>
                  <a:lnTo>
                    <a:pt x="2880" y="6719"/>
                  </a:lnTo>
                  <a:lnTo>
                    <a:pt x="3034" y="6642"/>
                  </a:lnTo>
                  <a:lnTo>
                    <a:pt x="3264" y="6566"/>
                  </a:lnTo>
                  <a:lnTo>
                    <a:pt x="3494" y="6412"/>
                  </a:lnTo>
                  <a:lnTo>
                    <a:pt x="3763" y="6182"/>
                  </a:lnTo>
                  <a:lnTo>
                    <a:pt x="4070" y="5913"/>
                  </a:lnTo>
                  <a:lnTo>
                    <a:pt x="4339" y="5606"/>
                  </a:lnTo>
                  <a:lnTo>
                    <a:pt x="4531" y="5299"/>
                  </a:lnTo>
                  <a:lnTo>
                    <a:pt x="4685" y="4915"/>
                  </a:lnTo>
                  <a:lnTo>
                    <a:pt x="4800" y="4531"/>
                  </a:lnTo>
                  <a:lnTo>
                    <a:pt x="4877" y="4108"/>
                  </a:lnTo>
                  <a:lnTo>
                    <a:pt x="5030" y="3110"/>
                  </a:lnTo>
                  <a:lnTo>
                    <a:pt x="5107" y="2534"/>
                  </a:lnTo>
                  <a:lnTo>
                    <a:pt x="5068" y="1997"/>
                  </a:lnTo>
                  <a:lnTo>
                    <a:pt x="4992" y="1575"/>
                  </a:lnTo>
                  <a:lnTo>
                    <a:pt x="4838" y="1191"/>
                  </a:lnTo>
                  <a:lnTo>
                    <a:pt x="4685" y="884"/>
                  </a:lnTo>
                  <a:lnTo>
                    <a:pt x="4454" y="615"/>
                  </a:lnTo>
                  <a:lnTo>
                    <a:pt x="4224" y="423"/>
                  </a:lnTo>
                  <a:lnTo>
                    <a:pt x="3955" y="269"/>
                  </a:lnTo>
                  <a:lnTo>
                    <a:pt x="3725" y="154"/>
                  </a:lnTo>
                  <a:lnTo>
                    <a:pt x="3456" y="77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3"/>
            <p:cNvSpPr/>
            <p:nvPr/>
          </p:nvSpPr>
          <p:spPr>
            <a:xfrm>
              <a:off x="4469203" y="944385"/>
              <a:ext cx="46793" cy="28396"/>
            </a:xfrm>
            <a:custGeom>
              <a:avLst/>
              <a:gdLst/>
              <a:ahLst/>
              <a:cxnLst/>
              <a:rect l="l" t="t" r="r" b="b"/>
              <a:pathLst>
                <a:path w="1076" h="653" extrusionOk="0">
                  <a:moveTo>
                    <a:pt x="538" y="0"/>
                  </a:moveTo>
                  <a:lnTo>
                    <a:pt x="308" y="38"/>
                  </a:lnTo>
                  <a:lnTo>
                    <a:pt x="154" y="115"/>
                  </a:lnTo>
                  <a:lnTo>
                    <a:pt x="39" y="192"/>
                  </a:lnTo>
                  <a:lnTo>
                    <a:pt x="0" y="346"/>
                  </a:lnTo>
                  <a:lnTo>
                    <a:pt x="39" y="461"/>
                  </a:lnTo>
                  <a:lnTo>
                    <a:pt x="154" y="537"/>
                  </a:lnTo>
                  <a:lnTo>
                    <a:pt x="308" y="614"/>
                  </a:lnTo>
                  <a:lnTo>
                    <a:pt x="538" y="653"/>
                  </a:lnTo>
                  <a:lnTo>
                    <a:pt x="730" y="614"/>
                  </a:lnTo>
                  <a:lnTo>
                    <a:pt x="922" y="537"/>
                  </a:lnTo>
                  <a:lnTo>
                    <a:pt x="1037" y="461"/>
                  </a:lnTo>
                  <a:lnTo>
                    <a:pt x="1075" y="346"/>
                  </a:lnTo>
                  <a:lnTo>
                    <a:pt x="1037" y="192"/>
                  </a:lnTo>
                  <a:lnTo>
                    <a:pt x="922" y="115"/>
                  </a:lnTo>
                  <a:lnTo>
                    <a:pt x="730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3"/>
            <p:cNvSpPr/>
            <p:nvPr/>
          </p:nvSpPr>
          <p:spPr>
            <a:xfrm>
              <a:off x="4340657" y="944385"/>
              <a:ext cx="46793" cy="28396"/>
            </a:xfrm>
            <a:custGeom>
              <a:avLst/>
              <a:gdLst/>
              <a:ahLst/>
              <a:cxnLst/>
              <a:rect l="l" t="t" r="r" b="b"/>
              <a:pathLst>
                <a:path w="1076" h="653" extrusionOk="0">
                  <a:moveTo>
                    <a:pt x="538" y="0"/>
                  </a:moveTo>
                  <a:lnTo>
                    <a:pt x="346" y="38"/>
                  </a:lnTo>
                  <a:lnTo>
                    <a:pt x="154" y="115"/>
                  </a:lnTo>
                  <a:lnTo>
                    <a:pt x="39" y="192"/>
                  </a:lnTo>
                  <a:lnTo>
                    <a:pt x="0" y="346"/>
                  </a:lnTo>
                  <a:lnTo>
                    <a:pt x="39" y="461"/>
                  </a:lnTo>
                  <a:lnTo>
                    <a:pt x="154" y="537"/>
                  </a:lnTo>
                  <a:lnTo>
                    <a:pt x="346" y="614"/>
                  </a:lnTo>
                  <a:lnTo>
                    <a:pt x="538" y="653"/>
                  </a:lnTo>
                  <a:lnTo>
                    <a:pt x="730" y="614"/>
                  </a:lnTo>
                  <a:lnTo>
                    <a:pt x="922" y="537"/>
                  </a:lnTo>
                  <a:lnTo>
                    <a:pt x="1037" y="461"/>
                  </a:lnTo>
                  <a:lnTo>
                    <a:pt x="1075" y="346"/>
                  </a:lnTo>
                  <a:lnTo>
                    <a:pt x="1037" y="192"/>
                  </a:lnTo>
                  <a:lnTo>
                    <a:pt x="922" y="115"/>
                  </a:lnTo>
                  <a:lnTo>
                    <a:pt x="730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3"/>
            <p:cNvSpPr/>
            <p:nvPr/>
          </p:nvSpPr>
          <p:spPr>
            <a:xfrm>
              <a:off x="4404104" y="991089"/>
              <a:ext cx="48445" cy="13437"/>
            </a:xfrm>
            <a:custGeom>
              <a:avLst/>
              <a:gdLst/>
              <a:ahLst/>
              <a:cxnLst/>
              <a:rect l="l" t="t" r="r" b="b"/>
              <a:pathLst>
                <a:path w="1114" h="309" extrusionOk="0">
                  <a:moveTo>
                    <a:pt x="0" y="1"/>
                  </a:moveTo>
                  <a:lnTo>
                    <a:pt x="0" y="39"/>
                  </a:lnTo>
                  <a:lnTo>
                    <a:pt x="0" y="78"/>
                  </a:lnTo>
                  <a:lnTo>
                    <a:pt x="0" y="116"/>
                  </a:lnTo>
                  <a:lnTo>
                    <a:pt x="115" y="193"/>
                  </a:lnTo>
                  <a:lnTo>
                    <a:pt x="269" y="270"/>
                  </a:lnTo>
                  <a:lnTo>
                    <a:pt x="384" y="308"/>
                  </a:lnTo>
                  <a:lnTo>
                    <a:pt x="691" y="308"/>
                  </a:lnTo>
                  <a:lnTo>
                    <a:pt x="845" y="270"/>
                  </a:lnTo>
                  <a:lnTo>
                    <a:pt x="960" y="193"/>
                  </a:lnTo>
                  <a:lnTo>
                    <a:pt x="1075" y="116"/>
                  </a:lnTo>
                  <a:lnTo>
                    <a:pt x="1113" y="78"/>
                  </a:lnTo>
                  <a:lnTo>
                    <a:pt x="1113" y="3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3"/>
            <p:cNvSpPr/>
            <p:nvPr/>
          </p:nvSpPr>
          <p:spPr>
            <a:xfrm>
              <a:off x="4415758" y="944385"/>
              <a:ext cx="28441" cy="31744"/>
            </a:xfrm>
            <a:custGeom>
              <a:avLst/>
              <a:gdLst/>
              <a:ahLst/>
              <a:cxnLst/>
              <a:rect l="l" t="t" r="r" b="b"/>
              <a:pathLst>
                <a:path w="654" h="730" extrusionOk="0">
                  <a:moveTo>
                    <a:pt x="154" y="0"/>
                  </a:moveTo>
                  <a:lnTo>
                    <a:pt x="1" y="729"/>
                  </a:lnTo>
                  <a:lnTo>
                    <a:pt x="346" y="729"/>
                  </a:lnTo>
                  <a:lnTo>
                    <a:pt x="500" y="653"/>
                  </a:lnTo>
                  <a:lnTo>
                    <a:pt x="654" y="576"/>
                  </a:lnTo>
                  <a:lnTo>
                    <a:pt x="577" y="576"/>
                  </a:lnTo>
                  <a:lnTo>
                    <a:pt x="385" y="614"/>
                  </a:lnTo>
                  <a:lnTo>
                    <a:pt x="154" y="57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3"/>
            <p:cNvSpPr/>
            <p:nvPr/>
          </p:nvSpPr>
          <p:spPr>
            <a:xfrm>
              <a:off x="4342310" y="907639"/>
              <a:ext cx="63492" cy="35092"/>
            </a:xfrm>
            <a:custGeom>
              <a:avLst/>
              <a:gdLst/>
              <a:ahLst/>
              <a:cxnLst/>
              <a:rect l="l" t="t" r="r" b="b"/>
              <a:pathLst>
                <a:path w="1460" h="807" extrusionOk="0">
                  <a:moveTo>
                    <a:pt x="577" y="0"/>
                  </a:moveTo>
                  <a:lnTo>
                    <a:pt x="461" y="39"/>
                  </a:lnTo>
                  <a:lnTo>
                    <a:pt x="269" y="154"/>
                  </a:lnTo>
                  <a:lnTo>
                    <a:pt x="77" y="346"/>
                  </a:lnTo>
                  <a:lnTo>
                    <a:pt x="1" y="576"/>
                  </a:lnTo>
                  <a:lnTo>
                    <a:pt x="1460" y="807"/>
                  </a:lnTo>
                  <a:lnTo>
                    <a:pt x="1460" y="730"/>
                  </a:lnTo>
                  <a:lnTo>
                    <a:pt x="1421" y="576"/>
                  </a:lnTo>
                  <a:lnTo>
                    <a:pt x="1383" y="423"/>
                  </a:lnTo>
                  <a:lnTo>
                    <a:pt x="1344" y="308"/>
                  </a:lnTo>
                  <a:lnTo>
                    <a:pt x="1229" y="192"/>
                  </a:lnTo>
                  <a:lnTo>
                    <a:pt x="1114" y="116"/>
                  </a:lnTo>
                  <a:lnTo>
                    <a:pt x="999" y="3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3"/>
            <p:cNvSpPr/>
            <p:nvPr/>
          </p:nvSpPr>
          <p:spPr>
            <a:xfrm>
              <a:off x="4352312" y="910073"/>
              <a:ext cx="46793" cy="31788"/>
            </a:xfrm>
            <a:custGeom>
              <a:avLst/>
              <a:gdLst/>
              <a:ahLst/>
              <a:cxnLst/>
              <a:rect l="l" t="t" r="r" b="b"/>
              <a:pathLst>
                <a:path w="1076" h="731" extrusionOk="0">
                  <a:moveTo>
                    <a:pt x="538" y="1"/>
                  </a:moveTo>
                  <a:lnTo>
                    <a:pt x="308" y="39"/>
                  </a:lnTo>
                  <a:lnTo>
                    <a:pt x="155" y="154"/>
                  </a:lnTo>
                  <a:lnTo>
                    <a:pt x="39" y="346"/>
                  </a:lnTo>
                  <a:lnTo>
                    <a:pt x="1" y="538"/>
                  </a:lnTo>
                  <a:lnTo>
                    <a:pt x="1" y="577"/>
                  </a:lnTo>
                  <a:lnTo>
                    <a:pt x="1038" y="730"/>
                  </a:lnTo>
                  <a:lnTo>
                    <a:pt x="1076" y="538"/>
                  </a:lnTo>
                  <a:lnTo>
                    <a:pt x="1038" y="346"/>
                  </a:lnTo>
                  <a:lnTo>
                    <a:pt x="922" y="154"/>
                  </a:lnTo>
                  <a:lnTo>
                    <a:pt x="730" y="39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3"/>
            <p:cNvSpPr/>
            <p:nvPr/>
          </p:nvSpPr>
          <p:spPr>
            <a:xfrm>
              <a:off x="4450852" y="907639"/>
              <a:ext cx="63448" cy="35092"/>
            </a:xfrm>
            <a:custGeom>
              <a:avLst/>
              <a:gdLst/>
              <a:ahLst/>
              <a:cxnLst/>
              <a:rect l="l" t="t" r="r" b="b"/>
              <a:pathLst>
                <a:path w="1459" h="807" extrusionOk="0">
                  <a:moveTo>
                    <a:pt x="576" y="0"/>
                  </a:moveTo>
                  <a:lnTo>
                    <a:pt x="461" y="39"/>
                  </a:lnTo>
                  <a:lnTo>
                    <a:pt x="307" y="116"/>
                  </a:lnTo>
                  <a:lnTo>
                    <a:pt x="230" y="192"/>
                  </a:lnTo>
                  <a:lnTo>
                    <a:pt x="115" y="308"/>
                  </a:lnTo>
                  <a:lnTo>
                    <a:pt x="38" y="423"/>
                  </a:lnTo>
                  <a:lnTo>
                    <a:pt x="0" y="576"/>
                  </a:lnTo>
                  <a:lnTo>
                    <a:pt x="0" y="730"/>
                  </a:lnTo>
                  <a:lnTo>
                    <a:pt x="0" y="807"/>
                  </a:lnTo>
                  <a:lnTo>
                    <a:pt x="1459" y="576"/>
                  </a:lnTo>
                  <a:lnTo>
                    <a:pt x="1344" y="346"/>
                  </a:lnTo>
                  <a:lnTo>
                    <a:pt x="1190" y="154"/>
                  </a:lnTo>
                  <a:lnTo>
                    <a:pt x="998" y="39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3"/>
            <p:cNvSpPr/>
            <p:nvPr/>
          </p:nvSpPr>
          <p:spPr>
            <a:xfrm>
              <a:off x="4457505" y="910073"/>
              <a:ext cx="46793" cy="31788"/>
            </a:xfrm>
            <a:custGeom>
              <a:avLst/>
              <a:gdLst/>
              <a:ahLst/>
              <a:cxnLst/>
              <a:rect l="l" t="t" r="r" b="b"/>
              <a:pathLst>
                <a:path w="1076" h="731" extrusionOk="0">
                  <a:moveTo>
                    <a:pt x="538" y="1"/>
                  </a:moveTo>
                  <a:lnTo>
                    <a:pt x="346" y="39"/>
                  </a:lnTo>
                  <a:lnTo>
                    <a:pt x="154" y="154"/>
                  </a:lnTo>
                  <a:lnTo>
                    <a:pt x="39" y="346"/>
                  </a:lnTo>
                  <a:lnTo>
                    <a:pt x="1" y="538"/>
                  </a:lnTo>
                  <a:lnTo>
                    <a:pt x="39" y="730"/>
                  </a:lnTo>
                  <a:lnTo>
                    <a:pt x="1076" y="577"/>
                  </a:lnTo>
                  <a:lnTo>
                    <a:pt x="1076" y="538"/>
                  </a:lnTo>
                  <a:lnTo>
                    <a:pt x="1037" y="346"/>
                  </a:lnTo>
                  <a:lnTo>
                    <a:pt x="922" y="154"/>
                  </a:lnTo>
                  <a:lnTo>
                    <a:pt x="769" y="39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3"/>
            <p:cNvSpPr/>
            <p:nvPr/>
          </p:nvSpPr>
          <p:spPr>
            <a:xfrm>
              <a:off x="4457505" y="884243"/>
              <a:ext cx="58491" cy="20090"/>
            </a:xfrm>
            <a:custGeom>
              <a:avLst/>
              <a:gdLst/>
              <a:ahLst/>
              <a:cxnLst/>
              <a:rect l="l" t="t" r="r" b="b"/>
              <a:pathLst>
                <a:path w="1345" h="462" extrusionOk="0">
                  <a:moveTo>
                    <a:pt x="653" y="1"/>
                  </a:moveTo>
                  <a:lnTo>
                    <a:pt x="500" y="39"/>
                  </a:lnTo>
                  <a:lnTo>
                    <a:pt x="346" y="78"/>
                  </a:lnTo>
                  <a:lnTo>
                    <a:pt x="231" y="116"/>
                  </a:lnTo>
                  <a:lnTo>
                    <a:pt x="77" y="193"/>
                  </a:lnTo>
                  <a:lnTo>
                    <a:pt x="1" y="308"/>
                  </a:lnTo>
                  <a:lnTo>
                    <a:pt x="231" y="385"/>
                  </a:lnTo>
                  <a:lnTo>
                    <a:pt x="500" y="462"/>
                  </a:lnTo>
                  <a:lnTo>
                    <a:pt x="999" y="462"/>
                  </a:lnTo>
                  <a:lnTo>
                    <a:pt x="1152" y="423"/>
                  </a:lnTo>
                  <a:lnTo>
                    <a:pt x="1344" y="385"/>
                  </a:lnTo>
                  <a:lnTo>
                    <a:pt x="1229" y="231"/>
                  </a:lnTo>
                  <a:lnTo>
                    <a:pt x="1076" y="116"/>
                  </a:lnTo>
                  <a:lnTo>
                    <a:pt x="922" y="78"/>
                  </a:lnTo>
                  <a:lnTo>
                    <a:pt x="769" y="39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3"/>
            <p:cNvSpPr/>
            <p:nvPr/>
          </p:nvSpPr>
          <p:spPr>
            <a:xfrm>
              <a:off x="4340657" y="884243"/>
              <a:ext cx="58447" cy="20090"/>
            </a:xfrm>
            <a:custGeom>
              <a:avLst/>
              <a:gdLst/>
              <a:ahLst/>
              <a:cxnLst/>
              <a:rect l="l" t="t" r="r" b="b"/>
              <a:pathLst>
                <a:path w="1344" h="462" extrusionOk="0">
                  <a:moveTo>
                    <a:pt x="691" y="1"/>
                  </a:moveTo>
                  <a:lnTo>
                    <a:pt x="538" y="39"/>
                  </a:lnTo>
                  <a:lnTo>
                    <a:pt x="423" y="78"/>
                  </a:lnTo>
                  <a:lnTo>
                    <a:pt x="269" y="116"/>
                  </a:lnTo>
                  <a:lnTo>
                    <a:pt x="115" y="231"/>
                  </a:lnTo>
                  <a:lnTo>
                    <a:pt x="0" y="385"/>
                  </a:lnTo>
                  <a:lnTo>
                    <a:pt x="192" y="423"/>
                  </a:lnTo>
                  <a:lnTo>
                    <a:pt x="346" y="462"/>
                  </a:lnTo>
                  <a:lnTo>
                    <a:pt x="845" y="462"/>
                  </a:lnTo>
                  <a:lnTo>
                    <a:pt x="1075" y="385"/>
                  </a:lnTo>
                  <a:lnTo>
                    <a:pt x="1344" y="308"/>
                  </a:lnTo>
                  <a:lnTo>
                    <a:pt x="1229" y="193"/>
                  </a:lnTo>
                  <a:lnTo>
                    <a:pt x="1114" y="116"/>
                  </a:lnTo>
                  <a:lnTo>
                    <a:pt x="998" y="78"/>
                  </a:lnTo>
                  <a:lnTo>
                    <a:pt x="845" y="39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3"/>
            <p:cNvSpPr/>
            <p:nvPr/>
          </p:nvSpPr>
          <p:spPr>
            <a:xfrm>
              <a:off x="4472866" y="748967"/>
              <a:ext cx="74336" cy="136598"/>
            </a:xfrm>
            <a:custGeom>
              <a:avLst/>
              <a:gdLst/>
              <a:ahLst/>
              <a:cxnLst/>
              <a:rect l="l" t="t" r="r" b="b"/>
              <a:pathLst>
                <a:path w="1651" h="3034" extrusionOk="0">
                  <a:moveTo>
                    <a:pt x="0" y="0"/>
                  </a:moveTo>
                  <a:lnTo>
                    <a:pt x="77" y="384"/>
                  </a:lnTo>
                  <a:lnTo>
                    <a:pt x="154" y="730"/>
                  </a:lnTo>
                  <a:lnTo>
                    <a:pt x="384" y="1382"/>
                  </a:lnTo>
                  <a:lnTo>
                    <a:pt x="653" y="1882"/>
                  </a:lnTo>
                  <a:lnTo>
                    <a:pt x="921" y="2304"/>
                  </a:lnTo>
                  <a:lnTo>
                    <a:pt x="1190" y="2649"/>
                  </a:lnTo>
                  <a:lnTo>
                    <a:pt x="1382" y="2880"/>
                  </a:lnTo>
                  <a:lnTo>
                    <a:pt x="1574" y="3033"/>
                  </a:lnTo>
                  <a:lnTo>
                    <a:pt x="1612" y="2649"/>
                  </a:lnTo>
                  <a:lnTo>
                    <a:pt x="1651" y="2304"/>
                  </a:lnTo>
                  <a:lnTo>
                    <a:pt x="1612" y="1997"/>
                  </a:lnTo>
                  <a:lnTo>
                    <a:pt x="1574" y="1690"/>
                  </a:lnTo>
                  <a:lnTo>
                    <a:pt x="1497" y="1459"/>
                  </a:lnTo>
                  <a:lnTo>
                    <a:pt x="1421" y="1190"/>
                  </a:lnTo>
                  <a:lnTo>
                    <a:pt x="1344" y="999"/>
                  </a:lnTo>
                  <a:lnTo>
                    <a:pt x="1229" y="807"/>
                  </a:lnTo>
                  <a:lnTo>
                    <a:pt x="960" y="499"/>
                  </a:lnTo>
                  <a:lnTo>
                    <a:pt x="653" y="269"/>
                  </a:lnTo>
                  <a:lnTo>
                    <a:pt x="307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3"/>
            <p:cNvSpPr/>
            <p:nvPr/>
          </p:nvSpPr>
          <p:spPr>
            <a:xfrm>
              <a:off x="4317261" y="745500"/>
              <a:ext cx="207475" cy="152176"/>
            </a:xfrm>
            <a:custGeom>
              <a:avLst/>
              <a:gdLst/>
              <a:ahLst/>
              <a:cxnLst/>
              <a:rect l="l" t="t" r="r" b="b"/>
              <a:pathLst>
                <a:path w="4608" h="3380" extrusionOk="0">
                  <a:moveTo>
                    <a:pt x="2112" y="1"/>
                  </a:moveTo>
                  <a:lnTo>
                    <a:pt x="1652" y="77"/>
                  </a:lnTo>
                  <a:lnTo>
                    <a:pt x="1383" y="154"/>
                  </a:lnTo>
                  <a:lnTo>
                    <a:pt x="1153" y="269"/>
                  </a:lnTo>
                  <a:lnTo>
                    <a:pt x="884" y="423"/>
                  </a:lnTo>
                  <a:lnTo>
                    <a:pt x="653" y="615"/>
                  </a:lnTo>
                  <a:lnTo>
                    <a:pt x="423" y="884"/>
                  </a:lnTo>
                  <a:lnTo>
                    <a:pt x="269" y="1191"/>
                  </a:lnTo>
                  <a:lnTo>
                    <a:pt x="116" y="1575"/>
                  </a:lnTo>
                  <a:lnTo>
                    <a:pt x="39" y="1997"/>
                  </a:lnTo>
                  <a:lnTo>
                    <a:pt x="1" y="2534"/>
                  </a:lnTo>
                  <a:lnTo>
                    <a:pt x="39" y="3110"/>
                  </a:lnTo>
                  <a:lnTo>
                    <a:pt x="78" y="3302"/>
                  </a:lnTo>
                  <a:lnTo>
                    <a:pt x="154" y="3379"/>
                  </a:lnTo>
                  <a:lnTo>
                    <a:pt x="653" y="3341"/>
                  </a:lnTo>
                  <a:lnTo>
                    <a:pt x="1114" y="3225"/>
                  </a:lnTo>
                  <a:lnTo>
                    <a:pt x="1536" y="3110"/>
                  </a:lnTo>
                  <a:lnTo>
                    <a:pt x="1920" y="2957"/>
                  </a:lnTo>
                  <a:lnTo>
                    <a:pt x="2304" y="2803"/>
                  </a:lnTo>
                  <a:lnTo>
                    <a:pt x="2650" y="2650"/>
                  </a:lnTo>
                  <a:lnTo>
                    <a:pt x="2957" y="2458"/>
                  </a:lnTo>
                  <a:lnTo>
                    <a:pt x="3226" y="2266"/>
                  </a:lnTo>
                  <a:lnTo>
                    <a:pt x="3725" y="1843"/>
                  </a:lnTo>
                  <a:lnTo>
                    <a:pt x="4109" y="1459"/>
                  </a:lnTo>
                  <a:lnTo>
                    <a:pt x="4416" y="1114"/>
                  </a:lnTo>
                  <a:lnTo>
                    <a:pt x="4608" y="807"/>
                  </a:lnTo>
                  <a:lnTo>
                    <a:pt x="4454" y="653"/>
                  </a:lnTo>
                  <a:lnTo>
                    <a:pt x="4301" y="500"/>
                  </a:lnTo>
                  <a:lnTo>
                    <a:pt x="3955" y="269"/>
                  </a:lnTo>
                  <a:lnTo>
                    <a:pt x="3610" y="154"/>
                  </a:lnTo>
                  <a:lnTo>
                    <a:pt x="3302" y="39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3"/>
            <p:cNvSpPr/>
            <p:nvPr/>
          </p:nvSpPr>
          <p:spPr>
            <a:xfrm>
              <a:off x="4305607" y="877590"/>
              <a:ext cx="113546" cy="111887"/>
            </a:xfrm>
            <a:custGeom>
              <a:avLst/>
              <a:gdLst/>
              <a:ahLst/>
              <a:cxnLst/>
              <a:rect l="l" t="t" r="r" b="b"/>
              <a:pathLst>
                <a:path w="2611" h="2573" extrusionOk="0">
                  <a:moveTo>
                    <a:pt x="1305" y="269"/>
                  </a:moveTo>
                  <a:lnTo>
                    <a:pt x="1497" y="307"/>
                  </a:lnTo>
                  <a:lnTo>
                    <a:pt x="1689" y="384"/>
                  </a:lnTo>
                  <a:lnTo>
                    <a:pt x="1881" y="461"/>
                  </a:lnTo>
                  <a:lnTo>
                    <a:pt x="1996" y="576"/>
                  </a:lnTo>
                  <a:lnTo>
                    <a:pt x="2150" y="730"/>
                  </a:lnTo>
                  <a:lnTo>
                    <a:pt x="2227" y="883"/>
                  </a:lnTo>
                  <a:lnTo>
                    <a:pt x="2304" y="1075"/>
                  </a:lnTo>
                  <a:lnTo>
                    <a:pt x="2304" y="1306"/>
                  </a:lnTo>
                  <a:lnTo>
                    <a:pt x="2304" y="1498"/>
                  </a:lnTo>
                  <a:lnTo>
                    <a:pt x="2227" y="1690"/>
                  </a:lnTo>
                  <a:lnTo>
                    <a:pt x="2150" y="1843"/>
                  </a:lnTo>
                  <a:lnTo>
                    <a:pt x="1996" y="1997"/>
                  </a:lnTo>
                  <a:lnTo>
                    <a:pt x="1881" y="2112"/>
                  </a:lnTo>
                  <a:lnTo>
                    <a:pt x="1689" y="2227"/>
                  </a:lnTo>
                  <a:lnTo>
                    <a:pt x="1497" y="2265"/>
                  </a:lnTo>
                  <a:lnTo>
                    <a:pt x="1305" y="2304"/>
                  </a:lnTo>
                  <a:lnTo>
                    <a:pt x="1113" y="2265"/>
                  </a:lnTo>
                  <a:lnTo>
                    <a:pt x="921" y="2227"/>
                  </a:lnTo>
                  <a:lnTo>
                    <a:pt x="729" y="2112"/>
                  </a:lnTo>
                  <a:lnTo>
                    <a:pt x="576" y="1997"/>
                  </a:lnTo>
                  <a:lnTo>
                    <a:pt x="461" y="1843"/>
                  </a:lnTo>
                  <a:lnTo>
                    <a:pt x="384" y="1690"/>
                  </a:lnTo>
                  <a:lnTo>
                    <a:pt x="307" y="1498"/>
                  </a:lnTo>
                  <a:lnTo>
                    <a:pt x="307" y="1306"/>
                  </a:lnTo>
                  <a:lnTo>
                    <a:pt x="307" y="1075"/>
                  </a:lnTo>
                  <a:lnTo>
                    <a:pt x="384" y="883"/>
                  </a:lnTo>
                  <a:lnTo>
                    <a:pt x="461" y="730"/>
                  </a:lnTo>
                  <a:lnTo>
                    <a:pt x="576" y="576"/>
                  </a:lnTo>
                  <a:lnTo>
                    <a:pt x="729" y="461"/>
                  </a:lnTo>
                  <a:lnTo>
                    <a:pt x="921" y="384"/>
                  </a:lnTo>
                  <a:lnTo>
                    <a:pt x="1113" y="307"/>
                  </a:lnTo>
                  <a:lnTo>
                    <a:pt x="1305" y="269"/>
                  </a:lnTo>
                  <a:close/>
                  <a:moveTo>
                    <a:pt x="1305" y="0"/>
                  </a:moveTo>
                  <a:lnTo>
                    <a:pt x="1037" y="39"/>
                  </a:lnTo>
                  <a:lnTo>
                    <a:pt x="806" y="116"/>
                  </a:lnTo>
                  <a:lnTo>
                    <a:pt x="576" y="231"/>
                  </a:lnTo>
                  <a:lnTo>
                    <a:pt x="384" y="384"/>
                  </a:lnTo>
                  <a:lnTo>
                    <a:pt x="230" y="576"/>
                  </a:lnTo>
                  <a:lnTo>
                    <a:pt x="115" y="807"/>
                  </a:lnTo>
                  <a:lnTo>
                    <a:pt x="38" y="1037"/>
                  </a:lnTo>
                  <a:lnTo>
                    <a:pt x="0" y="1306"/>
                  </a:lnTo>
                  <a:lnTo>
                    <a:pt x="38" y="1536"/>
                  </a:lnTo>
                  <a:lnTo>
                    <a:pt x="115" y="1805"/>
                  </a:lnTo>
                  <a:lnTo>
                    <a:pt x="230" y="2035"/>
                  </a:lnTo>
                  <a:lnTo>
                    <a:pt x="384" y="2227"/>
                  </a:lnTo>
                  <a:lnTo>
                    <a:pt x="576" y="2381"/>
                  </a:lnTo>
                  <a:lnTo>
                    <a:pt x="806" y="2496"/>
                  </a:lnTo>
                  <a:lnTo>
                    <a:pt x="1037" y="2573"/>
                  </a:lnTo>
                  <a:lnTo>
                    <a:pt x="1574" y="2573"/>
                  </a:lnTo>
                  <a:lnTo>
                    <a:pt x="1804" y="2496"/>
                  </a:lnTo>
                  <a:lnTo>
                    <a:pt x="2035" y="2381"/>
                  </a:lnTo>
                  <a:lnTo>
                    <a:pt x="2227" y="2227"/>
                  </a:lnTo>
                  <a:lnTo>
                    <a:pt x="2380" y="2035"/>
                  </a:lnTo>
                  <a:lnTo>
                    <a:pt x="2495" y="1805"/>
                  </a:lnTo>
                  <a:lnTo>
                    <a:pt x="2572" y="1536"/>
                  </a:lnTo>
                  <a:lnTo>
                    <a:pt x="2611" y="1306"/>
                  </a:lnTo>
                  <a:lnTo>
                    <a:pt x="2572" y="1037"/>
                  </a:lnTo>
                  <a:lnTo>
                    <a:pt x="2495" y="807"/>
                  </a:lnTo>
                  <a:lnTo>
                    <a:pt x="2380" y="576"/>
                  </a:lnTo>
                  <a:lnTo>
                    <a:pt x="2227" y="384"/>
                  </a:lnTo>
                  <a:lnTo>
                    <a:pt x="2035" y="231"/>
                  </a:lnTo>
                  <a:lnTo>
                    <a:pt x="1804" y="116"/>
                  </a:lnTo>
                  <a:lnTo>
                    <a:pt x="1574" y="3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3"/>
            <p:cNvSpPr/>
            <p:nvPr/>
          </p:nvSpPr>
          <p:spPr>
            <a:xfrm>
              <a:off x="4435806" y="877590"/>
              <a:ext cx="111893" cy="111887"/>
            </a:xfrm>
            <a:custGeom>
              <a:avLst/>
              <a:gdLst/>
              <a:ahLst/>
              <a:cxnLst/>
              <a:rect l="l" t="t" r="r" b="b"/>
              <a:pathLst>
                <a:path w="2573" h="2573" extrusionOk="0">
                  <a:moveTo>
                    <a:pt x="1306" y="269"/>
                  </a:moveTo>
                  <a:lnTo>
                    <a:pt x="1498" y="307"/>
                  </a:lnTo>
                  <a:lnTo>
                    <a:pt x="1690" y="384"/>
                  </a:lnTo>
                  <a:lnTo>
                    <a:pt x="1843" y="461"/>
                  </a:lnTo>
                  <a:lnTo>
                    <a:pt x="1997" y="576"/>
                  </a:lnTo>
                  <a:lnTo>
                    <a:pt x="2112" y="730"/>
                  </a:lnTo>
                  <a:lnTo>
                    <a:pt x="2227" y="883"/>
                  </a:lnTo>
                  <a:lnTo>
                    <a:pt x="2266" y="1075"/>
                  </a:lnTo>
                  <a:lnTo>
                    <a:pt x="2304" y="1306"/>
                  </a:lnTo>
                  <a:lnTo>
                    <a:pt x="2266" y="1498"/>
                  </a:lnTo>
                  <a:lnTo>
                    <a:pt x="2227" y="1690"/>
                  </a:lnTo>
                  <a:lnTo>
                    <a:pt x="2112" y="1843"/>
                  </a:lnTo>
                  <a:lnTo>
                    <a:pt x="1997" y="1997"/>
                  </a:lnTo>
                  <a:lnTo>
                    <a:pt x="1843" y="2112"/>
                  </a:lnTo>
                  <a:lnTo>
                    <a:pt x="1690" y="2227"/>
                  </a:lnTo>
                  <a:lnTo>
                    <a:pt x="1498" y="2265"/>
                  </a:lnTo>
                  <a:lnTo>
                    <a:pt x="1306" y="2304"/>
                  </a:lnTo>
                  <a:lnTo>
                    <a:pt x="1076" y="2265"/>
                  </a:lnTo>
                  <a:lnTo>
                    <a:pt x="884" y="2227"/>
                  </a:lnTo>
                  <a:lnTo>
                    <a:pt x="730" y="2112"/>
                  </a:lnTo>
                  <a:lnTo>
                    <a:pt x="576" y="1997"/>
                  </a:lnTo>
                  <a:lnTo>
                    <a:pt x="461" y="1843"/>
                  </a:lnTo>
                  <a:lnTo>
                    <a:pt x="384" y="1690"/>
                  </a:lnTo>
                  <a:lnTo>
                    <a:pt x="308" y="1498"/>
                  </a:lnTo>
                  <a:lnTo>
                    <a:pt x="269" y="1306"/>
                  </a:lnTo>
                  <a:lnTo>
                    <a:pt x="308" y="1075"/>
                  </a:lnTo>
                  <a:lnTo>
                    <a:pt x="384" y="883"/>
                  </a:lnTo>
                  <a:lnTo>
                    <a:pt x="461" y="730"/>
                  </a:lnTo>
                  <a:lnTo>
                    <a:pt x="576" y="576"/>
                  </a:lnTo>
                  <a:lnTo>
                    <a:pt x="730" y="461"/>
                  </a:lnTo>
                  <a:lnTo>
                    <a:pt x="884" y="384"/>
                  </a:lnTo>
                  <a:lnTo>
                    <a:pt x="1076" y="307"/>
                  </a:lnTo>
                  <a:lnTo>
                    <a:pt x="1306" y="269"/>
                  </a:lnTo>
                  <a:close/>
                  <a:moveTo>
                    <a:pt x="1306" y="0"/>
                  </a:moveTo>
                  <a:lnTo>
                    <a:pt x="1037" y="39"/>
                  </a:lnTo>
                  <a:lnTo>
                    <a:pt x="807" y="116"/>
                  </a:lnTo>
                  <a:lnTo>
                    <a:pt x="576" y="231"/>
                  </a:lnTo>
                  <a:lnTo>
                    <a:pt x="384" y="384"/>
                  </a:lnTo>
                  <a:lnTo>
                    <a:pt x="231" y="576"/>
                  </a:lnTo>
                  <a:lnTo>
                    <a:pt x="116" y="807"/>
                  </a:lnTo>
                  <a:lnTo>
                    <a:pt x="39" y="1037"/>
                  </a:lnTo>
                  <a:lnTo>
                    <a:pt x="1" y="1306"/>
                  </a:lnTo>
                  <a:lnTo>
                    <a:pt x="39" y="1536"/>
                  </a:lnTo>
                  <a:lnTo>
                    <a:pt x="116" y="1805"/>
                  </a:lnTo>
                  <a:lnTo>
                    <a:pt x="231" y="2035"/>
                  </a:lnTo>
                  <a:lnTo>
                    <a:pt x="384" y="2227"/>
                  </a:lnTo>
                  <a:lnTo>
                    <a:pt x="576" y="2381"/>
                  </a:lnTo>
                  <a:lnTo>
                    <a:pt x="807" y="2496"/>
                  </a:lnTo>
                  <a:lnTo>
                    <a:pt x="1037" y="2573"/>
                  </a:lnTo>
                  <a:lnTo>
                    <a:pt x="1536" y="2573"/>
                  </a:lnTo>
                  <a:lnTo>
                    <a:pt x="1805" y="2496"/>
                  </a:lnTo>
                  <a:lnTo>
                    <a:pt x="2035" y="2381"/>
                  </a:lnTo>
                  <a:lnTo>
                    <a:pt x="2227" y="2227"/>
                  </a:lnTo>
                  <a:lnTo>
                    <a:pt x="2381" y="2035"/>
                  </a:lnTo>
                  <a:lnTo>
                    <a:pt x="2496" y="1805"/>
                  </a:lnTo>
                  <a:lnTo>
                    <a:pt x="2573" y="1536"/>
                  </a:lnTo>
                  <a:lnTo>
                    <a:pt x="2573" y="1306"/>
                  </a:lnTo>
                  <a:lnTo>
                    <a:pt x="2573" y="1037"/>
                  </a:lnTo>
                  <a:lnTo>
                    <a:pt x="2496" y="807"/>
                  </a:lnTo>
                  <a:lnTo>
                    <a:pt x="2381" y="576"/>
                  </a:lnTo>
                  <a:lnTo>
                    <a:pt x="2227" y="384"/>
                  </a:lnTo>
                  <a:lnTo>
                    <a:pt x="2035" y="231"/>
                  </a:lnTo>
                  <a:lnTo>
                    <a:pt x="1805" y="116"/>
                  </a:lnTo>
                  <a:lnTo>
                    <a:pt x="1536" y="39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3"/>
            <p:cNvSpPr/>
            <p:nvPr/>
          </p:nvSpPr>
          <p:spPr>
            <a:xfrm>
              <a:off x="4409105" y="927686"/>
              <a:ext cx="35094" cy="15046"/>
            </a:xfrm>
            <a:custGeom>
              <a:avLst/>
              <a:gdLst/>
              <a:ahLst/>
              <a:cxnLst/>
              <a:rect l="l" t="t" r="r" b="b"/>
              <a:pathLst>
                <a:path w="807" h="346" extrusionOk="0">
                  <a:moveTo>
                    <a:pt x="231" y="0"/>
                  </a:moveTo>
                  <a:lnTo>
                    <a:pt x="115" y="38"/>
                  </a:lnTo>
                  <a:lnTo>
                    <a:pt x="0" y="77"/>
                  </a:lnTo>
                  <a:lnTo>
                    <a:pt x="154" y="307"/>
                  </a:lnTo>
                  <a:lnTo>
                    <a:pt x="231" y="307"/>
                  </a:lnTo>
                  <a:lnTo>
                    <a:pt x="384" y="269"/>
                  </a:lnTo>
                  <a:lnTo>
                    <a:pt x="538" y="269"/>
                  </a:lnTo>
                  <a:lnTo>
                    <a:pt x="691" y="346"/>
                  </a:lnTo>
                  <a:lnTo>
                    <a:pt x="807" y="77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3"/>
            <p:cNvSpPr/>
            <p:nvPr/>
          </p:nvSpPr>
          <p:spPr>
            <a:xfrm>
              <a:off x="4320610" y="754046"/>
              <a:ext cx="70145" cy="73490"/>
            </a:xfrm>
            <a:custGeom>
              <a:avLst/>
              <a:gdLst/>
              <a:ahLst/>
              <a:cxnLst/>
              <a:rect l="l" t="t" r="r" b="b"/>
              <a:pathLst>
                <a:path w="1613" h="1690" extrusionOk="0"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90"/>
                  </a:move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lnTo>
                    <a:pt x="1" y="1690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51"/>
                  </a:move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lnTo>
                    <a:pt x="1" y="1651"/>
                  </a:lnTo>
                  <a:close/>
                  <a:moveTo>
                    <a:pt x="1" y="1613"/>
                  </a:move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lnTo>
                    <a:pt x="1" y="1613"/>
                  </a:lnTo>
                  <a:close/>
                  <a:moveTo>
                    <a:pt x="39" y="1574"/>
                  </a:move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close/>
                  <a:moveTo>
                    <a:pt x="39" y="1574"/>
                  </a:moveTo>
                  <a:lnTo>
                    <a:pt x="39" y="1574"/>
                  </a:lnTo>
                  <a:lnTo>
                    <a:pt x="39" y="1574"/>
                  </a:lnTo>
                  <a:lnTo>
                    <a:pt x="39" y="1574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536"/>
                  </a:move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lnTo>
                    <a:pt x="39" y="1536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98"/>
                  </a:move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lnTo>
                    <a:pt x="39" y="1498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59"/>
                  </a:move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59"/>
                  </a:lnTo>
                  <a:close/>
                  <a:moveTo>
                    <a:pt x="39" y="1421"/>
                  </a:moveTo>
                  <a:lnTo>
                    <a:pt x="39" y="1421"/>
                  </a:lnTo>
                  <a:lnTo>
                    <a:pt x="39" y="1459"/>
                  </a:lnTo>
                  <a:lnTo>
                    <a:pt x="39" y="1459"/>
                  </a:lnTo>
                  <a:lnTo>
                    <a:pt x="39" y="1421"/>
                  </a:lnTo>
                  <a:lnTo>
                    <a:pt x="39" y="1421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884" y="307"/>
                  </a:lnTo>
                  <a:lnTo>
                    <a:pt x="692" y="423"/>
                  </a:lnTo>
                  <a:lnTo>
                    <a:pt x="538" y="576"/>
                  </a:lnTo>
                  <a:lnTo>
                    <a:pt x="384" y="768"/>
                  </a:lnTo>
                  <a:lnTo>
                    <a:pt x="269" y="960"/>
                  </a:lnTo>
                  <a:lnTo>
                    <a:pt x="154" y="1190"/>
                  </a:lnTo>
                  <a:lnTo>
                    <a:pt x="39" y="1421"/>
                  </a:lnTo>
                  <a:lnTo>
                    <a:pt x="39" y="1421"/>
                  </a:lnTo>
                  <a:lnTo>
                    <a:pt x="154" y="1190"/>
                  </a:lnTo>
                  <a:lnTo>
                    <a:pt x="269" y="960"/>
                  </a:lnTo>
                  <a:lnTo>
                    <a:pt x="384" y="768"/>
                  </a:lnTo>
                  <a:lnTo>
                    <a:pt x="538" y="576"/>
                  </a:lnTo>
                  <a:lnTo>
                    <a:pt x="692" y="423"/>
                  </a:lnTo>
                  <a:lnTo>
                    <a:pt x="884" y="307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29" y="116"/>
                  </a:move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29" y="116"/>
                  </a:lnTo>
                  <a:close/>
                  <a:moveTo>
                    <a:pt x="1267" y="116"/>
                  </a:moveTo>
                  <a:lnTo>
                    <a:pt x="1267" y="116"/>
                  </a:lnTo>
                  <a:lnTo>
                    <a:pt x="1229" y="116"/>
                  </a:lnTo>
                  <a:lnTo>
                    <a:pt x="1229" y="116"/>
                  </a:lnTo>
                  <a:lnTo>
                    <a:pt x="1267" y="116"/>
                  </a:lnTo>
                  <a:lnTo>
                    <a:pt x="1267" y="116"/>
                  </a:lnTo>
                  <a:close/>
                  <a:moveTo>
                    <a:pt x="1306" y="77"/>
                  </a:moveTo>
                  <a:lnTo>
                    <a:pt x="1306" y="77"/>
                  </a:lnTo>
                  <a:lnTo>
                    <a:pt x="1267" y="116"/>
                  </a:lnTo>
                  <a:lnTo>
                    <a:pt x="1267" y="116"/>
                  </a:lnTo>
                  <a:lnTo>
                    <a:pt x="1306" y="77"/>
                  </a:lnTo>
                  <a:lnTo>
                    <a:pt x="1306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06" y="77"/>
                  </a:lnTo>
                  <a:lnTo>
                    <a:pt x="1306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44" y="77"/>
                  </a:move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lnTo>
                    <a:pt x="1344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383" y="77"/>
                  </a:move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383" y="77"/>
                  </a:lnTo>
                  <a:close/>
                  <a:moveTo>
                    <a:pt x="1421" y="77"/>
                  </a:moveTo>
                  <a:lnTo>
                    <a:pt x="1421" y="77"/>
                  </a:lnTo>
                  <a:lnTo>
                    <a:pt x="1383" y="77"/>
                  </a:lnTo>
                  <a:lnTo>
                    <a:pt x="1383" y="77"/>
                  </a:lnTo>
                  <a:lnTo>
                    <a:pt x="1421" y="77"/>
                  </a:lnTo>
                  <a:lnTo>
                    <a:pt x="1421" y="77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21" y="39"/>
                  </a:move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21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21" y="39"/>
                  </a:lnTo>
                  <a:lnTo>
                    <a:pt x="1421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59" y="39"/>
                  </a:move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lnTo>
                    <a:pt x="1459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498" y="39"/>
                  </a:move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lnTo>
                    <a:pt x="1498" y="39"/>
                  </a:lnTo>
                  <a:close/>
                  <a:moveTo>
                    <a:pt x="1536" y="39"/>
                  </a:move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close/>
                  <a:moveTo>
                    <a:pt x="1536" y="39"/>
                  </a:move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lnTo>
                    <a:pt x="1536" y="39"/>
                  </a:lnTo>
                  <a:close/>
                  <a:moveTo>
                    <a:pt x="1613" y="0"/>
                  </a:moveTo>
                  <a:lnTo>
                    <a:pt x="1613" y="0"/>
                  </a:lnTo>
                  <a:lnTo>
                    <a:pt x="1613" y="0"/>
                  </a:lnTo>
                  <a:lnTo>
                    <a:pt x="1613" y="0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FC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4317262" y="750697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2074" y="1"/>
                  </a:moveTo>
                  <a:lnTo>
                    <a:pt x="1690" y="77"/>
                  </a:lnTo>
                  <a:lnTo>
                    <a:pt x="1613" y="116"/>
                  </a:lnTo>
                  <a:lnTo>
                    <a:pt x="1498" y="116"/>
                  </a:lnTo>
                  <a:lnTo>
                    <a:pt x="1498" y="154"/>
                  </a:lnTo>
                  <a:lnTo>
                    <a:pt x="1383" y="154"/>
                  </a:lnTo>
                  <a:lnTo>
                    <a:pt x="1344" y="193"/>
                  </a:lnTo>
                  <a:lnTo>
                    <a:pt x="1306" y="193"/>
                  </a:lnTo>
                  <a:lnTo>
                    <a:pt x="961" y="384"/>
                  </a:lnTo>
                  <a:lnTo>
                    <a:pt x="769" y="500"/>
                  </a:lnTo>
                  <a:lnTo>
                    <a:pt x="615" y="653"/>
                  </a:lnTo>
                  <a:lnTo>
                    <a:pt x="461" y="845"/>
                  </a:lnTo>
                  <a:lnTo>
                    <a:pt x="346" y="1037"/>
                  </a:lnTo>
                  <a:lnTo>
                    <a:pt x="231" y="1267"/>
                  </a:lnTo>
                  <a:lnTo>
                    <a:pt x="116" y="1498"/>
                  </a:lnTo>
                  <a:lnTo>
                    <a:pt x="116" y="1536"/>
                  </a:lnTo>
                  <a:lnTo>
                    <a:pt x="116" y="1575"/>
                  </a:lnTo>
                  <a:lnTo>
                    <a:pt x="116" y="1613"/>
                  </a:lnTo>
                  <a:lnTo>
                    <a:pt x="116" y="1651"/>
                  </a:lnTo>
                  <a:lnTo>
                    <a:pt x="78" y="1690"/>
                  </a:lnTo>
                  <a:lnTo>
                    <a:pt x="78" y="1728"/>
                  </a:lnTo>
                  <a:lnTo>
                    <a:pt x="78" y="1767"/>
                  </a:lnTo>
                  <a:lnTo>
                    <a:pt x="1" y="2304"/>
                  </a:lnTo>
                  <a:lnTo>
                    <a:pt x="39" y="2880"/>
                  </a:lnTo>
                  <a:lnTo>
                    <a:pt x="346" y="2803"/>
                  </a:lnTo>
                  <a:lnTo>
                    <a:pt x="653" y="2650"/>
                  </a:lnTo>
                  <a:lnTo>
                    <a:pt x="1229" y="2342"/>
                  </a:lnTo>
                  <a:lnTo>
                    <a:pt x="1728" y="1997"/>
                  </a:lnTo>
                  <a:lnTo>
                    <a:pt x="2189" y="1575"/>
                  </a:lnTo>
                  <a:lnTo>
                    <a:pt x="2573" y="1152"/>
                  </a:lnTo>
                  <a:lnTo>
                    <a:pt x="2919" y="768"/>
                  </a:lnTo>
                  <a:lnTo>
                    <a:pt x="3187" y="384"/>
                  </a:lnTo>
                  <a:lnTo>
                    <a:pt x="3418" y="77"/>
                  </a:lnTo>
                  <a:lnTo>
                    <a:pt x="303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3"/>
            <p:cNvSpPr/>
            <p:nvPr/>
          </p:nvSpPr>
          <p:spPr>
            <a:xfrm>
              <a:off x="4427456" y="1176427"/>
              <a:ext cx="168688" cy="252126"/>
            </a:xfrm>
            <a:custGeom>
              <a:avLst/>
              <a:gdLst/>
              <a:ahLst/>
              <a:cxnLst/>
              <a:rect l="l" t="t" r="r" b="b"/>
              <a:pathLst>
                <a:path w="3879" h="5798" extrusionOk="0">
                  <a:moveTo>
                    <a:pt x="3533" y="0"/>
                  </a:moveTo>
                  <a:lnTo>
                    <a:pt x="576" y="1267"/>
                  </a:lnTo>
                  <a:lnTo>
                    <a:pt x="423" y="1306"/>
                  </a:lnTo>
                  <a:lnTo>
                    <a:pt x="269" y="1344"/>
                  </a:lnTo>
                  <a:lnTo>
                    <a:pt x="1" y="1344"/>
                  </a:lnTo>
                  <a:lnTo>
                    <a:pt x="1" y="5798"/>
                  </a:lnTo>
                  <a:lnTo>
                    <a:pt x="3801" y="730"/>
                  </a:lnTo>
                  <a:lnTo>
                    <a:pt x="3878" y="423"/>
                  </a:lnTo>
                  <a:lnTo>
                    <a:pt x="3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3"/>
            <p:cNvSpPr/>
            <p:nvPr/>
          </p:nvSpPr>
          <p:spPr>
            <a:xfrm>
              <a:off x="4445807" y="1189777"/>
              <a:ext cx="165339" cy="285523"/>
            </a:xfrm>
            <a:custGeom>
              <a:avLst/>
              <a:gdLst/>
              <a:ahLst/>
              <a:cxnLst/>
              <a:rect l="l" t="t" r="r" b="b"/>
              <a:pathLst>
                <a:path w="3802" h="6566" extrusionOk="0">
                  <a:moveTo>
                    <a:pt x="3802" y="1"/>
                  </a:moveTo>
                  <a:lnTo>
                    <a:pt x="116" y="1152"/>
                  </a:lnTo>
                  <a:lnTo>
                    <a:pt x="1" y="6566"/>
                  </a:lnTo>
                  <a:lnTo>
                    <a:pt x="3264" y="6066"/>
                  </a:lnTo>
                  <a:lnTo>
                    <a:pt x="38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3"/>
            <p:cNvSpPr/>
            <p:nvPr/>
          </p:nvSpPr>
          <p:spPr>
            <a:xfrm>
              <a:off x="4505949" y="1301624"/>
              <a:ext cx="95194" cy="156981"/>
            </a:xfrm>
            <a:custGeom>
              <a:avLst/>
              <a:gdLst/>
              <a:ahLst/>
              <a:cxnLst/>
              <a:rect l="l" t="t" r="r" b="b"/>
              <a:pathLst>
                <a:path w="2189" h="3610" extrusionOk="0">
                  <a:moveTo>
                    <a:pt x="2188" y="1"/>
                  </a:moveTo>
                  <a:lnTo>
                    <a:pt x="1536" y="1920"/>
                  </a:lnTo>
                  <a:lnTo>
                    <a:pt x="0" y="692"/>
                  </a:lnTo>
                  <a:lnTo>
                    <a:pt x="0" y="692"/>
                  </a:lnTo>
                  <a:lnTo>
                    <a:pt x="38" y="1153"/>
                  </a:lnTo>
                  <a:lnTo>
                    <a:pt x="77" y="1575"/>
                  </a:lnTo>
                  <a:lnTo>
                    <a:pt x="154" y="1767"/>
                  </a:lnTo>
                  <a:lnTo>
                    <a:pt x="230" y="1920"/>
                  </a:lnTo>
                  <a:lnTo>
                    <a:pt x="729" y="2919"/>
                  </a:lnTo>
                  <a:lnTo>
                    <a:pt x="1075" y="3610"/>
                  </a:lnTo>
                  <a:lnTo>
                    <a:pt x="1881" y="3494"/>
                  </a:lnTo>
                  <a:lnTo>
                    <a:pt x="218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3"/>
            <p:cNvSpPr/>
            <p:nvPr/>
          </p:nvSpPr>
          <p:spPr>
            <a:xfrm>
              <a:off x="4313913" y="1091281"/>
              <a:ext cx="227135" cy="123584"/>
            </a:xfrm>
            <a:custGeom>
              <a:avLst/>
              <a:gdLst/>
              <a:ahLst/>
              <a:cxnLst/>
              <a:rect l="l" t="t" r="r" b="b"/>
              <a:pathLst>
                <a:path w="5223" h="2842" extrusionOk="0">
                  <a:moveTo>
                    <a:pt x="1575" y="0"/>
                  </a:moveTo>
                  <a:lnTo>
                    <a:pt x="1" y="768"/>
                  </a:lnTo>
                  <a:lnTo>
                    <a:pt x="116" y="1075"/>
                  </a:lnTo>
                  <a:lnTo>
                    <a:pt x="231" y="1421"/>
                  </a:lnTo>
                  <a:lnTo>
                    <a:pt x="423" y="1728"/>
                  </a:lnTo>
                  <a:lnTo>
                    <a:pt x="692" y="2074"/>
                  </a:lnTo>
                  <a:lnTo>
                    <a:pt x="1038" y="2381"/>
                  </a:lnTo>
                  <a:lnTo>
                    <a:pt x="1230" y="2496"/>
                  </a:lnTo>
                  <a:lnTo>
                    <a:pt x="1460" y="2611"/>
                  </a:lnTo>
                  <a:lnTo>
                    <a:pt x="1690" y="2726"/>
                  </a:lnTo>
                  <a:lnTo>
                    <a:pt x="1997" y="2803"/>
                  </a:lnTo>
                  <a:lnTo>
                    <a:pt x="2266" y="2841"/>
                  </a:lnTo>
                  <a:lnTo>
                    <a:pt x="2919" y="2841"/>
                  </a:lnTo>
                  <a:lnTo>
                    <a:pt x="3226" y="2803"/>
                  </a:lnTo>
                  <a:lnTo>
                    <a:pt x="3533" y="2726"/>
                  </a:lnTo>
                  <a:lnTo>
                    <a:pt x="3763" y="2611"/>
                  </a:lnTo>
                  <a:lnTo>
                    <a:pt x="3994" y="2496"/>
                  </a:lnTo>
                  <a:lnTo>
                    <a:pt x="4186" y="2381"/>
                  </a:lnTo>
                  <a:lnTo>
                    <a:pt x="4378" y="2227"/>
                  </a:lnTo>
                  <a:lnTo>
                    <a:pt x="4531" y="2074"/>
                  </a:lnTo>
                  <a:lnTo>
                    <a:pt x="4800" y="1728"/>
                  </a:lnTo>
                  <a:lnTo>
                    <a:pt x="4992" y="1383"/>
                  </a:lnTo>
                  <a:lnTo>
                    <a:pt x="5107" y="1037"/>
                  </a:lnTo>
                  <a:lnTo>
                    <a:pt x="5222" y="768"/>
                  </a:lnTo>
                  <a:lnTo>
                    <a:pt x="3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3"/>
            <p:cNvSpPr/>
            <p:nvPr/>
          </p:nvSpPr>
          <p:spPr>
            <a:xfrm>
              <a:off x="4333961" y="1086280"/>
              <a:ext cx="188692" cy="110234"/>
            </a:xfrm>
            <a:custGeom>
              <a:avLst/>
              <a:gdLst/>
              <a:ahLst/>
              <a:cxnLst/>
              <a:rect l="l" t="t" r="r" b="b"/>
              <a:pathLst>
                <a:path w="4339" h="2535" extrusionOk="0">
                  <a:moveTo>
                    <a:pt x="1306" y="0"/>
                  </a:moveTo>
                  <a:lnTo>
                    <a:pt x="1" y="653"/>
                  </a:lnTo>
                  <a:lnTo>
                    <a:pt x="116" y="960"/>
                  </a:lnTo>
                  <a:lnTo>
                    <a:pt x="231" y="1267"/>
                  </a:lnTo>
                  <a:lnTo>
                    <a:pt x="423" y="1613"/>
                  </a:lnTo>
                  <a:lnTo>
                    <a:pt x="730" y="1958"/>
                  </a:lnTo>
                  <a:lnTo>
                    <a:pt x="884" y="2112"/>
                  </a:lnTo>
                  <a:lnTo>
                    <a:pt x="1114" y="2227"/>
                  </a:lnTo>
                  <a:lnTo>
                    <a:pt x="1344" y="2381"/>
                  </a:lnTo>
                  <a:lnTo>
                    <a:pt x="1575" y="2457"/>
                  </a:lnTo>
                  <a:lnTo>
                    <a:pt x="1882" y="2534"/>
                  </a:lnTo>
                  <a:lnTo>
                    <a:pt x="2535" y="2534"/>
                  </a:lnTo>
                  <a:lnTo>
                    <a:pt x="2803" y="2457"/>
                  </a:lnTo>
                  <a:lnTo>
                    <a:pt x="3072" y="2381"/>
                  </a:lnTo>
                  <a:lnTo>
                    <a:pt x="3302" y="2227"/>
                  </a:lnTo>
                  <a:lnTo>
                    <a:pt x="3494" y="2112"/>
                  </a:lnTo>
                  <a:lnTo>
                    <a:pt x="3686" y="1958"/>
                  </a:lnTo>
                  <a:lnTo>
                    <a:pt x="3840" y="1766"/>
                  </a:lnTo>
                  <a:lnTo>
                    <a:pt x="3955" y="1613"/>
                  </a:lnTo>
                  <a:lnTo>
                    <a:pt x="4147" y="1267"/>
                  </a:lnTo>
                  <a:lnTo>
                    <a:pt x="4262" y="960"/>
                  </a:lnTo>
                  <a:lnTo>
                    <a:pt x="4339" y="653"/>
                  </a:lnTo>
                  <a:lnTo>
                    <a:pt x="3264" y="115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3"/>
            <p:cNvSpPr/>
            <p:nvPr/>
          </p:nvSpPr>
          <p:spPr>
            <a:xfrm>
              <a:off x="4258860" y="1176427"/>
              <a:ext cx="168645" cy="252126"/>
            </a:xfrm>
            <a:custGeom>
              <a:avLst/>
              <a:gdLst/>
              <a:ahLst/>
              <a:cxnLst/>
              <a:rect l="l" t="t" r="r" b="b"/>
              <a:pathLst>
                <a:path w="3878" h="5798" extrusionOk="0">
                  <a:moveTo>
                    <a:pt x="384" y="0"/>
                  </a:moveTo>
                  <a:lnTo>
                    <a:pt x="0" y="423"/>
                  </a:lnTo>
                  <a:lnTo>
                    <a:pt x="115" y="730"/>
                  </a:lnTo>
                  <a:lnTo>
                    <a:pt x="3878" y="5798"/>
                  </a:lnTo>
                  <a:lnTo>
                    <a:pt x="3878" y="1344"/>
                  </a:lnTo>
                  <a:lnTo>
                    <a:pt x="3647" y="1344"/>
                  </a:lnTo>
                  <a:lnTo>
                    <a:pt x="3494" y="1306"/>
                  </a:lnTo>
                  <a:lnTo>
                    <a:pt x="3340" y="1267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3"/>
            <p:cNvSpPr/>
            <p:nvPr/>
          </p:nvSpPr>
          <p:spPr>
            <a:xfrm>
              <a:off x="4245466" y="1189777"/>
              <a:ext cx="165339" cy="285523"/>
            </a:xfrm>
            <a:custGeom>
              <a:avLst/>
              <a:gdLst/>
              <a:ahLst/>
              <a:cxnLst/>
              <a:rect l="l" t="t" r="r" b="b"/>
              <a:pathLst>
                <a:path w="3802" h="6566" extrusionOk="0">
                  <a:moveTo>
                    <a:pt x="1" y="1"/>
                  </a:moveTo>
                  <a:lnTo>
                    <a:pt x="538" y="6066"/>
                  </a:lnTo>
                  <a:lnTo>
                    <a:pt x="3802" y="6566"/>
                  </a:lnTo>
                  <a:lnTo>
                    <a:pt x="3687" y="11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3"/>
            <p:cNvSpPr/>
            <p:nvPr/>
          </p:nvSpPr>
          <p:spPr>
            <a:xfrm>
              <a:off x="4626145" y="1431865"/>
              <a:ext cx="240442" cy="252126"/>
            </a:xfrm>
            <a:custGeom>
              <a:avLst/>
              <a:gdLst/>
              <a:ahLst/>
              <a:cxnLst/>
              <a:rect l="l" t="t" r="r" b="b"/>
              <a:pathLst>
                <a:path w="5529" h="5798" extrusionOk="0">
                  <a:moveTo>
                    <a:pt x="1574" y="0"/>
                  </a:moveTo>
                  <a:lnTo>
                    <a:pt x="1498" y="77"/>
                  </a:lnTo>
                  <a:lnTo>
                    <a:pt x="1267" y="384"/>
                  </a:lnTo>
                  <a:lnTo>
                    <a:pt x="768" y="845"/>
                  </a:lnTo>
                  <a:lnTo>
                    <a:pt x="423" y="1114"/>
                  </a:lnTo>
                  <a:lnTo>
                    <a:pt x="0" y="1421"/>
                  </a:lnTo>
                  <a:lnTo>
                    <a:pt x="1267" y="3340"/>
                  </a:lnTo>
                  <a:lnTo>
                    <a:pt x="1766" y="4108"/>
                  </a:lnTo>
                  <a:lnTo>
                    <a:pt x="2227" y="4761"/>
                  </a:lnTo>
                  <a:lnTo>
                    <a:pt x="2457" y="5030"/>
                  </a:lnTo>
                  <a:lnTo>
                    <a:pt x="2688" y="5260"/>
                  </a:lnTo>
                  <a:lnTo>
                    <a:pt x="2880" y="5452"/>
                  </a:lnTo>
                  <a:lnTo>
                    <a:pt x="3110" y="5606"/>
                  </a:lnTo>
                  <a:lnTo>
                    <a:pt x="3340" y="5682"/>
                  </a:lnTo>
                  <a:lnTo>
                    <a:pt x="3609" y="5759"/>
                  </a:lnTo>
                  <a:lnTo>
                    <a:pt x="3839" y="5798"/>
                  </a:lnTo>
                  <a:lnTo>
                    <a:pt x="4108" y="5759"/>
                  </a:lnTo>
                  <a:lnTo>
                    <a:pt x="4300" y="5682"/>
                  </a:lnTo>
                  <a:lnTo>
                    <a:pt x="4492" y="5644"/>
                  </a:lnTo>
                  <a:lnTo>
                    <a:pt x="4799" y="5452"/>
                  </a:lnTo>
                  <a:lnTo>
                    <a:pt x="5068" y="5222"/>
                  </a:lnTo>
                  <a:lnTo>
                    <a:pt x="5260" y="4991"/>
                  </a:lnTo>
                  <a:lnTo>
                    <a:pt x="5375" y="4761"/>
                  </a:lnTo>
                  <a:lnTo>
                    <a:pt x="5452" y="4569"/>
                  </a:lnTo>
                  <a:lnTo>
                    <a:pt x="5529" y="4377"/>
                  </a:lnTo>
                  <a:lnTo>
                    <a:pt x="5529" y="4185"/>
                  </a:lnTo>
                  <a:lnTo>
                    <a:pt x="5529" y="3955"/>
                  </a:lnTo>
                  <a:lnTo>
                    <a:pt x="5452" y="3648"/>
                  </a:lnTo>
                  <a:lnTo>
                    <a:pt x="5260" y="3264"/>
                  </a:lnTo>
                  <a:lnTo>
                    <a:pt x="4953" y="2803"/>
                  </a:lnTo>
                  <a:lnTo>
                    <a:pt x="4761" y="2573"/>
                  </a:lnTo>
                  <a:lnTo>
                    <a:pt x="4492" y="2304"/>
                  </a:lnTo>
                  <a:lnTo>
                    <a:pt x="4223" y="2035"/>
                  </a:lnTo>
                  <a:lnTo>
                    <a:pt x="3878" y="1728"/>
                  </a:lnTo>
                  <a:lnTo>
                    <a:pt x="1920" y="231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3"/>
            <p:cNvSpPr/>
            <p:nvPr/>
          </p:nvSpPr>
          <p:spPr>
            <a:xfrm>
              <a:off x="4500905" y="1273271"/>
              <a:ext cx="193737" cy="220382"/>
            </a:xfrm>
            <a:custGeom>
              <a:avLst/>
              <a:gdLst/>
              <a:ahLst/>
              <a:cxnLst/>
              <a:rect l="l" t="t" r="r" b="b"/>
              <a:pathLst>
                <a:path w="4455" h="5068" extrusionOk="0">
                  <a:moveTo>
                    <a:pt x="922" y="0"/>
                  </a:moveTo>
                  <a:lnTo>
                    <a:pt x="845" y="39"/>
                  </a:lnTo>
                  <a:lnTo>
                    <a:pt x="807" y="77"/>
                  </a:lnTo>
                  <a:lnTo>
                    <a:pt x="769" y="154"/>
                  </a:lnTo>
                  <a:lnTo>
                    <a:pt x="769" y="192"/>
                  </a:lnTo>
                  <a:lnTo>
                    <a:pt x="807" y="307"/>
                  </a:lnTo>
                  <a:lnTo>
                    <a:pt x="884" y="384"/>
                  </a:lnTo>
                  <a:lnTo>
                    <a:pt x="1383" y="768"/>
                  </a:lnTo>
                  <a:lnTo>
                    <a:pt x="1690" y="998"/>
                  </a:lnTo>
                  <a:lnTo>
                    <a:pt x="1690" y="998"/>
                  </a:lnTo>
                  <a:lnTo>
                    <a:pt x="1037" y="730"/>
                  </a:lnTo>
                  <a:lnTo>
                    <a:pt x="538" y="538"/>
                  </a:lnTo>
                  <a:lnTo>
                    <a:pt x="231" y="461"/>
                  </a:lnTo>
                  <a:lnTo>
                    <a:pt x="116" y="499"/>
                  </a:lnTo>
                  <a:lnTo>
                    <a:pt x="39" y="614"/>
                  </a:lnTo>
                  <a:lnTo>
                    <a:pt x="1" y="653"/>
                  </a:lnTo>
                  <a:lnTo>
                    <a:pt x="39" y="730"/>
                  </a:lnTo>
                  <a:lnTo>
                    <a:pt x="39" y="845"/>
                  </a:lnTo>
                  <a:lnTo>
                    <a:pt x="116" y="922"/>
                  </a:lnTo>
                  <a:lnTo>
                    <a:pt x="116" y="1190"/>
                  </a:lnTo>
                  <a:lnTo>
                    <a:pt x="116" y="1421"/>
                  </a:lnTo>
                  <a:lnTo>
                    <a:pt x="193" y="1574"/>
                  </a:lnTo>
                  <a:lnTo>
                    <a:pt x="308" y="1689"/>
                  </a:lnTo>
                  <a:lnTo>
                    <a:pt x="308" y="1805"/>
                  </a:lnTo>
                  <a:lnTo>
                    <a:pt x="308" y="1920"/>
                  </a:lnTo>
                  <a:lnTo>
                    <a:pt x="423" y="2189"/>
                  </a:lnTo>
                  <a:lnTo>
                    <a:pt x="577" y="2457"/>
                  </a:lnTo>
                  <a:lnTo>
                    <a:pt x="845" y="2764"/>
                  </a:lnTo>
                  <a:lnTo>
                    <a:pt x="1114" y="3033"/>
                  </a:lnTo>
                  <a:lnTo>
                    <a:pt x="1460" y="3302"/>
                  </a:lnTo>
                  <a:lnTo>
                    <a:pt x="2074" y="3724"/>
                  </a:lnTo>
                  <a:lnTo>
                    <a:pt x="2228" y="3878"/>
                  </a:lnTo>
                  <a:lnTo>
                    <a:pt x="2343" y="4070"/>
                  </a:lnTo>
                  <a:lnTo>
                    <a:pt x="2611" y="4492"/>
                  </a:lnTo>
                  <a:lnTo>
                    <a:pt x="2880" y="5068"/>
                  </a:lnTo>
                  <a:lnTo>
                    <a:pt x="3111" y="4953"/>
                  </a:lnTo>
                  <a:lnTo>
                    <a:pt x="3571" y="4607"/>
                  </a:lnTo>
                  <a:lnTo>
                    <a:pt x="3840" y="4415"/>
                  </a:lnTo>
                  <a:lnTo>
                    <a:pt x="4070" y="4146"/>
                  </a:lnTo>
                  <a:lnTo>
                    <a:pt x="4301" y="3916"/>
                  </a:lnTo>
                  <a:lnTo>
                    <a:pt x="4454" y="3647"/>
                  </a:lnTo>
                  <a:lnTo>
                    <a:pt x="4378" y="3532"/>
                  </a:lnTo>
                  <a:lnTo>
                    <a:pt x="4109" y="3225"/>
                  </a:lnTo>
                  <a:lnTo>
                    <a:pt x="3802" y="2764"/>
                  </a:lnTo>
                  <a:lnTo>
                    <a:pt x="3648" y="2496"/>
                  </a:lnTo>
                  <a:lnTo>
                    <a:pt x="3533" y="2189"/>
                  </a:lnTo>
                  <a:lnTo>
                    <a:pt x="3341" y="1613"/>
                  </a:lnTo>
                  <a:lnTo>
                    <a:pt x="3149" y="1229"/>
                  </a:lnTo>
                  <a:lnTo>
                    <a:pt x="2957" y="922"/>
                  </a:lnTo>
                  <a:lnTo>
                    <a:pt x="2842" y="806"/>
                  </a:lnTo>
                  <a:lnTo>
                    <a:pt x="2727" y="730"/>
                  </a:lnTo>
                  <a:lnTo>
                    <a:pt x="1882" y="307"/>
                  </a:lnTo>
                  <a:lnTo>
                    <a:pt x="1421" y="115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4505949" y="1311669"/>
              <a:ext cx="53446" cy="38441"/>
            </a:xfrm>
            <a:custGeom>
              <a:avLst/>
              <a:gdLst/>
              <a:ahLst/>
              <a:cxnLst/>
              <a:rect l="l" t="t" r="r" b="b"/>
              <a:pathLst>
                <a:path w="1229" h="884" extrusionOk="0">
                  <a:moveTo>
                    <a:pt x="38" y="0"/>
                  </a:moveTo>
                  <a:lnTo>
                    <a:pt x="0" y="77"/>
                  </a:lnTo>
                  <a:lnTo>
                    <a:pt x="1152" y="883"/>
                  </a:lnTo>
                  <a:lnTo>
                    <a:pt x="1229" y="76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3"/>
            <p:cNvSpPr/>
            <p:nvPr/>
          </p:nvSpPr>
          <p:spPr>
            <a:xfrm>
              <a:off x="4512602" y="1343371"/>
              <a:ext cx="41791" cy="35092"/>
            </a:xfrm>
            <a:custGeom>
              <a:avLst/>
              <a:gdLst/>
              <a:ahLst/>
              <a:cxnLst/>
              <a:rect l="l" t="t" r="r" b="b"/>
              <a:pathLst>
                <a:path w="961" h="807" extrusionOk="0">
                  <a:moveTo>
                    <a:pt x="77" y="1"/>
                  </a:moveTo>
                  <a:lnTo>
                    <a:pt x="1" y="116"/>
                  </a:lnTo>
                  <a:lnTo>
                    <a:pt x="884" y="807"/>
                  </a:lnTo>
                  <a:lnTo>
                    <a:pt x="960" y="730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3"/>
            <p:cNvSpPr/>
            <p:nvPr/>
          </p:nvSpPr>
          <p:spPr>
            <a:xfrm>
              <a:off x="4692897" y="1426864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116" y="0"/>
                  </a:moveTo>
                  <a:lnTo>
                    <a:pt x="1" y="192"/>
                  </a:lnTo>
                  <a:lnTo>
                    <a:pt x="116" y="269"/>
                  </a:lnTo>
                  <a:lnTo>
                    <a:pt x="807" y="806"/>
                  </a:lnTo>
                  <a:lnTo>
                    <a:pt x="1767" y="1536"/>
                  </a:lnTo>
                  <a:lnTo>
                    <a:pt x="2727" y="2342"/>
                  </a:lnTo>
                  <a:lnTo>
                    <a:pt x="3072" y="2649"/>
                  </a:lnTo>
                  <a:lnTo>
                    <a:pt x="3264" y="2880"/>
                  </a:lnTo>
                  <a:lnTo>
                    <a:pt x="3418" y="2764"/>
                  </a:lnTo>
                  <a:lnTo>
                    <a:pt x="3149" y="2457"/>
                  </a:lnTo>
                  <a:lnTo>
                    <a:pt x="2804" y="2112"/>
                  </a:lnTo>
                  <a:lnTo>
                    <a:pt x="2343" y="1728"/>
                  </a:lnTo>
                  <a:lnTo>
                    <a:pt x="1345" y="922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3"/>
            <p:cNvSpPr/>
            <p:nvPr/>
          </p:nvSpPr>
          <p:spPr>
            <a:xfrm>
              <a:off x="4626145" y="1431865"/>
              <a:ext cx="103544" cy="95189"/>
            </a:xfrm>
            <a:custGeom>
              <a:avLst/>
              <a:gdLst/>
              <a:ahLst/>
              <a:cxnLst/>
              <a:rect l="l" t="t" r="r" b="b"/>
              <a:pathLst>
                <a:path w="2381" h="2189" extrusionOk="0">
                  <a:moveTo>
                    <a:pt x="1574" y="0"/>
                  </a:moveTo>
                  <a:lnTo>
                    <a:pt x="1498" y="77"/>
                  </a:lnTo>
                  <a:lnTo>
                    <a:pt x="1267" y="384"/>
                  </a:lnTo>
                  <a:lnTo>
                    <a:pt x="768" y="845"/>
                  </a:lnTo>
                  <a:lnTo>
                    <a:pt x="423" y="1114"/>
                  </a:lnTo>
                  <a:lnTo>
                    <a:pt x="0" y="1421"/>
                  </a:lnTo>
                  <a:lnTo>
                    <a:pt x="538" y="2189"/>
                  </a:lnTo>
                  <a:lnTo>
                    <a:pt x="845" y="2035"/>
                  </a:lnTo>
                  <a:lnTo>
                    <a:pt x="1114" y="1843"/>
                  </a:lnTo>
                  <a:lnTo>
                    <a:pt x="1382" y="1651"/>
                  </a:lnTo>
                  <a:lnTo>
                    <a:pt x="1651" y="1421"/>
                  </a:lnTo>
                  <a:lnTo>
                    <a:pt x="2035" y="999"/>
                  </a:lnTo>
                  <a:lnTo>
                    <a:pt x="2381" y="576"/>
                  </a:lnTo>
                  <a:lnTo>
                    <a:pt x="1728" y="77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3"/>
            <p:cNvSpPr/>
            <p:nvPr/>
          </p:nvSpPr>
          <p:spPr>
            <a:xfrm>
              <a:off x="4731295" y="1607158"/>
              <a:ext cx="133637" cy="76838"/>
            </a:xfrm>
            <a:custGeom>
              <a:avLst/>
              <a:gdLst/>
              <a:ahLst/>
              <a:cxnLst/>
              <a:rect l="l" t="t" r="r" b="b"/>
              <a:pathLst>
                <a:path w="3073" h="1767" extrusionOk="0">
                  <a:moveTo>
                    <a:pt x="1460" y="1"/>
                  </a:moveTo>
                  <a:lnTo>
                    <a:pt x="1229" y="39"/>
                  </a:lnTo>
                  <a:lnTo>
                    <a:pt x="961" y="154"/>
                  </a:lnTo>
                  <a:lnTo>
                    <a:pt x="730" y="269"/>
                  </a:lnTo>
                  <a:lnTo>
                    <a:pt x="538" y="384"/>
                  </a:lnTo>
                  <a:lnTo>
                    <a:pt x="346" y="576"/>
                  </a:lnTo>
                  <a:lnTo>
                    <a:pt x="154" y="768"/>
                  </a:lnTo>
                  <a:lnTo>
                    <a:pt x="1" y="960"/>
                  </a:lnTo>
                  <a:lnTo>
                    <a:pt x="423" y="1344"/>
                  </a:lnTo>
                  <a:lnTo>
                    <a:pt x="615" y="1498"/>
                  </a:lnTo>
                  <a:lnTo>
                    <a:pt x="807" y="1613"/>
                  </a:lnTo>
                  <a:lnTo>
                    <a:pt x="999" y="1690"/>
                  </a:lnTo>
                  <a:lnTo>
                    <a:pt x="1229" y="1728"/>
                  </a:lnTo>
                  <a:lnTo>
                    <a:pt x="1460" y="1767"/>
                  </a:lnTo>
                  <a:lnTo>
                    <a:pt x="1690" y="1728"/>
                  </a:lnTo>
                  <a:lnTo>
                    <a:pt x="1997" y="1613"/>
                  </a:lnTo>
                  <a:lnTo>
                    <a:pt x="2266" y="1498"/>
                  </a:lnTo>
                  <a:lnTo>
                    <a:pt x="2496" y="1344"/>
                  </a:lnTo>
                  <a:lnTo>
                    <a:pt x="2688" y="1152"/>
                  </a:lnTo>
                  <a:lnTo>
                    <a:pt x="2804" y="960"/>
                  </a:lnTo>
                  <a:lnTo>
                    <a:pt x="2919" y="768"/>
                  </a:lnTo>
                  <a:lnTo>
                    <a:pt x="3072" y="500"/>
                  </a:lnTo>
                  <a:lnTo>
                    <a:pt x="2765" y="269"/>
                  </a:lnTo>
                  <a:lnTo>
                    <a:pt x="2458" y="116"/>
                  </a:lnTo>
                  <a:lnTo>
                    <a:pt x="2112" y="39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3"/>
            <p:cNvSpPr/>
            <p:nvPr/>
          </p:nvSpPr>
          <p:spPr>
            <a:xfrm>
              <a:off x="4255511" y="1301624"/>
              <a:ext cx="95194" cy="156981"/>
            </a:xfrm>
            <a:custGeom>
              <a:avLst/>
              <a:gdLst/>
              <a:ahLst/>
              <a:cxnLst/>
              <a:rect l="l" t="t" r="r" b="b"/>
              <a:pathLst>
                <a:path w="2189" h="3610" extrusionOk="0">
                  <a:moveTo>
                    <a:pt x="0" y="1"/>
                  </a:moveTo>
                  <a:lnTo>
                    <a:pt x="307" y="3494"/>
                  </a:lnTo>
                  <a:lnTo>
                    <a:pt x="1114" y="3610"/>
                  </a:lnTo>
                  <a:lnTo>
                    <a:pt x="1459" y="2919"/>
                  </a:lnTo>
                  <a:lnTo>
                    <a:pt x="1958" y="1920"/>
                  </a:lnTo>
                  <a:lnTo>
                    <a:pt x="2035" y="1767"/>
                  </a:lnTo>
                  <a:lnTo>
                    <a:pt x="2073" y="1575"/>
                  </a:lnTo>
                  <a:lnTo>
                    <a:pt x="2150" y="1153"/>
                  </a:lnTo>
                  <a:lnTo>
                    <a:pt x="2189" y="692"/>
                  </a:lnTo>
                  <a:lnTo>
                    <a:pt x="2189" y="692"/>
                  </a:lnTo>
                  <a:lnTo>
                    <a:pt x="615" y="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3"/>
            <p:cNvSpPr/>
            <p:nvPr/>
          </p:nvSpPr>
          <p:spPr>
            <a:xfrm>
              <a:off x="3988375" y="1431865"/>
              <a:ext cx="240442" cy="252126"/>
            </a:xfrm>
            <a:custGeom>
              <a:avLst/>
              <a:gdLst/>
              <a:ahLst/>
              <a:cxnLst/>
              <a:rect l="l" t="t" r="r" b="b"/>
              <a:pathLst>
                <a:path w="5529" h="5798" extrusionOk="0">
                  <a:moveTo>
                    <a:pt x="3955" y="0"/>
                  </a:moveTo>
                  <a:lnTo>
                    <a:pt x="3648" y="231"/>
                  </a:lnTo>
                  <a:lnTo>
                    <a:pt x="1690" y="1728"/>
                  </a:lnTo>
                  <a:lnTo>
                    <a:pt x="1344" y="2035"/>
                  </a:lnTo>
                  <a:lnTo>
                    <a:pt x="1037" y="2304"/>
                  </a:lnTo>
                  <a:lnTo>
                    <a:pt x="807" y="2573"/>
                  </a:lnTo>
                  <a:lnTo>
                    <a:pt x="615" y="2803"/>
                  </a:lnTo>
                  <a:lnTo>
                    <a:pt x="308" y="3264"/>
                  </a:lnTo>
                  <a:lnTo>
                    <a:pt x="116" y="3648"/>
                  </a:lnTo>
                  <a:lnTo>
                    <a:pt x="39" y="3955"/>
                  </a:lnTo>
                  <a:lnTo>
                    <a:pt x="1" y="4185"/>
                  </a:lnTo>
                  <a:lnTo>
                    <a:pt x="39" y="4377"/>
                  </a:lnTo>
                  <a:lnTo>
                    <a:pt x="77" y="4569"/>
                  </a:lnTo>
                  <a:lnTo>
                    <a:pt x="193" y="4761"/>
                  </a:lnTo>
                  <a:lnTo>
                    <a:pt x="308" y="4991"/>
                  </a:lnTo>
                  <a:lnTo>
                    <a:pt x="500" y="5222"/>
                  </a:lnTo>
                  <a:lnTo>
                    <a:pt x="768" y="5452"/>
                  </a:lnTo>
                  <a:lnTo>
                    <a:pt x="1076" y="5644"/>
                  </a:lnTo>
                  <a:lnTo>
                    <a:pt x="1268" y="5682"/>
                  </a:lnTo>
                  <a:lnTo>
                    <a:pt x="1459" y="5759"/>
                  </a:lnTo>
                  <a:lnTo>
                    <a:pt x="1728" y="5798"/>
                  </a:lnTo>
                  <a:lnTo>
                    <a:pt x="1959" y="5759"/>
                  </a:lnTo>
                  <a:lnTo>
                    <a:pt x="2227" y="5682"/>
                  </a:lnTo>
                  <a:lnTo>
                    <a:pt x="2458" y="5606"/>
                  </a:lnTo>
                  <a:lnTo>
                    <a:pt x="2650" y="5452"/>
                  </a:lnTo>
                  <a:lnTo>
                    <a:pt x="2880" y="5260"/>
                  </a:lnTo>
                  <a:lnTo>
                    <a:pt x="3110" y="5030"/>
                  </a:lnTo>
                  <a:lnTo>
                    <a:pt x="3341" y="4761"/>
                  </a:lnTo>
                  <a:lnTo>
                    <a:pt x="3801" y="4108"/>
                  </a:lnTo>
                  <a:lnTo>
                    <a:pt x="4300" y="3340"/>
                  </a:lnTo>
                  <a:lnTo>
                    <a:pt x="5529" y="1421"/>
                  </a:lnTo>
                  <a:lnTo>
                    <a:pt x="5107" y="1114"/>
                  </a:lnTo>
                  <a:lnTo>
                    <a:pt x="4800" y="845"/>
                  </a:lnTo>
                  <a:lnTo>
                    <a:pt x="4300" y="384"/>
                  </a:lnTo>
                  <a:lnTo>
                    <a:pt x="4032" y="77"/>
                  </a:lnTo>
                  <a:lnTo>
                    <a:pt x="39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3"/>
            <p:cNvSpPr/>
            <p:nvPr/>
          </p:nvSpPr>
          <p:spPr>
            <a:xfrm>
              <a:off x="4160320" y="1273271"/>
              <a:ext cx="193737" cy="220382"/>
            </a:xfrm>
            <a:custGeom>
              <a:avLst/>
              <a:gdLst/>
              <a:ahLst/>
              <a:cxnLst/>
              <a:rect l="l" t="t" r="r" b="b"/>
              <a:pathLst>
                <a:path w="4455" h="5068" extrusionOk="0">
                  <a:moveTo>
                    <a:pt x="3379" y="0"/>
                  </a:moveTo>
                  <a:lnTo>
                    <a:pt x="3072" y="115"/>
                  </a:lnTo>
                  <a:lnTo>
                    <a:pt x="2573" y="307"/>
                  </a:lnTo>
                  <a:lnTo>
                    <a:pt x="1767" y="730"/>
                  </a:lnTo>
                  <a:lnTo>
                    <a:pt x="1652" y="806"/>
                  </a:lnTo>
                  <a:lnTo>
                    <a:pt x="1537" y="922"/>
                  </a:lnTo>
                  <a:lnTo>
                    <a:pt x="1345" y="1229"/>
                  </a:lnTo>
                  <a:lnTo>
                    <a:pt x="1153" y="1613"/>
                  </a:lnTo>
                  <a:lnTo>
                    <a:pt x="961" y="2189"/>
                  </a:lnTo>
                  <a:lnTo>
                    <a:pt x="807" y="2496"/>
                  </a:lnTo>
                  <a:lnTo>
                    <a:pt x="692" y="2764"/>
                  </a:lnTo>
                  <a:lnTo>
                    <a:pt x="385" y="3225"/>
                  </a:lnTo>
                  <a:lnTo>
                    <a:pt x="116" y="3532"/>
                  </a:lnTo>
                  <a:lnTo>
                    <a:pt x="1" y="3647"/>
                  </a:lnTo>
                  <a:lnTo>
                    <a:pt x="193" y="3916"/>
                  </a:lnTo>
                  <a:lnTo>
                    <a:pt x="385" y="4146"/>
                  </a:lnTo>
                  <a:lnTo>
                    <a:pt x="654" y="4415"/>
                  </a:lnTo>
                  <a:lnTo>
                    <a:pt x="922" y="4607"/>
                  </a:lnTo>
                  <a:lnTo>
                    <a:pt x="1383" y="4953"/>
                  </a:lnTo>
                  <a:lnTo>
                    <a:pt x="1575" y="5068"/>
                  </a:lnTo>
                  <a:lnTo>
                    <a:pt x="1882" y="4492"/>
                  </a:lnTo>
                  <a:lnTo>
                    <a:pt x="2151" y="4070"/>
                  </a:lnTo>
                  <a:lnTo>
                    <a:pt x="2266" y="3878"/>
                  </a:lnTo>
                  <a:lnTo>
                    <a:pt x="2420" y="3724"/>
                  </a:lnTo>
                  <a:lnTo>
                    <a:pt x="3034" y="3302"/>
                  </a:lnTo>
                  <a:lnTo>
                    <a:pt x="3341" y="3033"/>
                  </a:lnTo>
                  <a:lnTo>
                    <a:pt x="3648" y="2764"/>
                  </a:lnTo>
                  <a:lnTo>
                    <a:pt x="3878" y="2457"/>
                  </a:lnTo>
                  <a:lnTo>
                    <a:pt x="4070" y="2189"/>
                  </a:lnTo>
                  <a:lnTo>
                    <a:pt x="4186" y="1920"/>
                  </a:lnTo>
                  <a:lnTo>
                    <a:pt x="4186" y="1805"/>
                  </a:lnTo>
                  <a:lnTo>
                    <a:pt x="4186" y="1689"/>
                  </a:lnTo>
                  <a:lnTo>
                    <a:pt x="4301" y="1574"/>
                  </a:lnTo>
                  <a:lnTo>
                    <a:pt x="4378" y="1421"/>
                  </a:lnTo>
                  <a:lnTo>
                    <a:pt x="4378" y="1190"/>
                  </a:lnTo>
                  <a:lnTo>
                    <a:pt x="4378" y="922"/>
                  </a:lnTo>
                  <a:lnTo>
                    <a:pt x="4416" y="845"/>
                  </a:lnTo>
                  <a:lnTo>
                    <a:pt x="4454" y="730"/>
                  </a:lnTo>
                  <a:lnTo>
                    <a:pt x="4454" y="653"/>
                  </a:lnTo>
                  <a:lnTo>
                    <a:pt x="4454" y="614"/>
                  </a:lnTo>
                  <a:lnTo>
                    <a:pt x="4378" y="499"/>
                  </a:lnTo>
                  <a:lnTo>
                    <a:pt x="4224" y="461"/>
                  </a:lnTo>
                  <a:lnTo>
                    <a:pt x="3955" y="538"/>
                  </a:lnTo>
                  <a:lnTo>
                    <a:pt x="3456" y="730"/>
                  </a:lnTo>
                  <a:lnTo>
                    <a:pt x="2804" y="998"/>
                  </a:lnTo>
                  <a:lnTo>
                    <a:pt x="2804" y="998"/>
                  </a:lnTo>
                  <a:lnTo>
                    <a:pt x="3111" y="768"/>
                  </a:lnTo>
                  <a:lnTo>
                    <a:pt x="3610" y="384"/>
                  </a:lnTo>
                  <a:lnTo>
                    <a:pt x="3687" y="307"/>
                  </a:lnTo>
                  <a:lnTo>
                    <a:pt x="3725" y="192"/>
                  </a:lnTo>
                  <a:lnTo>
                    <a:pt x="3725" y="154"/>
                  </a:lnTo>
                  <a:lnTo>
                    <a:pt x="3687" y="77"/>
                  </a:lnTo>
                  <a:lnTo>
                    <a:pt x="3648" y="39"/>
                  </a:lnTo>
                  <a:lnTo>
                    <a:pt x="3571" y="0"/>
                  </a:lnTo>
                  <a:close/>
                </a:path>
              </a:pathLst>
            </a:custGeom>
            <a:solidFill>
              <a:srgbClr val="FFCB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3"/>
            <p:cNvSpPr/>
            <p:nvPr/>
          </p:nvSpPr>
          <p:spPr>
            <a:xfrm>
              <a:off x="4297258" y="1311669"/>
              <a:ext cx="53446" cy="38441"/>
            </a:xfrm>
            <a:custGeom>
              <a:avLst/>
              <a:gdLst/>
              <a:ahLst/>
              <a:cxnLst/>
              <a:rect l="l" t="t" r="r" b="b"/>
              <a:pathLst>
                <a:path w="1229" h="884" extrusionOk="0">
                  <a:moveTo>
                    <a:pt x="1190" y="0"/>
                  </a:moveTo>
                  <a:lnTo>
                    <a:pt x="0" y="768"/>
                  </a:lnTo>
                  <a:lnTo>
                    <a:pt x="77" y="883"/>
                  </a:lnTo>
                  <a:lnTo>
                    <a:pt x="1229" y="77"/>
                  </a:lnTo>
                  <a:lnTo>
                    <a:pt x="119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3"/>
            <p:cNvSpPr/>
            <p:nvPr/>
          </p:nvSpPr>
          <p:spPr>
            <a:xfrm>
              <a:off x="4302259" y="1343371"/>
              <a:ext cx="41791" cy="35092"/>
            </a:xfrm>
            <a:custGeom>
              <a:avLst/>
              <a:gdLst/>
              <a:ahLst/>
              <a:cxnLst/>
              <a:rect l="l" t="t" r="r" b="b"/>
              <a:pathLst>
                <a:path w="961" h="807" extrusionOk="0">
                  <a:moveTo>
                    <a:pt x="883" y="1"/>
                  </a:moveTo>
                  <a:lnTo>
                    <a:pt x="0" y="730"/>
                  </a:lnTo>
                  <a:lnTo>
                    <a:pt x="77" y="807"/>
                  </a:lnTo>
                  <a:lnTo>
                    <a:pt x="960" y="116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3"/>
            <p:cNvSpPr/>
            <p:nvPr/>
          </p:nvSpPr>
          <p:spPr>
            <a:xfrm>
              <a:off x="4015075" y="1426864"/>
              <a:ext cx="148640" cy="125237"/>
            </a:xfrm>
            <a:custGeom>
              <a:avLst/>
              <a:gdLst/>
              <a:ahLst/>
              <a:cxnLst/>
              <a:rect l="l" t="t" r="r" b="b"/>
              <a:pathLst>
                <a:path w="3418" h="2880" extrusionOk="0">
                  <a:moveTo>
                    <a:pt x="3303" y="0"/>
                  </a:moveTo>
                  <a:lnTo>
                    <a:pt x="1805" y="1152"/>
                  </a:lnTo>
                  <a:lnTo>
                    <a:pt x="692" y="2073"/>
                  </a:lnTo>
                  <a:lnTo>
                    <a:pt x="231" y="2457"/>
                  </a:lnTo>
                  <a:lnTo>
                    <a:pt x="1" y="2764"/>
                  </a:lnTo>
                  <a:lnTo>
                    <a:pt x="154" y="2880"/>
                  </a:lnTo>
                  <a:lnTo>
                    <a:pt x="385" y="2611"/>
                  </a:lnTo>
                  <a:lnTo>
                    <a:pt x="769" y="2265"/>
                  </a:lnTo>
                  <a:lnTo>
                    <a:pt x="1191" y="1881"/>
                  </a:lnTo>
                  <a:lnTo>
                    <a:pt x="2228" y="1114"/>
                  </a:lnTo>
                  <a:lnTo>
                    <a:pt x="3072" y="461"/>
                  </a:lnTo>
                  <a:lnTo>
                    <a:pt x="3341" y="269"/>
                  </a:lnTo>
                  <a:lnTo>
                    <a:pt x="3418" y="192"/>
                  </a:lnTo>
                  <a:lnTo>
                    <a:pt x="33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3"/>
            <p:cNvSpPr/>
            <p:nvPr/>
          </p:nvSpPr>
          <p:spPr>
            <a:xfrm>
              <a:off x="4126966" y="1431865"/>
              <a:ext cx="101848" cy="95189"/>
            </a:xfrm>
            <a:custGeom>
              <a:avLst/>
              <a:gdLst/>
              <a:ahLst/>
              <a:cxnLst/>
              <a:rect l="l" t="t" r="r" b="b"/>
              <a:pathLst>
                <a:path w="2342" h="2189" extrusionOk="0">
                  <a:moveTo>
                    <a:pt x="768" y="0"/>
                  </a:moveTo>
                  <a:lnTo>
                    <a:pt x="653" y="77"/>
                  </a:lnTo>
                  <a:lnTo>
                    <a:pt x="0" y="576"/>
                  </a:lnTo>
                  <a:lnTo>
                    <a:pt x="307" y="999"/>
                  </a:lnTo>
                  <a:lnTo>
                    <a:pt x="730" y="1421"/>
                  </a:lnTo>
                  <a:lnTo>
                    <a:pt x="998" y="1651"/>
                  </a:lnTo>
                  <a:lnTo>
                    <a:pt x="1229" y="1843"/>
                  </a:lnTo>
                  <a:lnTo>
                    <a:pt x="1536" y="2035"/>
                  </a:lnTo>
                  <a:lnTo>
                    <a:pt x="1843" y="2189"/>
                  </a:lnTo>
                  <a:lnTo>
                    <a:pt x="2342" y="1421"/>
                  </a:lnTo>
                  <a:lnTo>
                    <a:pt x="1920" y="1114"/>
                  </a:lnTo>
                  <a:lnTo>
                    <a:pt x="1613" y="845"/>
                  </a:lnTo>
                  <a:lnTo>
                    <a:pt x="1113" y="384"/>
                  </a:lnTo>
                  <a:lnTo>
                    <a:pt x="845" y="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3"/>
            <p:cNvSpPr/>
            <p:nvPr/>
          </p:nvSpPr>
          <p:spPr>
            <a:xfrm>
              <a:off x="3991723" y="1607158"/>
              <a:ext cx="133594" cy="76838"/>
            </a:xfrm>
            <a:custGeom>
              <a:avLst/>
              <a:gdLst/>
              <a:ahLst/>
              <a:cxnLst/>
              <a:rect l="l" t="t" r="r" b="b"/>
              <a:pathLst>
                <a:path w="3072" h="1767" extrusionOk="0">
                  <a:moveTo>
                    <a:pt x="1306" y="1"/>
                  </a:moveTo>
                  <a:lnTo>
                    <a:pt x="960" y="39"/>
                  </a:lnTo>
                  <a:lnTo>
                    <a:pt x="615" y="116"/>
                  </a:lnTo>
                  <a:lnTo>
                    <a:pt x="269" y="269"/>
                  </a:lnTo>
                  <a:lnTo>
                    <a:pt x="0" y="500"/>
                  </a:lnTo>
                  <a:lnTo>
                    <a:pt x="116" y="768"/>
                  </a:lnTo>
                  <a:lnTo>
                    <a:pt x="231" y="960"/>
                  </a:lnTo>
                  <a:lnTo>
                    <a:pt x="384" y="1152"/>
                  </a:lnTo>
                  <a:lnTo>
                    <a:pt x="576" y="1344"/>
                  </a:lnTo>
                  <a:lnTo>
                    <a:pt x="807" y="1498"/>
                  </a:lnTo>
                  <a:lnTo>
                    <a:pt x="1075" y="1613"/>
                  </a:lnTo>
                  <a:lnTo>
                    <a:pt x="1382" y="1728"/>
                  </a:lnTo>
                  <a:lnTo>
                    <a:pt x="1613" y="1767"/>
                  </a:lnTo>
                  <a:lnTo>
                    <a:pt x="1843" y="1728"/>
                  </a:lnTo>
                  <a:lnTo>
                    <a:pt x="2035" y="1690"/>
                  </a:lnTo>
                  <a:lnTo>
                    <a:pt x="2265" y="1613"/>
                  </a:lnTo>
                  <a:lnTo>
                    <a:pt x="2457" y="1498"/>
                  </a:lnTo>
                  <a:lnTo>
                    <a:pt x="2649" y="1344"/>
                  </a:lnTo>
                  <a:lnTo>
                    <a:pt x="3072" y="960"/>
                  </a:lnTo>
                  <a:lnTo>
                    <a:pt x="2918" y="768"/>
                  </a:lnTo>
                  <a:lnTo>
                    <a:pt x="2726" y="576"/>
                  </a:lnTo>
                  <a:lnTo>
                    <a:pt x="2534" y="384"/>
                  </a:lnTo>
                  <a:lnTo>
                    <a:pt x="2342" y="269"/>
                  </a:lnTo>
                  <a:lnTo>
                    <a:pt x="2112" y="154"/>
                  </a:lnTo>
                  <a:lnTo>
                    <a:pt x="1843" y="39"/>
                  </a:lnTo>
                  <a:lnTo>
                    <a:pt x="161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3"/>
            <p:cNvSpPr/>
            <p:nvPr/>
          </p:nvSpPr>
          <p:spPr>
            <a:xfrm>
              <a:off x="4405757" y="1133028"/>
              <a:ext cx="46793" cy="43442"/>
            </a:xfrm>
            <a:custGeom>
              <a:avLst/>
              <a:gdLst/>
              <a:ahLst/>
              <a:cxnLst/>
              <a:rect l="l" t="t" r="r" b="b"/>
              <a:pathLst>
                <a:path w="1076" h="999" extrusionOk="0">
                  <a:moveTo>
                    <a:pt x="1" y="0"/>
                  </a:moveTo>
                  <a:lnTo>
                    <a:pt x="154" y="499"/>
                  </a:lnTo>
                  <a:lnTo>
                    <a:pt x="346" y="845"/>
                  </a:lnTo>
                  <a:lnTo>
                    <a:pt x="423" y="960"/>
                  </a:lnTo>
                  <a:lnTo>
                    <a:pt x="538" y="998"/>
                  </a:lnTo>
                  <a:lnTo>
                    <a:pt x="615" y="960"/>
                  </a:lnTo>
                  <a:lnTo>
                    <a:pt x="730" y="845"/>
                  </a:lnTo>
                  <a:lnTo>
                    <a:pt x="884" y="499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3"/>
            <p:cNvSpPr/>
            <p:nvPr/>
          </p:nvSpPr>
          <p:spPr>
            <a:xfrm>
              <a:off x="4405757" y="1239874"/>
              <a:ext cx="45140" cy="235428"/>
            </a:xfrm>
            <a:custGeom>
              <a:avLst/>
              <a:gdLst/>
              <a:ahLst/>
              <a:cxnLst/>
              <a:rect l="l" t="t" r="r" b="b"/>
              <a:pathLst>
                <a:path w="1038" h="5414" extrusionOk="0">
                  <a:moveTo>
                    <a:pt x="1" y="0"/>
                  </a:moveTo>
                  <a:lnTo>
                    <a:pt x="116" y="5414"/>
                  </a:lnTo>
                  <a:lnTo>
                    <a:pt x="922" y="5414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807" y="77"/>
                  </a:lnTo>
                  <a:lnTo>
                    <a:pt x="538" y="116"/>
                  </a:lnTo>
                  <a:lnTo>
                    <a:pt x="269" y="1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3"/>
            <p:cNvSpPr/>
            <p:nvPr/>
          </p:nvSpPr>
          <p:spPr>
            <a:xfrm>
              <a:off x="3804732" y="1673953"/>
              <a:ext cx="677883" cy="300525"/>
            </a:xfrm>
            <a:custGeom>
              <a:avLst/>
              <a:gdLst/>
              <a:ahLst/>
              <a:cxnLst/>
              <a:rect l="l" t="t" r="r" b="b"/>
              <a:pathLst>
                <a:path w="15588" h="6911" extrusionOk="0">
                  <a:moveTo>
                    <a:pt x="2995" y="0"/>
                  </a:moveTo>
                  <a:lnTo>
                    <a:pt x="2650" y="77"/>
                  </a:lnTo>
                  <a:lnTo>
                    <a:pt x="2304" y="192"/>
                  </a:lnTo>
                  <a:lnTo>
                    <a:pt x="1997" y="307"/>
                  </a:lnTo>
                  <a:lnTo>
                    <a:pt x="1690" y="461"/>
                  </a:lnTo>
                  <a:lnTo>
                    <a:pt x="1383" y="653"/>
                  </a:lnTo>
                  <a:lnTo>
                    <a:pt x="1114" y="883"/>
                  </a:lnTo>
                  <a:lnTo>
                    <a:pt x="883" y="1152"/>
                  </a:lnTo>
                  <a:lnTo>
                    <a:pt x="653" y="1421"/>
                  </a:lnTo>
                  <a:lnTo>
                    <a:pt x="461" y="1689"/>
                  </a:lnTo>
                  <a:lnTo>
                    <a:pt x="308" y="2035"/>
                  </a:lnTo>
                  <a:lnTo>
                    <a:pt x="192" y="2380"/>
                  </a:lnTo>
                  <a:lnTo>
                    <a:pt x="77" y="2726"/>
                  </a:lnTo>
                  <a:lnTo>
                    <a:pt x="77" y="2803"/>
                  </a:lnTo>
                  <a:lnTo>
                    <a:pt x="39" y="3187"/>
                  </a:lnTo>
                  <a:lnTo>
                    <a:pt x="0" y="3609"/>
                  </a:lnTo>
                  <a:lnTo>
                    <a:pt x="39" y="3955"/>
                  </a:lnTo>
                  <a:lnTo>
                    <a:pt x="116" y="4338"/>
                  </a:lnTo>
                  <a:lnTo>
                    <a:pt x="231" y="4684"/>
                  </a:lnTo>
                  <a:lnTo>
                    <a:pt x="384" y="5030"/>
                  </a:lnTo>
                  <a:lnTo>
                    <a:pt x="576" y="5337"/>
                  </a:lnTo>
                  <a:lnTo>
                    <a:pt x="768" y="5644"/>
                  </a:lnTo>
                  <a:lnTo>
                    <a:pt x="1037" y="5913"/>
                  </a:lnTo>
                  <a:lnTo>
                    <a:pt x="1306" y="6143"/>
                  </a:lnTo>
                  <a:lnTo>
                    <a:pt x="1613" y="6373"/>
                  </a:lnTo>
                  <a:lnTo>
                    <a:pt x="1920" y="6565"/>
                  </a:lnTo>
                  <a:lnTo>
                    <a:pt x="2266" y="6719"/>
                  </a:lnTo>
                  <a:lnTo>
                    <a:pt x="2650" y="6796"/>
                  </a:lnTo>
                  <a:lnTo>
                    <a:pt x="3033" y="6872"/>
                  </a:lnTo>
                  <a:lnTo>
                    <a:pt x="3417" y="6911"/>
                  </a:lnTo>
                  <a:lnTo>
                    <a:pt x="15088" y="6911"/>
                  </a:lnTo>
                  <a:lnTo>
                    <a:pt x="15050" y="6066"/>
                  </a:lnTo>
                  <a:lnTo>
                    <a:pt x="15088" y="5375"/>
                  </a:lnTo>
                  <a:lnTo>
                    <a:pt x="15127" y="4761"/>
                  </a:lnTo>
                  <a:lnTo>
                    <a:pt x="15242" y="4300"/>
                  </a:lnTo>
                  <a:lnTo>
                    <a:pt x="15357" y="3955"/>
                  </a:lnTo>
                  <a:lnTo>
                    <a:pt x="15472" y="3724"/>
                  </a:lnTo>
                  <a:lnTo>
                    <a:pt x="15588" y="3532"/>
                  </a:lnTo>
                  <a:lnTo>
                    <a:pt x="4454" y="154"/>
                  </a:lnTo>
                  <a:lnTo>
                    <a:pt x="4070" y="39"/>
                  </a:lnTo>
                  <a:lnTo>
                    <a:pt x="37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3"/>
            <p:cNvSpPr/>
            <p:nvPr/>
          </p:nvSpPr>
          <p:spPr>
            <a:xfrm>
              <a:off x="3804732" y="1742400"/>
              <a:ext cx="165339" cy="228731"/>
            </a:xfrm>
            <a:custGeom>
              <a:avLst/>
              <a:gdLst/>
              <a:ahLst/>
              <a:cxnLst/>
              <a:rect l="l" t="t" r="r" b="b"/>
              <a:pathLst>
                <a:path w="3802" h="5260" extrusionOk="0">
                  <a:moveTo>
                    <a:pt x="538" y="0"/>
                  </a:moveTo>
                  <a:lnTo>
                    <a:pt x="384" y="269"/>
                  </a:lnTo>
                  <a:lnTo>
                    <a:pt x="269" y="538"/>
                  </a:lnTo>
                  <a:lnTo>
                    <a:pt x="154" y="845"/>
                  </a:lnTo>
                  <a:lnTo>
                    <a:pt x="77" y="1152"/>
                  </a:lnTo>
                  <a:lnTo>
                    <a:pt x="77" y="1229"/>
                  </a:lnTo>
                  <a:lnTo>
                    <a:pt x="39" y="1574"/>
                  </a:lnTo>
                  <a:lnTo>
                    <a:pt x="0" y="1920"/>
                  </a:lnTo>
                  <a:lnTo>
                    <a:pt x="39" y="2265"/>
                  </a:lnTo>
                  <a:lnTo>
                    <a:pt x="77" y="2611"/>
                  </a:lnTo>
                  <a:lnTo>
                    <a:pt x="154" y="2918"/>
                  </a:lnTo>
                  <a:lnTo>
                    <a:pt x="269" y="3225"/>
                  </a:lnTo>
                  <a:lnTo>
                    <a:pt x="423" y="3532"/>
                  </a:lnTo>
                  <a:lnTo>
                    <a:pt x="576" y="3801"/>
                  </a:lnTo>
                  <a:lnTo>
                    <a:pt x="768" y="4070"/>
                  </a:lnTo>
                  <a:lnTo>
                    <a:pt x="999" y="4300"/>
                  </a:lnTo>
                  <a:lnTo>
                    <a:pt x="1229" y="4530"/>
                  </a:lnTo>
                  <a:lnTo>
                    <a:pt x="1498" y="4722"/>
                  </a:lnTo>
                  <a:lnTo>
                    <a:pt x="1767" y="4876"/>
                  </a:lnTo>
                  <a:lnTo>
                    <a:pt x="2074" y="5030"/>
                  </a:lnTo>
                  <a:lnTo>
                    <a:pt x="2381" y="5145"/>
                  </a:lnTo>
                  <a:lnTo>
                    <a:pt x="2688" y="5260"/>
                  </a:lnTo>
                  <a:lnTo>
                    <a:pt x="2957" y="5030"/>
                  </a:lnTo>
                  <a:lnTo>
                    <a:pt x="3149" y="4799"/>
                  </a:lnTo>
                  <a:lnTo>
                    <a:pt x="3341" y="4530"/>
                  </a:lnTo>
                  <a:lnTo>
                    <a:pt x="3494" y="4262"/>
                  </a:lnTo>
                  <a:lnTo>
                    <a:pt x="3609" y="3955"/>
                  </a:lnTo>
                  <a:lnTo>
                    <a:pt x="3724" y="3609"/>
                  </a:lnTo>
                  <a:lnTo>
                    <a:pt x="3763" y="3302"/>
                  </a:lnTo>
                  <a:lnTo>
                    <a:pt x="3801" y="2956"/>
                  </a:lnTo>
                  <a:lnTo>
                    <a:pt x="3763" y="2649"/>
                  </a:lnTo>
                  <a:lnTo>
                    <a:pt x="3724" y="2342"/>
                  </a:lnTo>
                  <a:lnTo>
                    <a:pt x="3648" y="2073"/>
                  </a:lnTo>
                  <a:lnTo>
                    <a:pt x="3571" y="1805"/>
                  </a:lnTo>
                  <a:lnTo>
                    <a:pt x="3417" y="1536"/>
                  </a:lnTo>
                  <a:lnTo>
                    <a:pt x="3302" y="1306"/>
                  </a:lnTo>
                  <a:lnTo>
                    <a:pt x="3110" y="1075"/>
                  </a:lnTo>
                  <a:lnTo>
                    <a:pt x="2918" y="883"/>
                  </a:lnTo>
                  <a:lnTo>
                    <a:pt x="2726" y="691"/>
                  </a:lnTo>
                  <a:lnTo>
                    <a:pt x="2496" y="499"/>
                  </a:lnTo>
                  <a:lnTo>
                    <a:pt x="2227" y="346"/>
                  </a:lnTo>
                  <a:lnTo>
                    <a:pt x="1997" y="231"/>
                  </a:lnTo>
                  <a:lnTo>
                    <a:pt x="1728" y="115"/>
                  </a:lnTo>
                  <a:lnTo>
                    <a:pt x="1421" y="77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3"/>
            <p:cNvSpPr/>
            <p:nvPr/>
          </p:nvSpPr>
          <p:spPr>
            <a:xfrm>
              <a:off x="4382404" y="1804151"/>
              <a:ext cx="18395" cy="25091"/>
            </a:xfrm>
            <a:custGeom>
              <a:avLst/>
              <a:gdLst/>
              <a:ahLst/>
              <a:cxnLst/>
              <a:rect l="l" t="t" r="r" b="b"/>
              <a:pathLst>
                <a:path w="423" h="577" extrusionOk="0">
                  <a:moveTo>
                    <a:pt x="154" y="1"/>
                  </a:moveTo>
                  <a:lnTo>
                    <a:pt x="0" y="500"/>
                  </a:lnTo>
                  <a:lnTo>
                    <a:pt x="269" y="577"/>
                  </a:lnTo>
                  <a:lnTo>
                    <a:pt x="384" y="193"/>
                  </a:lnTo>
                  <a:lnTo>
                    <a:pt x="422" y="78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D9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3"/>
            <p:cNvSpPr/>
            <p:nvPr/>
          </p:nvSpPr>
          <p:spPr>
            <a:xfrm>
              <a:off x="4380708" y="1974443"/>
              <a:ext cx="5045" cy="1739"/>
            </a:xfrm>
            <a:custGeom>
              <a:avLst/>
              <a:gdLst/>
              <a:ahLst/>
              <a:cxnLst/>
              <a:rect l="l" t="t" r="r" b="b"/>
              <a:pathLst>
                <a:path w="116" h="40" extrusionOk="0">
                  <a:moveTo>
                    <a:pt x="1" y="1"/>
                  </a:moveTo>
                  <a:lnTo>
                    <a:pt x="1" y="39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3"/>
            <p:cNvSpPr/>
            <p:nvPr/>
          </p:nvSpPr>
          <p:spPr>
            <a:xfrm>
              <a:off x="4369011" y="1837548"/>
              <a:ext cx="23440" cy="136934"/>
            </a:xfrm>
            <a:custGeom>
              <a:avLst/>
              <a:gdLst/>
              <a:ahLst/>
              <a:cxnLst/>
              <a:rect l="l" t="t" r="r" b="b"/>
              <a:pathLst>
                <a:path w="539" h="3149" extrusionOk="0">
                  <a:moveTo>
                    <a:pt x="231" y="1"/>
                  </a:moveTo>
                  <a:lnTo>
                    <a:pt x="78" y="768"/>
                  </a:lnTo>
                  <a:lnTo>
                    <a:pt x="39" y="1191"/>
                  </a:lnTo>
                  <a:lnTo>
                    <a:pt x="1" y="1651"/>
                  </a:lnTo>
                  <a:lnTo>
                    <a:pt x="39" y="2035"/>
                  </a:lnTo>
                  <a:lnTo>
                    <a:pt x="78" y="2381"/>
                  </a:lnTo>
                  <a:lnTo>
                    <a:pt x="154" y="2765"/>
                  </a:lnTo>
                  <a:lnTo>
                    <a:pt x="270" y="3149"/>
                  </a:lnTo>
                  <a:lnTo>
                    <a:pt x="385" y="3149"/>
                  </a:lnTo>
                  <a:lnTo>
                    <a:pt x="538" y="3072"/>
                  </a:lnTo>
                  <a:lnTo>
                    <a:pt x="423" y="2726"/>
                  </a:lnTo>
                  <a:lnTo>
                    <a:pt x="346" y="2381"/>
                  </a:lnTo>
                  <a:lnTo>
                    <a:pt x="308" y="2035"/>
                  </a:lnTo>
                  <a:lnTo>
                    <a:pt x="308" y="1651"/>
                  </a:lnTo>
                  <a:lnTo>
                    <a:pt x="308" y="1229"/>
                  </a:lnTo>
                  <a:lnTo>
                    <a:pt x="346" y="807"/>
                  </a:lnTo>
                  <a:lnTo>
                    <a:pt x="500" y="77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3"/>
            <p:cNvSpPr/>
            <p:nvPr/>
          </p:nvSpPr>
          <p:spPr>
            <a:xfrm>
              <a:off x="3873179" y="1692304"/>
              <a:ext cx="8393" cy="5044"/>
            </a:xfrm>
            <a:custGeom>
              <a:avLst/>
              <a:gdLst/>
              <a:ahLst/>
              <a:cxnLst/>
              <a:rect l="l" t="t" r="r" b="b"/>
              <a:pathLst>
                <a:path w="193" h="116" extrusionOk="0">
                  <a:moveTo>
                    <a:pt x="1" y="0"/>
                  </a:moveTo>
                  <a:lnTo>
                    <a:pt x="1" y="116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3"/>
            <p:cNvSpPr/>
            <p:nvPr/>
          </p:nvSpPr>
          <p:spPr>
            <a:xfrm>
              <a:off x="3873179" y="1692304"/>
              <a:ext cx="509282" cy="145283"/>
            </a:xfrm>
            <a:custGeom>
              <a:avLst/>
              <a:gdLst/>
              <a:ahLst/>
              <a:cxnLst/>
              <a:rect l="l" t="t" r="r" b="b"/>
              <a:pathLst>
                <a:path w="11711" h="3341" extrusionOk="0">
                  <a:moveTo>
                    <a:pt x="193" y="0"/>
                  </a:moveTo>
                  <a:lnTo>
                    <a:pt x="1" y="116"/>
                  </a:lnTo>
                  <a:lnTo>
                    <a:pt x="1" y="269"/>
                  </a:lnTo>
                  <a:lnTo>
                    <a:pt x="576" y="346"/>
                  </a:lnTo>
                  <a:lnTo>
                    <a:pt x="1344" y="500"/>
                  </a:lnTo>
                  <a:lnTo>
                    <a:pt x="3264" y="960"/>
                  </a:lnTo>
                  <a:lnTo>
                    <a:pt x="4915" y="1383"/>
                  </a:lnTo>
                  <a:lnTo>
                    <a:pt x="6642" y="1882"/>
                  </a:lnTo>
                  <a:lnTo>
                    <a:pt x="10021" y="2841"/>
                  </a:lnTo>
                  <a:lnTo>
                    <a:pt x="11633" y="3341"/>
                  </a:lnTo>
                  <a:lnTo>
                    <a:pt x="11710" y="3072"/>
                  </a:lnTo>
                  <a:lnTo>
                    <a:pt x="7909" y="1920"/>
                  </a:lnTo>
                  <a:lnTo>
                    <a:pt x="5567" y="1267"/>
                  </a:lnTo>
                  <a:lnTo>
                    <a:pt x="3302" y="692"/>
                  </a:lnTo>
                  <a:lnTo>
                    <a:pt x="1536" y="269"/>
                  </a:lnTo>
                  <a:lnTo>
                    <a:pt x="807" y="116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3"/>
            <p:cNvSpPr/>
            <p:nvPr/>
          </p:nvSpPr>
          <p:spPr>
            <a:xfrm>
              <a:off x="4469203" y="1854247"/>
              <a:ext cx="43" cy="5044"/>
            </a:xfrm>
            <a:custGeom>
              <a:avLst/>
              <a:gdLst/>
              <a:ahLst/>
              <a:cxnLst/>
              <a:rect l="l" t="t" r="r" b="b"/>
              <a:pathLst>
                <a:path w="1" h="116" extrusionOk="0">
                  <a:moveTo>
                    <a:pt x="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3"/>
            <p:cNvSpPr/>
            <p:nvPr/>
          </p:nvSpPr>
          <p:spPr>
            <a:xfrm>
              <a:off x="4390710" y="1829199"/>
              <a:ext cx="80191" cy="35092"/>
            </a:xfrm>
            <a:custGeom>
              <a:avLst/>
              <a:gdLst/>
              <a:ahLst/>
              <a:cxnLst/>
              <a:rect l="l" t="t" r="r" b="b"/>
              <a:pathLst>
                <a:path w="1844" h="807" extrusionOk="0">
                  <a:moveTo>
                    <a:pt x="78" y="1"/>
                  </a:moveTo>
                  <a:lnTo>
                    <a:pt x="39" y="154"/>
                  </a:lnTo>
                  <a:lnTo>
                    <a:pt x="1" y="269"/>
                  </a:lnTo>
                  <a:lnTo>
                    <a:pt x="730" y="461"/>
                  </a:lnTo>
                  <a:lnTo>
                    <a:pt x="1498" y="730"/>
                  </a:lnTo>
                  <a:lnTo>
                    <a:pt x="1767" y="807"/>
                  </a:lnTo>
                  <a:lnTo>
                    <a:pt x="1805" y="692"/>
                  </a:lnTo>
                  <a:lnTo>
                    <a:pt x="1805" y="576"/>
                  </a:lnTo>
                  <a:lnTo>
                    <a:pt x="1844" y="53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3"/>
            <p:cNvSpPr/>
            <p:nvPr/>
          </p:nvSpPr>
          <p:spPr>
            <a:xfrm>
              <a:off x="4379056" y="1825850"/>
              <a:ext cx="15047" cy="15089"/>
            </a:xfrm>
            <a:custGeom>
              <a:avLst/>
              <a:gdLst/>
              <a:ahLst/>
              <a:cxnLst/>
              <a:rect l="l" t="t" r="r" b="b"/>
              <a:pathLst>
                <a:path w="346" h="347" extrusionOk="0">
                  <a:moveTo>
                    <a:pt x="77" y="1"/>
                  </a:moveTo>
                  <a:lnTo>
                    <a:pt x="0" y="270"/>
                  </a:lnTo>
                  <a:lnTo>
                    <a:pt x="269" y="346"/>
                  </a:lnTo>
                  <a:lnTo>
                    <a:pt x="307" y="231"/>
                  </a:lnTo>
                  <a:lnTo>
                    <a:pt x="346" y="78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3"/>
            <p:cNvSpPr/>
            <p:nvPr/>
          </p:nvSpPr>
          <p:spPr>
            <a:xfrm>
              <a:off x="4596096" y="1722353"/>
              <a:ext cx="3349" cy="5044"/>
            </a:xfrm>
            <a:custGeom>
              <a:avLst/>
              <a:gdLst/>
              <a:ahLst/>
              <a:cxnLst/>
              <a:rect l="l" t="t" r="r" b="b"/>
              <a:pathLst>
                <a:path w="77" h="116" extrusionOk="0">
                  <a:moveTo>
                    <a:pt x="0" y="1"/>
                  </a:moveTo>
                  <a:lnTo>
                    <a:pt x="39" y="116"/>
                  </a:lnTo>
                  <a:lnTo>
                    <a:pt x="77" y="11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3"/>
            <p:cNvSpPr/>
            <p:nvPr/>
          </p:nvSpPr>
          <p:spPr>
            <a:xfrm>
              <a:off x="4439154" y="1717352"/>
              <a:ext cx="158642" cy="40093"/>
            </a:xfrm>
            <a:custGeom>
              <a:avLst/>
              <a:gdLst/>
              <a:ahLst/>
              <a:cxnLst/>
              <a:rect l="l" t="t" r="r" b="b"/>
              <a:pathLst>
                <a:path w="3648" h="922" extrusionOk="0">
                  <a:moveTo>
                    <a:pt x="3571" y="0"/>
                  </a:moveTo>
                  <a:lnTo>
                    <a:pt x="2611" y="269"/>
                  </a:lnTo>
                  <a:lnTo>
                    <a:pt x="1690" y="461"/>
                  </a:lnTo>
                  <a:lnTo>
                    <a:pt x="807" y="576"/>
                  </a:lnTo>
                  <a:lnTo>
                    <a:pt x="0" y="653"/>
                  </a:lnTo>
                  <a:lnTo>
                    <a:pt x="0" y="922"/>
                  </a:lnTo>
                  <a:lnTo>
                    <a:pt x="845" y="845"/>
                  </a:lnTo>
                  <a:lnTo>
                    <a:pt x="1728" y="730"/>
                  </a:lnTo>
                  <a:lnTo>
                    <a:pt x="2688" y="538"/>
                  </a:lnTo>
                  <a:lnTo>
                    <a:pt x="3648" y="231"/>
                  </a:lnTo>
                  <a:lnTo>
                    <a:pt x="3609" y="116"/>
                  </a:lnTo>
                  <a:lnTo>
                    <a:pt x="357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3"/>
            <p:cNvSpPr/>
            <p:nvPr/>
          </p:nvSpPr>
          <p:spPr>
            <a:xfrm>
              <a:off x="4257164" y="1724006"/>
              <a:ext cx="3392" cy="8393"/>
            </a:xfrm>
            <a:custGeom>
              <a:avLst/>
              <a:gdLst/>
              <a:ahLst/>
              <a:cxnLst/>
              <a:rect l="l" t="t" r="r" b="b"/>
              <a:pathLst>
                <a:path w="78" h="193" extrusionOk="0">
                  <a:moveTo>
                    <a:pt x="77" y="1"/>
                  </a:moveTo>
                  <a:lnTo>
                    <a:pt x="1" y="193"/>
                  </a:lnTo>
                  <a:lnTo>
                    <a:pt x="39" y="193"/>
                  </a:lnTo>
                  <a:lnTo>
                    <a:pt x="39" y="116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3"/>
            <p:cNvSpPr/>
            <p:nvPr/>
          </p:nvSpPr>
          <p:spPr>
            <a:xfrm>
              <a:off x="4258860" y="1729050"/>
              <a:ext cx="43" cy="3348"/>
            </a:xfrm>
            <a:custGeom>
              <a:avLst/>
              <a:gdLst/>
              <a:ahLst/>
              <a:cxnLst/>
              <a:rect l="l" t="t" r="r" b="b"/>
              <a:pathLst>
                <a:path w="1" h="77" extrusionOk="0">
                  <a:moveTo>
                    <a:pt x="0" y="0"/>
                  </a:moveTo>
                  <a:lnTo>
                    <a:pt x="0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81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3"/>
            <p:cNvSpPr/>
            <p:nvPr/>
          </p:nvSpPr>
          <p:spPr>
            <a:xfrm>
              <a:off x="4258860" y="1724006"/>
              <a:ext cx="1696" cy="5088"/>
            </a:xfrm>
            <a:custGeom>
              <a:avLst/>
              <a:gdLst/>
              <a:ahLst/>
              <a:cxnLst/>
              <a:rect l="l" t="t" r="r" b="b"/>
              <a:pathLst>
                <a:path w="39" h="117" extrusionOk="0">
                  <a:moveTo>
                    <a:pt x="38" y="1"/>
                  </a:moveTo>
                  <a:lnTo>
                    <a:pt x="38" y="1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38" y="1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rgbClr val="E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3"/>
            <p:cNvSpPr/>
            <p:nvPr/>
          </p:nvSpPr>
          <p:spPr>
            <a:xfrm>
              <a:off x="4258860" y="1720701"/>
              <a:ext cx="166992" cy="36745"/>
            </a:xfrm>
            <a:custGeom>
              <a:avLst/>
              <a:gdLst/>
              <a:ahLst/>
              <a:cxnLst/>
              <a:rect l="l" t="t" r="r" b="b"/>
              <a:pathLst>
                <a:path w="3840" h="845" extrusionOk="0">
                  <a:moveTo>
                    <a:pt x="77" y="0"/>
                  </a:moveTo>
                  <a:lnTo>
                    <a:pt x="38" y="77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384" y="384"/>
                  </a:lnTo>
                  <a:lnTo>
                    <a:pt x="1190" y="576"/>
                  </a:lnTo>
                  <a:lnTo>
                    <a:pt x="1728" y="691"/>
                  </a:lnTo>
                  <a:lnTo>
                    <a:pt x="2342" y="768"/>
                  </a:lnTo>
                  <a:lnTo>
                    <a:pt x="2995" y="806"/>
                  </a:lnTo>
                  <a:lnTo>
                    <a:pt x="3762" y="845"/>
                  </a:lnTo>
                  <a:lnTo>
                    <a:pt x="3839" y="845"/>
                  </a:lnTo>
                  <a:lnTo>
                    <a:pt x="3839" y="576"/>
                  </a:lnTo>
                  <a:lnTo>
                    <a:pt x="3762" y="576"/>
                  </a:lnTo>
                  <a:lnTo>
                    <a:pt x="2956" y="538"/>
                  </a:lnTo>
                  <a:lnTo>
                    <a:pt x="2265" y="461"/>
                  </a:lnTo>
                  <a:lnTo>
                    <a:pt x="1612" y="384"/>
                  </a:lnTo>
                  <a:lnTo>
                    <a:pt x="1075" y="269"/>
                  </a:lnTo>
                  <a:lnTo>
                    <a:pt x="346" y="77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3"/>
            <p:cNvSpPr/>
            <p:nvPr/>
          </p:nvSpPr>
          <p:spPr>
            <a:xfrm>
              <a:off x="4253815" y="1757403"/>
              <a:ext cx="43" cy="4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1C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3"/>
            <p:cNvSpPr/>
            <p:nvPr/>
          </p:nvSpPr>
          <p:spPr>
            <a:xfrm>
              <a:off x="4253815" y="1757403"/>
              <a:ext cx="43" cy="4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F81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3"/>
            <p:cNvSpPr/>
            <p:nvPr/>
          </p:nvSpPr>
          <p:spPr>
            <a:xfrm>
              <a:off x="4253815" y="1752402"/>
              <a:ext cx="175385" cy="58487"/>
            </a:xfrm>
            <a:custGeom>
              <a:avLst/>
              <a:gdLst/>
              <a:ahLst/>
              <a:cxnLst/>
              <a:rect l="l" t="t" r="r" b="b"/>
              <a:pathLst>
                <a:path w="4033" h="1345" extrusionOk="0">
                  <a:moveTo>
                    <a:pt x="39" y="1"/>
                  </a:moveTo>
                  <a:lnTo>
                    <a:pt x="1" y="116"/>
                  </a:lnTo>
                  <a:lnTo>
                    <a:pt x="3149" y="1076"/>
                  </a:lnTo>
                  <a:lnTo>
                    <a:pt x="3303" y="1114"/>
                  </a:lnTo>
                  <a:lnTo>
                    <a:pt x="3955" y="1320"/>
                  </a:lnTo>
                  <a:lnTo>
                    <a:pt x="3955" y="1320"/>
                  </a:lnTo>
                  <a:lnTo>
                    <a:pt x="3955" y="1152"/>
                  </a:lnTo>
                  <a:lnTo>
                    <a:pt x="39" y="1"/>
                  </a:lnTo>
                  <a:close/>
                  <a:moveTo>
                    <a:pt x="3955" y="1320"/>
                  </a:moveTo>
                  <a:lnTo>
                    <a:pt x="3955" y="1344"/>
                  </a:lnTo>
                  <a:lnTo>
                    <a:pt x="4032" y="1344"/>
                  </a:lnTo>
                  <a:lnTo>
                    <a:pt x="3955" y="132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3"/>
            <p:cNvSpPr/>
            <p:nvPr/>
          </p:nvSpPr>
          <p:spPr>
            <a:xfrm>
              <a:off x="4390710" y="1799150"/>
              <a:ext cx="6741" cy="1696"/>
            </a:xfrm>
            <a:custGeom>
              <a:avLst/>
              <a:gdLst/>
              <a:ahLst/>
              <a:cxnLst/>
              <a:rect l="l" t="t" r="r" b="b"/>
              <a:pathLst>
                <a:path w="155" h="39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55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F6D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3"/>
            <p:cNvSpPr/>
            <p:nvPr/>
          </p:nvSpPr>
          <p:spPr>
            <a:xfrm>
              <a:off x="4390710" y="1799150"/>
              <a:ext cx="6741" cy="1696"/>
            </a:xfrm>
            <a:custGeom>
              <a:avLst/>
              <a:gdLst/>
              <a:ahLst/>
              <a:cxnLst/>
              <a:rect l="l" t="t" r="r" b="b"/>
              <a:pathLst>
                <a:path w="155" h="39" extrusionOk="0">
                  <a:moveTo>
                    <a:pt x="1" y="1"/>
                  </a:moveTo>
                  <a:lnTo>
                    <a:pt x="1" y="1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35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3"/>
            <p:cNvSpPr/>
            <p:nvPr/>
          </p:nvSpPr>
          <p:spPr>
            <a:xfrm>
              <a:off x="4389058" y="1799150"/>
              <a:ext cx="13394" cy="8393"/>
            </a:xfrm>
            <a:custGeom>
              <a:avLst/>
              <a:gdLst/>
              <a:ahLst/>
              <a:cxnLst/>
              <a:rect l="l" t="t" r="r" b="b"/>
              <a:pathLst>
                <a:path w="308" h="193" extrusionOk="0">
                  <a:moveTo>
                    <a:pt x="39" y="1"/>
                  </a:moveTo>
                  <a:lnTo>
                    <a:pt x="1" y="116"/>
                  </a:lnTo>
                  <a:lnTo>
                    <a:pt x="269" y="193"/>
                  </a:lnTo>
                  <a:lnTo>
                    <a:pt x="269" y="154"/>
                  </a:lnTo>
                  <a:lnTo>
                    <a:pt x="308" y="116"/>
                  </a:lnTo>
                  <a:lnTo>
                    <a:pt x="193" y="3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3"/>
            <p:cNvSpPr/>
            <p:nvPr/>
          </p:nvSpPr>
          <p:spPr>
            <a:xfrm>
              <a:off x="4425804" y="1732355"/>
              <a:ext cx="6697" cy="43"/>
            </a:xfrm>
            <a:custGeom>
              <a:avLst/>
              <a:gdLst/>
              <a:ahLst/>
              <a:cxnLst/>
              <a:rect l="l" t="t" r="r" b="b"/>
              <a:pathLst>
                <a:path w="154" h="1" extrusionOk="0">
                  <a:moveTo>
                    <a:pt x="154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54" y="1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E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3"/>
            <p:cNvSpPr/>
            <p:nvPr/>
          </p:nvSpPr>
          <p:spPr>
            <a:xfrm>
              <a:off x="4425804" y="1732355"/>
              <a:ext cx="13394" cy="78534"/>
            </a:xfrm>
            <a:custGeom>
              <a:avLst/>
              <a:gdLst/>
              <a:ahLst/>
              <a:cxnLst/>
              <a:rect l="l" t="t" r="r" b="b"/>
              <a:pathLst>
                <a:path w="308" h="1806" extrusionOk="0">
                  <a:moveTo>
                    <a:pt x="0" y="1"/>
                  </a:moveTo>
                  <a:lnTo>
                    <a:pt x="0" y="308"/>
                  </a:lnTo>
                  <a:lnTo>
                    <a:pt x="307" y="308"/>
                  </a:lnTo>
                  <a:lnTo>
                    <a:pt x="307" y="1"/>
                  </a:lnTo>
                  <a:close/>
                  <a:moveTo>
                    <a:pt x="0" y="577"/>
                  </a:moveTo>
                  <a:lnTo>
                    <a:pt x="0" y="1613"/>
                  </a:lnTo>
                  <a:lnTo>
                    <a:pt x="192" y="1652"/>
                  </a:lnTo>
                  <a:lnTo>
                    <a:pt x="154" y="1805"/>
                  </a:lnTo>
                  <a:lnTo>
                    <a:pt x="307" y="1729"/>
                  </a:lnTo>
                  <a:lnTo>
                    <a:pt x="307" y="577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3"/>
            <p:cNvSpPr/>
            <p:nvPr/>
          </p:nvSpPr>
          <p:spPr>
            <a:xfrm>
              <a:off x="4432457" y="1807499"/>
              <a:ext cx="6741" cy="3392"/>
            </a:xfrm>
            <a:custGeom>
              <a:avLst/>
              <a:gdLst/>
              <a:ahLst/>
              <a:cxnLst/>
              <a:rect l="l" t="t" r="r" b="b"/>
              <a:pathLst>
                <a:path w="155" h="78" extrusionOk="0">
                  <a:moveTo>
                    <a:pt x="154" y="1"/>
                  </a:moveTo>
                  <a:lnTo>
                    <a:pt x="1" y="77"/>
                  </a:lnTo>
                  <a:lnTo>
                    <a:pt x="154" y="7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3"/>
            <p:cNvSpPr/>
            <p:nvPr/>
          </p:nvSpPr>
          <p:spPr>
            <a:xfrm>
              <a:off x="4425804" y="1745749"/>
              <a:ext cx="13394" cy="11697"/>
            </a:xfrm>
            <a:custGeom>
              <a:avLst/>
              <a:gdLst/>
              <a:ahLst/>
              <a:cxnLst/>
              <a:rect l="l" t="t" r="r" b="b"/>
              <a:pathLst>
                <a:path w="308" h="269" extrusionOk="0">
                  <a:moveTo>
                    <a:pt x="0" y="0"/>
                  </a:moveTo>
                  <a:lnTo>
                    <a:pt x="0" y="269"/>
                  </a:lnTo>
                  <a:lnTo>
                    <a:pt x="307" y="269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3"/>
            <p:cNvSpPr/>
            <p:nvPr/>
          </p:nvSpPr>
          <p:spPr>
            <a:xfrm>
              <a:off x="4425804" y="1802498"/>
              <a:ext cx="8393" cy="8393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0" y="0"/>
                  </a:moveTo>
                  <a:lnTo>
                    <a:pt x="0" y="192"/>
                  </a:lnTo>
                  <a:lnTo>
                    <a:pt x="154" y="192"/>
                  </a:lnTo>
                  <a:lnTo>
                    <a:pt x="192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3"/>
            <p:cNvSpPr/>
            <p:nvPr/>
          </p:nvSpPr>
          <p:spPr>
            <a:xfrm>
              <a:off x="4285560" y="1513663"/>
              <a:ext cx="15047" cy="76838"/>
            </a:xfrm>
            <a:custGeom>
              <a:avLst/>
              <a:gdLst/>
              <a:ahLst/>
              <a:cxnLst/>
              <a:rect l="l" t="t" r="r" b="b"/>
              <a:pathLst>
                <a:path w="346" h="1767" extrusionOk="0">
                  <a:moveTo>
                    <a:pt x="346" y="1"/>
                  </a:moveTo>
                  <a:lnTo>
                    <a:pt x="307" y="116"/>
                  </a:lnTo>
                  <a:lnTo>
                    <a:pt x="307" y="193"/>
                  </a:lnTo>
                  <a:lnTo>
                    <a:pt x="0" y="1767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B2C1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3"/>
            <p:cNvSpPr/>
            <p:nvPr/>
          </p:nvSpPr>
          <p:spPr>
            <a:xfrm>
              <a:off x="4298911" y="1513663"/>
              <a:ext cx="257142" cy="8393"/>
            </a:xfrm>
            <a:custGeom>
              <a:avLst/>
              <a:gdLst/>
              <a:ahLst/>
              <a:cxnLst/>
              <a:rect l="l" t="t" r="r" b="b"/>
              <a:pathLst>
                <a:path w="5913" h="193" extrusionOk="0">
                  <a:moveTo>
                    <a:pt x="0" y="116"/>
                  </a:moveTo>
                  <a:lnTo>
                    <a:pt x="0" y="116"/>
                  </a:lnTo>
                  <a:lnTo>
                    <a:pt x="0" y="193"/>
                  </a:lnTo>
                  <a:lnTo>
                    <a:pt x="0" y="116"/>
                  </a:lnTo>
                  <a:lnTo>
                    <a:pt x="0" y="116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0" y="116"/>
                  </a:ln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5913" y="1"/>
                  </a:moveTo>
                  <a:lnTo>
                    <a:pt x="39" y="1"/>
                  </a:lnTo>
                  <a:lnTo>
                    <a:pt x="39" y="1"/>
                  </a:lnTo>
                  <a:lnTo>
                    <a:pt x="5913" y="1"/>
                  </a:lnTo>
                  <a:lnTo>
                    <a:pt x="5913" y="1"/>
                  </a:lnTo>
                  <a:lnTo>
                    <a:pt x="5913" y="1"/>
                  </a:lnTo>
                  <a:close/>
                </a:path>
              </a:pathLst>
            </a:custGeom>
            <a:solidFill>
              <a:srgbClr val="2A85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3"/>
            <p:cNvSpPr/>
            <p:nvPr/>
          </p:nvSpPr>
          <p:spPr>
            <a:xfrm>
              <a:off x="4285560" y="1513663"/>
              <a:ext cx="277189" cy="80186"/>
            </a:xfrm>
            <a:custGeom>
              <a:avLst/>
              <a:gdLst/>
              <a:ahLst/>
              <a:cxnLst/>
              <a:rect l="l" t="t" r="r" b="b"/>
              <a:pathLst>
                <a:path w="6374" h="1844" extrusionOk="0">
                  <a:moveTo>
                    <a:pt x="346" y="1"/>
                  </a:moveTo>
                  <a:lnTo>
                    <a:pt x="307" y="116"/>
                  </a:lnTo>
                  <a:lnTo>
                    <a:pt x="307" y="193"/>
                  </a:lnTo>
                  <a:lnTo>
                    <a:pt x="0" y="1767"/>
                  </a:lnTo>
                  <a:lnTo>
                    <a:pt x="154" y="1805"/>
                  </a:lnTo>
                  <a:lnTo>
                    <a:pt x="576" y="1843"/>
                  </a:lnTo>
                  <a:lnTo>
                    <a:pt x="960" y="1805"/>
                  </a:lnTo>
                  <a:lnTo>
                    <a:pt x="1421" y="1767"/>
                  </a:lnTo>
                  <a:lnTo>
                    <a:pt x="1920" y="1613"/>
                  </a:lnTo>
                  <a:lnTo>
                    <a:pt x="2457" y="1421"/>
                  </a:lnTo>
                  <a:lnTo>
                    <a:pt x="3148" y="1076"/>
                  </a:lnTo>
                  <a:lnTo>
                    <a:pt x="3801" y="807"/>
                  </a:lnTo>
                  <a:lnTo>
                    <a:pt x="4147" y="692"/>
                  </a:lnTo>
                  <a:lnTo>
                    <a:pt x="4454" y="615"/>
                  </a:lnTo>
                  <a:lnTo>
                    <a:pt x="4799" y="538"/>
                  </a:lnTo>
                  <a:lnTo>
                    <a:pt x="5183" y="538"/>
                  </a:lnTo>
                  <a:lnTo>
                    <a:pt x="5759" y="576"/>
                  </a:lnTo>
                  <a:lnTo>
                    <a:pt x="6373" y="692"/>
                  </a:lnTo>
                  <a:lnTo>
                    <a:pt x="6258" y="39"/>
                  </a:lnTo>
                  <a:lnTo>
                    <a:pt x="625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43"/>
          <p:cNvGrpSpPr/>
          <p:nvPr/>
        </p:nvGrpSpPr>
        <p:grpSpPr>
          <a:xfrm rot="-364662">
            <a:off x="7707037" y="541413"/>
            <a:ext cx="901936" cy="1046248"/>
            <a:chOff x="-1306539" y="2227242"/>
            <a:chExt cx="735137" cy="852760"/>
          </a:xfrm>
        </p:grpSpPr>
        <p:sp>
          <p:nvSpPr>
            <p:cNvPr id="1022" name="Google Shape;1022;p43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3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3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3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3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3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3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3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3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3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3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3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4" name="Google Shape;1034;p43"/>
          <p:cNvGrpSpPr/>
          <p:nvPr/>
        </p:nvGrpSpPr>
        <p:grpSpPr>
          <a:xfrm rot="-3018670">
            <a:off x="6209801" y="3763817"/>
            <a:ext cx="1339247" cy="1113731"/>
            <a:chOff x="10185946" y="3830792"/>
            <a:chExt cx="1177405" cy="979142"/>
          </a:xfrm>
        </p:grpSpPr>
        <p:sp>
          <p:nvSpPr>
            <p:cNvPr id="1035" name="Google Shape;1035;p43"/>
            <p:cNvSpPr/>
            <p:nvPr/>
          </p:nvSpPr>
          <p:spPr>
            <a:xfrm rot="-2419374" flipH="1">
              <a:off x="10934504" y="4067926"/>
              <a:ext cx="244845" cy="25271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3"/>
            <p:cNvSpPr/>
            <p:nvPr/>
          </p:nvSpPr>
          <p:spPr>
            <a:xfrm rot="-2419374" flipH="1">
              <a:off x="10888942" y="4086826"/>
              <a:ext cx="335647" cy="373129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3"/>
            <p:cNvSpPr/>
            <p:nvPr/>
          </p:nvSpPr>
          <p:spPr>
            <a:xfrm rot="-2419374" flipH="1">
              <a:off x="10790430" y="4145563"/>
              <a:ext cx="84940" cy="79027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3"/>
            <p:cNvSpPr/>
            <p:nvPr/>
          </p:nvSpPr>
          <p:spPr>
            <a:xfrm rot="-2419374" flipH="1">
              <a:off x="10653136" y="3866723"/>
              <a:ext cx="79027" cy="33364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3"/>
            <p:cNvSpPr/>
            <p:nvPr/>
          </p:nvSpPr>
          <p:spPr>
            <a:xfrm rot="-2419374" flipH="1">
              <a:off x="10442536" y="3918274"/>
              <a:ext cx="307985" cy="406653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3"/>
            <p:cNvSpPr/>
            <p:nvPr/>
          </p:nvSpPr>
          <p:spPr>
            <a:xfrm rot="-2419374" flipH="1">
              <a:off x="10498120" y="4264597"/>
              <a:ext cx="471849" cy="254717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3"/>
            <p:cNvSpPr/>
            <p:nvPr/>
          </p:nvSpPr>
          <p:spPr>
            <a:xfrm rot="-2419374" flipH="1">
              <a:off x="10326286" y="3919347"/>
              <a:ext cx="463931" cy="604092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3"/>
            <p:cNvSpPr/>
            <p:nvPr/>
          </p:nvSpPr>
          <p:spPr>
            <a:xfrm rot="-2419374" flipH="1">
              <a:off x="10616918" y="4191181"/>
              <a:ext cx="681062" cy="452105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3"/>
            <p:cNvSpPr/>
            <p:nvPr/>
          </p:nvSpPr>
          <p:spPr>
            <a:xfrm rot="-2419374" flipH="1">
              <a:off x="10605273" y="3811117"/>
              <a:ext cx="92858" cy="418530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3"/>
            <p:cNvSpPr/>
            <p:nvPr/>
          </p:nvSpPr>
          <p:spPr>
            <a:xfrm rot="-2419374" flipH="1">
              <a:off x="10950135" y="4060733"/>
              <a:ext cx="264589" cy="345467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3"/>
            <p:cNvSpPr/>
            <p:nvPr/>
          </p:nvSpPr>
          <p:spPr>
            <a:xfrm rot="-2419374" flipH="1">
              <a:off x="10523128" y="3963985"/>
              <a:ext cx="150033" cy="343513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3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B82EFCE-3461-8AD3-E461-BA3E4397ACF0}"/>
              </a:ext>
            </a:extLst>
          </p:cNvPr>
          <p:cNvSpPr txBox="1"/>
          <p:nvPr/>
        </p:nvSpPr>
        <p:spPr>
          <a:xfrm>
            <a:off x="3663204" y="2073623"/>
            <a:ext cx="488246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chemeClr val="dk2"/>
              </a:buClr>
              <a:buSzPts val="1400"/>
              <a:buFont typeface="Nunito Medium"/>
              <a:buNone/>
              <a:defRPr sz="1600"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indent="-317500" algn="ctr"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indent="-317500" algn="ctr">
              <a:spcBef>
                <a:spcPts val="1600"/>
              </a:spcBef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indent="-31750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 Medium"/>
              <a:buNone/>
              <a:defRPr>
                <a:solidFill>
                  <a:schemeClr val="dk2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r>
              <a:rPr lang="ru-RU" dirty="0"/>
              <a:t>Сектор самиздата благодаря онлайн-платформам и технологиям уже не первый год является драйвером рынка электронной литературы, предоставляющим авторам возможность формировать максимально лояльную аудиторию и выпускать готовые продукты, не прибегая к помощи профессиональных издателей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45"/>
          <p:cNvSpPr/>
          <p:nvPr/>
        </p:nvSpPr>
        <p:spPr>
          <a:xfrm rot="4991221">
            <a:off x="5916215" y="1179640"/>
            <a:ext cx="2070366" cy="2742727"/>
          </a:xfrm>
          <a:custGeom>
            <a:avLst/>
            <a:gdLst/>
            <a:ahLst/>
            <a:cxnLst/>
            <a:rect l="l" t="t" r="r" b="b"/>
            <a:pathLst>
              <a:path w="11825" h="15665" extrusionOk="0">
                <a:moveTo>
                  <a:pt x="3302" y="1"/>
                </a:moveTo>
                <a:lnTo>
                  <a:pt x="2918" y="77"/>
                </a:lnTo>
                <a:lnTo>
                  <a:pt x="2534" y="154"/>
                </a:lnTo>
                <a:lnTo>
                  <a:pt x="2150" y="231"/>
                </a:lnTo>
                <a:lnTo>
                  <a:pt x="1766" y="385"/>
                </a:lnTo>
                <a:lnTo>
                  <a:pt x="1459" y="576"/>
                </a:lnTo>
                <a:lnTo>
                  <a:pt x="1152" y="768"/>
                </a:lnTo>
                <a:lnTo>
                  <a:pt x="883" y="999"/>
                </a:lnTo>
                <a:lnTo>
                  <a:pt x="691" y="1268"/>
                </a:lnTo>
                <a:lnTo>
                  <a:pt x="538" y="1613"/>
                </a:lnTo>
                <a:lnTo>
                  <a:pt x="423" y="1959"/>
                </a:lnTo>
                <a:lnTo>
                  <a:pt x="423" y="2342"/>
                </a:lnTo>
                <a:lnTo>
                  <a:pt x="461" y="2765"/>
                </a:lnTo>
                <a:lnTo>
                  <a:pt x="576" y="3417"/>
                </a:lnTo>
                <a:lnTo>
                  <a:pt x="653" y="4070"/>
                </a:lnTo>
                <a:lnTo>
                  <a:pt x="691" y="4723"/>
                </a:lnTo>
                <a:lnTo>
                  <a:pt x="730" y="5375"/>
                </a:lnTo>
                <a:lnTo>
                  <a:pt x="691" y="6028"/>
                </a:lnTo>
                <a:lnTo>
                  <a:pt x="653" y="6681"/>
                </a:lnTo>
                <a:lnTo>
                  <a:pt x="576" y="7333"/>
                </a:lnTo>
                <a:lnTo>
                  <a:pt x="499" y="7948"/>
                </a:lnTo>
                <a:lnTo>
                  <a:pt x="307" y="8869"/>
                </a:lnTo>
                <a:lnTo>
                  <a:pt x="115" y="9790"/>
                </a:lnTo>
                <a:lnTo>
                  <a:pt x="39" y="10213"/>
                </a:lnTo>
                <a:lnTo>
                  <a:pt x="0" y="10673"/>
                </a:lnTo>
                <a:lnTo>
                  <a:pt x="0" y="11134"/>
                </a:lnTo>
                <a:lnTo>
                  <a:pt x="39" y="11595"/>
                </a:lnTo>
                <a:lnTo>
                  <a:pt x="154" y="12056"/>
                </a:lnTo>
                <a:lnTo>
                  <a:pt x="307" y="12478"/>
                </a:lnTo>
                <a:lnTo>
                  <a:pt x="499" y="12862"/>
                </a:lnTo>
                <a:lnTo>
                  <a:pt x="730" y="13284"/>
                </a:lnTo>
                <a:lnTo>
                  <a:pt x="1037" y="13630"/>
                </a:lnTo>
                <a:lnTo>
                  <a:pt x="1344" y="13975"/>
                </a:lnTo>
                <a:lnTo>
                  <a:pt x="1690" y="14282"/>
                </a:lnTo>
                <a:lnTo>
                  <a:pt x="2073" y="14551"/>
                </a:lnTo>
                <a:lnTo>
                  <a:pt x="2457" y="14820"/>
                </a:lnTo>
                <a:lnTo>
                  <a:pt x="2841" y="15012"/>
                </a:lnTo>
                <a:lnTo>
                  <a:pt x="3264" y="15204"/>
                </a:lnTo>
                <a:lnTo>
                  <a:pt x="3724" y="15319"/>
                </a:lnTo>
                <a:lnTo>
                  <a:pt x="4147" y="15472"/>
                </a:lnTo>
                <a:lnTo>
                  <a:pt x="4607" y="15549"/>
                </a:lnTo>
                <a:lnTo>
                  <a:pt x="5068" y="15626"/>
                </a:lnTo>
                <a:lnTo>
                  <a:pt x="5529" y="15664"/>
                </a:lnTo>
                <a:lnTo>
                  <a:pt x="6450" y="15664"/>
                </a:lnTo>
                <a:lnTo>
                  <a:pt x="6911" y="15626"/>
                </a:lnTo>
                <a:lnTo>
                  <a:pt x="7371" y="15549"/>
                </a:lnTo>
                <a:lnTo>
                  <a:pt x="7832" y="15472"/>
                </a:lnTo>
                <a:lnTo>
                  <a:pt x="8255" y="15319"/>
                </a:lnTo>
                <a:lnTo>
                  <a:pt x="8677" y="15127"/>
                </a:lnTo>
                <a:lnTo>
                  <a:pt x="9061" y="14897"/>
                </a:lnTo>
                <a:lnTo>
                  <a:pt x="9329" y="14666"/>
                </a:lnTo>
                <a:lnTo>
                  <a:pt x="9560" y="14436"/>
                </a:lnTo>
                <a:lnTo>
                  <a:pt x="9790" y="14206"/>
                </a:lnTo>
                <a:lnTo>
                  <a:pt x="10021" y="13937"/>
                </a:lnTo>
                <a:lnTo>
                  <a:pt x="10366" y="13399"/>
                </a:lnTo>
                <a:lnTo>
                  <a:pt x="10712" y="12785"/>
                </a:lnTo>
                <a:lnTo>
                  <a:pt x="10942" y="12363"/>
                </a:lnTo>
                <a:lnTo>
                  <a:pt x="11134" y="11902"/>
                </a:lnTo>
                <a:lnTo>
                  <a:pt x="11287" y="11441"/>
                </a:lnTo>
                <a:lnTo>
                  <a:pt x="11441" y="10942"/>
                </a:lnTo>
                <a:lnTo>
                  <a:pt x="11595" y="10482"/>
                </a:lnTo>
                <a:lnTo>
                  <a:pt x="11671" y="9982"/>
                </a:lnTo>
                <a:lnTo>
                  <a:pt x="11748" y="9483"/>
                </a:lnTo>
                <a:lnTo>
                  <a:pt x="11825" y="9023"/>
                </a:lnTo>
                <a:lnTo>
                  <a:pt x="11825" y="8524"/>
                </a:lnTo>
                <a:lnTo>
                  <a:pt x="11825" y="8024"/>
                </a:lnTo>
                <a:lnTo>
                  <a:pt x="11787" y="7525"/>
                </a:lnTo>
                <a:lnTo>
                  <a:pt x="11748" y="7065"/>
                </a:lnTo>
                <a:lnTo>
                  <a:pt x="11633" y="6566"/>
                </a:lnTo>
                <a:lnTo>
                  <a:pt x="11518" y="6105"/>
                </a:lnTo>
                <a:lnTo>
                  <a:pt x="11364" y="5644"/>
                </a:lnTo>
                <a:lnTo>
                  <a:pt x="11172" y="5222"/>
                </a:lnTo>
                <a:lnTo>
                  <a:pt x="10942" y="4800"/>
                </a:lnTo>
                <a:lnTo>
                  <a:pt x="10673" y="4377"/>
                </a:lnTo>
                <a:lnTo>
                  <a:pt x="10404" y="3993"/>
                </a:lnTo>
                <a:lnTo>
                  <a:pt x="10136" y="3609"/>
                </a:lnTo>
                <a:lnTo>
                  <a:pt x="9483" y="2918"/>
                </a:lnTo>
                <a:lnTo>
                  <a:pt x="8792" y="2266"/>
                </a:lnTo>
                <a:lnTo>
                  <a:pt x="8370" y="1882"/>
                </a:lnTo>
                <a:lnTo>
                  <a:pt x="7909" y="1536"/>
                </a:lnTo>
                <a:lnTo>
                  <a:pt x="7448" y="1229"/>
                </a:lnTo>
                <a:lnTo>
                  <a:pt x="6949" y="922"/>
                </a:lnTo>
                <a:lnTo>
                  <a:pt x="6450" y="653"/>
                </a:lnTo>
                <a:lnTo>
                  <a:pt x="5913" y="423"/>
                </a:lnTo>
                <a:lnTo>
                  <a:pt x="5375" y="231"/>
                </a:lnTo>
                <a:lnTo>
                  <a:pt x="4838" y="77"/>
                </a:lnTo>
                <a:lnTo>
                  <a:pt x="4492" y="39"/>
                </a:lnTo>
                <a:lnTo>
                  <a:pt x="4108" y="1"/>
                </a:lnTo>
                <a:close/>
              </a:path>
            </a:pathLst>
          </a:custGeom>
          <a:solidFill>
            <a:srgbClr val="FFFFFF">
              <a:alpha val="23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4" name="Google Shape;1114;p45"/>
          <p:cNvGrpSpPr/>
          <p:nvPr/>
        </p:nvGrpSpPr>
        <p:grpSpPr>
          <a:xfrm>
            <a:off x="7878336" y="3138206"/>
            <a:ext cx="505100" cy="543136"/>
            <a:chOff x="1949696" y="3589997"/>
            <a:chExt cx="278537" cy="299513"/>
          </a:xfrm>
        </p:grpSpPr>
        <p:sp>
          <p:nvSpPr>
            <p:cNvPr id="1115" name="Google Shape;1115;p45"/>
            <p:cNvSpPr/>
            <p:nvPr/>
          </p:nvSpPr>
          <p:spPr>
            <a:xfrm>
              <a:off x="1949696" y="3589997"/>
              <a:ext cx="278537" cy="299513"/>
            </a:xfrm>
            <a:custGeom>
              <a:avLst/>
              <a:gdLst/>
              <a:ahLst/>
              <a:cxnLst/>
              <a:rect l="l" t="t" r="r" b="b"/>
              <a:pathLst>
                <a:path w="9176" h="9867" extrusionOk="0">
                  <a:moveTo>
                    <a:pt x="6987" y="0"/>
                  </a:moveTo>
                  <a:lnTo>
                    <a:pt x="4377" y="39"/>
                  </a:lnTo>
                  <a:lnTo>
                    <a:pt x="4338" y="499"/>
                  </a:lnTo>
                  <a:lnTo>
                    <a:pt x="4262" y="1536"/>
                  </a:lnTo>
                  <a:lnTo>
                    <a:pt x="4223" y="2112"/>
                  </a:lnTo>
                  <a:lnTo>
                    <a:pt x="4146" y="2611"/>
                  </a:lnTo>
                  <a:lnTo>
                    <a:pt x="3993" y="3033"/>
                  </a:lnTo>
                  <a:lnTo>
                    <a:pt x="3954" y="3187"/>
                  </a:lnTo>
                  <a:lnTo>
                    <a:pt x="3878" y="3264"/>
                  </a:lnTo>
                  <a:lnTo>
                    <a:pt x="3801" y="3264"/>
                  </a:lnTo>
                  <a:lnTo>
                    <a:pt x="3724" y="3225"/>
                  </a:lnTo>
                  <a:lnTo>
                    <a:pt x="3686" y="3072"/>
                  </a:lnTo>
                  <a:lnTo>
                    <a:pt x="3647" y="2880"/>
                  </a:lnTo>
                  <a:lnTo>
                    <a:pt x="3571" y="2381"/>
                  </a:lnTo>
                  <a:lnTo>
                    <a:pt x="3571" y="1766"/>
                  </a:lnTo>
                  <a:lnTo>
                    <a:pt x="3571" y="576"/>
                  </a:lnTo>
                  <a:lnTo>
                    <a:pt x="3609" y="39"/>
                  </a:lnTo>
                  <a:lnTo>
                    <a:pt x="2304" y="922"/>
                  </a:lnTo>
                  <a:lnTo>
                    <a:pt x="2419" y="1306"/>
                  </a:lnTo>
                  <a:lnTo>
                    <a:pt x="2572" y="2227"/>
                  </a:lnTo>
                  <a:lnTo>
                    <a:pt x="2649" y="2726"/>
                  </a:lnTo>
                  <a:lnTo>
                    <a:pt x="2688" y="3187"/>
                  </a:lnTo>
                  <a:lnTo>
                    <a:pt x="2649" y="3532"/>
                  </a:lnTo>
                  <a:lnTo>
                    <a:pt x="2649" y="3647"/>
                  </a:lnTo>
                  <a:lnTo>
                    <a:pt x="2572" y="3724"/>
                  </a:lnTo>
                  <a:lnTo>
                    <a:pt x="2534" y="3724"/>
                  </a:lnTo>
                  <a:lnTo>
                    <a:pt x="2457" y="3686"/>
                  </a:lnTo>
                  <a:lnTo>
                    <a:pt x="2342" y="3456"/>
                  </a:lnTo>
                  <a:lnTo>
                    <a:pt x="2188" y="3110"/>
                  </a:lnTo>
                  <a:lnTo>
                    <a:pt x="2035" y="2688"/>
                  </a:lnTo>
                  <a:lnTo>
                    <a:pt x="1843" y="1881"/>
                  </a:lnTo>
                  <a:lnTo>
                    <a:pt x="1766" y="1498"/>
                  </a:lnTo>
                  <a:lnTo>
                    <a:pt x="1613" y="1651"/>
                  </a:lnTo>
                  <a:lnTo>
                    <a:pt x="1536" y="1843"/>
                  </a:lnTo>
                  <a:lnTo>
                    <a:pt x="1421" y="2150"/>
                  </a:lnTo>
                  <a:lnTo>
                    <a:pt x="1344" y="2534"/>
                  </a:lnTo>
                  <a:lnTo>
                    <a:pt x="1305" y="3033"/>
                  </a:lnTo>
                  <a:lnTo>
                    <a:pt x="1344" y="3609"/>
                  </a:lnTo>
                  <a:lnTo>
                    <a:pt x="1421" y="3916"/>
                  </a:lnTo>
                  <a:lnTo>
                    <a:pt x="1497" y="4300"/>
                  </a:lnTo>
                  <a:lnTo>
                    <a:pt x="1421" y="4339"/>
                  </a:lnTo>
                  <a:lnTo>
                    <a:pt x="1344" y="4339"/>
                  </a:lnTo>
                  <a:lnTo>
                    <a:pt x="1190" y="4300"/>
                  </a:lnTo>
                  <a:lnTo>
                    <a:pt x="960" y="4147"/>
                  </a:lnTo>
                  <a:lnTo>
                    <a:pt x="768" y="3955"/>
                  </a:lnTo>
                  <a:lnTo>
                    <a:pt x="576" y="3686"/>
                  </a:lnTo>
                  <a:lnTo>
                    <a:pt x="422" y="3379"/>
                  </a:lnTo>
                  <a:lnTo>
                    <a:pt x="307" y="3072"/>
                  </a:lnTo>
                  <a:lnTo>
                    <a:pt x="269" y="2688"/>
                  </a:lnTo>
                  <a:lnTo>
                    <a:pt x="154" y="3302"/>
                  </a:lnTo>
                  <a:lnTo>
                    <a:pt x="77" y="3916"/>
                  </a:lnTo>
                  <a:lnTo>
                    <a:pt x="0" y="4454"/>
                  </a:lnTo>
                  <a:lnTo>
                    <a:pt x="0" y="4953"/>
                  </a:lnTo>
                  <a:lnTo>
                    <a:pt x="0" y="5452"/>
                  </a:lnTo>
                  <a:lnTo>
                    <a:pt x="77" y="5874"/>
                  </a:lnTo>
                  <a:lnTo>
                    <a:pt x="154" y="6297"/>
                  </a:lnTo>
                  <a:lnTo>
                    <a:pt x="230" y="6680"/>
                  </a:lnTo>
                  <a:lnTo>
                    <a:pt x="384" y="7026"/>
                  </a:lnTo>
                  <a:lnTo>
                    <a:pt x="538" y="7333"/>
                  </a:lnTo>
                  <a:lnTo>
                    <a:pt x="691" y="7602"/>
                  </a:lnTo>
                  <a:lnTo>
                    <a:pt x="883" y="7871"/>
                  </a:lnTo>
                  <a:lnTo>
                    <a:pt x="1113" y="8101"/>
                  </a:lnTo>
                  <a:lnTo>
                    <a:pt x="1305" y="8255"/>
                  </a:lnTo>
                  <a:lnTo>
                    <a:pt x="1536" y="8408"/>
                  </a:lnTo>
                  <a:lnTo>
                    <a:pt x="1766" y="8562"/>
                  </a:lnTo>
                  <a:lnTo>
                    <a:pt x="1881" y="8677"/>
                  </a:lnTo>
                  <a:lnTo>
                    <a:pt x="2227" y="8984"/>
                  </a:lnTo>
                  <a:lnTo>
                    <a:pt x="2457" y="9138"/>
                  </a:lnTo>
                  <a:lnTo>
                    <a:pt x="2764" y="9329"/>
                  </a:lnTo>
                  <a:lnTo>
                    <a:pt x="3071" y="9521"/>
                  </a:lnTo>
                  <a:lnTo>
                    <a:pt x="3417" y="9675"/>
                  </a:lnTo>
                  <a:lnTo>
                    <a:pt x="3839" y="9790"/>
                  </a:lnTo>
                  <a:lnTo>
                    <a:pt x="4223" y="9867"/>
                  </a:lnTo>
                  <a:lnTo>
                    <a:pt x="4684" y="9867"/>
                  </a:lnTo>
                  <a:lnTo>
                    <a:pt x="5145" y="9829"/>
                  </a:lnTo>
                  <a:lnTo>
                    <a:pt x="5644" y="9675"/>
                  </a:lnTo>
                  <a:lnTo>
                    <a:pt x="5874" y="9560"/>
                  </a:lnTo>
                  <a:lnTo>
                    <a:pt x="6104" y="9406"/>
                  </a:lnTo>
                  <a:lnTo>
                    <a:pt x="6373" y="9214"/>
                  </a:lnTo>
                  <a:lnTo>
                    <a:pt x="6642" y="9022"/>
                  </a:lnTo>
                  <a:lnTo>
                    <a:pt x="6872" y="8792"/>
                  </a:lnTo>
                  <a:lnTo>
                    <a:pt x="7141" y="8523"/>
                  </a:lnTo>
                  <a:lnTo>
                    <a:pt x="6412" y="8523"/>
                  </a:lnTo>
                  <a:lnTo>
                    <a:pt x="5836" y="8446"/>
                  </a:lnTo>
                  <a:lnTo>
                    <a:pt x="5375" y="8293"/>
                  </a:lnTo>
                  <a:lnTo>
                    <a:pt x="4991" y="8139"/>
                  </a:lnTo>
                  <a:lnTo>
                    <a:pt x="4761" y="7947"/>
                  </a:lnTo>
                  <a:lnTo>
                    <a:pt x="4569" y="7794"/>
                  </a:lnTo>
                  <a:lnTo>
                    <a:pt x="4454" y="7640"/>
                  </a:lnTo>
                  <a:lnTo>
                    <a:pt x="4569" y="7717"/>
                  </a:lnTo>
                  <a:lnTo>
                    <a:pt x="4953" y="7832"/>
                  </a:lnTo>
                  <a:lnTo>
                    <a:pt x="5452" y="7947"/>
                  </a:lnTo>
                  <a:lnTo>
                    <a:pt x="5759" y="7986"/>
                  </a:lnTo>
                  <a:lnTo>
                    <a:pt x="6104" y="8024"/>
                  </a:lnTo>
                  <a:lnTo>
                    <a:pt x="6450" y="8024"/>
                  </a:lnTo>
                  <a:lnTo>
                    <a:pt x="6795" y="7947"/>
                  </a:lnTo>
                  <a:lnTo>
                    <a:pt x="7141" y="7871"/>
                  </a:lnTo>
                  <a:lnTo>
                    <a:pt x="7486" y="7717"/>
                  </a:lnTo>
                  <a:lnTo>
                    <a:pt x="7832" y="7487"/>
                  </a:lnTo>
                  <a:lnTo>
                    <a:pt x="8178" y="7180"/>
                  </a:lnTo>
                  <a:lnTo>
                    <a:pt x="8446" y="6834"/>
                  </a:lnTo>
                  <a:lnTo>
                    <a:pt x="8715" y="6373"/>
                  </a:lnTo>
                  <a:lnTo>
                    <a:pt x="7371" y="6373"/>
                  </a:lnTo>
                  <a:lnTo>
                    <a:pt x="6872" y="6297"/>
                  </a:lnTo>
                  <a:lnTo>
                    <a:pt x="6488" y="6181"/>
                  </a:lnTo>
                  <a:lnTo>
                    <a:pt x="6181" y="6066"/>
                  </a:lnTo>
                  <a:lnTo>
                    <a:pt x="5989" y="5951"/>
                  </a:lnTo>
                  <a:lnTo>
                    <a:pt x="5836" y="5874"/>
                  </a:lnTo>
                  <a:lnTo>
                    <a:pt x="6181" y="5759"/>
                  </a:lnTo>
                  <a:lnTo>
                    <a:pt x="6987" y="5529"/>
                  </a:lnTo>
                  <a:lnTo>
                    <a:pt x="7448" y="5414"/>
                  </a:lnTo>
                  <a:lnTo>
                    <a:pt x="7909" y="5337"/>
                  </a:lnTo>
                  <a:lnTo>
                    <a:pt x="8370" y="5298"/>
                  </a:lnTo>
                  <a:lnTo>
                    <a:pt x="8715" y="5337"/>
                  </a:lnTo>
                  <a:lnTo>
                    <a:pt x="8869" y="5337"/>
                  </a:lnTo>
                  <a:lnTo>
                    <a:pt x="8984" y="5298"/>
                  </a:lnTo>
                  <a:lnTo>
                    <a:pt x="9061" y="5260"/>
                  </a:lnTo>
                  <a:lnTo>
                    <a:pt x="9137" y="5145"/>
                  </a:lnTo>
                  <a:lnTo>
                    <a:pt x="9176" y="4991"/>
                  </a:lnTo>
                  <a:lnTo>
                    <a:pt x="9176" y="4876"/>
                  </a:lnTo>
                  <a:lnTo>
                    <a:pt x="9176" y="4531"/>
                  </a:lnTo>
                  <a:lnTo>
                    <a:pt x="9137" y="4185"/>
                  </a:lnTo>
                  <a:lnTo>
                    <a:pt x="9099" y="3878"/>
                  </a:lnTo>
                  <a:lnTo>
                    <a:pt x="9022" y="3571"/>
                  </a:lnTo>
                  <a:lnTo>
                    <a:pt x="8561" y="3763"/>
                  </a:lnTo>
                  <a:lnTo>
                    <a:pt x="7410" y="4223"/>
                  </a:lnTo>
                  <a:lnTo>
                    <a:pt x="6795" y="4454"/>
                  </a:lnTo>
                  <a:lnTo>
                    <a:pt x="6220" y="4607"/>
                  </a:lnTo>
                  <a:lnTo>
                    <a:pt x="5759" y="4684"/>
                  </a:lnTo>
                  <a:lnTo>
                    <a:pt x="5605" y="4684"/>
                  </a:lnTo>
                  <a:lnTo>
                    <a:pt x="5490" y="4646"/>
                  </a:lnTo>
                  <a:lnTo>
                    <a:pt x="5452" y="4607"/>
                  </a:lnTo>
                  <a:lnTo>
                    <a:pt x="5452" y="4569"/>
                  </a:lnTo>
                  <a:lnTo>
                    <a:pt x="5490" y="4492"/>
                  </a:lnTo>
                  <a:lnTo>
                    <a:pt x="5605" y="4339"/>
                  </a:lnTo>
                  <a:lnTo>
                    <a:pt x="5836" y="4185"/>
                  </a:lnTo>
                  <a:lnTo>
                    <a:pt x="6373" y="3878"/>
                  </a:lnTo>
                  <a:lnTo>
                    <a:pt x="7026" y="3494"/>
                  </a:lnTo>
                  <a:lnTo>
                    <a:pt x="8293" y="2880"/>
                  </a:lnTo>
                  <a:lnTo>
                    <a:pt x="8907" y="2611"/>
                  </a:lnTo>
                  <a:lnTo>
                    <a:pt x="8561" y="1651"/>
                  </a:lnTo>
                  <a:lnTo>
                    <a:pt x="8178" y="1920"/>
                  </a:lnTo>
                  <a:lnTo>
                    <a:pt x="7371" y="2457"/>
                  </a:lnTo>
                  <a:lnTo>
                    <a:pt x="6987" y="2688"/>
                  </a:lnTo>
                  <a:lnTo>
                    <a:pt x="6680" y="2803"/>
                  </a:lnTo>
                  <a:lnTo>
                    <a:pt x="6603" y="2803"/>
                  </a:lnTo>
                  <a:lnTo>
                    <a:pt x="6565" y="2764"/>
                  </a:lnTo>
                  <a:lnTo>
                    <a:pt x="6603" y="2649"/>
                  </a:lnTo>
                  <a:lnTo>
                    <a:pt x="6680" y="2496"/>
                  </a:lnTo>
                  <a:lnTo>
                    <a:pt x="6911" y="2150"/>
                  </a:lnTo>
                  <a:lnTo>
                    <a:pt x="7141" y="1881"/>
                  </a:lnTo>
                  <a:lnTo>
                    <a:pt x="7371" y="1651"/>
                  </a:lnTo>
                  <a:lnTo>
                    <a:pt x="7563" y="1498"/>
                  </a:lnTo>
                  <a:lnTo>
                    <a:pt x="7870" y="1306"/>
                  </a:lnTo>
                  <a:lnTo>
                    <a:pt x="7986" y="1267"/>
                  </a:lnTo>
                  <a:lnTo>
                    <a:pt x="69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5"/>
            <p:cNvSpPr/>
            <p:nvPr/>
          </p:nvSpPr>
          <p:spPr>
            <a:xfrm>
              <a:off x="2031257" y="3638927"/>
              <a:ext cx="107244" cy="143367"/>
            </a:xfrm>
            <a:custGeom>
              <a:avLst/>
              <a:gdLst/>
              <a:ahLst/>
              <a:cxnLst/>
              <a:rect l="l" t="t" r="r" b="b"/>
              <a:pathLst>
                <a:path w="3533" h="4723" extrusionOk="0">
                  <a:moveTo>
                    <a:pt x="3533" y="1"/>
                  </a:moveTo>
                  <a:lnTo>
                    <a:pt x="3149" y="385"/>
                  </a:lnTo>
                  <a:lnTo>
                    <a:pt x="2726" y="807"/>
                  </a:lnTo>
                  <a:lnTo>
                    <a:pt x="2227" y="1383"/>
                  </a:lnTo>
                  <a:lnTo>
                    <a:pt x="1690" y="2035"/>
                  </a:lnTo>
                  <a:lnTo>
                    <a:pt x="1075" y="2803"/>
                  </a:lnTo>
                  <a:lnTo>
                    <a:pt x="538" y="3648"/>
                  </a:lnTo>
                  <a:lnTo>
                    <a:pt x="1" y="4531"/>
                  </a:lnTo>
                  <a:lnTo>
                    <a:pt x="346" y="4723"/>
                  </a:lnTo>
                  <a:lnTo>
                    <a:pt x="1498" y="2919"/>
                  </a:lnTo>
                  <a:lnTo>
                    <a:pt x="2534" y="1421"/>
                  </a:lnTo>
                  <a:lnTo>
                    <a:pt x="35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5"/>
            <p:cNvSpPr/>
            <p:nvPr/>
          </p:nvSpPr>
          <p:spPr>
            <a:xfrm>
              <a:off x="2070869" y="3749628"/>
              <a:ext cx="67631" cy="12871"/>
            </a:xfrm>
            <a:custGeom>
              <a:avLst/>
              <a:gdLst/>
              <a:ahLst/>
              <a:cxnLst/>
              <a:rect l="l" t="t" r="r" b="b"/>
              <a:pathLst>
                <a:path w="2228" h="424" extrusionOk="0">
                  <a:moveTo>
                    <a:pt x="2228" y="1"/>
                  </a:moveTo>
                  <a:lnTo>
                    <a:pt x="1" y="231"/>
                  </a:lnTo>
                  <a:lnTo>
                    <a:pt x="78" y="308"/>
                  </a:lnTo>
                  <a:lnTo>
                    <a:pt x="154" y="385"/>
                  </a:lnTo>
                  <a:lnTo>
                    <a:pt x="308" y="423"/>
                  </a:lnTo>
                  <a:lnTo>
                    <a:pt x="462" y="423"/>
                  </a:lnTo>
                  <a:lnTo>
                    <a:pt x="730" y="385"/>
                  </a:lnTo>
                  <a:lnTo>
                    <a:pt x="1037" y="346"/>
                  </a:lnTo>
                  <a:lnTo>
                    <a:pt x="1613" y="193"/>
                  </a:lnTo>
                  <a:lnTo>
                    <a:pt x="2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5"/>
            <p:cNvSpPr/>
            <p:nvPr/>
          </p:nvSpPr>
          <p:spPr>
            <a:xfrm>
              <a:off x="2061550" y="3793915"/>
              <a:ext cx="59465" cy="9349"/>
            </a:xfrm>
            <a:custGeom>
              <a:avLst/>
              <a:gdLst/>
              <a:ahLst/>
              <a:cxnLst/>
              <a:rect l="l" t="t" r="r" b="b"/>
              <a:pathLst>
                <a:path w="1959" h="308" extrusionOk="0">
                  <a:moveTo>
                    <a:pt x="1" y="1"/>
                  </a:moveTo>
                  <a:lnTo>
                    <a:pt x="500" y="308"/>
                  </a:lnTo>
                  <a:lnTo>
                    <a:pt x="884" y="308"/>
                  </a:lnTo>
                  <a:lnTo>
                    <a:pt x="1613" y="270"/>
                  </a:lnTo>
                  <a:lnTo>
                    <a:pt x="1959" y="2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5"/>
            <p:cNvSpPr/>
            <p:nvPr/>
          </p:nvSpPr>
          <p:spPr>
            <a:xfrm>
              <a:off x="2005608" y="3694870"/>
              <a:ext cx="28018" cy="58312"/>
            </a:xfrm>
            <a:custGeom>
              <a:avLst/>
              <a:gdLst/>
              <a:ahLst/>
              <a:cxnLst/>
              <a:rect l="l" t="t" r="r" b="b"/>
              <a:pathLst>
                <a:path w="923" h="1921" extrusionOk="0">
                  <a:moveTo>
                    <a:pt x="1" y="1"/>
                  </a:moveTo>
                  <a:lnTo>
                    <a:pt x="39" y="500"/>
                  </a:lnTo>
                  <a:lnTo>
                    <a:pt x="116" y="922"/>
                  </a:lnTo>
                  <a:lnTo>
                    <a:pt x="231" y="1229"/>
                  </a:lnTo>
                  <a:lnTo>
                    <a:pt x="346" y="1498"/>
                  </a:lnTo>
                  <a:lnTo>
                    <a:pt x="462" y="1690"/>
                  </a:lnTo>
                  <a:lnTo>
                    <a:pt x="615" y="1805"/>
                  </a:lnTo>
                  <a:lnTo>
                    <a:pt x="769" y="1882"/>
                  </a:lnTo>
                  <a:lnTo>
                    <a:pt x="922" y="1920"/>
                  </a:lnTo>
                  <a:lnTo>
                    <a:pt x="922" y="1920"/>
                  </a:lnTo>
                  <a:lnTo>
                    <a:pt x="769" y="1767"/>
                  </a:lnTo>
                  <a:lnTo>
                    <a:pt x="462" y="1306"/>
                  </a:lnTo>
                  <a:lnTo>
                    <a:pt x="308" y="1037"/>
                  </a:lnTo>
                  <a:lnTo>
                    <a:pt x="154" y="692"/>
                  </a:lnTo>
                  <a:lnTo>
                    <a:pt x="78" y="3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5"/>
            <p:cNvSpPr/>
            <p:nvPr/>
          </p:nvSpPr>
          <p:spPr>
            <a:xfrm>
              <a:off x="2039422" y="3659902"/>
              <a:ext cx="12840" cy="57128"/>
            </a:xfrm>
            <a:custGeom>
              <a:avLst/>
              <a:gdLst/>
              <a:ahLst/>
              <a:cxnLst/>
              <a:rect l="l" t="t" r="r" b="b"/>
              <a:pathLst>
                <a:path w="423" h="1882" extrusionOk="0">
                  <a:moveTo>
                    <a:pt x="77" y="1"/>
                  </a:moveTo>
                  <a:lnTo>
                    <a:pt x="0" y="346"/>
                  </a:lnTo>
                  <a:lnTo>
                    <a:pt x="0" y="692"/>
                  </a:lnTo>
                  <a:lnTo>
                    <a:pt x="39" y="1037"/>
                  </a:lnTo>
                  <a:lnTo>
                    <a:pt x="115" y="1306"/>
                  </a:lnTo>
                  <a:lnTo>
                    <a:pt x="269" y="1728"/>
                  </a:lnTo>
                  <a:lnTo>
                    <a:pt x="346" y="1882"/>
                  </a:lnTo>
                  <a:lnTo>
                    <a:pt x="384" y="1844"/>
                  </a:lnTo>
                  <a:lnTo>
                    <a:pt x="423" y="1767"/>
                  </a:lnTo>
                  <a:lnTo>
                    <a:pt x="423" y="1652"/>
                  </a:lnTo>
                  <a:lnTo>
                    <a:pt x="423" y="1460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5"/>
            <p:cNvSpPr/>
            <p:nvPr/>
          </p:nvSpPr>
          <p:spPr>
            <a:xfrm>
              <a:off x="2091844" y="3624965"/>
              <a:ext cx="9380" cy="38460"/>
            </a:xfrm>
            <a:custGeom>
              <a:avLst/>
              <a:gdLst/>
              <a:ahLst/>
              <a:cxnLst/>
              <a:rect l="l" t="t" r="r" b="b"/>
              <a:pathLst>
                <a:path w="309" h="1267" extrusionOk="0">
                  <a:moveTo>
                    <a:pt x="154" y="0"/>
                  </a:moveTo>
                  <a:lnTo>
                    <a:pt x="1" y="1267"/>
                  </a:lnTo>
                  <a:lnTo>
                    <a:pt x="1" y="1267"/>
                  </a:lnTo>
                  <a:lnTo>
                    <a:pt x="116" y="1190"/>
                  </a:lnTo>
                  <a:lnTo>
                    <a:pt x="193" y="1113"/>
                  </a:lnTo>
                  <a:lnTo>
                    <a:pt x="270" y="921"/>
                  </a:lnTo>
                  <a:lnTo>
                    <a:pt x="308" y="729"/>
                  </a:lnTo>
                  <a:lnTo>
                    <a:pt x="308" y="538"/>
                  </a:lnTo>
                  <a:lnTo>
                    <a:pt x="231" y="154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" name="Google Shape;1122;p45"/>
          <p:cNvSpPr/>
          <p:nvPr/>
        </p:nvSpPr>
        <p:spPr>
          <a:xfrm flipH="1">
            <a:off x="7203678" y="3436586"/>
            <a:ext cx="1535497" cy="481067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45"/>
          <p:cNvSpPr/>
          <p:nvPr/>
        </p:nvSpPr>
        <p:spPr>
          <a:xfrm>
            <a:off x="5187068" y="2895140"/>
            <a:ext cx="580888" cy="658875"/>
          </a:xfrm>
          <a:custGeom>
            <a:avLst/>
            <a:gdLst/>
            <a:ahLst/>
            <a:cxnLst/>
            <a:rect l="l" t="t" r="r" b="b"/>
            <a:pathLst>
              <a:path w="11441" h="12977" extrusionOk="0">
                <a:moveTo>
                  <a:pt x="192" y="0"/>
                </a:moveTo>
                <a:lnTo>
                  <a:pt x="115" y="77"/>
                </a:lnTo>
                <a:lnTo>
                  <a:pt x="39" y="115"/>
                </a:lnTo>
                <a:lnTo>
                  <a:pt x="0" y="192"/>
                </a:lnTo>
                <a:lnTo>
                  <a:pt x="0" y="269"/>
                </a:lnTo>
                <a:lnTo>
                  <a:pt x="0" y="384"/>
                </a:lnTo>
                <a:lnTo>
                  <a:pt x="39" y="461"/>
                </a:lnTo>
                <a:lnTo>
                  <a:pt x="230" y="691"/>
                </a:lnTo>
                <a:lnTo>
                  <a:pt x="422" y="883"/>
                </a:lnTo>
                <a:lnTo>
                  <a:pt x="806" y="1190"/>
                </a:lnTo>
                <a:lnTo>
                  <a:pt x="1190" y="1421"/>
                </a:lnTo>
                <a:lnTo>
                  <a:pt x="1536" y="1574"/>
                </a:lnTo>
                <a:lnTo>
                  <a:pt x="1843" y="1651"/>
                </a:lnTo>
                <a:lnTo>
                  <a:pt x="2073" y="1690"/>
                </a:lnTo>
                <a:lnTo>
                  <a:pt x="2150" y="1690"/>
                </a:lnTo>
                <a:lnTo>
                  <a:pt x="3609" y="2880"/>
                </a:lnTo>
                <a:lnTo>
                  <a:pt x="4031" y="3225"/>
                </a:lnTo>
                <a:lnTo>
                  <a:pt x="3954" y="3187"/>
                </a:lnTo>
                <a:lnTo>
                  <a:pt x="3724" y="3110"/>
                </a:lnTo>
                <a:lnTo>
                  <a:pt x="3417" y="2995"/>
                </a:lnTo>
                <a:lnTo>
                  <a:pt x="3071" y="2956"/>
                </a:lnTo>
                <a:lnTo>
                  <a:pt x="2611" y="2956"/>
                </a:lnTo>
                <a:lnTo>
                  <a:pt x="2150" y="3033"/>
                </a:lnTo>
                <a:lnTo>
                  <a:pt x="1881" y="3110"/>
                </a:lnTo>
                <a:lnTo>
                  <a:pt x="1613" y="3225"/>
                </a:lnTo>
                <a:lnTo>
                  <a:pt x="1536" y="3264"/>
                </a:lnTo>
                <a:lnTo>
                  <a:pt x="1459" y="3340"/>
                </a:lnTo>
                <a:lnTo>
                  <a:pt x="1421" y="3417"/>
                </a:lnTo>
                <a:lnTo>
                  <a:pt x="1421" y="3494"/>
                </a:lnTo>
                <a:lnTo>
                  <a:pt x="1459" y="3609"/>
                </a:lnTo>
                <a:lnTo>
                  <a:pt x="1497" y="3686"/>
                </a:lnTo>
                <a:lnTo>
                  <a:pt x="1574" y="3724"/>
                </a:lnTo>
                <a:lnTo>
                  <a:pt x="1651" y="3763"/>
                </a:lnTo>
                <a:lnTo>
                  <a:pt x="1920" y="3839"/>
                </a:lnTo>
                <a:lnTo>
                  <a:pt x="2227" y="3878"/>
                </a:lnTo>
                <a:lnTo>
                  <a:pt x="2688" y="3878"/>
                </a:lnTo>
                <a:lnTo>
                  <a:pt x="3110" y="3801"/>
                </a:lnTo>
                <a:lnTo>
                  <a:pt x="3494" y="3686"/>
                </a:lnTo>
                <a:lnTo>
                  <a:pt x="3763" y="3532"/>
                </a:lnTo>
                <a:lnTo>
                  <a:pt x="3993" y="3417"/>
                </a:lnTo>
                <a:lnTo>
                  <a:pt x="4108" y="3302"/>
                </a:lnTo>
                <a:lnTo>
                  <a:pt x="4991" y="4031"/>
                </a:lnTo>
                <a:lnTo>
                  <a:pt x="6181" y="5106"/>
                </a:lnTo>
                <a:lnTo>
                  <a:pt x="6220" y="5183"/>
                </a:lnTo>
                <a:lnTo>
                  <a:pt x="6028" y="5068"/>
                </a:lnTo>
                <a:lnTo>
                  <a:pt x="5720" y="4953"/>
                </a:lnTo>
                <a:lnTo>
                  <a:pt x="5375" y="4876"/>
                </a:lnTo>
                <a:lnTo>
                  <a:pt x="4953" y="4838"/>
                </a:lnTo>
                <a:lnTo>
                  <a:pt x="4454" y="4876"/>
                </a:lnTo>
                <a:lnTo>
                  <a:pt x="4185" y="4914"/>
                </a:lnTo>
                <a:lnTo>
                  <a:pt x="3878" y="4991"/>
                </a:lnTo>
                <a:lnTo>
                  <a:pt x="3801" y="5030"/>
                </a:lnTo>
                <a:lnTo>
                  <a:pt x="3763" y="5106"/>
                </a:lnTo>
                <a:lnTo>
                  <a:pt x="3724" y="5183"/>
                </a:lnTo>
                <a:lnTo>
                  <a:pt x="3686" y="5260"/>
                </a:lnTo>
                <a:lnTo>
                  <a:pt x="3686" y="5337"/>
                </a:lnTo>
                <a:lnTo>
                  <a:pt x="3724" y="5413"/>
                </a:lnTo>
                <a:lnTo>
                  <a:pt x="3801" y="5490"/>
                </a:lnTo>
                <a:lnTo>
                  <a:pt x="3878" y="5529"/>
                </a:lnTo>
                <a:lnTo>
                  <a:pt x="4146" y="5644"/>
                </a:lnTo>
                <a:lnTo>
                  <a:pt x="4415" y="5682"/>
                </a:lnTo>
                <a:lnTo>
                  <a:pt x="4914" y="5759"/>
                </a:lnTo>
                <a:lnTo>
                  <a:pt x="5337" y="5721"/>
                </a:lnTo>
                <a:lnTo>
                  <a:pt x="5720" y="5644"/>
                </a:lnTo>
                <a:lnTo>
                  <a:pt x="6028" y="5529"/>
                </a:lnTo>
                <a:lnTo>
                  <a:pt x="6220" y="5413"/>
                </a:lnTo>
                <a:lnTo>
                  <a:pt x="6373" y="5298"/>
                </a:lnTo>
                <a:lnTo>
                  <a:pt x="7179" y="6143"/>
                </a:lnTo>
                <a:lnTo>
                  <a:pt x="7909" y="6949"/>
                </a:lnTo>
                <a:lnTo>
                  <a:pt x="7640" y="6796"/>
                </a:lnTo>
                <a:lnTo>
                  <a:pt x="7256" y="6680"/>
                </a:lnTo>
                <a:lnTo>
                  <a:pt x="6834" y="6604"/>
                </a:lnTo>
                <a:lnTo>
                  <a:pt x="6335" y="6604"/>
                </a:lnTo>
                <a:lnTo>
                  <a:pt x="6066" y="6642"/>
                </a:lnTo>
                <a:lnTo>
                  <a:pt x="5797" y="6680"/>
                </a:lnTo>
                <a:lnTo>
                  <a:pt x="5682" y="6719"/>
                </a:lnTo>
                <a:lnTo>
                  <a:pt x="5644" y="6796"/>
                </a:lnTo>
                <a:lnTo>
                  <a:pt x="5605" y="6872"/>
                </a:lnTo>
                <a:lnTo>
                  <a:pt x="5567" y="6949"/>
                </a:lnTo>
                <a:lnTo>
                  <a:pt x="5567" y="7026"/>
                </a:lnTo>
                <a:lnTo>
                  <a:pt x="5605" y="7103"/>
                </a:lnTo>
                <a:lnTo>
                  <a:pt x="5644" y="7180"/>
                </a:lnTo>
                <a:lnTo>
                  <a:pt x="5720" y="7218"/>
                </a:lnTo>
                <a:lnTo>
                  <a:pt x="6028" y="7333"/>
                </a:lnTo>
                <a:lnTo>
                  <a:pt x="6258" y="7410"/>
                </a:lnTo>
                <a:lnTo>
                  <a:pt x="6757" y="7487"/>
                </a:lnTo>
                <a:lnTo>
                  <a:pt x="7179" y="7525"/>
                </a:lnTo>
                <a:lnTo>
                  <a:pt x="7563" y="7448"/>
                </a:lnTo>
                <a:lnTo>
                  <a:pt x="7870" y="7371"/>
                </a:lnTo>
                <a:lnTo>
                  <a:pt x="8101" y="7295"/>
                </a:lnTo>
                <a:lnTo>
                  <a:pt x="8178" y="7256"/>
                </a:lnTo>
                <a:lnTo>
                  <a:pt x="8830" y="7947"/>
                </a:lnTo>
                <a:lnTo>
                  <a:pt x="9444" y="8754"/>
                </a:lnTo>
                <a:lnTo>
                  <a:pt x="9944" y="9483"/>
                </a:lnTo>
                <a:lnTo>
                  <a:pt x="10366" y="10136"/>
                </a:lnTo>
                <a:lnTo>
                  <a:pt x="10673" y="10750"/>
                </a:lnTo>
                <a:lnTo>
                  <a:pt x="10903" y="11249"/>
                </a:lnTo>
                <a:lnTo>
                  <a:pt x="11057" y="11710"/>
                </a:lnTo>
                <a:lnTo>
                  <a:pt x="11172" y="12094"/>
                </a:lnTo>
                <a:lnTo>
                  <a:pt x="11249" y="12401"/>
                </a:lnTo>
                <a:lnTo>
                  <a:pt x="11287" y="12785"/>
                </a:lnTo>
                <a:lnTo>
                  <a:pt x="11287" y="12900"/>
                </a:lnTo>
                <a:lnTo>
                  <a:pt x="11287" y="12938"/>
                </a:lnTo>
                <a:lnTo>
                  <a:pt x="11441" y="12977"/>
                </a:lnTo>
                <a:lnTo>
                  <a:pt x="11441" y="12785"/>
                </a:lnTo>
                <a:lnTo>
                  <a:pt x="11402" y="12362"/>
                </a:lnTo>
                <a:lnTo>
                  <a:pt x="11364" y="12055"/>
                </a:lnTo>
                <a:lnTo>
                  <a:pt x="11249" y="11633"/>
                </a:lnTo>
                <a:lnTo>
                  <a:pt x="11057" y="11172"/>
                </a:lnTo>
                <a:lnTo>
                  <a:pt x="10827" y="10673"/>
                </a:lnTo>
                <a:lnTo>
                  <a:pt x="10519" y="10059"/>
                </a:lnTo>
                <a:lnTo>
                  <a:pt x="10097" y="9406"/>
                </a:lnTo>
                <a:lnTo>
                  <a:pt x="9598" y="8677"/>
                </a:lnTo>
                <a:lnTo>
                  <a:pt x="8945" y="7871"/>
                </a:lnTo>
                <a:lnTo>
                  <a:pt x="8331" y="7141"/>
                </a:lnTo>
                <a:lnTo>
                  <a:pt x="8408" y="7026"/>
                </a:lnTo>
                <a:lnTo>
                  <a:pt x="8523" y="6796"/>
                </a:lnTo>
                <a:lnTo>
                  <a:pt x="8638" y="6488"/>
                </a:lnTo>
                <a:lnTo>
                  <a:pt x="8753" y="6143"/>
                </a:lnTo>
                <a:lnTo>
                  <a:pt x="8792" y="5721"/>
                </a:lnTo>
                <a:lnTo>
                  <a:pt x="8753" y="5222"/>
                </a:lnTo>
                <a:lnTo>
                  <a:pt x="8715" y="4953"/>
                </a:lnTo>
                <a:lnTo>
                  <a:pt x="8638" y="4684"/>
                </a:lnTo>
                <a:lnTo>
                  <a:pt x="8600" y="4569"/>
                </a:lnTo>
                <a:lnTo>
                  <a:pt x="8523" y="4530"/>
                </a:lnTo>
                <a:lnTo>
                  <a:pt x="8446" y="4492"/>
                </a:lnTo>
                <a:lnTo>
                  <a:pt x="8370" y="4454"/>
                </a:lnTo>
                <a:lnTo>
                  <a:pt x="8293" y="4454"/>
                </a:lnTo>
                <a:lnTo>
                  <a:pt x="8216" y="4492"/>
                </a:lnTo>
                <a:lnTo>
                  <a:pt x="8139" y="4569"/>
                </a:lnTo>
                <a:lnTo>
                  <a:pt x="8101" y="4646"/>
                </a:lnTo>
                <a:lnTo>
                  <a:pt x="7986" y="4914"/>
                </a:lnTo>
                <a:lnTo>
                  <a:pt x="7947" y="5183"/>
                </a:lnTo>
                <a:lnTo>
                  <a:pt x="7870" y="5682"/>
                </a:lnTo>
                <a:lnTo>
                  <a:pt x="7909" y="6105"/>
                </a:lnTo>
                <a:lnTo>
                  <a:pt x="7986" y="6488"/>
                </a:lnTo>
                <a:lnTo>
                  <a:pt x="8062" y="6796"/>
                </a:lnTo>
                <a:lnTo>
                  <a:pt x="8101" y="6872"/>
                </a:lnTo>
                <a:lnTo>
                  <a:pt x="7333" y="6028"/>
                </a:lnTo>
                <a:lnTo>
                  <a:pt x="6488" y="5183"/>
                </a:lnTo>
                <a:lnTo>
                  <a:pt x="6527" y="5145"/>
                </a:lnTo>
                <a:lnTo>
                  <a:pt x="6642" y="4914"/>
                </a:lnTo>
                <a:lnTo>
                  <a:pt x="6719" y="4607"/>
                </a:lnTo>
                <a:lnTo>
                  <a:pt x="6795" y="4223"/>
                </a:lnTo>
                <a:lnTo>
                  <a:pt x="6795" y="3801"/>
                </a:lnTo>
                <a:lnTo>
                  <a:pt x="6757" y="3302"/>
                </a:lnTo>
                <a:lnTo>
                  <a:pt x="6680" y="3033"/>
                </a:lnTo>
                <a:lnTo>
                  <a:pt x="6604" y="2764"/>
                </a:lnTo>
                <a:lnTo>
                  <a:pt x="6527" y="2688"/>
                </a:lnTo>
                <a:lnTo>
                  <a:pt x="6450" y="2611"/>
                </a:lnTo>
                <a:lnTo>
                  <a:pt x="6373" y="2611"/>
                </a:lnTo>
                <a:lnTo>
                  <a:pt x="6296" y="2573"/>
                </a:lnTo>
                <a:lnTo>
                  <a:pt x="6220" y="2611"/>
                </a:lnTo>
                <a:lnTo>
                  <a:pt x="6143" y="2649"/>
                </a:lnTo>
                <a:lnTo>
                  <a:pt x="6066" y="2726"/>
                </a:lnTo>
                <a:lnTo>
                  <a:pt x="6028" y="2803"/>
                </a:lnTo>
                <a:lnTo>
                  <a:pt x="5951" y="3072"/>
                </a:lnTo>
                <a:lnTo>
                  <a:pt x="5912" y="3340"/>
                </a:lnTo>
                <a:lnTo>
                  <a:pt x="5912" y="3839"/>
                </a:lnTo>
                <a:lnTo>
                  <a:pt x="5951" y="4262"/>
                </a:lnTo>
                <a:lnTo>
                  <a:pt x="6066" y="4646"/>
                </a:lnTo>
                <a:lnTo>
                  <a:pt x="6143" y="4876"/>
                </a:lnTo>
                <a:lnTo>
                  <a:pt x="6143" y="4876"/>
                </a:lnTo>
                <a:lnTo>
                  <a:pt x="5106" y="3916"/>
                </a:lnTo>
                <a:lnTo>
                  <a:pt x="4185" y="3148"/>
                </a:lnTo>
                <a:lnTo>
                  <a:pt x="4262" y="3072"/>
                </a:lnTo>
                <a:lnTo>
                  <a:pt x="4300" y="2841"/>
                </a:lnTo>
                <a:lnTo>
                  <a:pt x="4377" y="2534"/>
                </a:lnTo>
                <a:lnTo>
                  <a:pt x="4415" y="2189"/>
                </a:lnTo>
                <a:lnTo>
                  <a:pt x="4377" y="1728"/>
                </a:lnTo>
                <a:lnTo>
                  <a:pt x="4262" y="1267"/>
                </a:lnTo>
                <a:lnTo>
                  <a:pt x="4185" y="998"/>
                </a:lnTo>
                <a:lnTo>
                  <a:pt x="4070" y="730"/>
                </a:lnTo>
                <a:lnTo>
                  <a:pt x="3993" y="653"/>
                </a:lnTo>
                <a:lnTo>
                  <a:pt x="3916" y="615"/>
                </a:lnTo>
                <a:lnTo>
                  <a:pt x="3839" y="576"/>
                </a:lnTo>
                <a:lnTo>
                  <a:pt x="3763" y="576"/>
                </a:lnTo>
                <a:lnTo>
                  <a:pt x="3686" y="615"/>
                </a:lnTo>
                <a:lnTo>
                  <a:pt x="3609" y="653"/>
                </a:lnTo>
                <a:lnTo>
                  <a:pt x="3532" y="730"/>
                </a:lnTo>
                <a:lnTo>
                  <a:pt x="3532" y="806"/>
                </a:lnTo>
                <a:lnTo>
                  <a:pt x="3455" y="1114"/>
                </a:lnTo>
                <a:lnTo>
                  <a:pt x="3455" y="1382"/>
                </a:lnTo>
                <a:lnTo>
                  <a:pt x="3494" y="1881"/>
                </a:lnTo>
                <a:lnTo>
                  <a:pt x="3571" y="2304"/>
                </a:lnTo>
                <a:lnTo>
                  <a:pt x="3724" y="2649"/>
                </a:lnTo>
                <a:lnTo>
                  <a:pt x="3801" y="2803"/>
                </a:lnTo>
                <a:lnTo>
                  <a:pt x="3724" y="2726"/>
                </a:lnTo>
                <a:lnTo>
                  <a:pt x="2227" y="1536"/>
                </a:lnTo>
                <a:lnTo>
                  <a:pt x="2227" y="1498"/>
                </a:lnTo>
                <a:lnTo>
                  <a:pt x="2073" y="1267"/>
                </a:lnTo>
                <a:lnTo>
                  <a:pt x="1920" y="998"/>
                </a:lnTo>
                <a:lnTo>
                  <a:pt x="1651" y="730"/>
                </a:lnTo>
                <a:lnTo>
                  <a:pt x="1305" y="461"/>
                </a:lnTo>
                <a:lnTo>
                  <a:pt x="883" y="192"/>
                </a:lnTo>
                <a:lnTo>
                  <a:pt x="653" y="115"/>
                </a:lnTo>
                <a:lnTo>
                  <a:pt x="3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4" name="Google Shape;1124;p45"/>
          <p:cNvGrpSpPr/>
          <p:nvPr/>
        </p:nvGrpSpPr>
        <p:grpSpPr>
          <a:xfrm rot="-2275142">
            <a:off x="5156644" y="3252356"/>
            <a:ext cx="462318" cy="619889"/>
            <a:chOff x="714412" y="4044487"/>
            <a:chExt cx="201644" cy="270370"/>
          </a:xfrm>
        </p:grpSpPr>
        <p:sp>
          <p:nvSpPr>
            <p:cNvPr id="1125" name="Google Shape;1125;p45"/>
            <p:cNvSpPr/>
            <p:nvPr/>
          </p:nvSpPr>
          <p:spPr>
            <a:xfrm>
              <a:off x="834461" y="4112055"/>
              <a:ext cx="81594" cy="202802"/>
            </a:xfrm>
            <a:custGeom>
              <a:avLst/>
              <a:gdLst/>
              <a:ahLst/>
              <a:cxnLst/>
              <a:rect l="l" t="t" r="r" b="b"/>
              <a:pathLst>
                <a:path w="2688" h="6681" extrusionOk="0">
                  <a:moveTo>
                    <a:pt x="1305" y="1"/>
                  </a:moveTo>
                  <a:lnTo>
                    <a:pt x="1152" y="231"/>
                  </a:lnTo>
                  <a:lnTo>
                    <a:pt x="1382" y="423"/>
                  </a:lnTo>
                  <a:lnTo>
                    <a:pt x="1574" y="653"/>
                  </a:lnTo>
                  <a:lnTo>
                    <a:pt x="1805" y="922"/>
                  </a:lnTo>
                  <a:lnTo>
                    <a:pt x="2035" y="1268"/>
                  </a:lnTo>
                  <a:lnTo>
                    <a:pt x="2227" y="1652"/>
                  </a:lnTo>
                  <a:lnTo>
                    <a:pt x="2342" y="2112"/>
                  </a:lnTo>
                  <a:lnTo>
                    <a:pt x="2380" y="2381"/>
                  </a:lnTo>
                  <a:lnTo>
                    <a:pt x="2380" y="2650"/>
                  </a:lnTo>
                  <a:lnTo>
                    <a:pt x="2380" y="3034"/>
                  </a:lnTo>
                  <a:lnTo>
                    <a:pt x="2265" y="3418"/>
                  </a:lnTo>
                  <a:lnTo>
                    <a:pt x="2112" y="3878"/>
                  </a:lnTo>
                  <a:lnTo>
                    <a:pt x="1881" y="4339"/>
                  </a:lnTo>
                  <a:lnTo>
                    <a:pt x="1574" y="4838"/>
                  </a:lnTo>
                  <a:lnTo>
                    <a:pt x="1152" y="5337"/>
                  </a:lnTo>
                  <a:lnTo>
                    <a:pt x="614" y="5875"/>
                  </a:lnTo>
                  <a:lnTo>
                    <a:pt x="0" y="6412"/>
                  </a:lnTo>
                  <a:lnTo>
                    <a:pt x="192" y="6681"/>
                  </a:lnTo>
                  <a:lnTo>
                    <a:pt x="845" y="6105"/>
                  </a:lnTo>
                  <a:lnTo>
                    <a:pt x="1382" y="5529"/>
                  </a:lnTo>
                  <a:lnTo>
                    <a:pt x="1805" y="4992"/>
                  </a:lnTo>
                  <a:lnTo>
                    <a:pt x="2150" y="4493"/>
                  </a:lnTo>
                  <a:lnTo>
                    <a:pt x="2419" y="3994"/>
                  </a:lnTo>
                  <a:lnTo>
                    <a:pt x="2572" y="3533"/>
                  </a:lnTo>
                  <a:lnTo>
                    <a:pt x="2688" y="3072"/>
                  </a:lnTo>
                  <a:lnTo>
                    <a:pt x="2688" y="2650"/>
                  </a:lnTo>
                  <a:lnTo>
                    <a:pt x="2688" y="2343"/>
                  </a:lnTo>
                  <a:lnTo>
                    <a:pt x="2649" y="2036"/>
                  </a:lnTo>
                  <a:lnTo>
                    <a:pt x="2572" y="1767"/>
                  </a:lnTo>
                  <a:lnTo>
                    <a:pt x="2496" y="1536"/>
                  </a:lnTo>
                  <a:lnTo>
                    <a:pt x="2265" y="1076"/>
                  </a:lnTo>
                  <a:lnTo>
                    <a:pt x="1997" y="692"/>
                  </a:lnTo>
                  <a:lnTo>
                    <a:pt x="1766" y="385"/>
                  </a:lnTo>
                  <a:lnTo>
                    <a:pt x="1536" y="193"/>
                  </a:lnTo>
                  <a:lnTo>
                    <a:pt x="13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5"/>
            <p:cNvSpPr/>
            <p:nvPr/>
          </p:nvSpPr>
          <p:spPr>
            <a:xfrm>
              <a:off x="714412" y="4044487"/>
              <a:ext cx="188838" cy="178305"/>
            </a:xfrm>
            <a:custGeom>
              <a:avLst/>
              <a:gdLst/>
              <a:ahLst/>
              <a:cxnLst/>
              <a:rect l="l" t="t" r="r" b="b"/>
              <a:pathLst>
                <a:path w="6221" h="5874" extrusionOk="0">
                  <a:moveTo>
                    <a:pt x="1728" y="2534"/>
                  </a:moveTo>
                  <a:lnTo>
                    <a:pt x="1920" y="2572"/>
                  </a:lnTo>
                  <a:lnTo>
                    <a:pt x="2036" y="2611"/>
                  </a:lnTo>
                  <a:lnTo>
                    <a:pt x="2151" y="2649"/>
                  </a:lnTo>
                  <a:lnTo>
                    <a:pt x="2228" y="2687"/>
                  </a:lnTo>
                  <a:lnTo>
                    <a:pt x="2266" y="2764"/>
                  </a:lnTo>
                  <a:lnTo>
                    <a:pt x="2304" y="2803"/>
                  </a:lnTo>
                  <a:lnTo>
                    <a:pt x="2266" y="2841"/>
                  </a:lnTo>
                  <a:lnTo>
                    <a:pt x="2228" y="2879"/>
                  </a:lnTo>
                  <a:lnTo>
                    <a:pt x="2036" y="2918"/>
                  </a:lnTo>
                  <a:lnTo>
                    <a:pt x="1882" y="2956"/>
                  </a:lnTo>
                  <a:lnTo>
                    <a:pt x="1690" y="2956"/>
                  </a:lnTo>
                  <a:lnTo>
                    <a:pt x="1536" y="2841"/>
                  </a:lnTo>
                  <a:lnTo>
                    <a:pt x="1498" y="2764"/>
                  </a:lnTo>
                  <a:lnTo>
                    <a:pt x="1460" y="2726"/>
                  </a:lnTo>
                  <a:lnTo>
                    <a:pt x="1460" y="2649"/>
                  </a:lnTo>
                  <a:lnTo>
                    <a:pt x="1498" y="2572"/>
                  </a:lnTo>
                  <a:lnTo>
                    <a:pt x="1575" y="2534"/>
                  </a:lnTo>
                  <a:close/>
                  <a:moveTo>
                    <a:pt x="5376" y="2764"/>
                  </a:moveTo>
                  <a:lnTo>
                    <a:pt x="5452" y="2803"/>
                  </a:lnTo>
                  <a:lnTo>
                    <a:pt x="5568" y="2879"/>
                  </a:lnTo>
                  <a:lnTo>
                    <a:pt x="5606" y="2995"/>
                  </a:lnTo>
                  <a:lnTo>
                    <a:pt x="5683" y="3148"/>
                  </a:lnTo>
                  <a:lnTo>
                    <a:pt x="5683" y="3263"/>
                  </a:lnTo>
                  <a:lnTo>
                    <a:pt x="5644" y="3340"/>
                  </a:lnTo>
                  <a:lnTo>
                    <a:pt x="5606" y="3340"/>
                  </a:lnTo>
                  <a:lnTo>
                    <a:pt x="5568" y="3302"/>
                  </a:lnTo>
                  <a:lnTo>
                    <a:pt x="5452" y="3187"/>
                  </a:lnTo>
                  <a:lnTo>
                    <a:pt x="5414" y="3033"/>
                  </a:lnTo>
                  <a:lnTo>
                    <a:pt x="5376" y="2841"/>
                  </a:lnTo>
                  <a:lnTo>
                    <a:pt x="5376" y="2803"/>
                  </a:lnTo>
                  <a:lnTo>
                    <a:pt x="5376" y="2764"/>
                  </a:lnTo>
                  <a:close/>
                  <a:moveTo>
                    <a:pt x="3034" y="0"/>
                  </a:moveTo>
                  <a:lnTo>
                    <a:pt x="2765" y="38"/>
                  </a:lnTo>
                  <a:lnTo>
                    <a:pt x="2496" y="115"/>
                  </a:lnTo>
                  <a:lnTo>
                    <a:pt x="2228" y="269"/>
                  </a:lnTo>
                  <a:lnTo>
                    <a:pt x="1997" y="461"/>
                  </a:lnTo>
                  <a:lnTo>
                    <a:pt x="1767" y="691"/>
                  </a:lnTo>
                  <a:lnTo>
                    <a:pt x="1767" y="691"/>
                  </a:lnTo>
                  <a:lnTo>
                    <a:pt x="1920" y="653"/>
                  </a:lnTo>
                  <a:lnTo>
                    <a:pt x="2074" y="614"/>
                  </a:lnTo>
                  <a:lnTo>
                    <a:pt x="2266" y="614"/>
                  </a:lnTo>
                  <a:lnTo>
                    <a:pt x="2419" y="653"/>
                  </a:lnTo>
                  <a:lnTo>
                    <a:pt x="2727" y="729"/>
                  </a:lnTo>
                  <a:lnTo>
                    <a:pt x="2995" y="883"/>
                  </a:lnTo>
                  <a:lnTo>
                    <a:pt x="3264" y="1075"/>
                  </a:lnTo>
                  <a:lnTo>
                    <a:pt x="3456" y="1267"/>
                  </a:lnTo>
                  <a:lnTo>
                    <a:pt x="3686" y="1497"/>
                  </a:lnTo>
                  <a:lnTo>
                    <a:pt x="3725" y="1536"/>
                  </a:lnTo>
                  <a:lnTo>
                    <a:pt x="3648" y="1574"/>
                  </a:lnTo>
                  <a:lnTo>
                    <a:pt x="3418" y="1536"/>
                  </a:lnTo>
                  <a:lnTo>
                    <a:pt x="2688" y="1382"/>
                  </a:lnTo>
                  <a:lnTo>
                    <a:pt x="2036" y="1152"/>
                  </a:lnTo>
                  <a:lnTo>
                    <a:pt x="1536" y="960"/>
                  </a:lnTo>
                  <a:lnTo>
                    <a:pt x="1153" y="1459"/>
                  </a:lnTo>
                  <a:lnTo>
                    <a:pt x="807" y="1920"/>
                  </a:lnTo>
                  <a:lnTo>
                    <a:pt x="961" y="1881"/>
                  </a:lnTo>
                  <a:lnTo>
                    <a:pt x="1153" y="1766"/>
                  </a:lnTo>
                  <a:lnTo>
                    <a:pt x="1383" y="1651"/>
                  </a:lnTo>
                  <a:lnTo>
                    <a:pt x="1613" y="1536"/>
                  </a:lnTo>
                  <a:lnTo>
                    <a:pt x="1997" y="1536"/>
                  </a:lnTo>
                  <a:lnTo>
                    <a:pt x="2189" y="1613"/>
                  </a:lnTo>
                  <a:lnTo>
                    <a:pt x="2381" y="1689"/>
                  </a:lnTo>
                  <a:lnTo>
                    <a:pt x="2765" y="1920"/>
                  </a:lnTo>
                  <a:lnTo>
                    <a:pt x="2957" y="2073"/>
                  </a:lnTo>
                  <a:lnTo>
                    <a:pt x="2957" y="2112"/>
                  </a:lnTo>
                  <a:lnTo>
                    <a:pt x="2919" y="2188"/>
                  </a:lnTo>
                  <a:lnTo>
                    <a:pt x="2842" y="2227"/>
                  </a:lnTo>
                  <a:lnTo>
                    <a:pt x="2688" y="2227"/>
                  </a:lnTo>
                  <a:lnTo>
                    <a:pt x="2266" y="2265"/>
                  </a:lnTo>
                  <a:lnTo>
                    <a:pt x="1728" y="2188"/>
                  </a:lnTo>
                  <a:lnTo>
                    <a:pt x="1114" y="2150"/>
                  </a:lnTo>
                  <a:lnTo>
                    <a:pt x="692" y="2112"/>
                  </a:lnTo>
                  <a:lnTo>
                    <a:pt x="577" y="2304"/>
                  </a:lnTo>
                  <a:lnTo>
                    <a:pt x="500" y="2496"/>
                  </a:lnTo>
                  <a:lnTo>
                    <a:pt x="423" y="2841"/>
                  </a:lnTo>
                  <a:lnTo>
                    <a:pt x="385" y="3187"/>
                  </a:lnTo>
                  <a:lnTo>
                    <a:pt x="346" y="3532"/>
                  </a:lnTo>
                  <a:lnTo>
                    <a:pt x="231" y="3839"/>
                  </a:lnTo>
                  <a:lnTo>
                    <a:pt x="116" y="3993"/>
                  </a:lnTo>
                  <a:lnTo>
                    <a:pt x="39" y="4031"/>
                  </a:lnTo>
                  <a:lnTo>
                    <a:pt x="1" y="4070"/>
                  </a:lnTo>
                  <a:lnTo>
                    <a:pt x="78" y="4146"/>
                  </a:lnTo>
                  <a:lnTo>
                    <a:pt x="308" y="4415"/>
                  </a:lnTo>
                  <a:lnTo>
                    <a:pt x="692" y="4799"/>
                  </a:lnTo>
                  <a:lnTo>
                    <a:pt x="1229" y="5221"/>
                  </a:lnTo>
                  <a:lnTo>
                    <a:pt x="1421" y="4914"/>
                  </a:lnTo>
                  <a:lnTo>
                    <a:pt x="1690" y="4607"/>
                  </a:lnTo>
                  <a:lnTo>
                    <a:pt x="2266" y="3993"/>
                  </a:lnTo>
                  <a:lnTo>
                    <a:pt x="2765" y="3570"/>
                  </a:lnTo>
                  <a:lnTo>
                    <a:pt x="2919" y="3455"/>
                  </a:lnTo>
                  <a:lnTo>
                    <a:pt x="2995" y="3455"/>
                  </a:lnTo>
                  <a:lnTo>
                    <a:pt x="3111" y="3570"/>
                  </a:lnTo>
                  <a:lnTo>
                    <a:pt x="3149" y="3724"/>
                  </a:lnTo>
                  <a:lnTo>
                    <a:pt x="3149" y="3954"/>
                  </a:lnTo>
                  <a:lnTo>
                    <a:pt x="3034" y="4338"/>
                  </a:lnTo>
                  <a:lnTo>
                    <a:pt x="2957" y="4530"/>
                  </a:lnTo>
                  <a:lnTo>
                    <a:pt x="2880" y="4722"/>
                  </a:lnTo>
                  <a:lnTo>
                    <a:pt x="2573" y="5106"/>
                  </a:lnTo>
                  <a:lnTo>
                    <a:pt x="2304" y="5452"/>
                  </a:lnTo>
                  <a:lnTo>
                    <a:pt x="2036" y="5720"/>
                  </a:lnTo>
                  <a:lnTo>
                    <a:pt x="2381" y="5836"/>
                  </a:lnTo>
                  <a:lnTo>
                    <a:pt x="2727" y="5874"/>
                  </a:lnTo>
                  <a:lnTo>
                    <a:pt x="2919" y="5720"/>
                  </a:lnTo>
                  <a:lnTo>
                    <a:pt x="3111" y="5490"/>
                  </a:lnTo>
                  <a:lnTo>
                    <a:pt x="3226" y="5221"/>
                  </a:lnTo>
                  <a:lnTo>
                    <a:pt x="3341" y="4953"/>
                  </a:lnTo>
                  <a:lnTo>
                    <a:pt x="3571" y="4415"/>
                  </a:lnTo>
                  <a:lnTo>
                    <a:pt x="3725" y="3993"/>
                  </a:lnTo>
                  <a:lnTo>
                    <a:pt x="4032" y="3417"/>
                  </a:lnTo>
                  <a:lnTo>
                    <a:pt x="4109" y="3340"/>
                  </a:lnTo>
                  <a:lnTo>
                    <a:pt x="4224" y="3340"/>
                  </a:lnTo>
                  <a:lnTo>
                    <a:pt x="4224" y="3417"/>
                  </a:lnTo>
                  <a:lnTo>
                    <a:pt x="4262" y="3532"/>
                  </a:lnTo>
                  <a:lnTo>
                    <a:pt x="4262" y="3993"/>
                  </a:lnTo>
                  <a:lnTo>
                    <a:pt x="4224" y="4569"/>
                  </a:lnTo>
                  <a:lnTo>
                    <a:pt x="4109" y="5106"/>
                  </a:lnTo>
                  <a:lnTo>
                    <a:pt x="3994" y="5336"/>
                  </a:lnTo>
                  <a:lnTo>
                    <a:pt x="3840" y="5567"/>
                  </a:lnTo>
                  <a:lnTo>
                    <a:pt x="3686" y="5720"/>
                  </a:lnTo>
                  <a:lnTo>
                    <a:pt x="3494" y="5874"/>
                  </a:lnTo>
                  <a:lnTo>
                    <a:pt x="3494" y="5874"/>
                  </a:lnTo>
                  <a:lnTo>
                    <a:pt x="3955" y="5759"/>
                  </a:lnTo>
                  <a:lnTo>
                    <a:pt x="4377" y="5644"/>
                  </a:lnTo>
                  <a:lnTo>
                    <a:pt x="4531" y="5452"/>
                  </a:lnTo>
                  <a:lnTo>
                    <a:pt x="4646" y="5298"/>
                  </a:lnTo>
                  <a:lnTo>
                    <a:pt x="4761" y="5106"/>
                  </a:lnTo>
                  <a:lnTo>
                    <a:pt x="4838" y="4914"/>
                  </a:lnTo>
                  <a:lnTo>
                    <a:pt x="4953" y="4530"/>
                  </a:lnTo>
                  <a:lnTo>
                    <a:pt x="4992" y="4146"/>
                  </a:lnTo>
                  <a:lnTo>
                    <a:pt x="5030" y="3801"/>
                  </a:lnTo>
                  <a:lnTo>
                    <a:pt x="4992" y="3494"/>
                  </a:lnTo>
                  <a:lnTo>
                    <a:pt x="4992" y="3148"/>
                  </a:lnTo>
                  <a:lnTo>
                    <a:pt x="5030" y="3148"/>
                  </a:lnTo>
                  <a:lnTo>
                    <a:pt x="5069" y="3187"/>
                  </a:lnTo>
                  <a:lnTo>
                    <a:pt x="5107" y="3455"/>
                  </a:lnTo>
                  <a:lnTo>
                    <a:pt x="5184" y="3954"/>
                  </a:lnTo>
                  <a:lnTo>
                    <a:pt x="5260" y="4607"/>
                  </a:lnTo>
                  <a:lnTo>
                    <a:pt x="5260" y="4914"/>
                  </a:lnTo>
                  <a:lnTo>
                    <a:pt x="5184" y="5183"/>
                  </a:lnTo>
                  <a:lnTo>
                    <a:pt x="5184" y="5183"/>
                  </a:lnTo>
                  <a:lnTo>
                    <a:pt x="5414" y="4953"/>
                  </a:lnTo>
                  <a:lnTo>
                    <a:pt x="5683" y="4722"/>
                  </a:lnTo>
                  <a:lnTo>
                    <a:pt x="5875" y="4492"/>
                  </a:lnTo>
                  <a:lnTo>
                    <a:pt x="6028" y="4262"/>
                  </a:lnTo>
                  <a:lnTo>
                    <a:pt x="6105" y="4031"/>
                  </a:lnTo>
                  <a:lnTo>
                    <a:pt x="6182" y="3801"/>
                  </a:lnTo>
                  <a:lnTo>
                    <a:pt x="6220" y="3570"/>
                  </a:lnTo>
                  <a:lnTo>
                    <a:pt x="6220" y="3340"/>
                  </a:lnTo>
                  <a:lnTo>
                    <a:pt x="6182" y="2918"/>
                  </a:lnTo>
                  <a:lnTo>
                    <a:pt x="6067" y="2572"/>
                  </a:lnTo>
                  <a:lnTo>
                    <a:pt x="5913" y="2304"/>
                  </a:lnTo>
                  <a:lnTo>
                    <a:pt x="5798" y="2073"/>
                  </a:lnTo>
                  <a:lnTo>
                    <a:pt x="5683" y="1958"/>
                  </a:lnTo>
                  <a:lnTo>
                    <a:pt x="5568" y="1920"/>
                  </a:lnTo>
                  <a:lnTo>
                    <a:pt x="5107" y="1920"/>
                  </a:lnTo>
                  <a:lnTo>
                    <a:pt x="4992" y="1881"/>
                  </a:lnTo>
                  <a:lnTo>
                    <a:pt x="4915" y="1843"/>
                  </a:lnTo>
                  <a:lnTo>
                    <a:pt x="4877" y="1766"/>
                  </a:lnTo>
                  <a:lnTo>
                    <a:pt x="4877" y="1689"/>
                  </a:lnTo>
                  <a:lnTo>
                    <a:pt x="4992" y="1536"/>
                  </a:lnTo>
                  <a:lnTo>
                    <a:pt x="5145" y="1382"/>
                  </a:lnTo>
                  <a:lnTo>
                    <a:pt x="5184" y="1305"/>
                  </a:lnTo>
                  <a:lnTo>
                    <a:pt x="5184" y="1229"/>
                  </a:lnTo>
                  <a:lnTo>
                    <a:pt x="5145" y="1190"/>
                  </a:lnTo>
                  <a:lnTo>
                    <a:pt x="5107" y="1113"/>
                  </a:lnTo>
                  <a:lnTo>
                    <a:pt x="4877" y="960"/>
                  </a:lnTo>
                  <a:lnTo>
                    <a:pt x="4608" y="768"/>
                  </a:lnTo>
                  <a:lnTo>
                    <a:pt x="4262" y="653"/>
                  </a:lnTo>
                  <a:lnTo>
                    <a:pt x="4109" y="576"/>
                  </a:lnTo>
                  <a:lnTo>
                    <a:pt x="3955" y="461"/>
                  </a:lnTo>
                  <a:lnTo>
                    <a:pt x="3648" y="230"/>
                  </a:lnTo>
                  <a:lnTo>
                    <a:pt x="3494" y="115"/>
                  </a:lnTo>
                  <a:lnTo>
                    <a:pt x="3264" y="38"/>
                  </a:lnTo>
                  <a:lnTo>
                    <a:pt x="30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7" name="Google Shape;1127;p45"/>
          <p:cNvSpPr/>
          <p:nvPr/>
        </p:nvSpPr>
        <p:spPr>
          <a:xfrm>
            <a:off x="5014880" y="3405550"/>
            <a:ext cx="1733634" cy="543142"/>
          </a:xfrm>
          <a:custGeom>
            <a:avLst/>
            <a:gdLst/>
            <a:ahLst/>
            <a:cxnLst/>
            <a:rect l="l" t="t" r="r" b="b"/>
            <a:pathLst>
              <a:path w="35053" h="10982" extrusionOk="0">
                <a:moveTo>
                  <a:pt x="19734" y="1"/>
                </a:moveTo>
                <a:lnTo>
                  <a:pt x="19082" y="78"/>
                </a:lnTo>
                <a:lnTo>
                  <a:pt x="18429" y="155"/>
                </a:lnTo>
                <a:lnTo>
                  <a:pt x="17815" y="270"/>
                </a:lnTo>
                <a:lnTo>
                  <a:pt x="17239" y="385"/>
                </a:lnTo>
                <a:lnTo>
                  <a:pt x="16701" y="577"/>
                </a:lnTo>
                <a:lnTo>
                  <a:pt x="16241" y="769"/>
                </a:lnTo>
                <a:lnTo>
                  <a:pt x="15780" y="961"/>
                </a:lnTo>
                <a:lnTo>
                  <a:pt x="15319" y="1191"/>
                </a:lnTo>
                <a:lnTo>
                  <a:pt x="14935" y="1421"/>
                </a:lnTo>
                <a:lnTo>
                  <a:pt x="14551" y="1690"/>
                </a:lnTo>
                <a:lnTo>
                  <a:pt x="14244" y="1959"/>
                </a:lnTo>
                <a:lnTo>
                  <a:pt x="13937" y="2228"/>
                </a:lnTo>
                <a:lnTo>
                  <a:pt x="13630" y="2496"/>
                </a:lnTo>
                <a:lnTo>
                  <a:pt x="13169" y="3072"/>
                </a:lnTo>
                <a:lnTo>
                  <a:pt x="12747" y="3648"/>
                </a:lnTo>
                <a:lnTo>
                  <a:pt x="12440" y="4224"/>
                </a:lnTo>
                <a:lnTo>
                  <a:pt x="12209" y="4723"/>
                </a:lnTo>
                <a:lnTo>
                  <a:pt x="12056" y="5184"/>
                </a:lnTo>
                <a:lnTo>
                  <a:pt x="11941" y="5606"/>
                </a:lnTo>
                <a:lnTo>
                  <a:pt x="11864" y="5913"/>
                </a:lnTo>
                <a:lnTo>
                  <a:pt x="11825" y="6182"/>
                </a:lnTo>
                <a:lnTo>
                  <a:pt x="11595" y="6105"/>
                </a:lnTo>
                <a:lnTo>
                  <a:pt x="10942" y="5913"/>
                </a:lnTo>
                <a:lnTo>
                  <a:pt x="10520" y="5837"/>
                </a:lnTo>
                <a:lnTo>
                  <a:pt x="10059" y="5760"/>
                </a:lnTo>
                <a:lnTo>
                  <a:pt x="9522" y="5721"/>
                </a:lnTo>
                <a:lnTo>
                  <a:pt x="8946" y="5721"/>
                </a:lnTo>
                <a:lnTo>
                  <a:pt x="8370" y="5760"/>
                </a:lnTo>
                <a:lnTo>
                  <a:pt x="7794" y="5875"/>
                </a:lnTo>
                <a:lnTo>
                  <a:pt x="7218" y="6028"/>
                </a:lnTo>
                <a:lnTo>
                  <a:pt x="6950" y="6144"/>
                </a:lnTo>
                <a:lnTo>
                  <a:pt x="6643" y="6297"/>
                </a:lnTo>
                <a:lnTo>
                  <a:pt x="6374" y="6451"/>
                </a:lnTo>
                <a:lnTo>
                  <a:pt x="6143" y="6643"/>
                </a:lnTo>
                <a:lnTo>
                  <a:pt x="5913" y="6835"/>
                </a:lnTo>
                <a:lnTo>
                  <a:pt x="5683" y="7103"/>
                </a:lnTo>
                <a:lnTo>
                  <a:pt x="5452" y="7372"/>
                </a:lnTo>
                <a:lnTo>
                  <a:pt x="5260" y="7641"/>
                </a:lnTo>
                <a:lnTo>
                  <a:pt x="5069" y="7986"/>
                </a:lnTo>
                <a:lnTo>
                  <a:pt x="4915" y="8370"/>
                </a:lnTo>
                <a:lnTo>
                  <a:pt x="4339" y="8255"/>
                </a:lnTo>
                <a:lnTo>
                  <a:pt x="3802" y="8255"/>
                </a:lnTo>
                <a:lnTo>
                  <a:pt x="3302" y="8332"/>
                </a:lnTo>
                <a:lnTo>
                  <a:pt x="2842" y="8486"/>
                </a:lnTo>
                <a:lnTo>
                  <a:pt x="2381" y="8678"/>
                </a:lnTo>
                <a:lnTo>
                  <a:pt x="1997" y="8869"/>
                </a:lnTo>
                <a:lnTo>
                  <a:pt x="1613" y="9138"/>
                </a:lnTo>
                <a:lnTo>
                  <a:pt x="1268" y="9407"/>
                </a:lnTo>
                <a:lnTo>
                  <a:pt x="999" y="9676"/>
                </a:lnTo>
                <a:lnTo>
                  <a:pt x="730" y="9983"/>
                </a:lnTo>
                <a:lnTo>
                  <a:pt x="308" y="10482"/>
                </a:lnTo>
                <a:lnTo>
                  <a:pt x="78" y="10827"/>
                </a:lnTo>
                <a:lnTo>
                  <a:pt x="1" y="10981"/>
                </a:lnTo>
                <a:lnTo>
                  <a:pt x="35052" y="10981"/>
                </a:lnTo>
                <a:lnTo>
                  <a:pt x="31828" y="5913"/>
                </a:lnTo>
                <a:lnTo>
                  <a:pt x="31674" y="5683"/>
                </a:lnTo>
                <a:lnTo>
                  <a:pt x="31175" y="4992"/>
                </a:lnTo>
                <a:lnTo>
                  <a:pt x="30791" y="4531"/>
                </a:lnTo>
                <a:lnTo>
                  <a:pt x="30330" y="4032"/>
                </a:lnTo>
                <a:lnTo>
                  <a:pt x="29793" y="3495"/>
                </a:lnTo>
                <a:lnTo>
                  <a:pt x="29140" y="2957"/>
                </a:lnTo>
                <a:lnTo>
                  <a:pt x="28411" y="2420"/>
                </a:lnTo>
                <a:lnTo>
                  <a:pt x="27566" y="1882"/>
                </a:lnTo>
                <a:lnTo>
                  <a:pt x="26645" y="1383"/>
                </a:lnTo>
                <a:lnTo>
                  <a:pt x="26146" y="1153"/>
                </a:lnTo>
                <a:lnTo>
                  <a:pt x="25608" y="922"/>
                </a:lnTo>
                <a:lnTo>
                  <a:pt x="25071" y="730"/>
                </a:lnTo>
                <a:lnTo>
                  <a:pt x="24495" y="538"/>
                </a:lnTo>
                <a:lnTo>
                  <a:pt x="23880" y="385"/>
                </a:lnTo>
                <a:lnTo>
                  <a:pt x="23266" y="270"/>
                </a:lnTo>
                <a:lnTo>
                  <a:pt x="22614" y="155"/>
                </a:lnTo>
                <a:lnTo>
                  <a:pt x="21923" y="78"/>
                </a:lnTo>
                <a:lnTo>
                  <a:pt x="2119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8" name="Google Shape;1128;p45"/>
          <p:cNvGrpSpPr/>
          <p:nvPr/>
        </p:nvGrpSpPr>
        <p:grpSpPr>
          <a:xfrm>
            <a:off x="7007057" y="1831480"/>
            <a:ext cx="256309" cy="880363"/>
            <a:chOff x="1966019" y="2380507"/>
            <a:chExt cx="302537" cy="1039144"/>
          </a:xfrm>
        </p:grpSpPr>
        <p:sp>
          <p:nvSpPr>
            <p:cNvPr id="1129" name="Google Shape;1129;p45"/>
            <p:cNvSpPr/>
            <p:nvPr/>
          </p:nvSpPr>
          <p:spPr>
            <a:xfrm>
              <a:off x="1966019" y="2380507"/>
              <a:ext cx="134315" cy="1039144"/>
            </a:xfrm>
            <a:custGeom>
              <a:avLst/>
              <a:gdLst/>
              <a:ahLst/>
              <a:cxnLst/>
              <a:rect l="l" t="t" r="r" b="b"/>
              <a:pathLst>
                <a:path w="2650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2649" y="20502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5"/>
            <p:cNvSpPr/>
            <p:nvPr/>
          </p:nvSpPr>
          <p:spPr>
            <a:xfrm>
              <a:off x="1966019" y="2493382"/>
              <a:ext cx="134315" cy="56463"/>
            </a:xfrm>
            <a:custGeom>
              <a:avLst/>
              <a:gdLst/>
              <a:ahLst/>
              <a:cxnLst/>
              <a:rect l="l" t="t" r="r" b="b"/>
              <a:pathLst>
                <a:path w="2650" h="1114" extrusionOk="0">
                  <a:moveTo>
                    <a:pt x="0" y="0"/>
                  </a:moveTo>
                  <a:lnTo>
                    <a:pt x="0" y="1114"/>
                  </a:lnTo>
                  <a:lnTo>
                    <a:pt x="2649" y="1114"/>
                  </a:lnTo>
                  <a:lnTo>
                    <a:pt x="264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5"/>
            <p:cNvSpPr/>
            <p:nvPr/>
          </p:nvSpPr>
          <p:spPr>
            <a:xfrm>
              <a:off x="1966019" y="2606256"/>
              <a:ext cx="134315" cy="46732"/>
            </a:xfrm>
            <a:custGeom>
              <a:avLst/>
              <a:gdLst/>
              <a:ahLst/>
              <a:cxnLst/>
              <a:rect l="l" t="t" r="r" b="b"/>
              <a:pathLst>
                <a:path w="2650" h="922" extrusionOk="0">
                  <a:moveTo>
                    <a:pt x="0" y="0"/>
                  </a:moveTo>
                  <a:lnTo>
                    <a:pt x="0" y="922"/>
                  </a:lnTo>
                  <a:lnTo>
                    <a:pt x="2649" y="922"/>
                  </a:lnTo>
                  <a:lnTo>
                    <a:pt x="264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5"/>
            <p:cNvSpPr/>
            <p:nvPr/>
          </p:nvSpPr>
          <p:spPr>
            <a:xfrm>
              <a:off x="1966019" y="3230843"/>
              <a:ext cx="134315" cy="62343"/>
            </a:xfrm>
            <a:custGeom>
              <a:avLst/>
              <a:gdLst/>
              <a:ahLst/>
              <a:cxnLst/>
              <a:rect l="l" t="t" r="r" b="b"/>
              <a:pathLst>
                <a:path w="2650" h="1230" extrusionOk="0">
                  <a:moveTo>
                    <a:pt x="0" y="1"/>
                  </a:moveTo>
                  <a:lnTo>
                    <a:pt x="0" y="1229"/>
                  </a:lnTo>
                  <a:lnTo>
                    <a:pt x="2649" y="1229"/>
                  </a:lnTo>
                  <a:lnTo>
                    <a:pt x="264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5"/>
            <p:cNvSpPr/>
            <p:nvPr/>
          </p:nvSpPr>
          <p:spPr>
            <a:xfrm>
              <a:off x="2100283" y="2380507"/>
              <a:ext cx="165436" cy="1039144"/>
            </a:xfrm>
            <a:custGeom>
              <a:avLst/>
              <a:gdLst/>
              <a:ahLst/>
              <a:cxnLst/>
              <a:rect l="l" t="t" r="r" b="b"/>
              <a:pathLst>
                <a:path w="3264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3263" y="19005"/>
                  </a:lnTo>
                  <a:lnTo>
                    <a:pt x="3263" y="8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5"/>
            <p:cNvSpPr/>
            <p:nvPr/>
          </p:nvSpPr>
          <p:spPr>
            <a:xfrm>
              <a:off x="2103120" y="2380507"/>
              <a:ext cx="165436" cy="1039144"/>
            </a:xfrm>
            <a:custGeom>
              <a:avLst/>
              <a:gdLst/>
              <a:ahLst/>
              <a:cxnLst/>
              <a:rect l="l" t="t" r="r" b="b"/>
              <a:pathLst>
                <a:path w="3264" h="20502" extrusionOk="0">
                  <a:moveTo>
                    <a:pt x="0" y="1"/>
                  </a:moveTo>
                  <a:lnTo>
                    <a:pt x="0" y="20502"/>
                  </a:lnTo>
                  <a:lnTo>
                    <a:pt x="3263" y="19005"/>
                  </a:lnTo>
                  <a:lnTo>
                    <a:pt x="3263" y="8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5" name="Google Shape;1135;p45"/>
          <p:cNvGrpSpPr/>
          <p:nvPr/>
        </p:nvGrpSpPr>
        <p:grpSpPr>
          <a:xfrm>
            <a:off x="7194256" y="1969937"/>
            <a:ext cx="273701" cy="753431"/>
            <a:chOff x="4266788" y="2397066"/>
            <a:chExt cx="323065" cy="889319"/>
          </a:xfrm>
        </p:grpSpPr>
        <p:sp>
          <p:nvSpPr>
            <p:cNvPr id="1136" name="Google Shape;1136;p45"/>
            <p:cNvSpPr/>
            <p:nvPr/>
          </p:nvSpPr>
          <p:spPr>
            <a:xfrm>
              <a:off x="4266788" y="2397066"/>
              <a:ext cx="177144" cy="889319"/>
            </a:xfrm>
            <a:custGeom>
              <a:avLst/>
              <a:gdLst/>
              <a:ahLst/>
              <a:cxnLst/>
              <a:rect l="l" t="t" r="r" b="b"/>
              <a:pathLst>
                <a:path w="3495" h="17546" extrusionOk="0">
                  <a:moveTo>
                    <a:pt x="0" y="0"/>
                  </a:moveTo>
                  <a:lnTo>
                    <a:pt x="0" y="17545"/>
                  </a:lnTo>
                  <a:lnTo>
                    <a:pt x="3494" y="17545"/>
                  </a:lnTo>
                  <a:lnTo>
                    <a:pt x="34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5"/>
            <p:cNvSpPr/>
            <p:nvPr/>
          </p:nvSpPr>
          <p:spPr>
            <a:xfrm>
              <a:off x="4295982" y="2488501"/>
              <a:ext cx="112926" cy="112926"/>
            </a:xfrm>
            <a:custGeom>
              <a:avLst/>
              <a:gdLst/>
              <a:ahLst/>
              <a:cxnLst/>
              <a:rect l="l" t="t" r="r" b="b"/>
              <a:pathLst>
                <a:path w="2228" h="2228" extrusionOk="0">
                  <a:moveTo>
                    <a:pt x="883" y="1"/>
                  </a:moveTo>
                  <a:lnTo>
                    <a:pt x="691" y="77"/>
                  </a:lnTo>
                  <a:lnTo>
                    <a:pt x="499" y="193"/>
                  </a:lnTo>
                  <a:lnTo>
                    <a:pt x="307" y="308"/>
                  </a:lnTo>
                  <a:lnTo>
                    <a:pt x="192" y="500"/>
                  </a:lnTo>
                  <a:lnTo>
                    <a:pt x="77" y="692"/>
                  </a:lnTo>
                  <a:lnTo>
                    <a:pt x="0" y="884"/>
                  </a:lnTo>
                  <a:lnTo>
                    <a:pt x="0" y="1114"/>
                  </a:lnTo>
                  <a:lnTo>
                    <a:pt x="0" y="1344"/>
                  </a:lnTo>
                  <a:lnTo>
                    <a:pt x="77" y="1536"/>
                  </a:lnTo>
                  <a:lnTo>
                    <a:pt x="192" y="1728"/>
                  </a:lnTo>
                  <a:lnTo>
                    <a:pt x="307" y="1920"/>
                  </a:lnTo>
                  <a:lnTo>
                    <a:pt x="499" y="2035"/>
                  </a:lnTo>
                  <a:lnTo>
                    <a:pt x="691" y="2151"/>
                  </a:lnTo>
                  <a:lnTo>
                    <a:pt x="883" y="2227"/>
                  </a:lnTo>
                  <a:lnTo>
                    <a:pt x="1344" y="2227"/>
                  </a:lnTo>
                  <a:lnTo>
                    <a:pt x="1536" y="2151"/>
                  </a:lnTo>
                  <a:lnTo>
                    <a:pt x="1728" y="2035"/>
                  </a:lnTo>
                  <a:lnTo>
                    <a:pt x="1920" y="1920"/>
                  </a:lnTo>
                  <a:lnTo>
                    <a:pt x="2035" y="1728"/>
                  </a:lnTo>
                  <a:lnTo>
                    <a:pt x="2150" y="1536"/>
                  </a:lnTo>
                  <a:lnTo>
                    <a:pt x="2227" y="1344"/>
                  </a:lnTo>
                  <a:lnTo>
                    <a:pt x="2227" y="1114"/>
                  </a:lnTo>
                  <a:lnTo>
                    <a:pt x="2227" y="884"/>
                  </a:lnTo>
                  <a:lnTo>
                    <a:pt x="2150" y="692"/>
                  </a:lnTo>
                  <a:lnTo>
                    <a:pt x="2035" y="500"/>
                  </a:lnTo>
                  <a:lnTo>
                    <a:pt x="1920" y="308"/>
                  </a:lnTo>
                  <a:lnTo>
                    <a:pt x="1728" y="193"/>
                  </a:lnTo>
                  <a:lnTo>
                    <a:pt x="1536" y="77"/>
                  </a:lnTo>
                  <a:lnTo>
                    <a:pt x="13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5"/>
            <p:cNvSpPr/>
            <p:nvPr/>
          </p:nvSpPr>
          <p:spPr>
            <a:xfrm>
              <a:off x="4321274" y="2648056"/>
              <a:ext cx="62292" cy="62343"/>
            </a:xfrm>
            <a:custGeom>
              <a:avLst/>
              <a:gdLst/>
              <a:ahLst/>
              <a:cxnLst/>
              <a:rect l="l" t="t" r="r" b="b"/>
              <a:pathLst>
                <a:path w="1229" h="1230" extrusionOk="0">
                  <a:moveTo>
                    <a:pt x="615" y="1"/>
                  </a:moveTo>
                  <a:lnTo>
                    <a:pt x="499" y="39"/>
                  </a:lnTo>
                  <a:lnTo>
                    <a:pt x="384" y="39"/>
                  </a:lnTo>
                  <a:lnTo>
                    <a:pt x="192" y="193"/>
                  </a:lnTo>
                  <a:lnTo>
                    <a:pt x="39" y="385"/>
                  </a:lnTo>
                  <a:lnTo>
                    <a:pt x="0" y="500"/>
                  </a:lnTo>
                  <a:lnTo>
                    <a:pt x="0" y="615"/>
                  </a:lnTo>
                  <a:lnTo>
                    <a:pt x="0" y="730"/>
                  </a:lnTo>
                  <a:lnTo>
                    <a:pt x="39" y="845"/>
                  </a:lnTo>
                  <a:lnTo>
                    <a:pt x="192" y="1076"/>
                  </a:lnTo>
                  <a:lnTo>
                    <a:pt x="384" y="1191"/>
                  </a:lnTo>
                  <a:lnTo>
                    <a:pt x="499" y="1229"/>
                  </a:lnTo>
                  <a:lnTo>
                    <a:pt x="730" y="1229"/>
                  </a:lnTo>
                  <a:lnTo>
                    <a:pt x="845" y="1191"/>
                  </a:lnTo>
                  <a:lnTo>
                    <a:pt x="1037" y="1076"/>
                  </a:lnTo>
                  <a:lnTo>
                    <a:pt x="1191" y="845"/>
                  </a:lnTo>
                  <a:lnTo>
                    <a:pt x="1229" y="730"/>
                  </a:lnTo>
                  <a:lnTo>
                    <a:pt x="1229" y="615"/>
                  </a:lnTo>
                  <a:lnTo>
                    <a:pt x="1229" y="500"/>
                  </a:lnTo>
                  <a:lnTo>
                    <a:pt x="1191" y="385"/>
                  </a:lnTo>
                  <a:lnTo>
                    <a:pt x="1037" y="193"/>
                  </a:lnTo>
                  <a:lnTo>
                    <a:pt x="845" y="39"/>
                  </a:lnTo>
                  <a:lnTo>
                    <a:pt x="730" y="39"/>
                  </a:lnTo>
                  <a:lnTo>
                    <a:pt x="6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5"/>
            <p:cNvSpPr/>
            <p:nvPr/>
          </p:nvSpPr>
          <p:spPr>
            <a:xfrm>
              <a:off x="4321274" y="2751200"/>
              <a:ext cx="62292" cy="62343"/>
            </a:xfrm>
            <a:custGeom>
              <a:avLst/>
              <a:gdLst/>
              <a:ahLst/>
              <a:cxnLst/>
              <a:rect l="l" t="t" r="r" b="b"/>
              <a:pathLst>
                <a:path w="1229" h="1230" extrusionOk="0">
                  <a:moveTo>
                    <a:pt x="499" y="1"/>
                  </a:moveTo>
                  <a:lnTo>
                    <a:pt x="384" y="39"/>
                  </a:lnTo>
                  <a:lnTo>
                    <a:pt x="192" y="154"/>
                  </a:lnTo>
                  <a:lnTo>
                    <a:pt x="39" y="346"/>
                  </a:lnTo>
                  <a:lnTo>
                    <a:pt x="0" y="461"/>
                  </a:lnTo>
                  <a:lnTo>
                    <a:pt x="0" y="615"/>
                  </a:lnTo>
                  <a:lnTo>
                    <a:pt x="0" y="730"/>
                  </a:lnTo>
                  <a:lnTo>
                    <a:pt x="39" y="845"/>
                  </a:lnTo>
                  <a:lnTo>
                    <a:pt x="192" y="1037"/>
                  </a:lnTo>
                  <a:lnTo>
                    <a:pt x="384" y="1152"/>
                  </a:lnTo>
                  <a:lnTo>
                    <a:pt x="499" y="1191"/>
                  </a:lnTo>
                  <a:lnTo>
                    <a:pt x="615" y="1229"/>
                  </a:lnTo>
                  <a:lnTo>
                    <a:pt x="730" y="1191"/>
                  </a:lnTo>
                  <a:lnTo>
                    <a:pt x="845" y="1152"/>
                  </a:lnTo>
                  <a:lnTo>
                    <a:pt x="1037" y="1037"/>
                  </a:lnTo>
                  <a:lnTo>
                    <a:pt x="1191" y="845"/>
                  </a:lnTo>
                  <a:lnTo>
                    <a:pt x="1229" y="730"/>
                  </a:lnTo>
                  <a:lnTo>
                    <a:pt x="1229" y="615"/>
                  </a:lnTo>
                  <a:lnTo>
                    <a:pt x="1229" y="461"/>
                  </a:lnTo>
                  <a:lnTo>
                    <a:pt x="1191" y="346"/>
                  </a:lnTo>
                  <a:lnTo>
                    <a:pt x="1037" y="154"/>
                  </a:lnTo>
                  <a:lnTo>
                    <a:pt x="845" y="3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5"/>
            <p:cNvSpPr/>
            <p:nvPr/>
          </p:nvSpPr>
          <p:spPr>
            <a:xfrm>
              <a:off x="4443880" y="2397066"/>
              <a:ext cx="145973" cy="889319"/>
            </a:xfrm>
            <a:custGeom>
              <a:avLst/>
              <a:gdLst/>
              <a:ahLst/>
              <a:cxnLst/>
              <a:rect l="l" t="t" r="r" b="b"/>
              <a:pathLst>
                <a:path w="2880" h="17546" extrusionOk="0">
                  <a:moveTo>
                    <a:pt x="0" y="0"/>
                  </a:moveTo>
                  <a:lnTo>
                    <a:pt x="0" y="17545"/>
                  </a:lnTo>
                  <a:lnTo>
                    <a:pt x="2879" y="16432"/>
                  </a:lnTo>
                  <a:lnTo>
                    <a:pt x="2879" y="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1" name="Google Shape;1141;p45"/>
          <p:cNvGrpSpPr/>
          <p:nvPr/>
        </p:nvGrpSpPr>
        <p:grpSpPr>
          <a:xfrm>
            <a:off x="7421111" y="1918158"/>
            <a:ext cx="276455" cy="805210"/>
            <a:chOff x="9314964" y="1290581"/>
            <a:chExt cx="318754" cy="928410"/>
          </a:xfrm>
        </p:grpSpPr>
        <p:sp>
          <p:nvSpPr>
            <p:cNvPr id="1142" name="Google Shape;1142;p45"/>
            <p:cNvSpPr/>
            <p:nvPr/>
          </p:nvSpPr>
          <p:spPr>
            <a:xfrm>
              <a:off x="9314964" y="1290581"/>
              <a:ext cx="196094" cy="928410"/>
            </a:xfrm>
            <a:custGeom>
              <a:avLst/>
              <a:gdLst/>
              <a:ahLst/>
              <a:cxnLst/>
              <a:rect l="l" t="t" r="r" b="b"/>
              <a:pathLst>
                <a:path w="3341" h="15818" extrusionOk="0">
                  <a:moveTo>
                    <a:pt x="1" y="1"/>
                  </a:moveTo>
                  <a:lnTo>
                    <a:pt x="78" y="15818"/>
                  </a:lnTo>
                  <a:lnTo>
                    <a:pt x="3341" y="15818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5"/>
            <p:cNvSpPr/>
            <p:nvPr/>
          </p:nvSpPr>
          <p:spPr>
            <a:xfrm>
              <a:off x="9317253" y="2007161"/>
              <a:ext cx="193805" cy="31577"/>
            </a:xfrm>
            <a:custGeom>
              <a:avLst/>
              <a:gdLst/>
              <a:ahLst/>
              <a:cxnLst/>
              <a:rect l="l" t="t" r="r" b="b"/>
              <a:pathLst>
                <a:path w="3302" h="538" extrusionOk="0">
                  <a:moveTo>
                    <a:pt x="0" y="0"/>
                  </a:moveTo>
                  <a:lnTo>
                    <a:pt x="0" y="538"/>
                  </a:lnTo>
                  <a:lnTo>
                    <a:pt x="3302" y="461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5"/>
            <p:cNvSpPr/>
            <p:nvPr/>
          </p:nvSpPr>
          <p:spPr>
            <a:xfrm>
              <a:off x="9317253" y="2070256"/>
              <a:ext cx="193805" cy="31577"/>
            </a:xfrm>
            <a:custGeom>
              <a:avLst/>
              <a:gdLst/>
              <a:ahLst/>
              <a:cxnLst/>
              <a:rect l="l" t="t" r="r" b="b"/>
              <a:pathLst>
                <a:path w="3302" h="538" extrusionOk="0">
                  <a:moveTo>
                    <a:pt x="3263" y="0"/>
                  </a:moveTo>
                  <a:lnTo>
                    <a:pt x="0" y="39"/>
                  </a:lnTo>
                  <a:lnTo>
                    <a:pt x="0" y="538"/>
                  </a:lnTo>
                  <a:lnTo>
                    <a:pt x="3302" y="461"/>
                  </a:lnTo>
                  <a:lnTo>
                    <a:pt x="32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5"/>
            <p:cNvSpPr/>
            <p:nvPr/>
          </p:nvSpPr>
          <p:spPr>
            <a:xfrm>
              <a:off x="9355521" y="1398752"/>
              <a:ext cx="108230" cy="286247"/>
            </a:xfrm>
            <a:custGeom>
              <a:avLst/>
              <a:gdLst/>
              <a:ahLst/>
              <a:cxnLst/>
              <a:rect l="l" t="t" r="r" b="b"/>
              <a:pathLst>
                <a:path w="1844" h="4877" extrusionOk="0">
                  <a:moveTo>
                    <a:pt x="193" y="0"/>
                  </a:moveTo>
                  <a:lnTo>
                    <a:pt x="116" y="77"/>
                  </a:lnTo>
                  <a:lnTo>
                    <a:pt x="78" y="154"/>
                  </a:lnTo>
                  <a:lnTo>
                    <a:pt x="1" y="269"/>
                  </a:lnTo>
                  <a:lnTo>
                    <a:pt x="39" y="4569"/>
                  </a:lnTo>
                  <a:lnTo>
                    <a:pt x="78" y="4723"/>
                  </a:lnTo>
                  <a:lnTo>
                    <a:pt x="116" y="4799"/>
                  </a:lnTo>
                  <a:lnTo>
                    <a:pt x="231" y="4838"/>
                  </a:lnTo>
                  <a:lnTo>
                    <a:pt x="308" y="4876"/>
                  </a:lnTo>
                  <a:lnTo>
                    <a:pt x="1613" y="4876"/>
                  </a:lnTo>
                  <a:lnTo>
                    <a:pt x="1728" y="4838"/>
                  </a:lnTo>
                  <a:lnTo>
                    <a:pt x="1805" y="4761"/>
                  </a:lnTo>
                  <a:lnTo>
                    <a:pt x="1844" y="4684"/>
                  </a:lnTo>
                  <a:lnTo>
                    <a:pt x="1844" y="4569"/>
                  </a:lnTo>
                  <a:lnTo>
                    <a:pt x="1805" y="269"/>
                  </a:lnTo>
                  <a:lnTo>
                    <a:pt x="1844" y="154"/>
                  </a:lnTo>
                  <a:lnTo>
                    <a:pt x="1767" y="77"/>
                  </a:lnTo>
                  <a:lnTo>
                    <a:pt x="1690" y="0"/>
                  </a:lnTo>
                  <a:lnTo>
                    <a:pt x="1575" y="0"/>
                  </a:lnTo>
                  <a:lnTo>
                    <a:pt x="308" y="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5"/>
            <p:cNvSpPr/>
            <p:nvPr/>
          </p:nvSpPr>
          <p:spPr>
            <a:xfrm>
              <a:off x="9506538" y="1290581"/>
              <a:ext cx="123960" cy="928410"/>
            </a:xfrm>
            <a:custGeom>
              <a:avLst/>
              <a:gdLst/>
              <a:ahLst/>
              <a:cxnLst/>
              <a:rect l="l" t="t" r="r" b="b"/>
              <a:pathLst>
                <a:path w="2112" h="15818" extrusionOk="0">
                  <a:moveTo>
                    <a:pt x="0" y="1"/>
                  </a:moveTo>
                  <a:lnTo>
                    <a:pt x="77" y="15818"/>
                  </a:lnTo>
                  <a:lnTo>
                    <a:pt x="2112" y="15012"/>
                  </a:lnTo>
                  <a:lnTo>
                    <a:pt x="2035" y="6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5"/>
            <p:cNvSpPr/>
            <p:nvPr/>
          </p:nvSpPr>
          <p:spPr>
            <a:xfrm>
              <a:off x="9509760" y="1290581"/>
              <a:ext cx="123959" cy="928398"/>
            </a:xfrm>
            <a:custGeom>
              <a:avLst/>
              <a:gdLst/>
              <a:ahLst/>
              <a:cxnLst/>
              <a:rect l="l" t="t" r="r" b="b"/>
              <a:pathLst>
                <a:path w="2112" h="15818" extrusionOk="0">
                  <a:moveTo>
                    <a:pt x="0" y="1"/>
                  </a:moveTo>
                  <a:lnTo>
                    <a:pt x="77" y="15818"/>
                  </a:lnTo>
                  <a:lnTo>
                    <a:pt x="2112" y="15012"/>
                  </a:lnTo>
                  <a:lnTo>
                    <a:pt x="2035" y="6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8" name="Google Shape;1148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ЦЕЛЕВАЯ АУДИТОРИЯ ПРОЕКТА</a:t>
            </a:r>
            <a:endParaRPr lang="ru-RU" dirty="0"/>
          </a:p>
        </p:txBody>
      </p:sp>
      <p:sp>
        <p:nvSpPr>
          <p:cNvPr id="1149" name="Google Shape;1149;p45"/>
          <p:cNvSpPr txBox="1">
            <a:spLocks noGrp="1"/>
          </p:cNvSpPr>
          <p:nvPr>
            <p:ph type="subTitle" idx="1"/>
          </p:nvPr>
        </p:nvSpPr>
        <p:spPr>
          <a:xfrm>
            <a:off x="492608" y="1748649"/>
            <a:ext cx="4294800" cy="22983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buNone/>
            </a:pPr>
            <a:r>
              <a:rPr lang="ru-RU" dirty="0"/>
              <a:t>Читающие люди от 18 до 30, которые хотят создать сами свое первое литературное произведение, </a:t>
            </a:r>
          </a:p>
          <a:p>
            <a:pPr marL="139700" lvl="0" indent="0">
              <a:buNone/>
            </a:pPr>
            <a:endParaRPr lang="ru-RU" dirty="0"/>
          </a:p>
          <a:p>
            <a:pPr marL="139700" lvl="0" indent="0">
              <a:buNone/>
            </a:pPr>
            <a:r>
              <a:rPr lang="ru-RU" dirty="0"/>
              <a:t>Творческие пишущие люди, которые находятся в стадии поиска аудитории </a:t>
            </a:r>
            <a:br>
              <a:rPr lang="ru-RU" dirty="0"/>
            </a:br>
            <a:r>
              <a:rPr lang="ru-RU" dirty="0"/>
              <a:t>и раскрутки.</a:t>
            </a:r>
          </a:p>
        </p:txBody>
      </p:sp>
      <p:grpSp>
        <p:nvGrpSpPr>
          <p:cNvPr id="1150" name="Google Shape;1150;p45"/>
          <p:cNvGrpSpPr/>
          <p:nvPr/>
        </p:nvGrpSpPr>
        <p:grpSpPr>
          <a:xfrm>
            <a:off x="6360104" y="3554004"/>
            <a:ext cx="1653737" cy="481095"/>
            <a:chOff x="323167" y="-722822"/>
            <a:chExt cx="1635582" cy="475814"/>
          </a:xfrm>
        </p:grpSpPr>
        <p:sp>
          <p:nvSpPr>
            <p:cNvPr id="1151" name="Google Shape;1151;p45"/>
            <p:cNvSpPr/>
            <p:nvPr/>
          </p:nvSpPr>
          <p:spPr>
            <a:xfrm flipH="1">
              <a:off x="323167" y="-722822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5"/>
            <p:cNvSpPr/>
            <p:nvPr/>
          </p:nvSpPr>
          <p:spPr>
            <a:xfrm flipH="1">
              <a:off x="517877" y="-618621"/>
              <a:ext cx="1440872" cy="371613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5"/>
            <p:cNvSpPr/>
            <p:nvPr/>
          </p:nvSpPr>
          <p:spPr>
            <a:xfrm flipH="1">
              <a:off x="517878" y="-577791"/>
              <a:ext cx="1377502" cy="290069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5"/>
            <p:cNvSpPr/>
            <p:nvPr/>
          </p:nvSpPr>
          <p:spPr>
            <a:xfrm flipH="1">
              <a:off x="323189" y="-722822"/>
              <a:ext cx="194830" cy="145152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5"/>
            <p:cNvSpPr/>
            <p:nvPr/>
          </p:nvSpPr>
          <p:spPr>
            <a:xfrm flipH="1">
              <a:off x="323189" y="-387563"/>
              <a:ext cx="194830" cy="140550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5"/>
            <p:cNvSpPr/>
            <p:nvPr/>
          </p:nvSpPr>
          <p:spPr>
            <a:xfrm flipH="1">
              <a:off x="345847" y="-668420"/>
              <a:ext cx="172173" cy="380700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5"/>
            <p:cNvSpPr/>
            <p:nvPr/>
          </p:nvSpPr>
          <p:spPr>
            <a:xfrm flipH="1">
              <a:off x="1510089" y="-491764"/>
              <a:ext cx="172291" cy="16320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5"/>
            <p:cNvSpPr/>
            <p:nvPr/>
          </p:nvSpPr>
          <p:spPr>
            <a:xfrm flipH="1">
              <a:off x="717320" y="-441847"/>
              <a:ext cx="647979" cy="18174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5"/>
            <p:cNvSpPr/>
            <p:nvPr/>
          </p:nvSpPr>
          <p:spPr>
            <a:xfrm flipH="1">
              <a:off x="325266" y="-722376"/>
              <a:ext cx="1513210" cy="113408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" name="Google Shape;1160;p45"/>
          <p:cNvGrpSpPr/>
          <p:nvPr/>
        </p:nvGrpSpPr>
        <p:grpSpPr>
          <a:xfrm flipH="1">
            <a:off x="6039630" y="3055511"/>
            <a:ext cx="1713324" cy="498358"/>
            <a:chOff x="3581728" y="2781311"/>
            <a:chExt cx="2399614" cy="698078"/>
          </a:xfrm>
        </p:grpSpPr>
        <p:sp>
          <p:nvSpPr>
            <p:cNvPr id="1161" name="Google Shape;1161;p45"/>
            <p:cNvSpPr/>
            <p:nvPr/>
          </p:nvSpPr>
          <p:spPr>
            <a:xfrm>
              <a:off x="376126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5"/>
            <p:cNvSpPr/>
            <p:nvPr/>
          </p:nvSpPr>
          <p:spPr>
            <a:xfrm>
              <a:off x="3581728" y="2934187"/>
              <a:ext cx="2113948" cy="545202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5"/>
            <p:cNvSpPr/>
            <p:nvPr/>
          </p:nvSpPr>
          <p:spPr>
            <a:xfrm>
              <a:off x="3674699" y="2994091"/>
              <a:ext cx="2020976" cy="425566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5"/>
            <p:cNvSpPr/>
            <p:nvPr/>
          </p:nvSpPr>
          <p:spPr>
            <a:xfrm>
              <a:off x="5695474" y="2781311"/>
              <a:ext cx="285842" cy="212956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5"/>
            <p:cNvSpPr/>
            <p:nvPr/>
          </p:nvSpPr>
          <p:spPr>
            <a:xfrm>
              <a:off x="5695474" y="3273181"/>
              <a:ext cx="285842" cy="206204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5"/>
            <p:cNvSpPr/>
            <p:nvPr/>
          </p:nvSpPr>
          <p:spPr>
            <a:xfrm>
              <a:off x="5695474" y="2861125"/>
              <a:ext cx="252600" cy="558534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5"/>
            <p:cNvSpPr/>
            <p:nvPr/>
          </p:nvSpPr>
          <p:spPr>
            <a:xfrm>
              <a:off x="3987199" y="3120304"/>
              <a:ext cx="252773" cy="239446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5"/>
            <p:cNvSpPr/>
            <p:nvPr/>
          </p:nvSpPr>
          <p:spPr>
            <a:xfrm>
              <a:off x="4452400" y="3193540"/>
              <a:ext cx="950671" cy="2666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5"/>
            <p:cNvSpPr/>
            <p:nvPr/>
          </p:nvSpPr>
          <p:spPr>
            <a:xfrm>
              <a:off x="3758184" y="2781311"/>
              <a:ext cx="2220078" cy="166383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0" name="Google Shape;1170;p45"/>
          <p:cNvGrpSpPr/>
          <p:nvPr/>
        </p:nvGrpSpPr>
        <p:grpSpPr>
          <a:xfrm>
            <a:off x="6476342" y="2630323"/>
            <a:ext cx="1653948" cy="484396"/>
            <a:chOff x="9279275" y="3310128"/>
            <a:chExt cx="1938977" cy="567873"/>
          </a:xfrm>
        </p:grpSpPr>
        <p:sp>
          <p:nvSpPr>
            <p:cNvPr id="1171" name="Google Shape;1171;p45"/>
            <p:cNvSpPr/>
            <p:nvPr/>
          </p:nvSpPr>
          <p:spPr>
            <a:xfrm flipH="1">
              <a:off x="9279275" y="3313969"/>
              <a:ext cx="1793906" cy="134434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5"/>
            <p:cNvSpPr/>
            <p:nvPr/>
          </p:nvSpPr>
          <p:spPr>
            <a:xfrm flipH="1">
              <a:off x="9510104" y="3437488"/>
              <a:ext cx="1708148" cy="440514"/>
            </a:xfrm>
            <a:custGeom>
              <a:avLst/>
              <a:gdLst/>
              <a:ahLst/>
              <a:cxnLst/>
              <a:rect l="l" t="t" r="r" b="b"/>
              <a:pathLst>
                <a:path w="12210" h="3149" extrusionOk="0">
                  <a:moveTo>
                    <a:pt x="1267" y="1"/>
                  </a:moveTo>
                  <a:lnTo>
                    <a:pt x="999" y="116"/>
                  </a:lnTo>
                  <a:lnTo>
                    <a:pt x="730" y="270"/>
                  </a:lnTo>
                  <a:lnTo>
                    <a:pt x="500" y="461"/>
                  </a:lnTo>
                  <a:lnTo>
                    <a:pt x="269" y="692"/>
                  </a:lnTo>
                  <a:lnTo>
                    <a:pt x="154" y="961"/>
                  </a:lnTo>
                  <a:lnTo>
                    <a:pt x="39" y="1268"/>
                  </a:lnTo>
                  <a:lnTo>
                    <a:pt x="0" y="1575"/>
                  </a:lnTo>
                  <a:lnTo>
                    <a:pt x="39" y="1882"/>
                  </a:lnTo>
                  <a:lnTo>
                    <a:pt x="154" y="2189"/>
                  </a:lnTo>
                  <a:lnTo>
                    <a:pt x="269" y="2458"/>
                  </a:lnTo>
                  <a:lnTo>
                    <a:pt x="500" y="2688"/>
                  </a:lnTo>
                  <a:lnTo>
                    <a:pt x="730" y="2880"/>
                  </a:lnTo>
                  <a:lnTo>
                    <a:pt x="999" y="3034"/>
                  </a:lnTo>
                  <a:lnTo>
                    <a:pt x="1267" y="3149"/>
                  </a:lnTo>
                  <a:lnTo>
                    <a:pt x="12209" y="3149"/>
                  </a:lnTo>
                  <a:lnTo>
                    <a:pt x="122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5"/>
            <p:cNvSpPr/>
            <p:nvPr/>
          </p:nvSpPr>
          <p:spPr>
            <a:xfrm flipH="1">
              <a:off x="9510105" y="3485888"/>
              <a:ext cx="1633024" cy="343850"/>
            </a:xfrm>
            <a:custGeom>
              <a:avLst/>
              <a:gdLst/>
              <a:ahLst/>
              <a:cxnLst/>
              <a:rect l="l" t="t" r="r" b="b"/>
              <a:pathLst>
                <a:path w="11673" h="2458" extrusionOk="0">
                  <a:moveTo>
                    <a:pt x="1229" y="0"/>
                  </a:moveTo>
                  <a:lnTo>
                    <a:pt x="999" y="39"/>
                  </a:lnTo>
                  <a:lnTo>
                    <a:pt x="769" y="77"/>
                  </a:lnTo>
                  <a:lnTo>
                    <a:pt x="538" y="192"/>
                  </a:lnTo>
                  <a:lnTo>
                    <a:pt x="385" y="346"/>
                  </a:lnTo>
                  <a:lnTo>
                    <a:pt x="231" y="538"/>
                  </a:lnTo>
                  <a:lnTo>
                    <a:pt x="116" y="768"/>
                  </a:lnTo>
                  <a:lnTo>
                    <a:pt x="39" y="998"/>
                  </a:lnTo>
                  <a:lnTo>
                    <a:pt x="1" y="1229"/>
                  </a:lnTo>
                  <a:lnTo>
                    <a:pt x="39" y="1459"/>
                  </a:lnTo>
                  <a:lnTo>
                    <a:pt x="116" y="1690"/>
                  </a:lnTo>
                  <a:lnTo>
                    <a:pt x="231" y="1920"/>
                  </a:lnTo>
                  <a:lnTo>
                    <a:pt x="385" y="2112"/>
                  </a:lnTo>
                  <a:lnTo>
                    <a:pt x="538" y="2265"/>
                  </a:lnTo>
                  <a:lnTo>
                    <a:pt x="769" y="2342"/>
                  </a:lnTo>
                  <a:lnTo>
                    <a:pt x="999" y="2419"/>
                  </a:lnTo>
                  <a:lnTo>
                    <a:pt x="1229" y="2457"/>
                  </a:lnTo>
                  <a:lnTo>
                    <a:pt x="11672" y="2457"/>
                  </a:lnTo>
                  <a:lnTo>
                    <a:pt x="1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5"/>
            <p:cNvSpPr/>
            <p:nvPr/>
          </p:nvSpPr>
          <p:spPr>
            <a:xfrm flipH="1">
              <a:off x="9279297" y="3313969"/>
              <a:ext cx="230971" cy="172065"/>
            </a:xfrm>
            <a:custGeom>
              <a:avLst/>
              <a:gdLst/>
              <a:ahLst/>
              <a:cxnLst/>
              <a:rect l="l" t="t" r="r" b="b"/>
              <a:pathLst>
                <a:path w="1651" h="1230" extrusionOk="0">
                  <a:moveTo>
                    <a:pt x="1651" y="1"/>
                  </a:moveTo>
                  <a:lnTo>
                    <a:pt x="0" y="884"/>
                  </a:lnTo>
                  <a:lnTo>
                    <a:pt x="0" y="1229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5"/>
            <p:cNvSpPr/>
            <p:nvPr/>
          </p:nvSpPr>
          <p:spPr>
            <a:xfrm flipH="1">
              <a:off x="9279297" y="3711384"/>
              <a:ext cx="230971" cy="166609"/>
            </a:xfrm>
            <a:custGeom>
              <a:avLst/>
              <a:gdLst/>
              <a:ahLst/>
              <a:cxnLst/>
              <a:rect l="l" t="t" r="r" b="b"/>
              <a:pathLst>
                <a:path w="1651" h="1191" extrusionOk="0">
                  <a:moveTo>
                    <a:pt x="1651" y="1"/>
                  </a:moveTo>
                  <a:lnTo>
                    <a:pt x="0" y="845"/>
                  </a:lnTo>
                  <a:lnTo>
                    <a:pt x="0" y="1191"/>
                  </a:lnTo>
                  <a:lnTo>
                    <a:pt x="1651" y="346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5"/>
            <p:cNvSpPr/>
            <p:nvPr/>
          </p:nvSpPr>
          <p:spPr>
            <a:xfrm flipH="1">
              <a:off x="9306157" y="3378456"/>
              <a:ext cx="204110" cy="451285"/>
            </a:xfrm>
            <a:custGeom>
              <a:avLst/>
              <a:gdLst/>
              <a:ahLst/>
              <a:cxnLst/>
              <a:rect l="l" t="t" r="r" b="b"/>
              <a:pathLst>
                <a:path w="1459" h="3226" extrusionOk="0">
                  <a:moveTo>
                    <a:pt x="1459" y="0"/>
                  </a:moveTo>
                  <a:lnTo>
                    <a:pt x="0" y="768"/>
                  </a:lnTo>
                  <a:lnTo>
                    <a:pt x="0" y="3225"/>
                  </a:lnTo>
                  <a:lnTo>
                    <a:pt x="1459" y="2458"/>
                  </a:lnTo>
                  <a:lnTo>
                    <a:pt x="14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5"/>
            <p:cNvSpPr/>
            <p:nvPr/>
          </p:nvSpPr>
          <p:spPr>
            <a:xfrm flipH="1">
              <a:off x="10686366" y="3587865"/>
              <a:ext cx="204250" cy="193468"/>
            </a:xfrm>
            <a:custGeom>
              <a:avLst/>
              <a:gdLst/>
              <a:ahLst/>
              <a:cxnLst/>
              <a:rect l="l" t="t" r="r" b="b"/>
              <a:pathLst>
                <a:path w="1460" h="1383" extrusionOk="0">
                  <a:moveTo>
                    <a:pt x="0" y="1"/>
                  </a:moveTo>
                  <a:lnTo>
                    <a:pt x="0" y="1383"/>
                  </a:lnTo>
                  <a:lnTo>
                    <a:pt x="730" y="1152"/>
                  </a:lnTo>
                  <a:lnTo>
                    <a:pt x="1459" y="1344"/>
                  </a:lnTo>
                  <a:lnTo>
                    <a:pt x="145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5"/>
            <p:cNvSpPr/>
            <p:nvPr/>
          </p:nvSpPr>
          <p:spPr>
            <a:xfrm flipH="1">
              <a:off x="9746540" y="3647037"/>
              <a:ext cx="768177" cy="21543"/>
            </a:xfrm>
            <a:custGeom>
              <a:avLst/>
              <a:gdLst/>
              <a:ahLst/>
              <a:cxnLst/>
              <a:rect l="l" t="t" r="r" b="b"/>
              <a:pathLst>
                <a:path w="5491" h="154" extrusionOk="0">
                  <a:moveTo>
                    <a:pt x="1383" y="0"/>
                  </a:moveTo>
                  <a:lnTo>
                    <a:pt x="1" y="77"/>
                  </a:lnTo>
                  <a:lnTo>
                    <a:pt x="1383" y="115"/>
                  </a:lnTo>
                  <a:lnTo>
                    <a:pt x="2727" y="154"/>
                  </a:lnTo>
                  <a:lnTo>
                    <a:pt x="4109" y="115"/>
                  </a:lnTo>
                  <a:lnTo>
                    <a:pt x="5491" y="77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5"/>
            <p:cNvSpPr/>
            <p:nvPr/>
          </p:nvSpPr>
          <p:spPr>
            <a:xfrm flipH="1">
              <a:off x="9281764" y="3310128"/>
              <a:ext cx="1793906" cy="134434"/>
            </a:xfrm>
            <a:custGeom>
              <a:avLst/>
              <a:gdLst/>
              <a:ahLst/>
              <a:cxnLst/>
              <a:rect l="l" t="t" r="r" b="b"/>
              <a:pathLst>
                <a:path w="12823" h="961" extrusionOk="0">
                  <a:moveTo>
                    <a:pt x="1920" y="1"/>
                  </a:moveTo>
                  <a:lnTo>
                    <a:pt x="0" y="961"/>
                  </a:lnTo>
                  <a:lnTo>
                    <a:pt x="11172" y="884"/>
                  </a:lnTo>
                  <a:lnTo>
                    <a:pt x="12823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0" name="Google Shape;1180;p45"/>
          <p:cNvGrpSpPr/>
          <p:nvPr/>
        </p:nvGrpSpPr>
        <p:grpSpPr>
          <a:xfrm>
            <a:off x="5581374" y="1360467"/>
            <a:ext cx="1088197" cy="2810130"/>
            <a:chOff x="3039253" y="219450"/>
            <a:chExt cx="688471" cy="1777888"/>
          </a:xfrm>
        </p:grpSpPr>
        <p:sp>
          <p:nvSpPr>
            <p:cNvPr id="1181" name="Google Shape;1181;p45"/>
            <p:cNvSpPr/>
            <p:nvPr/>
          </p:nvSpPr>
          <p:spPr>
            <a:xfrm>
              <a:off x="3135044" y="683395"/>
              <a:ext cx="240923" cy="186200"/>
            </a:xfrm>
            <a:custGeom>
              <a:avLst/>
              <a:gdLst/>
              <a:ahLst/>
              <a:cxnLst/>
              <a:rect l="l" t="t" r="r" b="b"/>
              <a:pathLst>
                <a:path w="6758" h="5223" extrusionOk="0">
                  <a:moveTo>
                    <a:pt x="6143" y="1"/>
                  </a:moveTo>
                  <a:lnTo>
                    <a:pt x="3571" y="2266"/>
                  </a:lnTo>
                  <a:lnTo>
                    <a:pt x="2074" y="615"/>
                  </a:lnTo>
                  <a:lnTo>
                    <a:pt x="1" y="1114"/>
                  </a:lnTo>
                  <a:lnTo>
                    <a:pt x="423" y="1805"/>
                  </a:lnTo>
                  <a:lnTo>
                    <a:pt x="845" y="2496"/>
                  </a:lnTo>
                  <a:lnTo>
                    <a:pt x="1383" y="3303"/>
                  </a:lnTo>
                  <a:lnTo>
                    <a:pt x="1959" y="4070"/>
                  </a:lnTo>
                  <a:lnTo>
                    <a:pt x="2496" y="4723"/>
                  </a:lnTo>
                  <a:lnTo>
                    <a:pt x="2765" y="4953"/>
                  </a:lnTo>
                  <a:lnTo>
                    <a:pt x="2995" y="5107"/>
                  </a:lnTo>
                  <a:lnTo>
                    <a:pt x="3187" y="5184"/>
                  </a:lnTo>
                  <a:lnTo>
                    <a:pt x="3302" y="5222"/>
                  </a:lnTo>
                  <a:lnTo>
                    <a:pt x="3379" y="5184"/>
                  </a:lnTo>
                  <a:lnTo>
                    <a:pt x="3725" y="4992"/>
                  </a:lnTo>
                  <a:lnTo>
                    <a:pt x="4224" y="4646"/>
                  </a:lnTo>
                  <a:lnTo>
                    <a:pt x="5375" y="3878"/>
                  </a:lnTo>
                  <a:lnTo>
                    <a:pt x="6758" y="2842"/>
                  </a:lnTo>
                  <a:lnTo>
                    <a:pt x="6143" y="1"/>
                  </a:lnTo>
                  <a:close/>
                </a:path>
              </a:pathLst>
            </a:custGeom>
            <a:solidFill>
              <a:srgbClr val="DD7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5"/>
            <p:cNvSpPr/>
            <p:nvPr/>
          </p:nvSpPr>
          <p:spPr>
            <a:xfrm>
              <a:off x="3084421" y="497268"/>
              <a:ext cx="231333" cy="109517"/>
            </a:xfrm>
            <a:custGeom>
              <a:avLst/>
              <a:gdLst/>
              <a:ahLst/>
              <a:cxnLst/>
              <a:rect l="l" t="t" r="r" b="b"/>
              <a:pathLst>
                <a:path w="6489" h="3072" extrusionOk="0">
                  <a:moveTo>
                    <a:pt x="614" y="1"/>
                  </a:moveTo>
                  <a:lnTo>
                    <a:pt x="0" y="346"/>
                  </a:lnTo>
                  <a:lnTo>
                    <a:pt x="922" y="1651"/>
                  </a:lnTo>
                  <a:lnTo>
                    <a:pt x="2150" y="3072"/>
                  </a:lnTo>
                  <a:lnTo>
                    <a:pt x="4262" y="2650"/>
                  </a:lnTo>
                  <a:lnTo>
                    <a:pt x="6488" y="576"/>
                  </a:lnTo>
                  <a:lnTo>
                    <a:pt x="5951" y="231"/>
                  </a:lnTo>
                  <a:lnTo>
                    <a:pt x="2419" y="1651"/>
                  </a:lnTo>
                  <a:lnTo>
                    <a:pt x="2265" y="1690"/>
                  </a:lnTo>
                  <a:lnTo>
                    <a:pt x="2150" y="1690"/>
                  </a:lnTo>
                  <a:lnTo>
                    <a:pt x="1997" y="1651"/>
                  </a:lnTo>
                  <a:lnTo>
                    <a:pt x="1920" y="1575"/>
                  </a:lnTo>
                  <a:lnTo>
                    <a:pt x="1881" y="1575"/>
                  </a:lnTo>
                  <a:lnTo>
                    <a:pt x="614" y="1"/>
                  </a:lnTo>
                  <a:close/>
                </a:path>
              </a:pathLst>
            </a:custGeom>
            <a:solidFill>
              <a:srgbClr val="E7D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5"/>
            <p:cNvSpPr/>
            <p:nvPr/>
          </p:nvSpPr>
          <p:spPr>
            <a:xfrm>
              <a:off x="3076186" y="502758"/>
              <a:ext cx="106807" cy="314825"/>
            </a:xfrm>
            <a:custGeom>
              <a:avLst/>
              <a:gdLst/>
              <a:ahLst/>
              <a:cxnLst/>
              <a:rect l="l" t="t" r="r" b="b"/>
              <a:pathLst>
                <a:path w="2996" h="8831" extrusionOk="0">
                  <a:moveTo>
                    <a:pt x="1" y="0"/>
                  </a:moveTo>
                  <a:lnTo>
                    <a:pt x="1229" y="6911"/>
                  </a:lnTo>
                  <a:lnTo>
                    <a:pt x="2995" y="8830"/>
                  </a:lnTo>
                  <a:lnTo>
                    <a:pt x="2995" y="8830"/>
                  </a:lnTo>
                  <a:lnTo>
                    <a:pt x="1882" y="1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5"/>
            <p:cNvSpPr/>
            <p:nvPr/>
          </p:nvSpPr>
          <p:spPr>
            <a:xfrm>
              <a:off x="3274649" y="542436"/>
              <a:ext cx="157430" cy="265557"/>
            </a:xfrm>
            <a:custGeom>
              <a:avLst/>
              <a:gdLst/>
              <a:ahLst/>
              <a:cxnLst/>
              <a:rect l="l" t="t" r="r" b="b"/>
              <a:pathLst>
                <a:path w="4416" h="7449" extrusionOk="0">
                  <a:moveTo>
                    <a:pt x="4416" y="0"/>
                  </a:moveTo>
                  <a:lnTo>
                    <a:pt x="3955" y="269"/>
                  </a:lnTo>
                  <a:lnTo>
                    <a:pt x="3533" y="615"/>
                  </a:lnTo>
                  <a:lnTo>
                    <a:pt x="3034" y="1075"/>
                  </a:lnTo>
                  <a:lnTo>
                    <a:pt x="2266" y="1766"/>
                  </a:lnTo>
                  <a:lnTo>
                    <a:pt x="1268" y="2688"/>
                  </a:lnTo>
                  <a:lnTo>
                    <a:pt x="1" y="3840"/>
                  </a:lnTo>
                  <a:lnTo>
                    <a:pt x="346" y="4185"/>
                  </a:lnTo>
                  <a:lnTo>
                    <a:pt x="1076" y="5068"/>
                  </a:lnTo>
                  <a:lnTo>
                    <a:pt x="1536" y="5644"/>
                  </a:lnTo>
                  <a:lnTo>
                    <a:pt x="1997" y="6258"/>
                  </a:lnTo>
                  <a:lnTo>
                    <a:pt x="2381" y="6873"/>
                  </a:lnTo>
                  <a:lnTo>
                    <a:pt x="2688" y="7448"/>
                  </a:lnTo>
                  <a:lnTo>
                    <a:pt x="4262" y="5452"/>
                  </a:lnTo>
                  <a:lnTo>
                    <a:pt x="44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5"/>
            <p:cNvSpPr/>
            <p:nvPr/>
          </p:nvSpPr>
          <p:spPr>
            <a:xfrm>
              <a:off x="3100820" y="1908356"/>
              <a:ext cx="276501" cy="88982"/>
            </a:xfrm>
            <a:custGeom>
              <a:avLst/>
              <a:gdLst/>
              <a:ahLst/>
              <a:cxnLst/>
              <a:rect l="l" t="t" r="r" b="b"/>
              <a:pathLst>
                <a:path w="7756" h="2496" extrusionOk="0">
                  <a:moveTo>
                    <a:pt x="3072" y="0"/>
                  </a:moveTo>
                  <a:lnTo>
                    <a:pt x="2573" y="77"/>
                  </a:lnTo>
                  <a:lnTo>
                    <a:pt x="2151" y="231"/>
                  </a:lnTo>
                  <a:lnTo>
                    <a:pt x="1728" y="384"/>
                  </a:lnTo>
                  <a:lnTo>
                    <a:pt x="1383" y="576"/>
                  </a:lnTo>
                  <a:lnTo>
                    <a:pt x="1114" y="768"/>
                  </a:lnTo>
                  <a:lnTo>
                    <a:pt x="845" y="999"/>
                  </a:lnTo>
                  <a:lnTo>
                    <a:pt x="653" y="1229"/>
                  </a:lnTo>
                  <a:lnTo>
                    <a:pt x="462" y="1459"/>
                  </a:lnTo>
                  <a:lnTo>
                    <a:pt x="308" y="1690"/>
                  </a:lnTo>
                  <a:lnTo>
                    <a:pt x="116" y="2074"/>
                  </a:lnTo>
                  <a:lnTo>
                    <a:pt x="39" y="2381"/>
                  </a:lnTo>
                  <a:lnTo>
                    <a:pt x="1" y="2496"/>
                  </a:lnTo>
                  <a:lnTo>
                    <a:pt x="7718" y="2496"/>
                  </a:lnTo>
                  <a:lnTo>
                    <a:pt x="7756" y="1728"/>
                  </a:lnTo>
                  <a:lnTo>
                    <a:pt x="7718" y="960"/>
                  </a:lnTo>
                  <a:lnTo>
                    <a:pt x="7641" y="154"/>
                  </a:lnTo>
                  <a:lnTo>
                    <a:pt x="7487" y="116"/>
                  </a:lnTo>
                  <a:lnTo>
                    <a:pt x="6835" y="77"/>
                  </a:lnTo>
                  <a:lnTo>
                    <a:pt x="56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5"/>
            <p:cNvSpPr/>
            <p:nvPr/>
          </p:nvSpPr>
          <p:spPr>
            <a:xfrm>
              <a:off x="3230871" y="1875487"/>
              <a:ext cx="147841" cy="38359"/>
            </a:xfrm>
            <a:custGeom>
              <a:avLst/>
              <a:gdLst/>
              <a:ahLst/>
              <a:cxnLst/>
              <a:rect l="l" t="t" r="r" b="b"/>
              <a:pathLst>
                <a:path w="4147" h="1076" extrusionOk="0">
                  <a:moveTo>
                    <a:pt x="2611" y="1"/>
                  </a:moveTo>
                  <a:lnTo>
                    <a:pt x="1958" y="39"/>
                  </a:lnTo>
                  <a:lnTo>
                    <a:pt x="768" y="155"/>
                  </a:lnTo>
                  <a:lnTo>
                    <a:pt x="269" y="231"/>
                  </a:lnTo>
                  <a:lnTo>
                    <a:pt x="0" y="922"/>
                  </a:lnTo>
                  <a:lnTo>
                    <a:pt x="3993" y="1076"/>
                  </a:lnTo>
                  <a:lnTo>
                    <a:pt x="4146" y="231"/>
                  </a:lnTo>
                  <a:lnTo>
                    <a:pt x="3993" y="155"/>
                  </a:lnTo>
                  <a:lnTo>
                    <a:pt x="3762" y="78"/>
                  </a:lnTo>
                  <a:lnTo>
                    <a:pt x="3532" y="39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5"/>
            <p:cNvSpPr/>
            <p:nvPr/>
          </p:nvSpPr>
          <p:spPr>
            <a:xfrm>
              <a:off x="3039253" y="995473"/>
              <a:ext cx="416107" cy="654249"/>
            </a:xfrm>
            <a:custGeom>
              <a:avLst/>
              <a:gdLst/>
              <a:ahLst/>
              <a:cxnLst/>
              <a:rect l="l" t="t" r="r" b="b"/>
              <a:pathLst>
                <a:path w="11672" h="18352" extrusionOk="0">
                  <a:moveTo>
                    <a:pt x="11671" y="0"/>
                  </a:moveTo>
                  <a:lnTo>
                    <a:pt x="9214" y="154"/>
                  </a:lnTo>
                  <a:lnTo>
                    <a:pt x="9176" y="269"/>
                  </a:lnTo>
                  <a:lnTo>
                    <a:pt x="9061" y="499"/>
                  </a:lnTo>
                  <a:lnTo>
                    <a:pt x="8984" y="653"/>
                  </a:lnTo>
                  <a:lnTo>
                    <a:pt x="8869" y="806"/>
                  </a:lnTo>
                  <a:lnTo>
                    <a:pt x="8715" y="960"/>
                  </a:lnTo>
                  <a:lnTo>
                    <a:pt x="8485" y="1113"/>
                  </a:lnTo>
                  <a:lnTo>
                    <a:pt x="8293" y="1267"/>
                  </a:lnTo>
                  <a:lnTo>
                    <a:pt x="7986" y="1536"/>
                  </a:lnTo>
                  <a:lnTo>
                    <a:pt x="6949" y="2534"/>
                  </a:lnTo>
                  <a:lnTo>
                    <a:pt x="5605" y="3839"/>
                  </a:lnTo>
                  <a:lnTo>
                    <a:pt x="4147" y="5413"/>
                  </a:lnTo>
                  <a:lnTo>
                    <a:pt x="2688" y="6987"/>
                  </a:lnTo>
                  <a:lnTo>
                    <a:pt x="1382" y="8485"/>
                  </a:lnTo>
                  <a:lnTo>
                    <a:pt x="845" y="9137"/>
                  </a:lnTo>
                  <a:lnTo>
                    <a:pt x="461" y="9713"/>
                  </a:lnTo>
                  <a:lnTo>
                    <a:pt x="154" y="10136"/>
                  </a:lnTo>
                  <a:lnTo>
                    <a:pt x="77" y="10327"/>
                  </a:lnTo>
                  <a:lnTo>
                    <a:pt x="39" y="10481"/>
                  </a:lnTo>
                  <a:lnTo>
                    <a:pt x="0" y="10750"/>
                  </a:lnTo>
                  <a:lnTo>
                    <a:pt x="77" y="11095"/>
                  </a:lnTo>
                  <a:lnTo>
                    <a:pt x="231" y="11518"/>
                  </a:lnTo>
                  <a:lnTo>
                    <a:pt x="461" y="11940"/>
                  </a:lnTo>
                  <a:lnTo>
                    <a:pt x="768" y="12439"/>
                  </a:lnTo>
                  <a:lnTo>
                    <a:pt x="1114" y="12977"/>
                  </a:lnTo>
                  <a:lnTo>
                    <a:pt x="1536" y="13514"/>
                  </a:lnTo>
                  <a:lnTo>
                    <a:pt x="2035" y="14051"/>
                  </a:lnTo>
                  <a:lnTo>
                    <a:pt x="2534" y="14627"/>
                  </a:lnTo>
                  <a:lnTo>
                    <a:pt x="3110" y="15203"/>
                  </a:lnTo>
                  <a:lnTo>
                    <a:pt x="3724" y="15779"/>
                  </a:lnTo>
                  <a:lnTo>
                    <a:pt x="4338" y="16355"/>
                  </a:lnTo>
                  <a:lnTo>
                    <a:pt x="5030" y="16892"/>
                  </a:lnTo>
                  <a:lnTo>
                    <a:pt x="5721" y="17392"/>
                  </a:lnTo>
                  <a:lnTo>
                    <a:pt x="6412" y="17891"/>
                  </a:lnTo>
                  <a:lnTo>
                    <a:pt x="7141" y="18351"/>
                  </a:lnTo>
                  <a:lnTo>
                    <a:pt x="9137" y="15318"/>
                  </a:lnTo>
                  <a:lnTo>
                    <a:pt x="6527" y="11441"/>
                  </a:lnTo>
                  <a:lnTo>
                    <a:pt x="9214" y="8984"/>
                  </a:lnTo>
                  <a:lnTo>
                    <a:pt x="11671" y="2764"/>
                  </a:lnTo>
                  <a:lnTo>
                    <a:pt x="116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5"/>
            <p:cNvSpPr/>
            <p:nvPr/>
          </p:nvSpPr>
          <p:spPr>
            <a:xfrm>
              <a:off x="3039253" y="1296571"/>
              <a:ext cx="95827" cy="158785"/>
            </a:xfrm>
            <a:custGeom>
              <a:avLst/>
              <a:gdLst/>
              <a:ahLst/>
              <a:cxnLst/>
              <a:rect l="l" t="t" r="r" b="b"/>
              <a:pathLst>
                <a:path w="2688" h="4454" extrusionOk="0">
                  <a:moveTo>
                    <a:pt x="1421" y="0"/>
                  </a:moveTo>
                  <a:lnTo>
                    <a:pt x="883" y="653"/>
                  </a:lnTo>
                  <a:lnTo>
                    <a:pt x="461" y="1229"/>
                  </a:lnTo>
                  <a:lnTo>
                    <a:pt x="154" y="1690"/>
                  </a:lnTo>
                  <a:lnTo>
                    <a:pt x="77" y="1881"/>
                  </a:lnTo>
                  <a:lnTo>
                    <a:pt x="39" y="2035"/>
                  </a:lnTo>
                  <a:lnTo>
                    <a:pt x="0" y="2227"/>
                  </a:lnTo>
                  <a:lnTo>
                    <a:pt x="39" y="2457"/>
                  </a:lnTo>
                  <a:lnTo>
                    <a:pt x="115" y="2726"/>
                  </a:lnTo>
                  <a:lnTo>
                    <a:pt x="231" y="3033"/>
                  </a:lnTo>
                  <a:lnTo>
                    <a:pt x="384" y="3379"/>
                  </a:lnTo>
                  <a:lnTo>
                    <a:pt x="576" y="3724"/>
                  </a:lnTo>
                  <a:lnTo>
                    <a:pt x="1075" y="4454"/>
                  </a:lnTo>
                  <a:lnTo>
                    <a:pt x="1421" y="4300"/>
                  </a:lnTo>
                  <a:lnTo>
                    <a:pt x="1728" y="4070"/>
                  </a:lnTo>
                  <a:lnTo>
                    <a:pt x="1997" y="3839"/>
                  </a:lnTo>
                  <a:lnTo>
                    <a:pt x="2227" y="3571"/>
                  </a:lnTo>
                  <a:lnTo>
                    <a:pt x="2419" y="3225"/>
                  </a:lnTo>
                  <a:lnTo>
                    <a:pt x="2572" y="2880"/>
                  </a:lnTo>
                  <a:lnTo>
                    <a:pt x="2649" y="2534"/>
                  </a:lnTo>
                  <a:lnTo>
                    <a:pt x="2688" y="2150"/>
                  </a:lnTo>
                  <a:lnTo>
                    <a:pt x="2649" y="1805"/>
                  </a:lnTo>
                  <a:lnTo>
                    <a:pt x="2572" y="1459"/>
                  </a:lnTo>
                  <a:lnTo>
                    <a:pt x="2457" y="1152"/>
                  </a:lnTo>
                  <a:lnTo>
                    <a:pt x="2342" y="883"/>
                  </a:lnTo>
                  <a:lnTo>
                    <a:pt x="2150" y="615"/>
                  </a:lnTo>
                  <a:lnTo>
                    <a:pt x="1920" y="384"/>
                  </a:lnTo>
                  <a:lnTo>
                    <a:pt x="1689" y="154"/>
                  </a:lnTo>
                  <a:lnTo>
                    <a:pt x="142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5"/>
            <p:cNvSpPr/>
            <p:nvPr/>
          </p:nvSpPr>
          <p:spPr>
            <a:xfrm>
              <a:off x="3247270" y="1364983"/>
              <a:ext cx="26060" cy="38359"/>
            </a:xfrm>
            <a:custGeom>
              <a:avLst/>
              <a:gdLst/>
              <a:ahLst/>
              <a:cxnLst/>
              <a:rect l="l" t="t" r="r" b="b"/>
              <a:pathLst>
                <a:path w="731" h="1076" extrusionOk="0">
                  <a:moveTo>
                    <a:pt x="1" y="1"/>
                  </a:moveTo>
                  <a:lnTo>
                    <a:pt x="653" y="1076"/>
                  </a:lnTo>
                  <a:lnTo>
                    <a:pt x="730" y="1076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5"/>
            <p:cNvSpPr/>
            <p:nvPr/>
          </p:nvSpPr>
          <p:spPr>
            <a:xfrm>
              <a:off x="3214436" y="1217179"/>
              <a:ext cx="162885" cy="292936"/>
            </a:xfrm>
            <a:custGeom>
              <a:avLst/>
              <a:gdLst/>
              <a:ahLst/>
              <a:cxnLst/>
              <a:rect l="l" t="t" r="r" b="b"/>
              <a:pathLst>
                <a:path w="4569" h="8217" extrusionOk="0">
                  <a:moveTo>
                    <a:pt x="4492" y="1"/>
                  </a:moveTo>
                  <a:lnTo>
                    <a:pt x="3840" y="615"/>
                  </a:lnTo>
                  <a:lnTo>
                    <a:pt x="2381" y="1959"/>
                  </a:lnTo>
                  <a:lnTo>
                    <a:pt x="1574" y="2726"/>
                  </a:lnTo>
                  <a:lnTo>
                    <a:pt x="845" y="3456"/>
                  </a:lnTo>
                  <a:lnTo>
                    <a:pt x="307" y="4032"/>
                  </a:lnTo>
                  <a:lnTo>
                    <a:pt x="116" y="4262"/>
                  </a:lnTo>
                  <a:lnTo>
                    <a:pt x="39" y="4416"/>
                  </a:lnTo>
                  <a:lnTo>
                    <a:pt x="0" y="4608"/>
                  </a:lnTo>
                  <a:lnTo>
                    <a:pt x="39" y="4800"/>
                  </a:lnTo>
                  <a:lnTo>
                    <a:pt x="77" y="5030"/>
                  </a:lnTo>
                  <a:lnTo>
                    <a:pt x="269" y="5529"/>
                  </a:lnTo>
                  <a:lnTo>
                    <a:pt x="691" y="6450"/>
                  </a:lnTo>
                  <a:lnTo>
                    <a:pt x="1191" y="7295"/>
                  </a:lnTo>
                  <a:lnTo>
                    <a:pt x="1728" y="8216"/>
                  </a:lnTo>
                  <a:lnTo>
                    <a:pt x="1805" y="8140"/>
                  </a:lnTo>
                  <a:lnTo>
                    <a:pt x="1728" y="8024"/>
                  </a:lnTo>
                  <a:lnTo>
                    <a:pt x="1344" y="7372"/>
                  </a:lnTo>
                  <a:lnTo>
                    <a:pt x="807" y="6412"/>
                  </a:lnTo>
                  <a:lnTo>
                    <a:pt x="538" y="5875"/>
                  </a:lnTo>
                  <a:lnTo>
                    <a:pt x="307" y="5375"/>
                  </a:lnTo>
                  <a:lnTo>
                    <a:pt x="154" y="4915"/>
                  </a:lnTo>
                  <a:lnTo>
                    <a:pt x="116" y="4608"/>
                  </a:lnTo>
                  <a:lnTo>
                    <a:pt x="116" y="4454"/>
                  </a:lnTo>
                  <a:lnTo>
                    <a:pt x="192" y="4300"/>
                  </a:lnTo>
                  <a:lnTo>
                    <a:pt x="384" y="4108"/>
                  </a:lnTo>
                  <a:lnTo>
                    <a:pt x="845" y="3609"/>
                  </a:lnTo>
                  <a:lnTo>
                    <a:pt x="1459" y="2995"/>
                  </a:lnTo>
                  <a:lnTo>
                    <a:pt x="2841" y="1651"/>
                  </a:lnTo>
                  <a:lnTo>
                    <a:pt x="4070" y="538"/>
                  </a:lnTo>
                  <a:lnTo>
                    <a:pt x="4415" y="193"/>
                  </a:lnTo>
                  <a:lnTo>
                    <a:pt x="4569" y="77"/>
                  </a:lnTo>
                  <a:lnTo>
                    <a:pt x="449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5"/>
            <p:cNvSpPr/>
            <p:nvPr/>
          </p:nvSpPr>
          <p:spPr>
            <a:xfrm>
              <a:off x="3284239" y="1421095"/>
              <a:ext cx="80783" cy="227233"/>
            </a:xfrm>
            <a:custGeom>
              <a:avLst/>
              <a:gdLst/>
              <a:ahLst/>
              <a:cxnLst/>
              <a:rect l="l" t="t" r="r" b="b"/>
              <a:pathLst>
                <a:path w="2266" h="6374" extrusionOk="0">
                  <a:moveTo>
                    <a:pt x="231" y="6374"/>
                  </a:move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close/>
                  <a:moveTo>
                    <a:pt x="231" y="6374"/>
                  </a:move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lnTo>
                    <a:pt x="231" y="6374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265" y="3379"/>
                  </a:lnTo>
                  <a:lnTo>
                    <a:pt x="2265" y="3379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3C1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5"/>
            <p:cNvSpPr/>
            <p:nvPr/>
          </p:nvSpPr>
          <p:spPr>
            <a:xfrm>
              <a:off x="3167913" y="1421095"/>
              <a:ext cx="197109" cy="228623"/>
            </a:xfrm>
            <a:custGeom>
              <a:avLst/>
              <a:gdLst/>
              <a:ahLst/>
              <a:cxnLst/>
              <a:rect l="l" t="t" r="r" b="b"/>
              <a:pathLst>
                <a:path w="5529" h="6413" extrusionOk="0">
                  <a:moveTo>
                    <a:pt x="3263" y="1"/>
                  </a:moveTo>
                  <a:lnTo>
                    <a:pt x="2879" y="577"/>
                  </a:lnTo>
                  <a:lnTo>
                    <a:pt x="2380" y="1191"/>
                  </a:lnTo>
                  <a:lnTo>
                    <a:pt x="3033" y="2304"/>
                  </a:lnTo>
                  <a:lnTo>
                    <a:pt x="3110" y="2420"/>
                  </a:lnTo>
                  <a:lnTo>
                    <a:pt x="3033" y="2496"/>
                  </a:lnTo>
                  <a:lnTo>
                    <a:pt x="2803" y="2151"/>
                  </a:lnTo>
                  <a:lnTo>
                    <a:pt x="2304" y="1268"/>
                  </a:lnTo>
                  <a:lnTo>
                    <a:pt x="1728" y="1959"/>
                  </a:lnTo>
                  <a:lnTo>
                    <a:pt x="1113" y="2612"/>
                  </a:lnTo>
                  <a:lnTo>
                    <a:pt x="0" y="3725"/>
                  </a:lnTo>
                  <a:lnTo>
                    <a:pt x="806" y="4454"/>
                  </a:lnTo>
                  <a:lnTo>
                    <a:pt x="1689" y="5145"/>
                  </a:lnTo>
                  <a:lnTo>
                    <a:pt x="2572" y="5798"/>
                  </a:lnTo>
                  <a:lnTo>
                    <a:pt x="3494" y="6374"/>
                  </a:lnTo>
                  <a:lnTo>
                    <a:pt x="3532" y="6412"/>
                  </a:lnTo>
                  <a:lnTo>
                    <a:pt x="5528" y="3379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5"/>
            <p:cNvSpPr/>
            <p:nvPr/>
          </p:nvSpPr>
          <p:spPr>
            <a:xfrm>
              <a:off x="3250015" y="1463554"/>
              <a:ext cx="28770" cy="46559"/>
            </a:xfrm>
            <a:custGeom>
              <a:avLst/>
              <a:gdLst/>
              <a:ahLst/>
              <a:cxnLst/>
              <a:rect l="l" t="t" r="r" b="b"/>
              <a:pathLst>
                <a:path w="807" h="1306" extrusionOk="0">
                  <a:moveTo>
                    <a:pt x="77" y="0"/>
                  </a:moveTo>
                  <a:lnTo>
                    <a:pt x="1" y="77"/>
                  </a:lnTo>
                  <a:lnTo>
                    <a:pt x="500" y="960"/>
                  </a:lnTo>
                  <a:lnTo>
                    <a:pt x="730" y="1305"/>
                  </a:lnTo>
                  <a:lnTo>
                    <a:pt x="807" y="1229"/>
                  </a:lnTo>
                  <a:lnTo>
                    <a:pt x="730" y="111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5"/>
            <p:cNvSpPr/>
            <p:nvPr/>
          </p:nvSpPr>
          <p:spPr>
            <a:xfrm>
              <a:off x="3304773" y="1315715"/>
              <a:ext cx="62994" cy="57539"/>
            </a:xfrm>
            <a:custGeom>
              <a:avLst/>
              <a:gdLst/>
              <a:ahLst/>
              <a:cxnLst/>
              <a:rect l="l" t="t" r="r" b="b"/>
              <a:pathLst>
                <a:path w="1767" h="1614" extrusionOk="0">
                  <a:moveTo>
                    <a:pt x="1766" y="1"/>
                  </a:moveTo>
                  <a:lnTo>
                    <a:pt x="0" y="1613"/>
                  </a:lnTo>
                  <a:lnTo>
                    <a:pt x="0" y="1613"/>
                  </a:lnTo>
                  <a:lnTo>
                    <a:pt x="0" y="1613"/>
                  </a:lnTo>
                  <a:lnTo>
                    <a:pt x="1766" y="1"/>
                  </a:lnTo>
                  <a:lnTo>
                    <a:pt x="1766" y="1"/>
                  </a:lnTo>
                  <a:close/>
                </a:path>
              </a:pathLst>
            </a:custGeom>
            <a:solidFill>
              <a:srgbClr val="93C1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5"/>
            <p:cNvSpPr/>
            <p:nvPr/>
          </p:nvSpPr>
          <p:spPr>
            <a:xfrm>
              <a:off x="3304773" y="1203489"/>
              <a:ext cx="95827" cy="169765"/>
            </a:xfrm>
            <a:custGeom>
              <a:avLst/>
              <a:gdLst/>
              <a:ahLst/>
              <a:cxnLst/>
              <a:rect l="l" t="t" r="r" b="b"/>
              <a:pathLst>
                <a:path w="2688" h="4762" extrusionOk="0">
                  <a:moveTo>
                    <a:pt x="2150" y="1"/>
                  </a:moveTo>
                  <a:lnTo>
                    <a:pt x="1881" y="461"/>
                  </a:lnTo>
                  <a:lnTo>
                    <a:pt x="1958" y="385"/>
                  </a:lnTo>
                  <a:lnTo>
                    <a:pt x="2035" y="461"/>
                  </a:lnTo>
                  <a:lnTo>
                    <a:pt x="1881" y="577"/>
                  </a:lnTo>
                  <a:lnTo>
                    <a:pt x="1766" y="730"/>
                  </a:lnTo>
                  <a:lnTo>
                    <a:pt x="1459" y="1344"/>
                  </a:lnTo>
                  <a:lnTo>
                    <a:pt x="1037" y="2227"/>
                  </a:lnTo>
                  <a:lnTo>
                    <a:pt x="538" y="3379"/>
                  </a:lnTo>
                  <a:lnTo>
                    <a:pt x="0" y="4761"/>
                  </a:lnTo>
                  <a:lnTo>
                    <a:pt x="1766" y="3149"/>
                  </a:lnTo>
                  <a:lnTo>
                    <a:pt x="2688" y="807"/>
                  </a:lnTo>
                  <a:lnTo>
                    <a:pt x="215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5"/>
            <p:cNvSpPr/>
            <p:nvPr/>
          </p:nvSpPr>
          <p:spPr>
            <a:xfrm>
              <a:off x="3177467" y="999573"/>
              <a:ext cx="509189" cy="884191"/>
            </a:xfrm>
            <a:custGeom>
              <a:avLst/>
              <a:gdLst/>
              <a:ahLst/>
              <a:cxnLst/>
              <a:rect l="l" t="t" r="r" b="b"/>
              <a:pathLst>
                <a:path w="14283" h="24802" extrusionOk="0">
                  <a:moveTo>
                    <a:pt x="9292" y="0"/>
                  </a:moveTo>
                  <a:lnTo>
                    <a:pt x="8639" y="77"/>
                  </a:lnTo>
                  <a:lnTo>
                    <a:pt x="7986" y="154"/>
                  </a:lnTo>
                  <a:lnTo>
                    <a:pt x="7295" y="307"/>
                  </a:lnTo>
                  <a:lnTo>
                    <a:pt x="6643" y="538"/>
                  </a:lnTo>
                  <a:lnTo>
                    <a:pt x="6451" y="1037"/>
                  </a:lnTo>
                  <a:lnTo>
                    <a:pt x="6259" y="1498"/>
                  </a:lnTo>
                  <a:lnTo>
                    <a:pt x="6143" y="1958"/>
                  </a:lnTo>
                  <a:lnTo>
                    <a:pt x="6028" y="2419"/>
                  </a:lnTo>
                  <a:lnTo>
                    <a:pt x="5875" y="3225"/>
                  </a:lnTo>
                  <a:lnTo>
                    <a:pt x="5836" y="3878"/>
                  </a:lnTo>
                  <a:lnTo>
                    <a:pt x="5836" y="4454"/>
                  </a:lnTo>
                  <a:lnTo>
                    <a:pt x="5836" y="4876"/>
                  </a:lnTo>
                  <a:lnTo>
                    <a:pt x="5913" y="5222"/>
                  </a:lnTo>
                  <a:lnTo>
                    <a:pt x="3533" y="11979"/>
                  </a:lnTo>
                  <a:lnTo>
                    <a:pt x="2995" y="13591"/>
                  </a:lnTo>
                  <a:lnTo>
                    <a:pt x="2419" y="15587"/>
                  </a:lnTo>
                  <a:lnTo>
                    <a:pt x="1844" y="17699"/>
                  </a:lnTo>
                  <a:lnTo>
                    <a:pt x="1268" y="19810"/>
                  </a:lnTo>
                  <a:lnTo>
                    <a:pt x="385" y="23342"/>
                  </a:lnTo>
                  <a:lnTo>
                    <a:pt x="1" y="24801"/>
                  </a:lnTo>
                  <a:lnTo>
                    <a:pt x="6259" y="24801"/>
                  </a:lnTo>
                  <a:lnTo>
                    <a:pt x="7026" y="22344"/>
                  </a:lnTo>
                  <a:lnTo>
                    <a:pt x="8792" y="16816"/>
                  </a:lnTo>
                  <a:lnTo>
                    <a:pt x="9791" y="13745"/>
                  </a:lnTo>
                  <a:lnTo>
                    <a:pt x="10750" y="10865"/>
                  </a:lnTo>
                  <a:lnTo>
                    <a:pt x="11557" y="8600"/>
                  </a:lnTo>
                  <a:lnTo>
                    <a:pt x="11864" y="7794"/>
                  </a:lnTo>
                  <a:lnTo>
                    <a:pt x="12094" y="7256"/>
                  </a:lnTo>
                  <a:lnTo>
                    <a:pt x="12478" y="6373"/>
                  </a:lnTo>
                  <a:lnTo>
                    <a:pt x="12862" y="5337"/>
                  </a:lnTo>
                  <a:lnTo>
                    <a:pt x="13246" y="4262"/>
                  </a:lnTo>
                  <a:lnTo>
                    <a:pt x="13553" y="3187"/>
                  </a:lnTo>
                  <a:lnTo>
                    <a:pt x="14052" y="1421"/>
                  </a:lnTo>
                  <a:lnTo>
                    <a:pt x="14283" y="691"/>
                  </a:lnTo>
                  <a:lnTo>
                    <a:pt x="13553" y="499"/>
                  </a:lnTo>
                  <a:lnTo>
                    <a:pt x="12785" y="307"/>
                  </a:lnTo>
                  <a:lnTo>
                    <a:pt x="11749" y="154"/>
                  </a:lnTo>
                  <a:lnTo>
                    <a:pt x="11173" y="77"/>
                  </a:lnTo>
                  <a:lnTo>
                    <a:pt x="105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5"/>
            <p:cNvSpPr/>
            <p:nvPr/>
          </p:nvSpPr>
          <p:spPr>
            <a:xfrm>
              <a:off x="3255505" y="1423840"/>
              <a:ext cx="139641" cy="177965"/>
            </a:xfrm>
            <a:custGeom>
              <a:avLst/>
              <a:gdLst/>
              <a:ahLst/>
              <a:cxnLst/>
              <a:rect l="l" t="t" r="r" b="b"/>
              <a:pathLst>
                <a:path w="3917" h="4992" extrusionOk="0">
                  <a:moveTo>
                    <a:pt x="1421" y="1"/>
                  </a:moveTo>
                  <a:lnTo>
                    <a:pt x="1382" y="39"/>
                  </a:lnTo>
                  <a:lnTo>
                    <a:pt x="1344" y="78"/>
                  </a:lnTo>
                  <a:lnTo>
                    <a:pt x="1037" y="999"/>
                  </a:lnTo>
                  <a:lnTo>
                    <a:pt x="691" y="2074"/>
                  </a:lnTo>
                  <a:lnTo>
                    <a:pt x="0" y="4531"/>
                  </a:lnTo>
                  <a:lnTo>
                    <a:pt x="307" y="4723"/>
                  </a:lnTo>
                  <a:lnTo>
                    <a:pt x="653" y="4876"/>
                  </a:lnTo>
                  <a:lnTo>
                    <a:pt x="1037" y="4953"/>
                  </a:lnTo>
                  <a:lnTo>
                    <a:pt x="1421" y="4992"/>
                  </a:lnTo>
                  <a:lnTo>
                    <a:pt x="1689" y="4953"/>
                  </a:lnTo>
                  <a:lnTo>
                    <a:pt x="1920" y="4953"/>
                  </a:lnTo>
                  <a:lnTo>
                    <a:pt x="2150" y="4876"/>
                  </a:lnTo>
                  <a:lnTo>
                    <a:pt x="2380" y="4800"/>
                  </a:lnTo>
                  <a:lnTo>
                    <a:pt x="2611" y="4685"/>
                  </a:lnTo>
                  <a:lnTo>
                    <a:pt x="2803" y="4569"/>
                  </a:lnTo>
                  <a:lnTo>
                    <a:pt x="3187" y="4262"/>
                  </a:lnTo>
                  <a:lnTo>
                    <a:pt x="3494" y="3878"/>
                  </a:lnTo>
                  <a:lnTo>
                    <a:pt x="3609" y="3686"/>
                  </a:lnTo>
                  <a:lnTo>
                    <a:pt x="3724" y="3456"/>
                  </a:lnTo>
                  <a:lnTo>
                    <a:pt x="3801" y="3226"/>
                  </a:lnTo>
                  <a:lnTo>
                    <a:pt x="3878" y="2995"/>
                  </a:lnTo>
                  <a:lnTo>
                    <a:pt x="3916" y="2765"/>
                  </a:lnTo>
                  <a:lnTo>
                    <a:pt x="3916" y="2496"/>
                  </a:lnTo>
                  <a:lnTo>
                    <a:pt x="3916" y="2266"/>
                  </a:lnTo>
                  <a:lnTo>
                    <a:pt x="3878" y="1997"/>
                  </a:lnTo>
                  <a:lnTo>
                    <a:pt x="3801" y="1767"/>
                  </a:lnTo>
                  <a:lnTo>
                    <a:pt x="3724" y="1536"/>
                  </a:lnTo>
                  <a:lnTo>
                    <a:pt x="3609" y="1306"/>
                  </a:lnTo>
                  <a:lnTo>
                    <a:pt x="3494" y="1114"/>
                  </a:lnTo>
                  <a:lnTo>
                    <a:pt x="3187" y="730"/>
                  </a:lnTo>
                  <a:lnTo>
                    <a:pt x="2803" y="423"/>
                  </a:lnTo>
                  <a:lnTo>
                    <a:pt x="2611" y="308"/>
                  </a:lnTo>
                  <a:lnTo>
                    <a:pt x="2380" y="231"/>
                  </a:lnTo>
                  <a:lnTo>
                    <a:pt x="2150" y="116"/>
                  </a:lnTo>
                  <a:lnTo>
                    <a:pt x="1920" y="78"/>
                  </a:lnTo>
                  <a:lnTo>
                    <a:pt x="1689" y="39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5"/>
            <p:cNvSpPr/>
            <p:nvPr/>
          </p:nvSpPr>
          <p:spPr>
            <a:xfrm>
              <a:off x="3177467" y="1801585"/>
              <a:ext cx="249158" cy="82173"/>
            </a:xfrm>
            <a:custGeom>
              <a:avLst/>
              <a:gdLst/>
              <a:ahLst/>
              <a:cxnLst/>
              <a:rect l="l" t="t" r="r" b="b"/>
              <a:pathLst>
                <a:path w="6989" h="2305" extrusionOk="0">
                  <a:moveTo>
                    <a:pt x="577" y="1"/>
                  </a:moveTo>
                  <a:lnTo>
                    <a:pt x="1" y="2304"/>
                  </a:lnTo>
                  <a:lnTo>
                    <a:pt x="6259" y="2304"/>
                  </a:lnTo>
                  <a:lnTo>
                    <a:pt x="698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5"/>
            <p:cNvSpPr/>
            <p:nvPr/>
          </p:nvSpPr>
          <p:spPr>
            <a:xfrm>
              <a:off x="3385520" y="1007772"/>
              <a:ext cx="64348" cy="177965"/>
            </a:xfrm>
            <a:custGeom>
              <a:avLst/>
              <a:gdLst/>
              <a:ahLst/>
              <a:cxnLst/>
              <a:rect l="l" t="t" r="r" b="b"/>
              <a:pathLst>
                <a:path w="1805" h="4992" extrusionOk="0">
                  <a:moveTo>
                    <a:pt x="1805" y="1"/>
                  </a:moveTo>
                  <a:lnTo>
                    <a:pt x="1306" y="116"/>
                  </a:lnTo>
                  <a:lnTo>
                    <a:pt x="807" y="308"/>
                  </a:lnTo>
                  <a:lnTo>
                    <a:pt x="615" y="807"/>
                  </a:lnTo>
                  <a:lnTo>
                    <a:pt x="423" y="1268"/>
                  </a:lnTo>
                  <a:lnTo>
                    <a:pt x="307" y="1728"/>
                  </a:lnTo>
                  <a:lnTo>
                    <a:pt x="192" y="2189"/>
                  </a:lnTo>
                  <a:lnTo>
                    <a:pt x="39" y="2995"/>
                  </a:lnTo>
                  <a:lnTo>
                    <a:pt x="0" y="3648"/>
                  </a:lnTo>
                  <a:lnTo>
                    <a:pt x="0" y="4224"/>
                  </a:lnTo>
                  <a:lnTo>
                    <a:pt x="0" y="4646"/>
                  </a:lnTo>
                  <a:lnTo>
                    <a:pt x="77" y="4992"/>
                  </a:lnTo>
                  <a:lnTo>
                    <a:pt x="730" y="2957"/>
                  </a:lnTo>
                  <a:lnTo>
                    <a:pt x="1306" y="1306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5"/>
            <p:cNvSpPr/>
            <p:nvPr/>
          </p:nvSpPr>
          <p:spPr>
            <a:xfrm>
              <a:off x="3367731" y="502758"/>
              <a:ext cx="358603" cy="532433"/>
            </a:xfrm>
            <a:custGeom>
              <a:avLst/>
              <a:gdLst/>
              <a:ahLst/>
              <a:cxnLst/>
              <a:rect l="l" t="t" r="r" b="b"/>
              <a:pathLst>
                <a:path w="10059" h="14935" extrusionOk="0">
                  <a:moveTo>
                    <a:pt x="6028" y="0"/>
                  </a:moveTo>
                  <a:lnTo>
                    <a:pt x="5682" y="39"/>
                  </a:lnTo>
                  <a:lnTo>
                    <a:pt x="4799" y="230"/>
                  </a:lnTo>
                  <a:lnTo>
                    <a:pt x="4147" y="384"/>
                  </a:lnTo>
                  <a:lnTo>
                    <a:pt x="3455" y="576"/>
                  </a:lnTo>
                  <a:lnTo>
                    <a:pt x="2649" y="806"/>
                  </a:lnTo>
                  <a:lnTo>
                    <a:pt x="1805" y="1113"/>
                  </a:lnTo>
                  <a:lnTo>
                    <a:pt x="1689" y="1459"/>
                  </a:lnTo>
                  <a:lnTo>
                    <a:pt x="1498" y="2150"/>
                  </a:lnTo>
                  <a:lnTo>
                    <a:pt x="1306" y="3187"/>
                  </a:lnTo>
                  <a:lnTo>
                    <a:pt x="1075" y="4569"/>
                  </a:lnTo>
                  <a:lnTo>
                    <a:pt x="806" y="6335"/>
                  </a:lnTo>
                  <a:lnTo>
                    <a:pt x="538" y="8446"/>
                  </a:lnTo>
                  <a:lnTo>
                    <a:pt x="269" y="11019"/>
                  </a:lnTo>
                  <a:lnTo>
                    <a:pt x="0" y="13975"/>
                  </a:lnTo>
                  <a:lnTo>
                    <a:pt x="307" y="14128"/>
                  </a:lnTo>
                  <a:lnTo>
                    <a:pt x="653" y="14243"/>
                  </a:lnTo>
                  <a:lnTo>
                    <a:pt x="1498" y="14512"/>
                  </a:lnTo>
                  <a:lnTo>
                    <a:pt x="2496" y="14704"/>
                  </a:lnTo>
                  <a:lnTo>
                    <a:pt x="3647" y="14858"/>
                  </a:lnTo>
                  <a:lnTo>
                    <a:pt x="4876" y="14934"/>
                  </a:lnTo>
                  <a:lnTo>
                    <a:pt x="6220" y="14934"/>
                  </a:lnTo>
                  <a:lnTo>
                    <a:pt x="6872" y="14896"/>
                  </a:lnTo>
                  <a:lnTo>
                    <a:pt x="7563" y="14819"/>
                  </a:lnTo>
                  <a:lnTo>
                    <a:pt x="8254" y="14743"/>
                  </a:lnTo>
                  <a:lnTo>
                    <a:pt x="8946" y="14627"/>
                  </a:lnTo>
                  <a:lnTo>
                    <a:pt x="9061" y="13860"/>
                  </a:lnTo>
                  <a:lnTo>
                    <a:pt x="9253" y="12477"/>
                  </a:lnTo>
                  <a:lnTo>
                    <a:pt x="9483" y="10750"/>
                  </a:lnTo>
                  <a:lnTo>
                    <a:pt x="9713" y="8830"/>
                  </a:lnTo>
                  <a:lnTo>
                    <a:pt x="9905" y="6911"/>
                  </a:lnTo>
                  <a:lnTo>
                    <a:pt x="10020" y="5145"/>
                  </a:lnTo>
                  <a:lnTo>
                    <a:pt x="10059" y="4415"/>
                  </a:lnTo>
                  <a:lnTo>
                    <a:pt x="10059" y="3801"/>
                  </a:lnTo>
                  <a:lnTo>
                    <a:pt x="10020" y="3340"/>
                  </a:lnTo>
                  <a:lnTo>
                    <a:pt x="9982" y="3033"/>
                  </a:lnTo>
                  <a:lnTo>
                    <a:pt x="9829" y="2803"/>
                  </a:lnTo>
                  <a:lnTo>
                    <a:pt x="9675" y="2572"/>
                  </a:lnTo>
                  <a:lnTo>
                    <a:pt x="9445" y="2342"/>
                  </a:lnTo>
                  <a:lnTo>
                    <a:pt x="9137" y="2073"/>
                  </a:lnTo>
                  <a:lnTo>
                    <a:pt x="8523" y="1574"/>
                  </a:lnTo>
                  <a:lnTo>
                    <a:pt x="7832" y="1075"/>
                  </a:lnTo>
                  <a:lnTo>
                    <a:pt x="7141" y="653"/>
                  </a:lnTo>
                  <a:lnTo>
                    <a:pt x="6565" y="307"/>
                  </a:lnTo>
                  <a:lnTo>
                    <a:pt x="6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5"/>
            <p:cNvSpPr/>
            <p:nvPr/>
          </p:nvSpPr>
          <p:spPr>
            <a:xfrm>
              <a:off x="3637350" y="710774"/>
              <a:ext cx="56149" cy="321670"/>
            </a:xfrm>
            <a:custGeom>
              <a:avLst/>
              <a:gdLst/>
              <a:ahLst/>
              <a:cxnLst/>
              <a:rect l="l" t="t" r="r" b="b"/>
              <a:pathLst>
                <a:path w="1575" h="9023" extrusionOk="0">
                  <a:moveTo>
                    <a:pt x="1421" y="1"/>
                  </a:moveTo>
                  <a:lnTo>
                    <a:pt x="1383" y="308"/>
                  </a:lnTo>
                  <a:lnTo>
                    <a:pt x="768" y="4377"/>
                  </a:lnTo>
                  <a:lnTo>
                    <a:pt x="346" y="6950"/>
                  </a:lnTo>
                  <a:lnTo>
                    <a:pt x="0" y="8984"/>
                  </a:lnTo>
                  <a:lnTo>
                    <a:pt x="154" y="9023"/>
                  </a:lnTo>
                  <a:lnTo>
                    <a:pt x="576" y="6642"/>
                  </a:lnTo>
                  <a:lnTo>
                    <a:pt x="1037" y="3648"/>
                  </a:lnTo>
                  <a:lnTo>
                    <a:pt x="1574" y="39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5"/>
            <p:cNvSpPr/>
            <p:nvPr/>
          </p:nvSpPr>
          <p:spPr>
            <a:xfrm>
              <a:off x="3453932" y="502758"/>
              <a:ext cx="147876" cy="130051"/>
            </a:xfrm>
            <a:custGeom>
              <a:avLst/>
              <a:gdLst/>
              <a:ahLst/>
              <a:cxnLst/>
              <a:rect l="l" t="t" r="r" b="b"/>
              <a:pathLst>
                <a:path w="4148" h="3648" extrusionOk="0">
                  <a:moveTo>
                    <a:pt x="3610" y="0"/>
                  </a:moveTo>
                  <a:lnTo>
                    <a:pt x="2880" y="115"/>
                  </a:lnTo>
                  <a:lnTo>
                    <a:pt x="2074" y="307"/>
                  </a:lnTo>
                  <a:lnTo>
                    <a:pt x="1037" y="576"/>
                  </a:lnTo>
                  <a:lnTo>
                    <a:pt x="39" y="3071"/>
                  </a:lnTo>
                  <a:lnTo>
                    <a:pt x="1" y="3225"/>
                  </a:lnTo>
                  <a:lnTo>
                    <a:pt x="39" y="3379"/>
                  </a:lnTo>
                  <a:lnTo>
                    <a:pt x="78" y="3494"/>
                  </a:lnTo>
                  <a:lnTo>
                    <a:pt x="193" y="3571"/>
                  </a:lnTo>
                  <a:lnTo>
                    <a:pt x="308" y="3647"/>
                  </a:lnTo>
                  <a:lnTo>
                    <a:pt x="577" y="3647"/>
                  </a:lnTo>
                  <a:lnTo>
                    <a:pt x="730" y="3532"/>
                  </a:lnTo>
                  <a:lnTo>
                    <a:pt x="4147" y="307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5"/>
            <p:cNvSpPr/>
            <p:nvPr/>
          </p:nvSpPr>
          <p:spPr>
            <a:xfrm>
              <a:off x="3408764" y="219450"/>
              <a:ext cx="249158" cy="243632"/>
            </a:xfrm>
            <a:custGeom>
              <a:avLst/>
              <a:gdLst/>
              <a:ahLst/>
              <a:cxnLst/>
              <a:rect l="l" t="t" r="r" b="b"/>
              <a:pathLst>
                <a:path w="6989" h="6834" extrusionOk="0">
                  <a:moveTo>
                    <a:pt x="3456" y="0"/>
                  </a:moveTo>
                  <a:lnTo>
                    <a:pt x="3264" y="38"/>
                  </a:lnTo>
                  <a:lnTo>
                    <a:pt x="3034" y="154"/>
                  </a:lnTo>
                  <a:lnTo>
                    <a:pt x="2880" y="269"/>
                  </a:lnTo>
                  <a:lnTo>
                    <a:pt x="2765" y="461"/>
                  </a:lnTo>
                  <a:lnTo>
                    <a:pt x="2650" y="384"/>
                  </a:lnTo>
                  <a:lnTo>
                    <a:pt x="2535" y="307"/>
                  </a:lnTo>
                  <a:lnTo>
                    <a:pt x="2381" y="230"/>
                  </a:lnTo>
                  <a:lnTo>
                    <a:pt x="2074" y="230"/>
                  </a:lnTo>
                  <a:lnTo>
                    <a:pt x="1959" y="269"/>
                  </a:lnTo>
                  <a:lnTo>
                    <a:pt x="1729" y="384"/>
                  </a:lnTo>
                  <a:lnTo>
                    <a:pt x="1537" y="614"/>
                  </a:lnTo>
                  <a:lnTo>
                    <a:pt x="1460" y="845"/>
                  </a:lnTo>
                  <a:lnTo>
                    <a:pt x="1191" y="845"/>
                  </a:lnTo>
                  <a:lnTo>
                    <a:pt x="1038" y="883"/>
                  </a:lnTo>
                  <a:lnTo>
                    <a:pt x="922" y="960"/>
                  </a:lnTo>
                  <a:lnTo>
                    <a:pt x="807" y="1037"/>
                  </a:lnTo>
                  <a:lnTo>
                    <a:pt x="692" y="1152"/>
                  </a:lnTo>
                  <a:lnTo>
                    <a:pt x="615" y="1305"/>
                  </a:lnTo>
                  <a:lnTo>
                    <a:pt x="577" y="1459"/>
                  </a:lnTo>
                  <a:lnTo>
                    <a:pt x="577" y="1612"/>
                  </a:lnTo>
                  <a:lnTo>
                    <a:pt x="577" y="1728"/>
                  </a:lnTo>
                  <a:lnTo>
                    <a:pt x="615" y="1881"/>
                  </a:lnTo>
                  <a:lnTo>
                    <a:pt x="385" y="1958"/>
                  </a:lnTo>
                  <a:lnTo>
                    <a:pt x="193" y="2150"/>
                  </a:lnTo>
                  <a:lnTo>
                    <a:pt x="78" y="2342"/>
                  </a:lnTo>
                  <a:lnTo>
                    <a:pt x="39" y="2495"/>
                  </a:lnTo>
                  <a:lnTo>
                    <a:pt x="1" y="2611"/>
                  </a:lnTo>
                  <a:lnTo>
                    <a:pt x="39" y="2764"/>
                  </a:lnTo>
                  <a:lnTo>
                    <a:pt x="78" y="2918"/>
                  </a:lnTo>
                  <a:lnTo>
                    <a:pt x="155" y="3071"/>
                  </a:lnTo>
                  <a:lnTo>
                    <a:pt x="270" y="3187"/>
                  </a:lnTo>
                  <a:lnTo>
                    <a:pt x="155" y="3378"/>
                  </a:lnTo>
                  <a:lnTo>
                    <a:pt x="116" y="3647"/>
                  </a:lnTo>
                  <a:lnTo>
                    <a:pt x="116" y="3801"/>
                  </a:lnTo>
                  <a:lnTo>
                    <a:pt x="155" y="3916"/>
                  </a:lnTo>
                  <a:lnTo>
                    <a:pt x="231" y="4070"/>
                  </a:lnTo>
                  <a:lnTo>
                    <a:pt x="347" y="4185"/>
                  </a:lnTo>
                  <a:lnTo>
                    <a:pt x="462" y="4262"/>
                  </a:lnTo>
                  <a:lnTo>
                    <a:pt x="577" y="4338"/>
                  </a:lnTo>
                  <a:lnTo>
                    <a:pt x="730" y="4377"/>
                  </a:lnTo>
                  <a:lnTo>
                    <a:pt x="884" y="4415"/>
                  </a:lnTo>
                  <a:lnTo>
                    <a:pt x="1038" y="4377"/>
                  </a:lnTo>
                  <a:lnTo>
                    <a:pt x="1191" y="4338"/>
                  </a:lnTo>
                  <a:lnTo>
                    <a:pt x="1345" y="4223"/>
                  </a:lnTo>
                  <a:lnTo>
                    <a:pt x="1460" y="4146"/>
                  </a:lnTo>
                  <a:lnTo>
                    <a:pt x="4071" y="5989"/>
                  </a:lnTo>
                  <a:lnTo>
                    <a:pt x="4071" y="6066"/>
                  </a:lnTo>
                  <a:lnTo>
                    <a:pt x="4071" y="6219"/>
                  </a:lnTo>
                  <a:lnTo>
                    <a:pt x="4109" y="6373"/>
                  </a:lnTo>
                  <a:lnTo>
                    <a:pt x="4186" y="6488"/>
                  </a:lnTo>
                  <a:lnTo>
                    <a:pt x="4262" y="6603"/>
                  </a:lnTo>
                  <a:lnTo>
                    <a:pt x="4378" y="6680"/>
                  </a:lnTo>
                  <a:lnTo>
                    <a:pt x="4531" y="6757"/>
                  </a:lnTo>
                  <a:lnTo>
                    <a:pt x="4646" y="6795"/>
                  </a:lnTo>
                  <a:lnTo>
                    <a:pt x="4838" y="6834"/>
                  </a:lnTo>
                  <a:lnTo>
                    <a:pt x="4992" y="6795"/>
                  </a:lnTo>
                  <a:lnTo>
                    <a:pt x="5107" y="6757"/>
                  </a:lnTo>
                  <a:lnTo>
                    <a:pt x="5261" y="6680"/>
                  </a:lnTo>
                  <a:lnTo>
                    <a:pt x="5376" y="6603"/>
                  </a:lnTo>
                  <a:lnTo>
                    <a:pt x="5453" y="6488"/>
                  </a:lnTo>
                  <a:lnTo>
                    <a:pt x="5529" y="6373"/>
                  </a:lnTo>
                  <a:lnTo>
                    <a:pt x="5568" y="6219"/>
                  </a:lnTo>
                  <a:lnTo>
                    <a:pt x="5606" y="6066"/>
                  </a:lnTo>
                  <a:lnTo>
                    <a:pt x="5568" y="5912"/>
                  </a:lnTo>
                  <a:lnTo>
                    <a:pt x="5683" y="5912"/>
                  </a:lnTo>
                  <a:lnTo>
                    <a:pt x="5837" y="5951"/>
                  </a:lnTo>
                  <a:lnTo>
                    <a:pt x="5990" y="5912"/>
                  </a:lnTo>
                  <a:lnTo>
                    <a:pt x="6105" y="5874"/>
                  </a:lnTo>
                  <a:lnTo>
                    <a:pt x="6259" y="5797"/>
                  </a:lnTo>
                  <a:lnTo>
                    <a:pt x="6374" y="5720"/>
                  </a:lnTo>
                  <a:lnTo>
                    <a:pt x="6451" y="5605"/>
                  </a:lnTo>
                  <a:lnTo>
                    <a:pt x="6528" y="5452"/>
                  </a:lnTo>
                  <a:lnTo>
                    <a:pt x="6566" y="5336"/>
                  </a:lnTo>
                  <a:lnTo>
                    <a:pt x="6604" y="5183"/>
                  </a:lnTo>
                  <a:lnTo>
                    <a:pt x="6566" y="5029"/>
                  </a:lnTo>
                  <a:lnTo>
                    <a:pt x="6528" y="4914"/>
                  </a:lnTo>
                  <a:lnTo>
                    <a:pt x="6412" y="4684"/>
                  </a:lnTo>
                  <a:lnTo>
                    <a:pt x="6643" y="4607"/>
                  </a:lnTo>
                  <a:lnTo>
                    <a:pt x="6835" y="4415"/>
                  </a:lnTo>
                  <a:lnTo>
                    <a:pt x="6950" y="4223"/>
                  </a:lnTo>
                  <a:lnTo>
                    <a:pt x="6988" y="3954"/>
                  </a:lnTo>
                  <a:lnTo>
                    <a:pt x="6988" y="3762"/>
                  </a:lnTo>
                  <a:lnTo>
                    <a:pt x="6912" y="3609"/>
                  </a:lnTo>
                  <a:lnTo>
                    <a:pt x="6796" y="3455"/>
                  </a:lnTo>
                  <a:lnTo>
                    <a:pt x="6681" y="3340"/>
                  </a:lnTo>
                  <a:lnTo>
                    <a:pt x="6796" y="3225"/>
                  </a:lnTo>
                  <a:lnTo>
                    <a:pt x="6873" y="3071"/>
                  </a:lnTo>
                  <a:lnTo>
                    <a:pt x="6912" y="2918"/>
                  </a:lnTo>
                  <a:lnTo>
                    <a:pt x="6950" y="2764"/>
                  </a:lnTo>
                  <a:lnTo>
                    <a:pt x="6912" y="2611"/>
                  </a:lnTo>
                  <a:lnTo>
                    <a:pt x="6873" y="2457"/>
                  </a:lnTo>
                  <a:lnTo>
                    <a:pt x="6835" y="2342"/>
                  </a:lnTo>
                  <a:lnTo>
                    <a:pt x="6758" y="2227"/>
                  </a:lnTo>
                  <a:lnTo>
                    <a:pt x="6643" y="2150"/>
                  </a:lnTo>
                  <a:lnTo>
                    <a:pt x="6528" y="2073"/>
                  </a:lnTo>
                  <a:lnTo>
                    <a:pt x="6412" y="2035"/>
                  </a:lnTo>
                  <a:lnTo>
                    <a:pt x="6259" y="1996"/>
                  </a:lnTo>
                  <a:lnTo>
                    <a:pt x="6297" y="1843"/>
                  </a:lnTo>
                  <a:lnTo>
                    <a:pt x="6259" y="1689"/>
                  </a:lnTo>
                  <a:lnTo>
                    <a:pt x="6220" y="1536"/>
                  </a:lnTo>
                  <a:lnTo>
                    <a:pt x="6144" y="1421"/>
                  </a:lnTo>
                  <a:lnTo>
                    <a:pt x="6067" y="1305"/>
                  </a:lnTo>
                  <a:lnTo>
                    <a:pt x="5952" y="1229"/>
                  </a:lnTo>
                  <a:lnTo>
                    <a:pt x="5837" y="1152"/>
                  </a:lnTo>
                  <a:lnTo>
                    <a:pt x="5683" y="1113"/>
                  </a:lnTo>
                  <a:lnTo>
                    <a:pt x="5529" y="1075"/>
                  </a:lnTo>
                  <a:lnTo>
                    <a:pt x="5337" y="1113"/>
                  </a:lnTo>
                  <a:lnTo>
                    <a:pt x="5299" y="960"/>
                  </a:lnTo>
                  <a:lnTo>
                    <a:pt x="5261" y="845"/>
                  </a:lnTo>
                  <a:lnTo>
                    <a:pt x="5184" y="729"/>
                  </a:lnTo>
                  <a:lnTo>
                    <a:pt x="5107" y="614"/>
                  </a:lnTo>
                  <a:lnTo>
                    <a:pt x="4992" y="538"/>
                  </a:lnTo>
                  <a:lnTo>
                    <a:pt x="4877" y="461"/>
                  </a:lnTo>
                  <a:lnTo>
                    <a:pt x="4723" y="422"/>
                  </a:lnTo>
                  <a:lnTo>
                    <a:pt x="4378" y="422"/>
                  </a:lnTo>
                  <a:lnTo>
                    <a:pt x="4186" y="499"/>
                  </a:lnTo>
                  <a:lnTo>
                    <a:pt x="4071" y="307"/>
                  </a:lnTo>
                  <a:lnTo>
                    <a:pt x="3917" y="154"/>
                  </a:lnTo>
                  <a:lnTo>
                    <a:pt x="3725" y="38"/>
                  </a:lnTo>
                  <a:lnTo>
                    <a:pt x="34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5"/>
            <p:cNvSpPr/>
            <p:nvPr/>
          </p:nvSpPr>
          <p:spPr>
            <a:xfrm>
              <a:off x="3412899" y="219450"/>
              <a:ext cx="186164" cy="130051"/>
            </a:xfrm>
            <a:custGeom>
              <a:avLst/>
              <a:gdLst/>
              <a:ahLst/>
              <a:cxnLst/>
              <a:rect l="l" t="t" r="r" b="b"/>
              <a:pathLst>
                <a:path w="5222" h="3648" extrusionOk="0">
                  <a:moveTo>
                    <a:pt x="154" y="3187"/>
                  </a:moveTo>
                  <a:lnTo>
                    <a:pt x="154" y="3187"/>
                  </a:lnTo>
                  <a:lnTo>
                    <a:pt x="39" y="3378"/>
                  </a:lnTo>
                  <a:lnTo>
                    <a:pt x="0" y="3647"/>
                  </a:lnTo>
                  <a:lnTo>
                    <a:pt x="0" y="3647"/>
                  </a:lnTo>
                  <a:lnTo>
                    <a:pt x="0" y="3647"/>
                  </a:lnTo>
                  <a:lnTo>
                    <a:pt x="39" y="3378"/>
                  </a:lnTo>
                  <a:lnTo>
                    <a:pt x="154" y="3187"/>
                  </a:lnTo>
                  <a:lnTo>
                    <a:pt x="154" y="3187"/>
                  </a:lnTo>
                  <a:lnTo>
                    <a:pt x="154" y="3187"/>
                  </a:lnTo>
                  <a:close/>
                  <a:moveTo>
                    <a:pt x="3993" y="346"/>
                  </a:moveTo>
                  <a:lnTo>
                    <a:pt x="3993" y="346"/>
                  </a:lnTo>
                  <a:lnTo>
                    <a:pt x="4070" y="499"/>
                  </a:lnTo>
                  <a:lnTo>
                    <a:pt x="4070" y="499"/>
                  </a:lnTo>
                  <a:lnTo>
                    <a:pt x="4262" y="422"/>
                  </a:lnTo>
                  <a:lnTo>
                    <a:pt x="4454" y="422"/>
                  </a:lnTo>
                  <a:lnTo>
                    <a:pt x="4454" y="422"/>
                  </a:lnTo>
                  <a:lnTo>
                    <a:pt x="4607" y="422"/>
                  </a:lnTo>
                  <a:lnTo>
                    <a:pt x="4761" y="461"/>
                  </a:lnTo>
                  <a:lnTo>
                    <a:pt x="4876" y="538"/>
                  </a:lnTo>
                  <a:lnTo>
                    <a:pt x="4991" y="614"/>
                  </a:lnTo>
                  <a:lnTo>
                    <a:pt x="5068" y="729"/>
                  </a:lnTo>
                  <a:lnTo>
                    <a:pt x="5145" y="845"/>
                  </a:lnTo>
                  <a:lnTo>
                    <a:pt x="5183" y="960"/>
                  </a:lnTo>
                  <a:lnTo>
                    <a:pt x="5221" y="1113"/>
                  </a:lnTo>
                  <a:lnTo>
                    <a:pt x="5221" y="1113"/>
                  </a:lnTo>
                  <a:lnTo>
                    <a:pt x="5221" y="1113"/>
                  </a:lnTo>
                  <a:lnTo>
                    <a:pt x="5183" y="960"/>
                  </a:lnTo>
                  <a:lnTo>
                    <a:pt x="5145" y="845"/>
                  </a:lnTo>
                  <a:lnTo>
                    <a:pt x="5068" y="729"/>
                  </a:lnTo>
                  <a:lnTo>
                    <a:pt x="4991" y="614"/>
                  </a:lnTo>
                  <a:lnTo>
                    <a:pt x="4876" y="538"/>
                  </a:lnTo>
                  <a:lnTo>
                    <a:pt x="4761" y="461"/>
                  </a:lnTo>
                  <a:lnTo>
                    <a:pt x="4607" y="422"/>
                  </a:lnTo>
                  <a:lnTo>
                    <a:pt x="4454" y="422"/>
                  </a:lnTo>
                  <a:lnTo>
                    <a:pt x="4454" y="422"/>
                  </a:lnTo>
                  <a:lnTo>
                    <a:pt x="4262" y="422"/>
                  </a:lnTo>
                  <a:lnTo>
                    <a:pt x="4070" y="499"/>
                  </a:lnTo>
                  <a:lnTo>
                    <a:pt x="4070" y="499"/>
                  </a:lnTo>
                  <a:lnTo>
                    <a:pt x="3993" y="346"/>
                  </a:lnTo>
                  <a:lnTo>
                    <a:pt x="3993" y="346"/>
                  </a:lnTo>
                  <a:close/>
                  <a:moveTo>
                    <a:pt x="3340" y="0"/>
                  </a:moveTo>
                  <a:lnTo>
                    <a:pt x="3340" y="0"/>
                  </a:lnTo>
                  <a:lnTo>
                    <a:pt x="3148" y="38"/>
                  </a:lnTo>
                  <a:lnTo>
                    <a:pt x="2918" y="154"/>
                  </a:lnTo>
                  <a:lnTo>
                    <a:pt x="2764" y="269"/>
                  </a:lnTo>
                  <a:lnTo>
                    <a:pt x="2649" y="461"/>
                  </a:lnTo>
                  <a:lnTo>
                    <a:pt x="2649" y="461"/>
                  </a:lnTo>
                  <a:lnTo>
                    <a:pt x="2534" y="384"/>
                  </a:lnTo>
                  <a:lnTo>
                    <a:pt x="2419" y="307"/>
                  </a:lnTo>
                  <a:lnTo>
                    <a:pt x="2265" y="230"/>
                  </a:lnTo>
                  <a:lnTo>
                    <a:pt x="2073" y="230"/>
                  </a:lnTo>
                  <a:lnTo>
                    <a:pt x="2073" y="230"/>
                  </a:lnTo>
                  <a:lnTo>
                    <a:pt x="1958" y="230"/>
                  </a:lnTo>
                  <a:lnTo>
                    <a:pt x="1843" y="269"/>
                  </a:lnTo>
                  <a:lnTo>
                    <a:pt x="1613" y="384"/>
                  </a:lnTo>
                  <a:lnTo>
                    <a:pt x="1421" y="614"/>
                  </a:lnTo>
                  <a:lnTo>
                    <a:pt x="1344" y="845"/>
                  </a:lnTo>
                  <a:lnTo>
                    <a:pt x="1344" y="845"/>
                  </a:lnTo>
                  <a:lnTo>
                    <a:pt x="1229" y="845"/>
                  </a:lnTo>
                  <a:lnTo>
                    <a:pt x="1229" y="845"/>
                  </a:lnTo>
                  <a:lnTo>
                    <a:pt x="1075" y="845"/>
                  </a:lnTo>
                  <a:lnTo>
                    <a:pt x="922" y="883"/>
                  </a:lnTo>
                  <a:lnTo>
                    <a:pt x="806" y="960"/>
                  </a:lnTo>
                  <a:lnTo>
                    <a:pt x="691" y="1037"/>
                  </a:lnTo>
                  <a:lnTo>
                    <a:pt x="576" y="1152"/>
                  </a:lnTo>
                  <a:lnTo>
                    <a:pt x="499" y="1305"/>
                  </a:lnTo>
                  <a:lnTo>
                    <a:pt x="461" y="1459"/>
                  </a:lnTo>
                  <a:lnTo>
                    <a:pt x="461" y="1612"/>
                  </a:lnTo>
                  <a:lnTo>
                    <a:pt x="461" y="1612"/>
                  </a:lnTo>
                  <a:lnTo>
                    <a:pt x="461" y="1612"/>
                  </a:lnTo>
                  <a:lnTo>
                    <a:pt x="461" y="1459"/>
                  </a:lnTo>
                  <a:lnTo>
                    <a:pt x="499" y="1305"/>
                  </a:lnTo>
                  <a:lnTo>
                    <a:pt x="576" y="1152"/>
                  </a:lnTo>
                  <a:lnTo>
                    <a:pt x="691" y="1037"/>
                  </a:lnTo>
                  <a:lnTo>
                    <a:pt x="806" y="960"/>
                  </a:lnTo>
                  <a:lnTo>
                    <a:pt x="922" y="883"/>
                  </a:lnTo>
                  <a:lnTo>
                    <a:pt x="1075" y="845"/>
                  </a:lnTo>
                  <a:lnTo>
                    <a:pt x="1229" y="845"/>
                  </a:lnTo>
                  <a:lnTo>
                    <a:pt x="1229" y="845"/>
                  </a:lnTo>
                  <a:lnTo>
                    <a:pt x="1344" y="845"/>
                  </a:lnTo>
                  <a:lnTo>
                    <a:pt x="1344" y="845"/>
                  </a:lnTo>
                  <a:lnTo>
                    <a:pt x="1421" y="614"/>
                  </a:lnTo>
                  <a:lnTo>
                    <a:pt x="1613" y="384"/>
                  </a:lnTo>
                  <a:lnTo>
                    <a:pt x="1843" y="269"/>
                  </a:lnTo>
                  <a:lnTo>
                    <a:pt x="1958" y="230"/>
                  </a:lnTo>
                  <a:lnTo>
                    <a:pt x="2073" y="230"/>
                  </a:lnTo>
                  <a:lnTo>
                    <a:pt x="2073" y="230"/>
                  </a:lnTo>
                  <a:lnTo>
                    <a:pt x="2265" y="230"/>
                  </a:lnTo>
                  <a:lnTo>
                    <a:pt x="2419" y="307"/>
                  </a:lnTo>
                  <a:lnTo>
                    <a:pt x="2534" y="384"/>
                  </a:lnTo>
                  <a:lnTo>
                    <a:pt x="2649" y="461"/>
                  </a:lnTo>
                  <a:lnTo>
                    <a:pt x="2649" y="461"/>
                  </a:lnTo>
                  <a:lnTo>
                    <a:pt x="2764" y="269"/>
                  </a:lnTo>
                  <a:lnTo>
                    <a:pt x="2918" y="154"/>
                  </a:lnTo>
                  <a:lnTo>
                    <a:pt x="3148" y="38"/>
                  </a:lnTo>
                  <a:lnTo>
                    <a:pt x="3340" y="0"/>
                  </a:lnTo>
                  <a:lnTo>
                    <a:pt x="3340" y="0"/>
                  </a:lnTo>
                  <a:lnTo>
                    <a:pt x="3340" y="0"/>
                  </a:lnTo>
                  <a:lnTo>
                    <a:pt x="3340" y="0"/>
                  </a:lnTo>
                  <a:close/>
                </a:path>
              </a:pathLst>
            </a:custGeom>
            <a:solidFill>
              <a:srgbClr val="FFFC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5"/>
            <p:cNvSpPr/>
            <p:nvPr/>
          </p:nvSpPr>
          <p:spPr>
            <a:xfrm>
              <a:off x="3408764" y="219450"/>
              <a:ext cx="191654" cy="156040"/>
            </a:xfrm>
            <a:custGeom>
              <a:avLst/>
              <a:gdLst/>
              <a:ahLst/>
              <a:cxnLst/>
              <a:rect l="l" t="t" r="r" b="b"/>
              <a:pathLst>
                <a:path w="5376" h="4377" extrusionOk="0">
                  <a:moveTo>
                    <a:pt x="3456" y="0"/>
                  </a:moveTo>
                  <a:lnTo>
                    <a:pt x="3264" y="38"/>
                  </a:lnTo>
                  <a:lnTo>
                    <a:pt x="3034" y="154"/>
                  </a:lnTo>
                  <a:lnTo>
                    <a:pt x="2880" y="269"/>
                  </a:lnTo>
                  <a:lnTo>
                    <a:pt x="2765" y="461"/>
                  </a:lnTo>
                  <a:lnTo>
                    <a:pt x="2650" y="384"/>
                  </a:lnTo>
                  <a:lnTo>
                    <a:pt x="2535" y="307"/>
                  </a:lnTo>
                  <a:lnTo>
                    <a:pt x="2381" y="230"/>
                  </a:lnTo>
                  <a:lnTo>
                    <a:pt x="2074" y="230"/>
                  </a:lnTo>
                  <a:lnTo>
                    <a:pt x="1959" y="269"/>
                  </a:lnTo>
                  <a:lnTo>
                    <a:pt x="1729" y="384"/>
                  </a:lnTo>
                  <a:lnTo>
                    <a:pt x="1537" y="614"/>
                  </a:lnTo>
                  <a:lnTo>
                    <a:pt x="1460" y="845"/>
                  </a:lnTo>
                  <a:lnTo>
                    <a:pt x="1191" y="845"/>
                  </a:lnTo>
                  <a:lnTo>
                    <a:pt x="1038" y="883"/>
                  </a:lnTo>
                  <a:lnTo>
                    <a:pt x="922" y="960"/>
                  </a:lnTo>
                  <a:lnTo>
                    <a:pt x="807" y="1037"/>
                  </a:lnTo>
                  <a:lnTo>
                    <a:pt x="692" y="1152"/>
                  </a:lnTo>
                  <a:lnTo>
                    <a:pt x="615" y="1305"/>
                  </a:lnTo>
                  <a:lnTo>
                    <a:pt x="577" y="1459"/>
                  </a:lnTo>
                  <a:lnTo>
                    <a:pt x="577" y="1612"/>
                  </a:lnTo>
                  <a:lnTo>
                    <a:pt x="577" y="1728"/>
                  </a:lnTo>
                  <a:lnTo>
                    <a:pt x="615" y="1881"/>
                  </a:lnTo>
                  <a:lnTo>
                    <a:pt x="385" y="1958"/>
                  </a:lnTo>
                  <a:lnTo>
                    <a:pt x="193" y="2150"/>
                  </a:lnTo>
                  <a:lnTo>
                    <a:pt x="78" y="2342"/>
                  </a:lnTo>
                  <a:lnTo>
                    <a:pt x="39" y="2495"/>
                  </a:lnTo>
                  <a:lnTo>
                    <a:pt x="1" y="2611"/>
                  </a:lnTo>
                  <a:lnTo>
                    <a:pt x="39" y="2764"/>
                  </a:lnTo>
                  <a:lnTo>
                    <a:pt x="78" y="2918"/>
                  </a:lnTo>
                  <a:lnTo>
                    <a:pt x="155" y="3071"/>
                  </a:lnTo>
                  <a:lnTo>
                    <a:pt x="270" y="3187"/>
                  </a:lnTo>
                  <a:lnTo>
                    <a:pt x="155" y="3378"/>
                  </a:lnTo>
                  <a:lnTo>
                    <a:pt x="116" y="3647"/>
                  </a:lnTo>
                  <a:lnTo>
                    <a:pt x="155" y="3878"/>
                  </a:lnTo>
                  <a:lnTo>
                    <a:pt x="270" y="4070"/>
                  </a:lnTo>
                  <a:lnTo>
                    <a:pt x="423" y="4262"/>
                  </a:lnTo>
                  <a:lnTo>
                    <a:pt x="615" y="4377"/>
                  </a:lnTo>
                  <a:lnTo>
                    <a:pt x="654" y="3878"/>
                  </a:lnTo>
                  <a:lnTo>
                    <a:pt x="730" y="3494"/>
                  </a:lnTo>
                  <a:lnTo>
                    <a:pt x="807" y="3302"/>
                  </a:lnTo>
                  <a:lnTo>
                    <a:pt x="922" y="3148"/>
                  </a:lnTo>
                  <a:lnTo>
                    <a:pt x="1038" y="2995"/>
                  </a:lnTo>
                  <a:lnTo>
                    <a:pt x="1230" y="2879"/>
                  </a:lnTo>
                  <a:lnTo>
                    <a:pt x="1306" y="2726"/>
                  </a:lnTo>
                  <a:lnTo>
                    <a:pt x="1421" y="2611"/>
                  </a:lnTo>
                  <a:lnTo>
                    <a:pt x="1575" y="2534"/>
                  </a:lnTo>
                  <a:lnTo>
                    <a:pt x="1729" y="2495"/>
                  </a:lnTo>
                  <a:lnTo>
                    <a:pt x="1690" y="2380"/>
                  </a:lnTo>
                  <a:lnTo>
                    <a:pt x="1690" y="2227"/>
                  </a:lnTo>
                  <a:lnTo>
                    <a:pt x="1690" y="2073"/>
                  </a:lnTo>
                  <a:lnTo>
                    <a:pt x="1729" y="1920"/>
                  </a:lnTo>
                  <a:lnTo>
                    <a:pt x="1805" y="1804"/>
                  </a:lnTo>
                  <a:lnTo>
                    <a:pt x="1921" y="1689"/>
                  </a:lnTo>
                  <a:lnTo>
                    <a:pt x="2036" y="1574"/>
                  </a:lnTo>
                  <a:lnTo>
                    <a:pt x="2151" y="1497"/>
                  </a:lnTo>
                  <a:lnTo>
                    <a:pt x="2304" y="1459"/>
                  </a:lnTo>
                  <a:lnTo>
                    <a:pt x="2573" y="1459"/>
                  </a:lnTo>
                  <a:lnTo>
                    <a:pt x="2650" y="1229"/>
                  </a:lnTo>
                  <a:lnTo>
                    <a:pt x="2842" y="1037"/>
                  </a:lnTo>
                  <a:lnTo>
                    <a:pt x="3034" y="883"/>
                  </a:lnTo>
                  <a:lnTo>
                    <a:pt x="3188" y="845"/>
                  </a:lnTo>
                  <a:lnTo>
                    <a:pt x="3303" y="845"/>
                  </a:lnTo>
                  <a:lnTo>
                    <a:pt x="3495" y="883"/>
                  </a:lnTo>
                  <a:lnTo>
                    <a:pt x="3610" y="921"/>
                  </a:lnTo>
                  <a:lnTo>
                    <a:pt x="3763" y="998"/>
                  </a:lnTo>
                  <a:lnTo>
                    <a:pt x="3879" y="1113"/>
                  </a:lnTo>
                  <a:lnTo>
                    <a:pt x="3994" y="921"/>
                  </a:lnTo>
                  <a:lnTo>
                    <a:pt x="4147" y="768"/>
                  </a:lnTo>
                  <a:lnTo>
                    <a:pt x="4339" y="653"/>
                  </a:lnTo>
                  <a:lnTo>
                    <a:pt x="4570" y="653"/>
                  </a:lnTo>
                  <a:lnTo>
                    <a:pt x="4800" y="691"/>
                  </a:lnTo>
                  <a:lnTo>
                    <a:pt x="5030" y="768"/>
                  </a:lnTo>
                  <a:lnTo>
                    <a:pt x="5184" y="921"/>
                  </a:lnTo>
                  <a:lnTo>
                    <a:pt x="5299" y="1152"/>
                  </a:lnTo>
                  <a:lnTo>
                    <a:pt x="5376" y="1113"/>
                  </a:lnTo>
                  <a:lnTo>
                    <a:pt x="5337" y="1113"/>
                  </a:lnTo>
                  <a:lnTo>
                    <a:pt x="5299" y="960"/>
                  </a:lnTo>
                  <a:lnTo>
                    <a:pt x="5261" y="845"/>
                  </a:lnTo>
                  <a:lnTo>
                    <a:pt x="5184" y="729"/>
                  </a:lnTo>
                  <a:lnTo>
                    <a:pt x="5107" y="614"/>
                  </a:lnTo>
                  <a:lnTo>
                    <a:pt x="4992" y="538"/>
                  </a:lnTo>
                  <a:lnTo>
                    <a:pt x="4877" y="461"/>
                  </a:lnTo>
                  <a:lnTo>
                    <a:pt x="4723" y="422"/>
                  </a:lnTo>
                  <a:lnTo>
                    <a:pt x="4378" y="422"/>
                  </a:lnTo>
                  <a:lnTo>
                    <a:pt x="4186" y="499"/>
                  </a:lnTo>
                  <a:lnTo>
                    <a:pt x="4109" y="346"/>
                  </a:lnTo>
                  <a:lnTo>
                    <a:pt x="3994" y="230"/>
                  </a:lnTo>
                  <a:lnTo>
                    <a:pt x="3840" y="115"/>
                  </a:lnTo>
                  <a:lnTo>
                    <a:pt x="3687" y="38"/>
                  </a:lnTo>
                  <a:lnTo>
                    <a:pt x="345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5"/>
            <p:cNvSpPr/>
            <p:nvPr/>
          </p:nvSpPr>
          <p:spPr>
            <a:xfrm>
              <a:off x="3475857" y="390497"/>
              <a:ext cx="106772" cy="212189"/>
            </a:xfrm>
            <a:custGeom>
              <a:avLst/>
              <a:gdLst/>
              <a:ahLst/>
              <a:cxnLst/>
              <a:rect l="l" t="t" r="r" b="b"/>
              <a:pathLst>
                <a:path w="2995" h="5952" extrusionOk="0">
                  <a:moveTo>
                    <a:pt x="2265" y="1"/>
                  </a:moveTo>
                  <a:lnTo>
                    <a:pt x="1037" y="2266"/>
                  </a:lnTo>
                  <a:lnTo>
                    <a:pt x="1037" y="3648"/>
                  </a:lnTo>
                  <a:lnTo>
                    <a:pt x="768" y="4147"/>
                  </a:lnTo>
                  <a:lnTo>
                    <a:pt x="422" y="4877"/>
                  </a:lnTo>
                  <a:lnTo>
                    <a:pt x="0" y="5952"/>
                  </a:lnTo>
                  <a:lnTo>
                    <a:pt x="538" y="5453"/>
                  </a:lnTo>
                  <a:lnTo>
                    <a:pt x="1574" y="4493"/>
                  </a:lnTo>
                  <a:lnTo>
                    <a:pt x="2995" y="3149"/>
                  </a:lnTo>
                  <a:lnTo>
                    <a:pt x="2764" y="385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5"/>
            <p:cNvSpPr/>
            <p:nvPr/>
          </p:nvSpPr>
          <p:spPr>
            <a:xfrm>
              <a:off x="3511435" y="457590"/>
              <a:ext cx="42459" cy="62994"/>
            </a:xfrm>
            <a:custGeom>
              <a:avLst/>
              <a:gdLst/>
              <a:ahLst/>
              <a:cxnLst/>
              <a:rect l="l" t="t" r="r" b="b"/>
              <a:pathLst>
                <a:path w="1191" h="1767" extrusionOk="0">
                  <a:moveTo>
                    <a:pt x="1191" y="0"/>
                  </a:moveTo>
                  <a:lnTo>
                    <a:pt x="231" y="77"/>
                  </a:lnTo>
                  <a:lnTo>
                    <a:pt x="39" y="384"/>
                  </a:lnTo>
                  <a:lnTo>
                    <a:pt x="39" y="1728"/>
                  </a:lnTo>
                  <a:lnTo>
                    <a:pt x="269" y="1497"/>
                  </a:lnTo>
                  <a:lnTo>
                    <a:pt x="499" y="1229"/>
                  </a:lnTo>
                  <a:lnTo>
                    <a:pt x="845" y="653"/>
                  </a:lnTo>
                  <a:lnTo>
                    <a:pt x="1075" y="192"/>
                  </a:lnTo>
                  <a:lnTo>
                    <a:pt x="1191" y="0"/>
                  </a:lnTo>
                  <a:close/>
                  <a:moveTo>
                    <a:pt x="39" y="1728"/>
                  </a:moveTo>
                  <a:lnTo>
                    <a:pt x="0" y="1766"/>
                  </a:lnTo>
                  <a:lnTo>
                    <a:pt x="39" y="1766"/>
                  </a:lnTo>
                  <a:lnTo>
                    <a:pt x="39" y="1728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5"/>
            <p:cNvSpPr/>
            <p:nvPr/>
          </p:nvSpPr>
          <p:spPr>
            <a:xfrm>
              <a:off x="3430688" y="313886"/>
              <a:ext cx="136896" cy="188909"/>
            </a:xfrm>
            <a:custGeom>
              <a:avLst/>
              <a:gdLst/>
              <a:ahLst/>
              <a:cxnLst/>
              <a:rect l="l" t="t" r="r" b="b"/>
              <a:pathLst>
                <a:path w="3840" h="5299" extrusionOk="0">
                  <a:moveTo>
                    <a:pt x="1766" y="0"/>
                  </a:moveTo>
                  <a:lnTo>
                    <a:pt x="1421" y="38"/>
                  </a:lnTo>
                  <a:lnTo>
                    <a:pt x="883" y="115"/>
                  </a:lnTo>
                  <a:lnTo>
                    <a:pt x="615" y="230"/>
                  </a:lnTo>
                  <a:lnTo>
                    <a:pt x="384" y="384"/>
                  </a:lnTo>
                  <a:lnTo>
                    <a:pt x="231" y="614"/>
                  </a:lnTo>
                  <a:lnTo>
                    <a:pt x="115" y="845"/>
                  </a:lnTo>
                  <a:lnTo>
                    <a:pt x="77" y="1152"/>
                  </a:lnTo>
                  <a:lnTo>
                    <a:pt x="39" y="1497"/>
                  </a:lnTo>
                  <a:lnTo>
                    <a:pt x="0" y="1958"/>
                  </a:lnTo>
                  <a:lnTo>
                    <a:pt x="39" y="2419"/>
                  </a:lnTo>
                  <a:lnTo>
                    <a:pt x="77" y="2956"/>
                  </a:lnTo>
                  <a:lnTo>
                    <a:pt x="154" y="3455"/>
                  </a:lnTo>
                  <a:lnTo>
                    <a:pt x="269" y="3916"/>
                  </a:lnTo>
                  <a:lnTo>
                    <a:pt x="384" y="4338"/>
                  </a:lnTo>
                  <a:lnTo>
                    <a:pt x="499" y="4684"/>
                  </a:lnTo>
                  <a:lnTo>
                    <a:pt x="653" y="4991"/>
                  </a:lnTo>
                  <a:lnTo>
                    <a:pt x="845" y="5183"/>
                  </a:lnTo>
                  <a:lnTo>
                    <a:pt x="922" y="5221"/>
                  </a:lnTo>
                  <a:lnTo>
                    <a:pt x="998" y="5260"/>
                  </a:lnTo>
                  <a:lnTo>
                    <a:pt x="1267" y="5298"/>
                  </a:lnTo>
                  <a:lnTo>
                    <a:pt x="1613" y="5260"/>
                  </a:lnTo>
                  <a:lnTo>
                    <a:pt x="2073" y="5145"/>
                  </a:lnTo>
                  <a:lnTo>
                    <a:pt x="2304" y="5029"/>
                  </a:lnTo>
                  <a:lnTo>
                    <a:pt x="2496" y="4914"/>
                  </a:lnTo>
                  <a:lnTo>
                    <a:pt x="2726" y="4761"/>
                  </a:lnTo>
                  <a:lnTo>
                    <a:pt x="2956" y="4607"/>
                  </a:lnTo>
                  <a:lnTo>
                    <a:pt x="3148" y="4377"/>
                  </a:lnTo>
                  <a:lnTo>
                    <a:pt x="3340" y="4146"/>
                  </a:lnTo>
                  <a:lnTo>
                    <a:pt x="3532" y="3878"/>
                  </a:lnTo>
                  <a:lnTo>
                    <a:pt x="3647" y="3570"/>
                  </a:lnTo>
                  <a:lnTo>
                    <a:pt x="3763" y="3187"/>
                  </a:lnTo>
                  <a:lnTo>
                    <a:pt x="3839" y="2803"/>
                  </a:lnTo>
                  <a:lnTo>
                    <a:pt x="3801" y="1920"/>
                  </a:lnTo>
                  <a:lnTo>
                    <a:pt x="3763" y="1958"/>
                  </a:lnTo>
                  <a:lnTo>
                    <a:pt x="3686" y="1996"/>
                  </a:lnTo>
                  <a:lnTo>
                    <a:pt x="3647" y="1996"/>
                  </a:lnTo>
                  <a:lnTo>
                    <a:pt x="3609" y="1958"/>
                  </a:lnTo>
                  <a:lnTo>
                    <a:pt x="3571" y="1843"/>
                  </a:lnTo>
                  <a:lnTo>
                    <a:pt x="3532" y="1689"/>
                  </a:lnTo>
                  <a:lnTo>
                    <a:pt x="3494" y="1229"/>
                  </a:lnTo>
                  <a:lnTo>
                    <a:pt x="3417" y="960"/>
                  </a:lnTo>
                  <a:lnTo>
                    <a:pt x="3340" y="691"/>
                  </a:lnTo>
                  <a:lnTo>
                    <a:pt x="3187" y="422"/>
                  </a:lnTo>
                  <a:lnTo>
                    <a:pt x="3072" y="346"/>
                  </a:lnTo>
                  <a:lnTo>
                    <a:pt x="2956" y="230"/>
                  </a:lnTo>
                  <a:lnTo>
                    <a:pt x="2803" y="154"/>
                  </a:lnTo>
                  <a:lnTo>
                    <a:pt x="2611" y="77"/>
                  </a:lnTo>
                  <a:lnTo>
                    <a:pt x="2419" y="38"/>
                  </a:lnTo>
                  <a:lnTo>
                    <a:pt x="2150" y="38"/>
                  </a:lnTo>
                  <a:lnTo>
                    <a:pt x="1766" y="0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5"/>
            <p:cNvSpPr/>
            <p:nvPr/>
          </p:nvSpPr>
          <p:spPr>
            <a:xfrm>
              <a:off x="3477211" y="397342"/>
              <a:ext cx="31515" cy="19215"/>
            </a:xfrm>
            <a:custGeom>
              <a:avLst/>
              <a:gdLst/>
              <a:ahLst/>
              <a:cxnLst/>
              <a:rect l="l" t="t" r="r" b="b"/>
              <a:pathLst>
                <a:path w="884" h="539" extrusionOk="0">
                  <a:moveTo>
                    <a:pt x="576" y="1"/>
                  </a:moveTo>
                  <a:lnTo>
                    <a:pt x="269" y="39"/>
                  </a:lnTo>
                  <a:lnTo>
                    <a:pt x="1" y="116"/>
                  </a:lnTo>
                  <a:lnTo>
                    <a:pt x="39" y="423"/>
                  </a:lnTo>
                  <a:lnTo>
                    <a:pt x="39" y="538"/>
                  </a:lnTo>
                  <a:lnTo>
                    <a:pt x="154" y="500"/>
                  </a:lnTo>
                  <a:lnTo>
                    <a:pt x="423" y="423"/>
                  </a:lnTo>
                  <a:lnTo>
                    <a:pt x="576" y="385"/>
                  </a:lnTo>
                  <a:lnTo>
                    <a:pt x="692" y="270"/>
                  </a:lnTo>
                  <a:lnTo>
                    <a:pt x="807" y="193"/>
                  </a:lnTo>
                  <a:lnTo>
                    <a:pt x="884" y="39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5"/>
            <p:cNvSpPr/>
            <p:nvPr/>
          </p:nvSpPr>
          <p:spPr>
            <a:xfrm>
              <a:off x="3453932" y="446646"/>
              <a:ext cx="32905" cy="16435"/>
            </a:xfrm>
            <a:custGeom>
              <a:avLst/>
              <a:gdLst/>
              <a:ahLst/>
              <a:cxnLst/>
              <a:rect l="l" t="t" r="r" b="b"/>
              <a:pathLst>
                <a:path w="923" h="461" extrusionOk="0">
                  <a:moveTo>
                    <a:pt x="846" y="0"/>
                  </a:moveTo>
                  <a:lnTo>
                    <a:pt x="78" y="192"/>
                  </a:lnTo>
                  <a:lnTo>
                    <a:pt x="1" y="192"/>
                  </a:lnTo>
                  <a:lnTo>
                    <a:pt x="1" y="269"/>
                  </a:lnTo>
                  <a:lnTo>
                    <a:pt x="116" y="384"/>
                  </a:lnTo>
                  <a:lnTo>
                    <a:pt x="193" y="461"/>
                  </a:lnTo>
                  <a:lnTo>
                    <a:pt x="308" y="461"/>
                  </a:lnTo>
                  <a:lnTo>
                    <a:pt x="423" y="422"/>
                  </a:lnTo>
                  <a:lnTo>
                    <a:pt x="692" y="269"/>
                  </a:lnTo>
                  <a:lnTo>
                    <a:pt x="884" y="77"/>
                  </a:lnTo>
                  <a:lnTo>
                    <a:pt x="922" y="38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5"/>
            <p:cNvSpPr/>
            <p:nvPr/>
          </p:nvSpPr>
          <p:spPr>
            <a:xfrm>
              <a:off x="3477211" y="397342"/>
              <a:ext cx="20570" cy="19215"/>
            </a:xfrm>
            <a:custGeom>
              <a:avLst/>
              <a:gdLst/>
              <a:ahLst/>
              <a:cxnLst/>
              <a:rect l="l" t="t" r="r" b="b"/>
              <a:pathLst>
                <a:path w="577" h="539" extrusionOk="0">
                  <a:moveTo>
                    <a:pt x="423" y="1"/>
                  </a:moveTo>
                  <a:lnTo>
                    <a:pt x="116" y="78"/>
                  </a:lnTo>
                  <a:lnTo>
                    <a:pt x="1" y="116"/>
                  </a:lnTo>
                  <a:lnTo>
                    <a:pt x="39" y="423"/>
                  </a:lnTo>
                  <a:lnTo>
                    <a:pt x="39" y="538"/>
                  </a:lnTo>
                  <a:lnTo>
                    <a:pt x="231" y="500"/>
                  </a:lnTo>
                  <a:lnTo>
                    <a:pt x="384" y="423"/>
                  </a:lnTo>
                  <a:lnTo>
                    <a:pt x="576" y="346"/>
                  </a:lnTo>
                  <a:lnTo>
                    <a:pt x="538" y="155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5"/>
            <p:cNvSpPr/>
            <p:nvPr/>
          </p:nvSpPr>
          <p:spPr>
            <a:xfrm>
              <a:off x="3471757" y="395987"/>
              <a:ext cx="38324" cy="8235"/>
            </a:xfrm>
            <a:custGeom>
              <a:avLst/>
              <a:gdLst/>
              <a:ahLst/>
              <a:cxnLst/>
              <a:rect l="l" t="t" r="r" b="b"/>
              <a:pathLst>
                <a:path w="1075" h="231" extrusionOk="0">
                  <a:moveTo>
                    <a:pt x="422" y="1"/>
                  </a:moveTo>
                  <a:lnTo>
                    <a:pt x="0" y="116"/>
                  </a:lnTo>
                  <a:lnTo>
                    <a:pt x="38" y="231"/>
                  </a:lnTo>
                  <a:lnTo>
                    <a:pt x="422" y="116"/>
                  </a:lnTo>
                  <a:lnTo>
                    <a:pt x="729" y="77"/>
                  </a:lnTo>
                  <a:lnTo>
                    <a:pt x="960" y="116"/>
                  </a:lnTo>
                  <a:lnTo>
                    <a:pt x="998" y="116"/>
                  </a:lnTo>
                  <a:lnTo>
                    <a:pt x="1037" y="154"/>
                  </a:lnTo>
                  <a:lnTo>
                    <a:pt x="1075" y="39"/>
                  </a:lnTo>
                  <a:lnTo>
                    <a:pt x="96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5"/>
            <p:cNvSpPr/>
            <p:nvPr/>
          </p:nvSpPr>
          <p:spPr>
            <a:xfrm>
              <a:off x="3432043" y="400087"/>
              <a:ext cx="9625" cy="16470"/>
            </a:xfrm>
            <a:custGeom>
              <a:avLst/>
              <a:gdLst/>
              <a:ahLst/>
              <a:cxnLst/>
              <a:rect l="l" t="t" r="r" b="b"/>
              <a:pathLst>
                <a:path w="270" h="462" extrusionOk="0">
                  <a:moveTo>
                    <a:pt x="1" y="1"/>
                  </a:moveTo>
                  <a:lnTo>
                    <a:pt x="39" y="423"/>
                  </a:lnTo>
                  <a:lnTo>
                    <a:pt x="269" y="461"/>
                  </a:lnTo>
                  <a:lnTo>
                    <a:pt x="269" y="1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5"/>
            <p:cNvSpPr/>
            <p:nvPr/>
          </p:nvSpPr>
          <p:spPr>
            <a:xfrm>
              <a:off x="3471757" y="356309"/>
              <a:ext cx="50659" cy="19180"/>
            </a:xfrm>
            <a:custGeom>
              <a:avLst/>
              <a:gdLst/>
              <a:ahLst/>
              <a:cxnLst/>
              <a:rect l="l" t="t" r="r" b="b"/>
              <a:pathLst>
                <a:path w="1421" h="538" extrusionOk="0">
                  <a:moveTo>
                    <a:pt x="461" y="0"/>
                  </a:moveTo>
                  <a:lnTo>
                    <a:pt x="307" y="39"/>
                  </a:lnTo>
                  <a:lnTo>
                    <a:pt x="192" y="115"/>
                  </a:lnTo>
                  <a:lnTo>
                    <a:pt x="115" y="154"/>
                  </a:lnTo>
                  <a:lnTo>
                    <a:pt x="0" y="307"/>
                  </a:lnTo>
                  <a:lnTo>
                    <a:pt x="0" y="423"/>
                  </a:lnTo>
                  <a:lnTo>
                    <a:pt x="115" y="384"/>
                  </a:lnTo>
                  <a:lnTo>
                    <a:pt x="768" y="384"/>
                  </a:lnTo>
                  <a:lnTo>
                    <a:pt x="998" y="423"/>
                  </a:lnTo>
                  <a:lnTo>
                    <a:pt x="1190" y="499"/>
                  </a:lnTo>
                  <a:lnTo>
                    <a:pt x="1382" y="538"/>
                  </a:lnTo>
                  <a:lnTo>
                    <a:pt x="1421" y="499"/>
                  </a:lnTo>
                  <a:lnTo>
                    <a:pt x="1421" y="423"/>
                  </a:lnTo>
                  <a:lnTo>
                    <a:pt x="1344" y="346"/>
                  </a:lnTo>
                  <a:lnTo>
                    <a:pt x="1229" y="231"/>
                  </a:lnTo>
                  <a:lnTo>
                    <a:pt x="1075" y="115"/>
                  </a:lnTo>
                  <a:lnTo>
                    <a:pt x="883" y="39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5"/>
            <p:cNvSpPr/>
            <p:nvPr/>
          </p:nvSpPr>
          <p:spPr>
            <a:xfrm>
              <a:off x="3430688" y="360409"/>
              <a:ext cx="16435" cy="12335"/>
            </a:xfrm>
            <a:custGeom>
              <a:avLst/>
              <a:gdLst/>
              <a:ahLst/>
              <a:cxnLst/>
              <a:rect l="l" t="t" r="r" b="b"/>
              <a:pathLst>
                <a:path w="461" h="346" extrusionOk="0">
                  <a:moveTo>
                    <a:pt x="39" y="0"/>
                  </a:moveTo>
                  <a:lnTo>
                    <a:pt x="0" y="346"/>
                  </a:lnTo>
                  <a:lnTo>
                    <a:pt x="231" y="308"/>
                  </a:lnTo>
                  <a:lnTo>
                    <a:pt x="461" y="308"/>
                  </a:lnTo>
                  <a:lnTo>
                    <a:pt x="461" y="231"/>
                  </a:lnTo>
                  <a:lnTo>
                    <a:pt x="461" y="192"/>
                  </a:lnTo>
                  <a:lnTo>
                    <a:pt x="346" y="77"/>
                  </a:lnTo>
                  <a:lnTo>
                    <a:pt x="231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5"/>
            <p:cNvSpPr/>
            <p:nvPr/>
          </p:nvSpPr>
          <p:spPr>
            <a:xfrm>
              <a:off x="3445732" y="404187"/>
              <a:ext cx="23315" cy="39750"/>
            </a:xfrm>
            <a:custGeom>
              <a:avLst/>
              <a:gdLst/>
              <a:ahLst/>
              <a:cxnLst/>
              <a:rect l="l" t="t" r="r" b="b"/>
              <a:pathLst>
                <a:path w="654" h="1115" extrusionOk="0">
                  <a:moveTo>
                    <a:pt x="1" y="1"/>
                  </a:moveTo>
                  <a:lnTo>
                    <a:pt x="1" y="270"/>
                  </a:lnTo>
                  <a:lnTo>
                    <a:pt x="1" y="615"/>
                  </a:lnTo>
                  <a:lnTo>
                    <a:pt x="77" y="1037"/>
                  </a:lnTo>
                  <a:lnTo>
                    <a:pt x="77" y="1076"/>
                  </a:lnTo>
                  <a:lnTo>
                    <a:pt x="193" y="1114"/>
                  </a:lnTo>
                  <a:lnTo>
                    <a:pt x="346" y="1076"/>
                  </a:lnTo>
                  <a:lnTo>
                    <a:pt x="500" y="999"/>
                  </a:lnTo>
                  <a:lnTo>
                    <a:pt x="653" y="922"/>
                  </a:lnTo>
                  <a:lnTo>
                    <a:pt x="576" y="807"/>
                  </a:lnTo>
                  <a:lnTo>
                    <a:pt x="576" y="846"/>
                  </a:lnTo>
                  <a:lnTo>
                    <a:pt x="423" y="922"/>
                  </a:lnTo>
                  <a:lnTo>
                    <a:pt x="308" y="999"/>
                  </a:lnTo>
                  <a:lnTo>
                    <a:pt x="151" y="999"/>
                  </a:lnTo>
                  <a:lnTo>
                    <a:pt x="116" y="615"/>
                  </a:lnTo>
                  <a:lnTo>
                    <a:pt x="116" y="270"/>
                  </a:lnTo>
                  <a:lnTo>
                    <a:pt x="116" y="78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5"/>
            <p:cNvSpPr/>
            <p:nvPr/>
          </p:nvSpPr>
          <p:spPr>
            <a:xfrm>
              <a:off x="3531969" y="1033797"/>
              <a:ext cx="82138" cy="102672"/>
            </a:xfrm>
            <a:custGeom>
              <a:avLst/>
              <a:gdLst/>
              <a:ahLst/>
              <a:cxnLst/>
              <a:rect l="l" t="t" r="r" b="b"/>
              <a:pathLst>
                <a:path w="2304" h="2880" extrusionOk="0">
                  <a:moveTo>
                    <a:pt x="0" y="0"/>
                  </a:moveTo>
                  <a:lnTo>
                    <a:pt x="39" y="307"/>
                  </a:lnTo>
                  <a:lnTo>
                    <a:pt x="115" y="653"/>
                  </a:lnTo>
                  <a:lnTo>
                    <a:pt x="307" y="1075"/>
                  </a:lnTo>
                  <a:lnTo>
                    <a:pt x="538" y="1536"/>
                  </a:lnTo>
                  <a:lnTo>
                    <a:pt x="691" y="1766"/>
                  </a:lnTo>
                  <a:lnTo>
                    <a:pt x="883" y="1996"/>
                  </a:lnTo>
                  <a:lnTo>
                    <a:pt x="1114" y="2227"/>
                  </a:lnTo>
                  <a:lnTo>
                    <a:pt x="1382" y="2457"/>
                  </a:lnTo>
                  <a:lnTo>
                    <a:pt x="1689" y="2688"/>
                  </a:lnTo>
                  <a:lnTo>
                    <a:pt x="2035" y="2879"/>
                  </a:lnTo>
                  <a:lnTo>
                    <a:pt x="2304" y="1920"/>
                  </a:lnTo>
                  <a:lnTo>
                    <a:pt x="2150" y="1843"/>
                  </a:lnTo>
                  <a:lnTo>
                    <a:pt x="1958" y="1728"/>
                  </a:lnTo>
                  <a:lnTo>
                    <a:pt x="1728" y="1536"/>
                  </a:lnTo>
                  <a:lnTo>
                    <a:pt x="1536" y="1267"/>
                  </a:lnTo>
                  <a:lnTo>
                    <a:pt x="1344" y="960"/>
                  </a:lnTo>
                  <a:lnTo>
                    <a:pt x="1267" y="768"/>
                  </a:lnTo>
                  <a:lnTo>
                    <a:pt x="1229" y="538"/>
                  </a:lnTo>
                  <a:lnTo>
                    <a:pt x="1190" y="307"/>
                  </a:lnTo>
                  <a:lnTo>
                    <a:pt x="1152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5"/>
            <p:cNvSpPr/>
            <p:nvPr/>
          </p:nvSpPr>
          <p:spPr>
            <a:xfrm>
              <a:off x="3352651" y="1031052"/>
              <a:ext cx="280637" cy="852712"/>
            </a:xfrm>
            <a:custGeom>
              <a:avLst/>
              <a:gdLst/>
              <a:ahLst/>
              <a:cxnLst/>
              <a:rect l="l" t="t" r="r" b="b"/>
              <a:pathLst>
                <a:path w="7872" h="23919" extrusionOk="0">
                  <a:moveTo>
                    <a:pt x="7794" y="0"/>
                  </a:moveTo>
                  <a:lnTo>
                    <a:pt x="7679" y="461"/>
                  </a:lnTo>
                  <a:lnTo>
                    <a:pt x="7487" y="1229"/>
                  </a:lnTo>
                  <a:lnTo>
                    <a:pt x="7219" y="2189"/>
                  </a:lnTo>
                  <a:lnTo>
                    <a:pt x="6911" y="3264"/>
                  </a:lnTo>
                  <a:lnTo>
                    <a:pt x="6489" y="4300"/>
                  </a:lnTo>
                  <a:lnTo>
                    <a:pt x="5606" y="6489"/>
                  </a:lnTo>
                  <a:lnTo>
                    <a:pt x="4378" y="9560"/>
                  </a:lnTo>
                  <a:lnTo>
                    <a:pt x="2842" y="13514"/>
                  </a:lnTo>
                  <a:lnTo>
                    <a:pt x="1" y="23918"/>
                  </a:lnTo>
                  <a:lnTo>
                    <a:pt x="116" y="23918"/>
                  </a:lnTo>
                  <a:lnTo>
                    <a:pt x="2911" y="13544"/>
                  </a:lnTo>
                  <a:lnTo>
                    <a:pt x="2911" y="13544"/>
                  </a:lnTo>
                  <a:lnTo>
                    <a:pt x="2919" y="13553"/>
                  </a:lnTo>
                  <a:lnTo>
                    <a:pt x="3072" y="13207"/>
                  </a:lnTo>
                  <a:lnTo>
                    <a:pt x="4800" y="8792"/>
                  </a:lnTo>
                  <a:lnTo>
                    <a:pt x="5836" y="6181"/>
                  </a:lnTo>
                  <a:lnTo>
                    <a:pt x="6604" y="4339"/>
                  </a:lnTo>
                  <a:lnTo>
                    <a:pt x="6873" y="3686"/>
                  </a:lnTo>
                  <a:lnTo>
                    <a:pt x="7103" y="2956"/>
                  </a:lnTo>
                  <a:lnTo>
                    <a:pt x="7526" y="1536"/>
                  </a:lnTo>
                  <a:lnTo>
                    <a:pt x="7794" y="461"/>
                  </a:lnTo>
                  <a:lnTo>
                    <a:pt x="7871" y="39"/>
                  </a:lnTo>
                  <a:lnTo>
                    <a:pt x="7794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5"/>
            <p:cNvSpPr/>
            <p:nvPr/>
          </p:nvSpPr>
          <p:spPr>
            <a:xfrm>
              <a:off x="3100820" y="1909710"/>
              <a:ext cx="158821" cy="87628"/>
            </a:xfrm>
            <a:custGeom>
              <a:avLst/>
              <a:gdLst/>
              <a:ahLst/>
              <a:cxnLst/>
              <a:rect l="l" t="t" r="r" b="b"/>
              <a:pathLst>
                <a:path w="4455" h="2458" extrusionOk="0">
                  <a:moveTo>
                    <a:pt x="2957" y="1"/>
                  </a:moveTo>
                  <a:lnTo>
                    <a:pt x="2496" y="78"/>
                  </a:lnTo>
                  <a:lnTo>
                    <a:pt x="2112" y="193"/>
                  </a:lnTo>
                  <a:lnTo>
                    <a:pt x="1728" y="346"/>
                  </a:lnTo>
                  <a:lnTo>
                    <a:pt x="1421" y="500"/>
                  </a:lnTo>
                  <a:lnTo>
                    <a:pt x="1153" y="692"/>
                  </a:lnTo>
                  <a:lnTo>
                    <a:pt x="922" y="922"/>
                  </a:lnTo>
                  <a:lnTo>
                    <a:pt x="692" y="1114"/>
                  </a:lnTo>
                  <a:lnTo>
                    <a:pt x="538" y="1345"/>
                  </a:lnTo>
                  <a:lnTo>
                    <a:pt x="270" y="1767"/>
                  </a:lnTo>
                  <a:lnTo>
                    <a:pt x="116" y="2112"/>
                  </a:lnTo>
                  <a:lnTo>
                    <a:pt x="1" y="2458"/>
                  </a:lnTo>
                  <a:lnTo>
                    <a:pt x="4454" y="2458"/>
                  </a:lnTo>
                  <a:lnTo>
                    <a:pt x="4339" y="1959"/>
                  </a:lnTo>
                  <a:lnTo>
                    <a:pt x="4224" y="1536"/>
                  </a:lnTo>
                  <a:lnTo>
                    <a:pt x="4032" y="1153"/>
                  </a:lnTo>
                  <a:lnTo>
                    <a:pt x="3840" y="845"/>
                  </a:lnTo>
                  <a:lnTo>
                    <a:pt x="3610" y="577"/>
                  </a:lnTo>
                  <a:lnTo>
                    <a:pt x="3379" y="346"/>
                  </a:lnTo>
                  <a:lnTo>
                    <a:pt x="3187" y="154"/>
                  </a:lnTo>
                  <a:lnTo>
                    <a:pt x="295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5"/>
            <p:cNvSpPr/>
            <p:nvPr/>
          </p:nvSpPr>
          <p:spPr>
            <a:xfrm>
              <a:off x="3221281" y="1904256"/>
              <a:ext cx="47949" cy="50659"/>
            </a:xfrm>
            <a:custGeom>
              <a:avLst/>
              <a:gdLst/>
              <a:ahLst/>
              <a:cxnLst/>
              <a:rect l="l" t="t" r="r" b="b"/>
              <a:pathLst>
                <a:path w="1345" h="1421" extrusionOk="0">
                  <a:moveTo>
                    <a:pt x="77" y="0"/>
                  </a:moveTo>
                  <a:lnTo>
                    <a:pt x="0" y="192"/>
                  </a:lnTo>
                  <a:lnTo>
                    <a:pt x="192" y="307"/>
                  </a:lnTo>
                  <a:lnTo>
                    <a:pt x="499" y="576"/>
                  </a:lnTo>
                  <a:lnTo>
                    <a:pt x="691" y="730"/>
                  </a:lnTo>
                  <a:lnTo>
                    <a:pt x="883" y="922"/>
                  </a:lnTo>
                  <a:lnTo>
                    <a:pt x="1037" y="1152"/>
                  </a:lnTo>
                  <a:lnTo>
                    <a:pt x="1152" y="1421"/>
                  </a:lnTo>
                  <a:lnTo>
                    <a:pt x="1344" y="1344"/>
                  </a:lnTo>
                  <a:lnTo>
                    <a:pt x="1190" y="1037"/>
                  </a:lnTo>
                  <a:lnTo>
                    <a:pt x="999" y="768"/>
                  </a:lnTo>
                  <a:lnTo>
                    <a:pt x="807" y="538"/>
                  </a:lnTo>
                  <a:lnTo>
                    <a:pt x="615" y="346"/>
                  </a:lnTo>
                  <a:lnTo>
                    <a:pt x="231" y="11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5"/>
            <p:cNvSpPr/>
            <p:nvPr/>
          </p:nvSpPr>
          <p:spPr>
            <a:xfrm>
              <a:off x="3311618" y="1148731"/>
              <a:ext cx="76683" cy="38359"/>
            </a:xfrm>
            <a:custGeom>
              <a:avLst/>
              <a:gdLst/>
              <a:ahLst/>
              <a:cxnLst/>
              <a:rect l="l" t="t" r="r" b="b"/>
              <a:pathLst>
                <a:path w="2151" h="1076" extrusionOk="0">
                  <a:moveTo>
                    <a:pt x="39" y="1"/>
                  </a:moveTo>
                  <a:lnTo>
                    <a:pt x="0" y="78"/>
                  </a:lnTo>
                  <a:lnTo>
                    <a:pt x="2112" y="1076"/>
                  </a:lnTo>
                  <a:lnTo>
                    <a:pt x="2150" y="999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5"/>
            <p:cNvSpPr/>
            <p:nvPr/>
          </p:nvSpPr>
          <p:spPr>
            <a:xfrm>
              <a:off x="3325307" y="1184345"/>
              <a:ext cx="62994" cy="8235"/>
            </a:xfrm>
            <a:custGeom>
              <a:avLst/>
              <a:gdLst/>
              <a:ahLst/>
              <a:cxnLst/>
              <a:rect l="l" t="t" r="r" b="b"/>
              <a:pathLst>
                <a:path w="1767" h="231" extrusionOk="0">
                  <a:moveTo>
                    <a:pt x="1766" y="0"/>
                  </a:moveTo>
                  <a:lnTo>
                    <a:pt x="0" y="115"/>
                  </a:lnTo>
                  <a:lnTo>
                    <a:pt x="0" y="231"/>
                  </a:lnTo>
                  <a:lnTo>
                    <a:pt x="1766" y="77"/>
                  </a:lnTo>
                  <a:lnTo>
                    <a:pt x="176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5"/>
            <p:cNvSpPr/>
            <p:nvPr/>
          </p:nvSpPr>
          <p:spPr>
            <a:xfrm>
              <a:off x="3063887" y="575270"/>
              <a:ext cx="68448" cy="147876"/>
            </a:xfrm>
            <a:custGeom>
              <a:avLst/>
              <a:gdLst/>
              <a:ahLst/>
              <a:cxnLst/>
              <a:rect l="l" t="t" r="r" b="b"/>
              <a:pathLst>
                <a:path w="1920" h="4148" extrusionOk="0">
                  <a:moveTo>
                    <a:pt x="1152" y="1"/>
                  </a:moveTo>
                  <a:lnTo>
                    <a:pt x="1037" y="39"/>
                  </a:lnTo>
                  <a:lnTo>
                    <a:pt x="922" y="154"/>
                  </a:lnTo>
                  <a:lnTo>
                    <a:pt x="768" y="308"/>
                  </a:lnTo>
                  <a:lnTo>
                    <a:pt x="615" y="538"/>
                  </a:lnTo>
                  <a:lnTo>
                    <a:pt x="346" y="1076"/>
                  </a:lnTo>
                  <a:lnTo>
                    <a:pt x="115" y="1537"/>
                  </a:lnTo>
                  <a:lnTo>
                    <a:pt x="39" y="1728"/>
                  </a:lnTo>
                  <a:lnTo>
                    <a:pt x="0" y="2074"/>
                  </a:lnTo>
                  <a:lnTo>
                    <a:pt x="39" y="2381"/>
                  </a:lnTo>
                  <a:lnTo>
                    <a:pt x="77" y="2688"/>
                  </a:lnTo>
                  <a:lnTo>
                    <a:pt x="154" y="2919"/>
                  </a:lnTo>
                  <a:lnTo>
                    <a:pt x="231" y="3149"/>
                  </a:lnTo>
                  <a:lnTo>
                    <a:pt x="346" y="3341"/>
                  </a:lnTo>
                  <a:lnTo>
                    <a:pt x="499" y="3533"/>
                  </a:lnTo>
                  <a:lnTo>
                    <a:pt x="653" y="3648"/>
                  </a:lnTo>
                  <a:lnTo>
                    <a:pt x="960" y="3878"/>
                  </a:lnTo>
                  <a:lnTo>
                    <a:pt x="1190" y="4032"/>
                  </a:lnTo>
                  <a:lnTo>
                    <a:pt x="1459" y="4147"/>
                  </a:lnTo>
                  <a:lnTo>
                    <a:pt x="1421" y="3610"/>
                  </a:lnTo>
                  <a:lnTo>
                    <a:pt x="1421" y="3149"/>
                  </a:lnTo>
                  <a:lnTo>
                    <a:pt x="1421" y="2842"/>
                  </a:lnTo>
                  <a:lnTo>
                    <a:pt x="1498" y="2650"/>
                  </a:lnTo>
                  <a:lnTo>
                    <a:pt x="1613" y="2458"/>
                  </a:lnTo>
                  <a:lnTo>
                    <a:pt x="1651" y="2228"/>
                  </a:lnTo>
                  <a:lnTo>
                    <a:pt x="1651" y="2112"/>
                  </a:lnTo>
                  <a:lnTo>
                    <a:pt x="1613" y="2036"/>
                  </a:lnTo>
                  <a:lnTo>
                    <a:pt x="1689" y="1920"/>
                  </a:lnTo>
                  <a:lnTo>
                    <a:pt x="1766" y="1728"/>
                  </a:lnTo>
                  <a:lnTo>
                    <a:pt x="1805" y="1498"/>
                  </a:lnTo>
                  <a:lnTo>
                    <a:pt x="1805" y="1383"/>
                  </a:lnTo>
                  <a:lnTo>
                    <a:pt x="1766" y="1229"/>
                  </a:lnTo>
                  <a:lnTo>
                    <a:pt x="1881" y="1037"/>
                  </a:lnTo>
                  <a:lnTo>
                    <a:pt x="1920" y="884"/>
                  </a:lnTo>
                  <a:lnTo>
                    <a:pt x="1881" y="807"/>
                  </a:lnTo>
                  <a:lnTo>
                    <a:pt x="1843" y="730"/>
                  </a:lnTo>
                  <a:lnTo>
                    <a:pt x="1766" y="692"/>
                  </a:lnTo>
                  <a:lnTo>
                    <a:pt x="1689" y="730"/>
                  </a:lnTo>
                  <a:lnTo>
                    <a:pt x="1459" y="807"/>
                  </a:lnTo>
                  <a:lnTo>
                    <a:pt x="1229" y="922"/>
                  </a:lnTo>
                  <a:lnTo>
                    <a:pt x="998" y="1076"/>
                  </a:lnTo>
                  <a:lnTo>
                    <a:pt x="1075" y="845"/>
                  </a:lnTo>
                  <a:lnTo>
                    <a:pt x="1306" y="423"/>
                  </a:lnTo>
                  <a:lnTo>
                    <a:pt x="1344" y="308"/>
                  </a:lnTo>
                  <a:lnTo>
                    <a:pt x="1344" y="193"/>
                  </a:lnTo>
                  <a:lnTo>
                    <a:pt x="1344" y="116"/>
                  </a:lnTo>
                  <a:lnTo>
                    <a:pt x="1306" y="39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D87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5"/>
            <p:cNvSpPr/>
            <p:nvPr/>
          </p:nvSpPr>
          <p:spPr>
            <a:xfrm>
              <a:off x="3099466" y="617729"/>
              <a:ext cx="28770" cy="24670"/>
            </a:xfrm>
            <a:custGeom>
              <a:avLst/>
              <a:gdLst/>
              <a:ahLst/>
              <a:cxnLst/>
              <a:rect l="l" t="t" r="r" b="b"/>
              <a:pathLst>
                <a:path w="807" h="692" extrusionOk="0">
                  <a:moveTo>
                    <a:pt x="730" y="0"/>
                  </a:moveTo>
                  <a:lnTo>
                    <a:pt x="0" y="614"/>
                  </a:lnTo>
                  <a:lnTo>
                    <a:pt x="39" y="691"/>
                  </a:lnTo>
                  <a:lnTo>
                    <a:pt x="807" y="115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5"/>
            <p:cNvSpPr/>
            <p:nvPr/>
          </p:nvSpPr>
          <p:spPr>
            <a:xfrm>
              <a:off x="3525125" y="729954"/>
              <a:ext cx="97218" cy="112262"/>
            </a:xfrm>
            <a:custGeom>
              <a:avLst/>
              <a:gdLst/>
              <a:ahLst/>
              <a:cxnLst/>
              <a:rect l="l" t="t" r="r" b="b"/>
              <a:pathLst>
                <a:path w="2727" h="3149" extrusionOk="0">
                  <a:moveTo>
                    <a:pt x="0" y="0"/>
                  </a:moveTo>
                  <a:lnTo>
                    <a:pt x="115" y="384"/>
                  </a:lnTo>
                  <a:lnTo>
                    <a:pt x="269" y="806"/>
                  </a:lnTo>
                  <a:lnTo>
                    <a:pt x="538" y="1305"/>
                  </a:lnTo>
                  <a:lnTo>
                    <a:pt x="922" y="1843"/>
                  </a:lnTo>
                  <a:lnTo>
                    <a:pt x="1152" y="2112"/>
                  </a:lnTo>
                  <a:lnTo>
                    <a:pt x="1382" y="2342"/>
                  </a:lnTo>
                  <a:lnTo>
                    <a:pt x="1690" y="2572"/>
                  </a:lnTo>
                  <a:lnTo>
                    <a:pt x="1997" y="2803"/>
                  </a:lnTo>
                  <a:lnTo>
                    <a:pt x="2342" y="2995"/>
                  </a:lnTo>
                  <a:lnTo>
                    <a:pt x="2726" y="3148"/>
                  </a:lnTo>
                  <a:lnTo>
                    <a:pt x="2496" y="2419"/>
                  </a:lnTo>
                  <a:lnTo>
                    <a:pt x="2227" y="1766"/>
                  </a:lnTo>
                  <a:lnTo>
                    <a:pt x="1920" y="1190"/>
                  </a:lnTo>
                  <a:lnTo>
                    <a:pt x="1574" y="768"/>
                  </a:lnTo>
                  <a:lnTo>
                    <a:pt x="1382" y="576"/>
                  </a:lnTo>
                  <a:lnTo>
                    <a:pt x="1190" y="422"/>
                  </a:lnTo>
                  <a:lnTo>
                    <a:pt x="998" y="269"/>
                  </a:lnTo>
                  <a:lnTo>
                    <a:pt x="807" y="154"/>
                  </a:lnTo>
                  <a:lnTo>
                    <a:pt x="615" y="77"/>
                  </a:lnTo>
                  <a:lnTo>
                    <a:pt x="384" y="39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5"/>
            <p:cNvSpPr/>
            <p:nvPr/>
          </p:nvSpPr>
          <p:spPr>
            <a:xfrm>
              <a:off x="3103565" y="646462"/>
              <a:ext cx="19215" cy="17825"/>
            </a:xfrm>
            <a:custGeom>
              <a:avLst/>
              <a:gdLst/>
              <a:ahLst/>
              <a:cxnLst/>
              <a:rect l="l" t="t" r="r" b="b"/>
              <a:pathLst>
                <a:path w="539" h="500" extrusionOk="0">
                  <a:moveTo>
                    <a:pt x="461" y="0"/>
                  </a:moveTo>
                  <a:lnTo>
                    <a:pt x="1" y="423"/>
                  </a:lnTo>
                  <a:lnTo>
                    <a:pt x="77" y="499"/>
                  </a:lnTo>
                  <a:lnTo>
                    <a:pt x="538" y="77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5"/>
            <p:cNvSpPr/>
            <p:nvPr/>
          </p:nvSpPr>
          <p:spPr>
            <a:xfrm>
              <a:off x="3143244" y="565716"/>
              <a:ext cx="68484" cy="253222"/>
            </a:xfrm>
            <a:custGeom>
              <a:avLst/>
              <a:gdLst/>
              <a:ahLst/>
              <a:cxnLst/>
              <a:rect l="l" t="t" r="r" b="b"/>
              <a:pathLst>
                <a:path w="1921" h="7103" extrusionOk="0">
                  <a:moveTo>
                    <a:pt x="1" y="0"/>
                  </a:moveTo>
                  <a:lnTo>
                    <a:pt x="1114" y="7064"/>
                  </a:lnTo>
                  <a:lnTo>
                    <a:pt x="1230" y="7064"/>
                  </a:lnTo>
                  <a:lnTo>
                    <a:pt x="1421" y="7103"/>
                  </a:lnTo>
                  <a:lnTo>
                    <a:pt x="1690" y="7064"/>
                  </a:lnTo>
                  <a:lnTo>
                    <a:pt x="1805" y="7026"/>
                  </a:lnTo>
                  <a:lnTo>
                    <a:pt x="1921" y="6949"/>
                  </a:lnTo>
                  <a:lnTo>
                    <a:pt x="999" y="0"/>
                  </a:lnTo>
                  <a:lnTo>
                    <a:pt x="884" y="77"/>
                  </a:lnTo>
                  <a:lnTo>
                    <a:pt x="577" y="154"/>
                  </a:lnTo>
                  <a:lnTo>
                    <a:pt x="423" y="192"/>
                  </a:lnTo>
                  <a:lnTo>
                    <a:pt x="270" y="154"/>
                  </a:lnTo>
                  <a:lnTo>
                    <a:pt x="116" y="1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5"/>
            <p:cNvSpPr/>
            <p:nvPr/>
          </p:nvSpPr>
          <p:spPr>
            <a:xfrm>
              <a:off x="3178858" y="513703"/>
              <a:ext cx="188909" cy="299781"/>
            </a:xfrm>
            <a:custGeom>
              <a:avLst/>
              <a:gdLst/>
              <a:ahLst/>
              <a:cxnLst/>
              <a:rect l="l" t="t" r="r" b="b"/>
              <a:pathLst>
                <a:path w="5299" h="8409" extrusionOk="0">
                  <a:moveTo>
                    <a:pt x="4185" y="0"/>
                  </a:moveTo>
                  <a:lnTo>
                    <a:pt x="0" y="1459"/>
                  </a:lnTo>
                  <a:lnTo>
                    <a:pt x="922" y="8408"/>
                  </a:lnTo>
                  <a:lnTo>
                    <a:pt x="5298" y="7026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5"/>
            <p:cNvSpPr/>
            <p:nvPr/>
          </p:nvSpPr>
          <p:spPr>
            <a:xfrm>
              <a:off x="3250015" y="645072"/>
              <a:ext cx="381883" cy="317570"/>
            </a:xfrm>
            <a:custGeom>
              <a:avLst/>
              <a:gdLst/>
              <a:ahLst/>
              <a:cxnLst/>
              <a:rect l="l" t="t" r="r" b="b"/>
              <a:pathLst>
                <a:path w="10712" h="8908" extrusionOk="0">
                  <a:moveTo>
                    <a:pt x="1306" y="1"/>
                  </a:moveTo>
                  <a:lnTo>
                    <a:pt x="1267" y="78"/>
                  </a:lnTo>
                  <a:lnTo>
                    <a:pt x="1267" y="154"/>
                  </a:lnTo>
                  <a:lnTo>
                    <a:pt x="1306" y="270"/>
                  </a:lnTo>
                  <a:lnTo>
                    <a:pt x="1344" y="385"/>
                  </a:lnTo>
                  <a:lnTo>
                    <a:pt x="1536" y="692"/>
                  </a:lnTo>
                  <a:lnTo>
                    <a:pt x="1767" y="1037"/>
                  </a:lnTo>
                  <a:lnTo>
                    <a:pt x="500" y="692"/>
                  </a:lnTo>
                  <a:lnTo>
                    <a:pt x="346" y="654"/>
                  </a:lnTo>
                  <a:lnTo>
                    <a:pt x="193" y="654"/>
                  </a:lnTo>
                  <a:lnTo>
                    <a:pt x="154" y="692"/>
                  </a:lnTo>
                  <a:lnTo>
                    <a:pt x="116" y="730"/>
                  </a:lnTo>
                  <a:lnTo>
                    <a:pt x="116" y="807"/>
                  </a:lnTo>
                  <a:lnTo>
                    <a:pt x="154" y="884"/>
                  </a:lnTo>
                  <a:lnTo>
                    <a:pt x="231" y="961"/>
                  </a:lnTo>
                  <a:lnTo>
                    <a:pt x="384" y="1114"/>
                  </a:lnTo>
                  <a:lnTo>
                    <a:pt x="768" y="1383"/>
                  </a:lnTo>
                  <a:lnTo>
                    <a:pt x="1306" y="1728"/>
                  </a:lnTo>
                  <a:lnTo>
                    <a:pt x="1306" y="1728"/>
                  </a:lnTo>
                  <a:lnTo>
                    <a:pt x="884" y="1652"/>
                  </a:lnTo>
                  <a:lnTo>
                    <a:pt x="538" y="1613"/>
                  </a:lnTo>
                  <a:lnTo>
                    <a:pt x="231" y="1498"/>
                  </a:lnTo>
                  <a:lnTo>
                    <a:pt x="154" y="1460"/>
                  </a:lnTo>
                  <a:lnTo>
                    <a:pt x="77" y="1460"/>
                  </a:lnTo>
                  <a:lnTo>
                    <a:pt x="1" y="1498"/>
                  </a:lnTo>
                  <a:lnTo>
                    <a:pt x="1" y="1537"/>
                  </a:lnTo>
                  <a:lnTo>
                    <a:pt x="1" y="1613"/>
                  </a:lnTo>
                  <a:lnTo>
                    <a:pt x="77" y="1728"/>
                  </a:lnTo>
                  <a:lnTo>
                    <a:pt x="193" y="1844"/>
                  </a:lnTo>
                  <a:lnTo>
                    <a:pt x="346" y="1997"/>
                  </a:lnTo>
                  <a:lnTo>
                    <a:pt x="423" y="2151"/>
                  </a:lnTo>
                  <a:lnTo>
                    <a:pt x="500" y="2304"/>
                  </a:lnTo>
                  <a:lnTo>
                    <a:pt x="768" y="2535"/>
                  </a:lnTo>
                  <a:lnTo>
                    <a:pt x="1076" y="2765"/>
                  </a:lnTo>
                  <a:lnTo>
                    <a:pt x="1421" y="2957"/>
                  </a:lnTo>
                  <a:lnTo>
                    <a:pt x="1997" y="3187"/>
                  </a:lnTo>
                  <a:lnTo>
                    <a:pt x="2227" y="3303"/>
                  </a:lnTo>
                  <a:lnTo>
                    <a:pt x="2995" y="5145"/>
                  </a:lnTo>
                  <a:lnTo>
                    <a:pt x="3686" y="6681"/>
                  </a:lnTo>
                  <a:lnTo>
                    <a:pt x="4262" y="7986"/>
                  </a:lnTo>
                  <a:lnTo>
                    <a:pt x="4416" y="8217"/>
                  </a:lnTo>
                  <a:lnTo>
                    <a:pt x="4569" y="8409"/>
                  </a:lnTo>
                  <a:lnTo>
                    <a:pt x="4723" y="8562"/>
                  </a:lnTo>
                  <a:lnTo>
                    <a:pt x="4915" y="8677"/>
                  </a:lnTo>
                  <a:lnTo>
                    <a:pt x="5107" y="8793"/>
                  </a:lnTo>
                  <a:lnTo>
                    <a:pt x="5299" y="8869"/>
                  </a:lnTo>
                  <a:lnTo>
                    <a:pt x="5491" y="8908"/>
                  </a:lnTo>
                  <a:lnTo>
                    <a:pt x="5721" y="8908"/>
                  </a:lnTo>
                  <a:lnTo>
                    <a:pt x="6143" y="8869"/>
                  </a:lnTo>
                  <a:lnTo>
                    <a:pt x="6527" y="8793"/>
                  </a:lnTo>
                  <a:lnTo>
                    <a:pt x="6873" y="8639"/>
                  </a:lnTo>
                  <a:lnTo>
                    <a:pt x="7180" y="8485"/>
                  </a:lnTo>
                  <a:lnTo>
                    <a:pt x="7525" y="8178"/>
                  </a:lnTo>
                  <a:lnTo>
                    <a:pt x="7986" y="7718"/>
                  </a:lnTo>
                  <a:lnTo>
                    <a:pt x="9176" y="6451"/>
                  </a:lnTo>
                  <a:lnTo>
                    <a:pt x="10712" y="4761"/>
                  </a:lnTo>
                  <a:lnTo>
                    <a:pt x="10635" y="4531"/>
                  </a:lnTo>
                  <a:lnTo>
                    <a:pt x="10520" y="4301"/>
                  </a:lnTo>
                  <a:lnTo>
                    <a:pt x="10366" y="4070"/>
                  </a:lnTo>
                  <a:lnTo>
                    <a:pt x="10213" y="3840"/>
                  </a:lnTo>
                  <a:lnTo>
                    <a:pt x="9790" y="3456"/>
                  </a:lnTo>
                  <a:lnTo>
                    <a:pt x="9407" y="3111"/>
                  </a:lnTo>
                  <a:lnTo>
                    <a:pt x="8984" y="2842"/>
                  </a:lnTo>
                  <a:lnTo>
                    <a:pt x="8639" y="2611"/>
                  </a:lnTo>
                  <a:lnTo>
                    <a:pt x="8332" y="2458"/>
                  </a:lnTo>
                  <a:lnTo>
                    <a:pt x="6105" y="4992"/>
                  </a:lnTo>
                  <a:lnTo>
                    <a:pt x="4991" y="3264"/>
                  </a:lnTo>
                  <a:lnTo>
                    <a:pt x="4185" y="2112"/>
                  </a:lnTo>
                  <a:lnTo>
                    <a:pt x="3878" y="1652"/>
                  </a:lnTo>
                  <a:lnTo>
                    <a:pt x="3686" y="1421"/>
                  </a:lnTo>
                  <a:lnTo>
                    <a:pt x="3264" y="1114"/>
                  </a:lnTo>
                  <a:lnTo>
                    <a:pt x="2650" y="692"/>
                  </a:lnTo>
                  <a:lnTo>
                    <a:pt x="1767" y="154"/>
                  </a:lnTo>
                  <a:lnTo>
                    <a:pt x="1575" y="7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5"/>
            <p:cNvSpPr/>
            <p:nvPr/>
          </p:nvSpPr>
          <p:spPr>
            <a:xfrm>
              <a:off x="3466267" y="821645"/>
              <a:ext cx="28770" cy="42459"/>
            </a:xfrm>
            <a:custGeom>
              <a:avLst/>
              <a:gdLst/>
              <a:ahLst/>
              <a:cxnLst/>
              <a:rect l="l" t="t" r="r" b="b"/>
              <a:pathLst>
                <a:path w="807" h="1191" extrusionOk="0">
                  <a:moveTo>
                    <a:pt x="77" y="0"/>
                  </a:moveTo>
                  <a:lnTo>
                    <a:pt x="0" y="77"/>
                  </a:lnTo>
                  <a:lnTo>
                    <a:pt x="691" y="1191"/>
                  </a:lnTo>
                  <a:lnTo>
                    <a:pt x="807" y="111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5"/>
            <p:cNvSpPr/>
            <p:nvPr/>
          </p:nvSpPr>
          <p:spPr>
            <a:xfrm>
              <a:off x="3411509" y="925671"/>
              <a:ext cx="83528" cy="36969"/>
            </a:xfrm>
            <a:custGeom>
              <a:avLst/>
              <a:gdLst/>
              <a:ahLst/>
              <a:cxnLst/>
              <a:rect l="l" t="t" r="r" b="b"/>
              <a:pathLst>
                <a:path w="2343" h="1037" extrusionOk="0">
                  <a:moveTo>
                    <a:pt x="1076" y="0"/>
                  </a:moveTo>
                  <a:lnTo>
                    <a:pt x="769" y="39"/>
                  </a:lnTo>
                  <a:lnTo>
                    <a:pt x="461" y="115"/>
                  </a:lnTo>
                  <a:lnTo>
                    <a:pt x="193" y="269"/>
                  </a:lnTo>
                  <a:lnTo>
                    <a:pt x="1" y="499"/>
                  </a:lnTo>
                  <a:lnTo>
                    <a:pt x="116" y="614"/>
                  </a:lnTo>
                  <a:lnTo>
                    <a:pt x="270" y="730"/>
                  </a:lnTo>
                  <a:lnTo>
                    <a:pt x="577" y="922"/>
                  </a:lnTo>
                  <a:lnTo>
                    <a:pt x="922" y="998"/>
                  </a:lnTo>
                  <a:lnTo>
                    <a:pt x="1268" y="1037"/>
                  </a:lnTo>
                  <a:lnTo>
                    <a:pt x="1536" y="1037"/>
                  </a:lnTo>
                  <a:lnTo>
                    <a:pt x="1805" y="960"/>
                  </a:lnTo>
                  <a:lnTo>
                    <a:pt x="2074" y="883"/>
                  </a:lnTo>
                  <a:lnTo>
                    <a:pt x="2343" y="806"/>
                  </a:lnTo>
                  <a:lnTo>
                    <a:pt x="2227" y="614"/>
                  </a:lnTo>
                  <a:lnTo>
                    <a:pt x="2112" y="461"/>
                  </a:lnTo>
                  <a:lnTo>
                    <a:pt x="1959" y="346"/>
                  </a:lnTo>
                  <a:lnTo>
                    <a:pt x="1805" y="230"/>
                  </a:lnTo>
                  <a:lnTo>
                    <a:pt x="1652" y="115"/>
                  </a:lnTo>
                  <a:lnTo>
                    <a:pt x="1460" y="39"/>
                  </a:lnTo>
                  <a:lnTo>
                    <a:pt x="126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5"/>
            <p:cNvSpPr/>
            <p:nvPr/>
          </p:nvSpPr>
          <p:spPr>
            <a:xfrm>
              <a:off x="3260959" y="714874"/>
              <a:ext cx="28770" cy="17825"/>
            </a:xfrm>
            <a:custGeom>
              <a:avLst/>
              <a:gdLst/>
              <a:ahLst/>
              <a:cxnLst/>
              <a:rect l="l" t="t" r="r" b="b"/>
              <a:pathLst>
                <a:path w="807" h="500" extrusionOk="0">
                  <a:moveTo>
                    <a:pt x="39" y="1"/>
                  </a:moveTo>
                  <a:lnTo>
                    <a:pt x="1" y="78"/>
                  </a:lnTo>
                  <a:lnTo>
                    <a:pt x="730" y="500"/>
                  </a:lnTo>
                  <a:lnTo>
                    <a:pt x="807" y="385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5"/>
            <p:cNvSpPr/>
            <p:nvPr/>
          </p:nvSpPr>
          <p:spPr>
            <a:xfrm>
              <a:off x="3525125" y="590350"/>
              <a:ext cx="202599" cy="251867"/>
            </a:xfrm>
            <a:custGeom>
              <a:avLst/>
              <a:gdLst/>
              <a:ahLst/>
              <a:cxnLst/>
              <a:rect l="l" t="t" r="r" b="b"/>
              <a:pathLst>
                <a:path w="5683" h="7065" extrusionOk="0">
                  <a:moveTo>
                    <a:pt x="4108" y="0"/>
                  </a:moveTo>
                  <a:lnTo>
                    <a:pt x="3839" y="39"/>
                  </a:lnTo>
                  <a:lnTo>
                    <a:pt x="3571" y="115"/>
                  </a:lnTo>
                  <a:lnTo>
                    <a:pt x="3264" y="231"/>
                  </a:lnTo>
                  <a:lnTo>
                    <a:pt x="2995" y="384"/>
                  </a:lnTo>
                  <a:lnTo>
                    <a:pt x="2726" y="576"/>
                  </a:lnTo>
                  <a:lnTo>
                    <a:pt x="2227" y="998"/>
                  </a:lnTo>
                  <a:lnTo>
                    <a:pt x="1728" y="1536"/>
                  </a:lnTo>
                  <a:lnTo>
                    <a:pt x="1267" y="2073"/>
                  </a:lnTo>
                  <a:lnTo>
                    <a:pt x="845" y="2649"/>
                  </a:lnTo>
                  <a:lnTo>
                    <a:pt x="231" y="3571"/>
                  </a:lnTo>
                  <a:lnTo>
                    <a:pt x="0" y="3916"/>
                  </a:lnTo>
                  <a:lnTo>
                    <a:pt x="269" y="4070"/>
                  </a:lnTo>
                  <a:lnTo>
                    <a:pt x="615" y="4262"/>
                  </a:lnTo>
                  <a:lnTo>
                    <a:pt x="998" y="4569"/>
                  </a:lnTo>
                  <a:lnTo>
                    <a:pt x="1459" y="4991"/>
                  </a:lnTo>
                  <a:lnTo>
                    <a:pt x="1690" y="5221"/>
                  </a:lnTo>
                  <a:lnTo>
                    <a:pt x="1920" y="5529"/>
                  </a:lnTo>
                  <a:lnTo>
                    <a:pt x="2112" y="5874"/>
                  </a:lnTo>
                  <a:lnTo>
                    <a:pt x="2342" y="6220"/>
                  </a:lnTo>
                  <a:lnTo>
                    <a:pt x="2534" y="6642"/>
                  </a:lnTo>
                  <a:lnTo>
                    <a:pt x="2726" y="7064"/>
                  </a:lnTo>
                  <a:lnTo>
                    <a:pt x="2995" y="6796"/>
                  </a:lnTo>
                  <a:lnTo>
                    <a:pt x="3264" y="6488"/>
                  </a:lnTo>
                  <a:lnTo>
                    <a:pt x="3801" y="5797"/>
                  </a:lnTo>
                  <a:lnTo>
                    <a:pt x="4300" y="5068"/>
                  </a:lnTo>
                  <a:lnTo>
                    <a:pt x="4761" y="4300"/>
                  </a:lnTo>
                  <a:lnTo>
                    <a:pt x="5106" y="3609"/>
                  </a:lnTo>
                  <a:lnTo>
                    <a:pt x="5375" y="3033"/>
                  </a:lnTo>
                  <a:lnTo>
                    <a:pt x="5644" y="2496"/>
                  </a:lnTo>
                  <a:lnTo>
                    <a:pt x="5682" y="2035"/>
                  </a:lnTo>
                  <a:lnTo>
                    <a:pt x="5682" y="1574"/>
                  </a:lnTo>
                  <a:lnTo>
                    <a:pt x="5644" y="1190"/>
                  </a:lnTo>
                  <a:lnTo>
                    <a:pt x="5567" y="883"/>
                  </a:lnTo>
                  <a:lnTo>
                    <a:pt x="5452" y="614"/>
                  </a:lnTo>
                  <a:lnTo>
                    <a:pt x="5298" y="384"/>
                  </a:lnTo>
                  <a:lnTo>
                    <a:pt x="5106" y="231"/>
                  </a:lnTo>
                  <a:lnTo>
                    <a:pt x="4876" y="115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5"/>
            <p:cNvSpPr/>
            <p:nvPr/>
          </p:nvSpPr>
          <p:spPr>
            <a:xfrm>
              <a:off x="3525125" y="698475"/>
              <a:ext cx="123206" cy="143741"/>
            </a:xfrm>
            <a:custGeom>
              <a:avLst/>
              <a:gdLst/>
              <a:ahLst/>
              <a:cxnLst/>
              <a:rect l="l" t="t" r="r" b="b"/>
              <a:pathLst>
                <a:path w="3456" h="4032" extrusionOk="0">
                  <a:moveTo>
                    <a:pt x="576" y="0"/>
                  </a:moveTo>
                  <a:lnTo>
                    <a:pt x="154" y="653"/>
                  </a:lnTo>
                  <a:lnTo>
                    <a:pt x="0" y="883"/>
                  </a:lnTo>
                  <a:lnTo>
                    <a:pt x="269" y="1037"/>
                  </a:lnTo>
                  <a:lnTo>
                    <a:pt x="615" y="1229"/>
                  </a:lnTo>
                  <a:lnTo>
                    <a:pt x="998" y="1536"/>
                  </a:lnTo>
                  <a:lnTo>
                    <a:pt x="1459" y="1958"/>
                  </a:lnTo>
                  <a:lnTo>
                    <a:pt x="1690" y="2188"/>
                  </a:lnTo>
                  <a:lnTo>
                    <a:pt x="1920" y="2496"/>
                  </a:lnTo>
                  <a:lnTo>
                    <a:pt x="2112" y="2841"/>
                  </a:lnTo>
                  <a:lnTo>
                    <a:pt x="2342" y="3187"/>
                  </a:lnTo>
                  <a:lnTo>
                    <a:pt x="2534" y="3609"/>
                  </a:lnTo>
                  <a:lnTo>
                    <a:pt x="2726" y="4031"/>
                  </a:lnTo>
                  <a:lnTo>
                    <a:pt x="3072" y="3686"/>
                  </a:lnTo>
                  <a:lnTo>
                    <a:pt x="3456" y="3263"/>
                  </a:lnTo>
                  <a:lnTo>
                    <a:pt x="3340" y="2956"/>
                  </a:lnTo>
                  <a:lnTo>
                    <a:pt x="3187" y="2649"/>
                  </a:lnTo>
                  <a:lnTo>
                    <a:pt x="2880" y="2073"/>
                  </a:lnTo>
                  <a:lnTo>
                    <a:pt x="2496" y="1574"/>
                  </a:lnTo>
                  <a:lnTo>
                    <a:pt x="2112" y="1152"/>
                  </a:lnTo>
                  <a:lnTo>
                    <a:pt x="1690" y="768"/>
                  </a:lnTo>
                  <a:lnTo>
                    <a:pt x="1267" y="461"/>
                  </a:lnTo>
                  <a:lnTo>
                    <a:pt x="922" y="192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5"/>
            <p:cNvSpPr/>
            <p:nvPr/>
          </p:nvSpPr>
          <p:spPr>
            <a:xfrm>
              <a:off x="3563448" y="357664"/>
              <a:ext cx="56149" cy="62994"/>
            </a:xfrm>
            <a:custGeom>
              <a:avLst/>
              <a:gdLst/>
              <a:ahLst/>
              <a:cxnLst/>
              <a:rect l="l" t="t" r="r" b="b"/>
              <a:pathLst>
                <a:path w="1575" h="1767" extrusionOk="0">
                  <a:moveTo>
                    <a:pt x="768" y="1"/>
                  </a:moveTo>
                  <a:lnTo>
                    <a:pt x="615" y="39"/>
                  </a:lnTo>
                  <a:lnTo>
                    <a:pt x="499" y="116"/>
                  </a:lnTo>
                  <a:lnTo>
                    <a:pt x="346" y="193"/>
                  </a:lnTo>
                  <a:lnTo>
                    <a:pt x="231" y="308"/>
                  </a:lnTo>
                  <a:lnTo>
                    <a:pt x="154" y="461"/>
                  </a:lnTo>
                  <a:lnTo>
                    <a:pt x="77" y="615"/>
                  </a:lnTo>
                  <a:lnTo>
                    <a:pt x="0" y="807"/>
                  </a:lnTo>
                  <a:lnTo>
                    <a:pt x="0" y="960"/>
                  </a:lnTo>
                  <a:lnTo>
                    <a:pt x="39" y="1152"/>
                  </a:lnTo>
                  <a:lnTo>
                    <a:pt x="77" y="1306"/>
                  </a:lnTo>
                  <a:lnTo>
                    <a:pt x="154" y="1421"/>
                  </a:lnTo>
                  <a:lnTo>
                    <a:pt x="231" y="1536"/>
                  </a:lnTo>
                  <a:lnTo>
                    <a:pt x="346" y="1651"/>
                  </a:lnTo>
                  <a:lnTo>
                    <a:pt x="499" y="1728"/>
                  </a:lnTo>
                  <a:lnTo>
                    <a:pt x="653" y="1767"/>
                  </a:lnTo>
                  <a:lnTo>
                    <a:pt x="806" y="1767"/>
                  </a:lnTo>
                  <a:lnTo>
                    <a:pt x="960" y="1728"/>
                  </a:lnTo>
                  <a:lnTo>
                    <a:pt x="1114" y="1651"/>
                  </a:lnTo>
                  <a:lnTo>
                    <a:pt x="1229" y="1575"/>
                  </a:lnTo>
                  <a:lnTo>
                    <a:pt x="1344" y="1459"/>
                  </a:lnTo>
                  <a:lnTo>
                    <a:pt x="1459" y="1306"/>
                  </a:lnTo>
                  <a:lnTo>
                    <a:pt x="1536" y="1152"/>
                  </a:lnTo>
                  <a:lnTo>
                    <a:pt x="1574" y="960"/>
                  </a:lnTo>
                  <a:lnTo>
                    <a:pt x="1574" y="807"/>
                  </a:lnTo>
                  <a:lnTo>
                    <a:pt x="1574" y="615"/>
                  </a:lnTo>
                  <a:lnTo>
                    <a:pt x="1536" y="461"/>
                  </a:lnTo>
                  <a:lnTo>
                    <a:pt x="1459" y="308"/>
                  </a:lnTo>
                  <a:lnTo>
                    <a:pt x="1344" y="193"/>
                  </a:lnTo>
                  <a:lnTo>
                    <a:pt x="1229" y="116"/>
                  </a:lnTo>
                  <a:lnTo>
                    <a:pt x="1075" y="39"/>
                  </a:lnTo>
                  <a:lnTo>
                    <a:pt x="922" y="1"/>
                  </a:lnTo>
                  <a:close/>
                </a:path>
              </a:pathLst>
            </a:custGeom>
            <a:solidFill>
              <a:srgbClr val="FA8E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5"/>
            <p:cNvSpPr/>
            <p:nvPr/>
          </p:nvSpPr>
          <p:spPr>
            <a:xfrm>
              <a:off x="3575747" y="374098"/>
              <a:ext cx="43850" cy="46559"/>
            </a:xfrm>
            <a:custGeom>
              <a:avLst/>
              <a:gdLst/>
              <a:ahLst/>
              <a:cxnLst/>
              <a:rect l="l" t="t" r="r" b="b"/>
              <a:pathLst>
                <a:path w="1230" h="1306" extrusionOk="0">
                  <a:moveTo>
                    <a:pt x="769" y="0"/>
                  </a:moveTo>
                  <a:lnTo>
                    <a:pt x="615" y="39"/>
                  </a:lnTo>
                  <a:lnTo>
                    <a:pt x="461" y="115"/>
                  </a:lnTo>
                  <a:lnTo>
                    <a:pt x="346" y="192"/>
                  </a:lnTo>
                  <a:lnTo>
                    <a:pt x="231" y="346"/>
                  </a:lnTo>
                  <a:lnTo>
                    <a:pt x="116" y="461"/>
                  </a:lnTo>
                  <a:lnTo>
                    <a:pt x="39" y="615"/>
                  </a:lnTo>
                  <a:lnTo>
                    <a:pt x="1" y="922"/>
                  </a:lnTo>
                  <a:lnTo>
                    <a:pt x="1" y="1190"/>
                  </a:lnTo>
                  <a:lnTo>
                    <a:pt x="154" y="1267"/>
                  </a:lnTo>
                  <a:lnTo>
                    <a:pt x="308" y="1306"/>
                  </a:lnTo>
                  <a:lnTo>
                    <a:pt x="461" y="1306"/>
                  </a:lnTo>
                  <a:lnTo>
                    <a:pt x="615" y="1267"/>
                  </a:lnTo>
                  <a:lnTo>
                    <a:pt x="769" y="1190"/>
                  </a:lnTo>
                  <a:lnTo>
                    <a:pt x="884" y="1114"/>
                  </a:lnTo>
                  <a:lnTo>
                    <a:pt x="999" y="998"/>
                  </a:lnTo>
                  <a:lnTo>
                    <a:pt x="1114" y="845"/>
                  </a:lnTo>
                  <a:lnTo>
                    <a:pt x="1191" y="691"/>
                  </a:lnTo>
                  <a:lnTo>
                    <a:pt x="1229" y="384"/>
                  </a:lnTo>
                  <a:lnTo>
                    <a:pt x="1191" y="115"/>
                  </a:lnTo>
                  <a:lnTo>
                    <a:pt x="1076" y="39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5"/>
            <p:cNvSpPr/>
            <p:nvPr/>
          </p:nvSpPr>
          <p:spPr>
            <a:xfrm>
              <a:off x="3488156" y="439801"/>
              <a:ext cx="8271" cy="13690"/>
            </a:xfrm>
            <a:custGeom>
              <a:avLst/>
              <a:gdLst/>
              <a:ahLst/>
              <a:cxnLst/>
              <a:rect l="l" t="t" r="r" b="b"/>
              <a:pathLst>
                <a:path w="232" h="384" extrusionOk="0">
                  <a:moveTo>
                    <a:pt x="1" y="0"/>
                  </a:moveTo>
                  <a:lnTo>
                    <a:pt x="39" y="192"/>
                  </a:lnTo>
                  <a:lnTo>
                    <a:pt x="77" y="384"/>
                  </a:lnTo>
                  <a:lnTo>
                    <a:pt x="154" y="346"/>
                  </a:lnTo>
                  <a:lnTo>
                    <a:pt x="231" y="307"/>
                  </a:lnTo>
                  <a:lnTo>
                    <a:pt x="231" y="269"/>
                  </a:lnTo>
                  <a:lnTo>
                    <a:pt x="231" y="192"/>
                  </a:lnTo>
                  <a:lnTo>
                    <a:pt x="231" y="115"/>
                  </a:lnTo>
                  <a:lnTo>
                    <a:pt x="193" y="3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5"/>
            <p:cNvSpPr/>
            <p:nvPr/>
          </p:nvSpPr>
          <p:spPr>
            <a:xfrm>
              <a:off x="3497746" y="423366"/>
              <a:ext cx="31515" cy="19180"/>
            </a:xfrm>
            <a:custGeom>
              <a:avLst/>
              <a:gdLst/>
              <a:ahLst/>
              <a:cxnLst/>
              <a:rect l="l" t="t" r="r" b="b"/>
              <a:pathLst>
                <a:path w="884" h="538" extrusionOk="0">
                  <a:moveTo>
                    <a:pt x="269" y="0"/>
                  </a:moveTo>
                  <a:lnTo>
                    <a:pt x="116" y="77"/>
                  </a:lnTo>
                  <a:lnTo>
                    <a:pt x="39" y="154"/>
                  </a:lnTo>
                  <a:lnTo>
                    <a:pt x="0" y="269"/>
                  </a:lnTo>
                  <a:lnTo>
                    <a:pt x="39" y="346"/>
                  </a:lnTo>
                  <a:lnTo>
                    <a:pt x="116" y="461"/>
                  </a:lnTo>
                  <a:lnTo>
                    <a:pt x="269" y="499"/>
                  </a:lnTo>
                  <a:lnTo>
                    <a:pt x="423" y="538"/>
                  </a:lnTo>
                  <a:lnTo>
                    <a:pt x="615" y="499"/>
                  </a:lnTo>
                  <a:lnTo>
                    <a:pt x="730" y="461"/>
                  </a:lnTo>
                  <a:lnTo>
                    <a:pt x="845" y="346"/>
                  </a:lnTo>
                  <a:lnTo>
                    <a:pt x="883" y="269"/>
                  </a:lnTo>
                  <a:lnTo>
                    <a:pt x="845" y="154"/>
                  </a:lnTo>
                  <a:lnTo>
                    <a:pt x="730" y="7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5"/>
            <p:cNvSpPr/>
            <p:nvPr/>
          </p:nvSpPr>
          <p:spPr>
            <a:xfrm>
              <a:off x="3542914" y="587605"/>
              <a:ext cx="183419" cy="112262"/>
            </a:xfrm>
            <a:custGeom>
              <a:avLst/>
              <a:gdLst/>
              <a:ahLst/>
              <a:cxnLst/>
              <a:rect l="l" t="t" r="r" b="b"/>
              <a:pathLst>
                <a:path w="5145" h="3149" extrusionOk="0">
                  <a:moveTo>
                    <a:pt x="3456" y="0"/>
                  </a:moveTo>
                  <a:lnTo>
                    <a:pt x="3225" y="39"/>
                  </a:lnTo>
                  <a:lnTo>
                    <a:pt x="2880" y="154"/>
                  </a:lnTo>
                  <a:lnTo>
                    <a:pt x="2534" y="308"/>
                  </a:lnTo>
                  <a:lnTo>
                    <a:pt x="2227" y="499"/>
                  </a:lnTo>
                  <a:lnTo>
                    <a:pt x="1958" y="691"/>
                  </a:lnTo>
                  <a:lnTo>
                    <a:pt x="1651" y="960"/>
                  </a:lnTo>
                  <a:lnTo>
                    <a:pt x="1382" y="1191"/>
                  </a:lnTo>
                  <a:lnTo>
                    <a:pt x="922" y="1728"/>
                  </a:lnTo>
                  <a:lnTo>
                    <a:pt x="538" y="2227"/>
                  </a:lnTo>
                  <a:lnTo>
                    <a:pt x="269" y="2649"/>
                  </a:lnTo>
                  <a:lnTo>
                    <a:pt x="0" y="3072"/>
                  </a:lnTo>
                  <a:lnTo>
                    <a:pt x="154" y="3149"/>
                  </a:lnTo>
                  <a:lnTo>
                    <a:pt x="154" y="3110"/>
                  </a:lnTo>
                  <a:lnTo>
                    <a:pt x="499" y="2573"/>
                  </a:lnTo>
                  <a:lnTo>
                    <a:pt x="768" y="2150"/>
                  </a:lnTo>
                  <a:lnTo>
                    <a:pt x="1152" y="1690"/>
                  </a:lnTo>
                  <a:lnTo>
                    <a:pt x="1613" y="1229"/>
                  </a:lnTo>
                  <a:lnTo>
                    <a:pt x="2112" y="768"/>
                  </a:lnTo>
                  <a:lnTo>
                    <a:pt x="2381" y="576"/>
                  </a:lnTo>
                  <a:lnTo>
                    <a:pt x="2649" y="423"/>
                  </a:lnTo>
                  <a:lnTo>
                    <a:pt x="2957" y="308"/>
                  </a:lnTo>
                  <a:lnTo>
                    <a:pt x="3264" y="192"/>
                  </a:lnTo>
                  <a:lnTo>
                    <a:pt x="3494" y="154"/>
                  </a:lnTo>
                  <a:lnTo>
                    <a:pt x="3686" y="154"/>
                  </a:lnTo>
                  <a:lnTo>
                    <a:pt x="4032" y="192"/>
                  </a:lnTo>
                  <a:lnTo>
                    <a:pt x="4300" y="308"/>
                  </a:lnTo>
                  <a:lnTo>
                    <a:pt x="4531" y="423"/>
                  </a:lnTo>
                  <a:lnTo>
                    <a:pt x="4723" y="576"/>
                  </a:lnTo>
                  <a:lnTo>
                    <a:pt x="4838" y="730"/>
                  </a:lnTo>
                  <a:lnTo>
                    <a:pt x="4953" y="883"/>
                  </a:lnTo>
                  <a:lnTo>
                    <a:pt x="4991" y="960"/>
                  </a:lnTo>
                  <a:lnTo>
                    <a:pt x="4991" y="999"/>
                  </a:lnTo>
                  <a:lnTo>
                    <a:pt x="5145" y="960"/>
                  </a:lnTo>
                  <a:lnTo>
                    <a:pt x="5068" y="807"/>
                  </a:lnTo>
                  <a:lnTo>
                    <a:pt x="4991" y="653"/>
                  </a:lnTo>
                  <a:lnTo>
                    <a:pt x="4838" y="461"/>
                  </a:lnTo>
                  <a:lnTo>
                    <a:pt x="4646" y="308"/>
                  </a:lnTo>
                  <a:lnTo>
                    <a:pt x="4377" y="154"/>
                  </a:lnTo>
                  <a:lnTo>
                    <a:pt x="4070" y="39"/>
                  </a:lnTo>
                  <a:lnTo>
                    <a:pt x="368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5"/>
            <p:cNvSpPr/>
            <p:nvPr/>
          </p:nvSpPr>
          <p:spPr>
            <a:xfrm>
              <a:off x="3255505" y="868168"/>
              <a:ext cx="36" cy="3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1B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5"/>
            <p:cNvSpPr/>
            <p:nvPr/>
          </p:nvSpPr>
          <p:spPr>
            <a:xfrm>
              <a:off x="3215791" y="818900"/>
              <a:ext cx="76683" cy="50694"/>
            </a:xfrm>
            <a:custGeom>
              <a:avLst/>
              <a:gdLst/>
              <a:ahLst/>
              <a:cxnLst/>
              <a:rect l="l" t="t" r="r" b="b"/>
              <a:pathLst>
                <a:path w="2151" h="1422" extrusionOk="0">
                  <a:moveTo>
                    <a:pt x="884" y="1"/>
                  </a:moveTo>
                  <a:lnTo>
                    <a:pt x="730" y="39"/>
                  </a:lnTo>
                  <a:lnTo>
                    <a:pt x="423" y="193"/>
                  </a:lnTo>
                  <a:lnTo>
                    <a:pt x="193" y="385"/>
                  </a:lnTo>
                  <a:lnTo>
                    <a:pt x="1" y="615"/>
                  </a:lnTo>
                  <a:lnTo>
                    <a:pt x="269" y="960"/>
                  </a:lnTo>
                  <a:lnTo>
                    <a:pt x="538" y="1191"/>
                  </a:lnTo>
                  <a:lnTo>
                    <a:pt x="807" y="1344"/>
                  </a:lnTo>
                  <a:lnTo>
                    <a:pt x="884" y="1383"/>
                  </a:lnTo>
                  <a:lnTo>
                    <a:pt x="999" y="1421"/>
                  </a:lnTo>
                  <a:lnTo>
                    <a:pt x="1114" y="1383"/>
                  </a:lnTo>
                  <a:lnTo>
                    <a:pt x="1575" y="1114"/>
                  </a:lnTo>
                  <a:lnTo>
                    <a:pt x="2151" y="730"/>
                  </a:lnTo>
                  <a:lnTo>
                    <a:pt x="2074" y="576"/>
                  </a:lnTo>
                  <a:lnTo>
                    <a:pt x="1959" y="423"/>
                  </a:lnTo>
                  <a:lnTo>
                    <a:pt x="1844" y="308"/>
                  </a:lnTo>
                  <a:lnTo>
                    <a:pt x="1728" y="193"/>
                  </a:lnTo>
                  <a:lnTo>
                    <a:pt x="1575" y="116"/>
                  </a:lnTo>
                  <a:lnTo>
                    <a:pt x="1421" y="39"/>
                  </a:lnTo>
                  <a:lnTo>
                    <a:pt x="1229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5"/>
            <p:cNvSpPr/>
            <p:nvPr/>
          </p:nvSpPr>
          <p:spPr>
            <a:xfrm>
              <a:off x="3645550" y="683395"/>
              <a:ext cx="80783" cy="134187"/>
            </a:xfrm>
            <a:custGeom>
              <a:avLst/>
              <a:gdLst/>
              <a:ahLst/>
              <a:cxnLst/>
              <a:rect l="l" t="t" r="r" b="b"/>
              <a:pathLst>
                <a:path w="2266" h="3764" extrusionOk="0">
                  <a:moveTo>
                    <a:pt x="2112" y="1"/>
                  </a:moveTo>
                  <a:lnTo>
                    <a:pt x="1882" y="615"/>
                  </a:lnTo>
                  <a:lnTo>
                    <a:pt x="1575" y="1268"/>
                  </a:lnTo>
                  <a:lnTo>
                    <a:pt x="1229" y="1882"/>
                  </a:lnTo>
                  <a:lnTo>
                    <a:pt x="845" y="2458"/>
                  </a:lnTo>
                  <a:lnTo>
                    <a:pt x="270" y="3303"/>
                  </a:lnTo>
                  <a:lnTo>
                    <a:pt x="78" y="3571"/>
                  </a:lnTo>
                  <a:lnTo>
                    <a:pt x="1" y="3648"/>
                  </a:lnTo>
                  <a:lnTo>
                    <a:pt x="116" y="3763"/>
                  </a:lnTo>
                  <a:lnTo>
                    <a:pt x="385" y="3418"/>
                  </a:lnTo>
                  <a:lnTo>
                    <a:pt x="999" y="2535"/>
                  </a:lnTo>
                  <a:lnTo>
                    <a:pt x="1344" y="1959"/>
                  </a:lnTo>
                  <a:lnTo>
                    <a:pt x="1690" y="1345"/>
                  </a:lnTo>
                  <a:lnTo>
                    <a:pt x="2036" y="692"/>
                  </a:lnTo>
                  <a:lnTo>
                    <a:pt x="2266" y="39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5"/>
            <p:cNvSpPr/>
            <p:nvPr/>
          </p:nvSpPr>
          <p:spPr>
            <a:xfrm>
              <a:off x="3367731" y="976294"/>
              <a:ext cx="323025" cy="58894"/>
            </a:xfrm>
            <a:custGeom>
              <a:avLst/>
              <a:gdLst/>
              <a:ahLst/>
              <a:cxnLst/>
              <a:rect l="l" t="t" r="r" b="b"/>
              <a:pathLst>
                <a:path w="9061" h="1652" extrusionOk="0">
                  <a:moveTo>
                    <a:pt x="39" y="1"/>
                  </a:moveTo>
                  <a:lnTo>
                    <a:pt x="0" y="692"/>
                  </a:lnTo>
                  <a:lnTo>
                    <a:pt x="307" y="845"/>
                  </a:lnTo>
                  <a:lnTo>
                    <a:pt x="653" y="960"/>
                  </a:lnTo>
                  <a:lnTo>
                    <a:pt x="1498" y="1229"/>
                  </a:lnTo>
                  <a:lnTo>
                    <a:pt x="2496" y="1421"/>
                  </a:lnTo>
                  <a:lnTo>
                    <a:pt x="3647" y="1575"/>
                  </a:lnTo>
                  <a:lnTo>
                    <a:pt x="4876" y="1651"/>
                  </a:lnTo>
                  <a:lnTo>
                    <a:pt x="6220" y="1651"/>
                  </a:lnTo>
                  <a:lnTo>
                    <a:pt x="6872" y="1613"/>
                  </a:lnTo>
                  <a:lnTo>
                    <a:pt x="7563" y="1536"/>
                  </a:lnTo>
                  <a:lnTo>
                    <a:pt x="8254" y="1460"/>
                  </a:lnTo>
                  <a:lnTo>
                    <a:pt x="8946" y="1344"/>
                  </a:lnTo>
                  <a:lnTo>
                    <a:pt x="9061" y="615"/>
                  </a:lnTo>
                  <a:lnTo>
                    <a:pt x="8216" y="730"/>
                  </a:lnTo>
                  <a:lnTo>
                    <a:pt x="7448" y="768"/>
                  </a:lnTo>
                  <a:lnTo>
                    <a:pt x="6680" y="807"/>
                  </a:lnTo>
                  <a:lnTo>
                    <a:pt x="5951" y="845"/>
                  </a:lnTo>
                  <a:lnTo>
                    <a:pt x="4607" y="807"/>
                  </a:lnTo>
                  <a:lnTo>
                    <a:pt x="3379" y="692"/>
                  </a:lnTo>
                  <a:lnTo>
                    <a:pt x="2342" y="538"/>
                  </a:lnTo>
                  <a:lnTo>
                    <a:pt x="1421" y="385"/>
                  </a:lnTo>
                  <a:lnTo>
                    <a:pt x="653" y="154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" name="Google Shape;1244;p45"/>
          <p:cNvGrpSpPr/>
          <p:nvPr/>
        </p:nvGrpSpPr>
        <p:grpSpPr>
          <a:xfrm rot="-6588437" flipH="1">
            <a:off x="7728948" y="242075"/>
            <a:ext cx="895741" cy="1108575"/>
            <a:chOff x="9953876" y="246845"/>
            <a:chExt cx="896158" cy="1109091"/>
          </a:xfrm>
        </p:grpSpPr>
        <p:sp>
          <p:nvSpPr>
            <p:cNvPr id="1245" name="Google Shape;1245;p45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5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5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5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5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5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5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5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5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5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5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5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7" name="Google Shape;1257;p45"/>
          <p:cNvGrpSpPr/>
          <p:nvPr/>
        </p:nvGrpSpPr>
        <p:grpSpPr>
          <a:xfrm rot="-364742">
            <a:off x="1952821" y="3995301"/>
            <a:ext cx="758737" cy="880137"/>
            <a:chOff x="-1306539" y="2227242"/>
            <a:chExt cx="735137" cy="852760"/>
          </a:xfrm>
        </p:grpSpPr>
        <p:sp>
          <p:nvSpPr>
            <p:cNvPr id="1258" name="Google Shape;1258;p45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5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5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5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5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5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5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5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5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5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5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5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" name="Google Shape;1270;p45"/>
          <p:cNvGrpSpPr/>
          <p:nvPr/>
        </p:nvGrpSpPr>
        <p:grpSpPr>
          <a:xfrm rot="-217">
            <a:off x="448791" y="310957"/>
            <a:ext cx="1153839" cy="840174"/>
            <a:chOff x="3097732" y="3419175"/>
            <a:chExt cx="727745" cy="529944"/>
          </a:xfrm>
        </p:grpSpPr>
        <p:sp>
          <p:nvSpPr>
            <p:cNvPr id="1271" name="Google Shape;1271;p45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5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5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5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5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5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5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5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5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5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5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5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5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5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5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5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5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5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5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5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 ПОТРЕБИТЕЛЬ</a:t>
            </a:r>
            <a:endParaRPr dirty="0"/>
          </a:p>
        </p:txBody>
      </p:sp>
      <p:grpSp>
        <p:nvGrpSpPr>
          <p:cNvPr id="1310" name="Google Shape;1310;p46"/>
          <p:cNvGrpSpPr/>
          <p:nvPr/>
        </p:nvGrpSpPr>
        <p:grpSpPr>
          <a:xfrm rot="-3025381">
            <a:off x="7249726" y="737242"/>
            <a:ext cx="1153788" cy="840148"/>
            <a:chOff x="3097732" y="3419175"/>
            <a:chExt cx="727745" cy="529944"/>
          </a:xfrm>
        </p:grpSpPr>
        <p:sp>
          <p:nvSpPr>
            <p:cNvPr id="1311" name="Google Shape;1311;p46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6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6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6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6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6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6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6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6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6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6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6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6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6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6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6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6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6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6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6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1" name="Google Shape;1331;p46"/>
          <p:cNvGrpSpPr/>
          <p:nvPr/>
        </p:nvGrpSpPr>
        <p:grpSpPr>
          <a:xfrm rot="-1934396" flipH="1">
            <a:off x="600956" y="484617"/>
            <a:ext cx="895712" cy="1108538"/>
            <a:chOff x="9953876" y="246845"/>
            <a:chExt cx="896158" cy="1109091"/>
          </a:xfrm>
        </p:grpSpPr>
        <p:sp>
          <p:nvSpPr>
            <p:cNvPr id="1332" name="Google Shape;1332;p46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6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6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6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6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6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6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6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6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6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6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6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4" name="Google Shape;1344;p46"/>
          <p:cNvGrpSpPr/>
          <p:nvPr/>
        </p:nvGrpSpPr>
        <p:grpSpPr>
          <a:xfrm>
            <a:off x="3895344" y="3986613"/>
            <a:ext cx="1314735" cy="962977"/>
            <a:chOff x="3895344" y="3863963"/>
            <a:chExt cx="1314735" cy="962977"/>
          </a:xfrm>
        </p:grpSpPr>
        <p:sp>
          <p:nvSpPr>
            <p:cNvPr id="1345" name="Google Shape;1345;p46"/>
            <p:cNvSpPr/>
            <p:nvPr/>
          </p:nvSpPr>
          <p:spPr>
            <a:xfrm rot="-4536557">
              <a:off x="3912494" y="4183812"/>
              <a:ext cx="152161" cy="56683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6"/>
            <p:cNvSpPr/>
            <p:nvPr/>
          </p:nvSpPr>
          <p:spPr>
            <a:xfrm rot="-6313982">
              <a:off x="4278472" y="3857235"/>
              <a:ext cx="550735" cy="1084567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6"/>
            <p:cNvSpPr/>
            <p:nvPr/>
          </p:nvSpPr>
          <p:spPr>
            <a:xfrm rot="-6313982">
              <a:off x="4365939" y="3715435"/>
              <a:ext cx="505804" cy="1064882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6"/>
            <p:cNvSpPr/>
            <p:nvPr/>
          </p:nvSpPr>
          <p:spPr>
            <a:xfrm rot="-6313982">
              <a:off x="3824951" y="4221614"/>
              <a:ext cx="722044" cy="401819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6"/>
            <p:cNvSpPr/>
            <p:nvPr/>
          </p:nvSpPr>
          <p:spPr>
            <a:xfrm rot="-6313982">
              <a:off x="4238764" y="3818815"/>
              <a:ext cx="618132" cy="1042343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6"/>
            <p:cNvSpPr/>
            <p:nvPr/>
          </p:nvSpPr>
          <p:spPr>
            <a:xfrm rot="-6313982">
              <a:off x="4007280" y="4302940"/>
              <a:ext cx="328787" cy="177017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6"/>
            <p:cNvSpPr/>
            <p:nvPr/>
          </p:nvSpPr>
          <p:spPr>
            <a:xfrm rot="-6313982">
              <a:off x="4137435" y="4441824"/>
              <a:ext cx="205117" cy="112474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6"/>
            <p:cNvSpPr/>
            <p:nvPr/>
          </p:nvSpPr>
          <p:spPr>
            <a:xfrm rot="-6313982">
              <a:off x="4787993" y="4059393"/>
              <a:ext cx="42224" cy="8120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6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6"/>
            <p:cNvSpPr/>
            <p:nvPr/>
          </p:nvSpPr>
          <p:spPr>
            <a:xfrm rot="-6313982">
              <a:off x="4396030" y="3631802"/>
              <a:ext cx="42150" cy="80912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6"/>
            <p:cNvSpPr/>
            <p:nvPr/>
          </p:nvSpPr>
          <p:spPr>
            <a:xfrm rot="-6313982">
              <a:off x="4678871" y="4155096"/>
              <a:ext cx="129305" cy="769830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6"/>
            <p:cNvSpPr/>
            <p:nvPr/>
          </p:nvSpPr>
          <p:spPr>
            <a:xfrm rot="-6313982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6"/>
            <p:cNvSpPr/>
            <p:nvPr/>
          </p:nvSpPr>
          <p:spPr>
            <a:xfrm rot="-6313982">
              <a:off x="4733492" y="4226382"/>
              <a:ext cx="47858" cy="81483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6"/>
            <p:cNvSpPr/>
            <p:nvPr/>
          </p:nvSpPr>
          <p:spPr>
            <a:xfrm rot="-6313982">
              <a:off x="4719974" y="4308170"/>
              <a:ext cx="11343" cy="51422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6"/>
            <p:cNvSpPr/>
            <p:nvPr/>
          </p:nvSpPr>
          <p:spPr>
            <a:xfrm rot="-6313982">
              <a:off x="4992498" y="4402348"/>
              <a:ext cx="8489" cy="146136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6"/>
            <p:cNvSpPr/>
            <p:nvPr/>
          </p:nvSpPr>
          <p:spPr>
            <a:xfrm rot="-6313982">
              <a:off x="5132980" y="4293965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6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6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6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4042CD-3674-878C-A981-E1342CE4563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2329860" y="1686876"/>
            <a:ext cx="4770227" cy="558900"/>
          </a:xfrm>
        </p:spPr>
        <p:txBody>
          <a:bodyPr/>
          <a:lstStyle/>
          <a:p>
            <a:r>
              <a:rPr lang="ru-RU" sz="2000" dirty="0"/>
              <a:t>Женя, 18 лет, студентка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601829F-0A53-31DF-C5EB-49991EB03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2780" y="2269958"/>
            <a:ext cx="5556458" cy="1010700"/>
          </a:xfrm>
        </p:spPr>
        <p:txBody>
          <a:bodyPr/>
          <a:lstStyle/>
          <a:p>
            <a:pPr marL="90488" indent="-39688" algn="l"/>
            <a:r>
              <a:rPr lang="ru-RU" dirty="0"/>
              <a:t>Женя любит читать и мечтает написать свою первую </a:t>
            </a:r>
            <a:r>
              <a:rPr lang="ru-RU" dirty="0" smtClean="0"/>
              <a:t>книгу.</a:t>
            </a:r>
          </a:p>
          <a:p>
            <a:pPr marL="90488" indent="-39688" algn="l"/>
            <a:endParaRPr lang="ru-RU" dirty="0"/>
          </a:p>
          <a:p>
            <a:pPr marL="90488" indent="-39688" algn="l"/>
            <a:r>
              <a:rPr lang="ru-RU" dirty="0" smtClean="0"/>
              <a:t>Однако</a:t>
            </a:r>
            <a:r>
              <a:rPr lang="ru-RU" dirty="0"/>
              <a:t>, боится сделать первый шаг: не уверена в своих силах, боится критики, не знает, с чего начать.</a:t>
            </a:r>
          </a:p>
        </p:txBody>
      </p:sp>
      <p:grpSp>
        <p:nvGrpSpPr>
          <p:cNvPr id="10" name="Google Shape;4121;p75">
            <a:extLst>
              <a:ext uri="{FF2B5EF4-FFF2-40B4-BE49-F238E27FC236}">
                <a16:creationId xmlns:a16="http://schemas.microsoft.com/office/drawing/2014/main" id="{035D451C-22E0-F1C8-6FEA-35761CCC9AB8}"/>
              </a:ext>
            </a:extLst>
          </p:cNvPr>
          <p:cNvGrpSpPr/>
          <p:nvPr/>
        </p:nvGrpSpPr>
        <p:grpSpPr>
          <a:xfrm>
            <a:off x="1126247" y="1164308"/>
            <a:ext cx="1669088" cy="3751866"/>
            <a:chOff x="3297293" y="2704494"/>
            <a:chExt cx="885005" cy="1989362"/>
          </a:xfrm>
        </p:grpSpPr>
        <p:sp>
          <p:nvSpPr>
            <p:cNvPr id="11" name="Google Shape;4122;p75">
              <a:extLst>
                <a:ext uri="{FF2B5EF4-FFF2-40B4-BE49-F238E27FC236}">
                  <a16:creationId xmlns:a16="http://schemas.microsoft.com/office/drawing/2014/main" id="{2092EF77-E979-2E1F-1393-E81ECC6C55B5}"/>
                </a:ext>
              </a:extLst>
            </p:cNvPr>
            <p:cNvSpPr/>
            <p:nvPr/>
          </p:nvSpPr>
          <p:spPr>
            <a:xfrm>
              <a:off x="3711127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123;p75">
              <a:extLst>
                <a:ext uri="{FF2B5EF4-FFF2-40B4-BE49-F238E27FC236}">
                  <a16:creationId xmlns:a16="http://schemas.microsoft.com/office/drawing/2014/main" id="{43C89F8B-312E-6098-8176-965974D52278}"/>
                </a:ext>
              </a:extLst>
            </p:cNvPr>
            <p:cNvSpPr/>
            <p:nvPr/>
          </p:nvSpPr>
          <p:spPr>
            <a:xfrm>
              <a:off x="3676225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164" y="0"/>
                  </a:moveTo>
                  <a:lnTo>
                    <a:pt x="5786" y="377"/>
                  </a:lnTo>
                  <a:lnTo>
                    <a:pt x="5409" y="629"/>
                  </a:lnTo>
                  <a:lnTo>
                    <a:pt x="4654" y="1006"/>
                  </a:lnTo>
                  <a:lnTo>
                    <a:pt x="3774" y="1258"/>
                  </a:lnTo>
                  <a:lnTo>
                    <a:pt x="3019" y="1258"/>
                  </a:lnTo>
                  <a:lnTo>
                    <a:pt x="2264" y="1132"/>
                  </a:lnTo>
                  <a:lnTo>
                    <a:pt x="1636" y="1006"/>
                  </a:lnTo>
                  <a:lnTo>
                    <a:pt x="1132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124;p75">
              <a:extLst>
                <a:ext uri="{FF2B5EF4-FFF2-40B4-BE49-F238E27FC236}">
                  <a16:creationId xmlns:a16="http://schemas.microsoft.com/office/drawing/2014/main" id="{5AF59E7A-E61D-DC85-6671-2F9EB18F8681}"/>
                </a:ext>
              </a:extLst>
            </p:cNvPr>
            <p:cNvSpPr/>
            <p:nvPr/>
          </p:nvSpPr>
          <p:spPr>
            <a:xfrm>
              <a:off x="3676225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339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125;p75">
              <a:extLst>
                <a:ext uri="{FF2B5EF4-FFF2-40B4-BE49-F238E27FC236}">
                  <a16:creationId xmlns:a16="http://schemas.microsoft.com/office/drawing/2014/main" id="{EE031BA6-0453-4A64-17E7-FBC20A8198EA}"/>
                </a:ext>
              </a:extLst>
            </p:cNvPr>
            <p:cNvSpPr/>
            <p:nvPr/>
          </p:nvSpPr>
          <p:spPr>
            <a:xfrm>
              <a:off x="3788404" y="4594124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0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510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126;p75">
              <a:extLst>
                <a:ext uri="{FF2B5EF4-FFF2-40B4-BE49-F238E27FC236}">
                  <a16:creationId xmlns:a16="http://schemas.microsoft.com/office/drawing/2014/main" id="{7E5304C6-A3B8-0F19-2DAF-3EEAA9C556D8}"/>
                </a:ext>
              </a:extLst>
            </p:cNvPr>
            <p:cNvSpPr/>
            <p:nvPr/>
          </p:nvSpPr>
          <p:spPr>
            <a:xfrm>
              <a:off x="3810840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133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127;p75">
              <a:extLst>
                <a:ext uri="{FF2B5EF4-FFF2-40B4-BE49-F238E27FC236}">
                  <a16:creationId xmlns:a16="http://schemas.microsoft.com/office/drawing/2014/main" id="{4AB01F24-56B1-D87D-5822-F1270064EB75}"/>
                </a:ext>
              </a:extLst>
            </p:cNvPr>
            <p:cNvSpPr/>
            <p:nvPr/>
          </p:nvSpPr>
          <p:spPr>
            <a:xfrm>
              <a:off x="3833276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133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128;p75">
              <a:extLst>
                <a:ext uri="{FF2B5EF4-FFF2-40B4-BE49-F238E27FC236}">
                  <a16:creationId xmlns:a16="http://schemas.microsoft.com/office/drawing/2014/main" id="{9B7E23A7-F504-33C6-5D4C-1AE63D53E522}"/>
                </a:ext>
              </a:extLst>
            </p:cNvPr>
            <p:cNvSpPr/>
            <p:nvPr/>
          </p:nvSpPr>
          <p:spPr>
            <a:xfrm>
              <a:off x="3593953" y="3417468"/>
              <a:ext cx="229368" cy="1116816"/>
            </a:xfrm>
            <a:custGeom>
              <a:avLst/>
              <a:gdLst/>
              <a:ahLst/>
              <a:cxnLst/>
              <a:rect l="l" t="t" r="r" b="b"/>
              <a:pathLst>
                <a:path w="11573" h="56350" extrusionOk="0">
                  <a:moveTo>
                    <a:pt x="6164" y="0"/>
                  </a:moveTo>
                  <a:lnTo>
                    <a:pt x="1" y="503"/>
                  </a:lnTo>
                  <a:lnTo>
                    <a:pt x="3900" y="56350"/>
                  </a:lnTo>
                  <a:lnTo>
                    <a:pt x="11572" y="56350"/>
                  </a:lnTo>
                  <a:lnTo>
                    <a:pt x="10818" y="15094"/>
                  </a:lnTo>
                  <a:lnTo>
                    <a:pt x="10692" y="13207"/>
                  </a:lnTo>
                  <a:lnTo>
                    <a:pt x="10440" y="11320"/>
                  </a:lnTo>
                  <a:lnTo>
                    <a:pt x="10189" y="9685"/>
                  </a:lnTo>
                  <a:lnTo>
                    <a:pt x="9812" y="8176"/>
                  </a:lnTo>
                  <a:lnTo>
                    <a:pt x="9057" y="5535"/>
                  </a:lnTo>
                  <a:lnTo>
                    <a:pt x="8302" y="3522"/>
                  </a:lnTo>
                  <a:lnTo>
                    <a:pt x="7547" y="1887"/>
                  </a:lnTo>
                  <a:lnTo>
                    <a:pt x="6793" y="881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129;p75">
              <a:extLst>
                <a:ext uri="{FF2B5EF4-FFF2-40B4-BE49-F238E27FC236}">
                  <a16:creationId xmlns:a16="http://schemas.microsoft.com/office/drawing/2014/main" id="{9ED2A548-D001-FC4A-41A0-2CC3CF9B034A}"/>
                </a:ext>
              </a:extLst>
            </p:cNvPr>
            <p:cNvSpPr/>
            <p:nvPr/>
          </p:nvSpPr>
          <p:spPr>
            <a:xfrm>
              <a:off x="3494241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130;p75">
              <a:extLst>
                <a:ext uri="{FF2B5EF4-FFF2-40B4-BE49-F238E27FC236}">
                  <a16:creationId xmlns:a16="http://schemas.microsoft.com/office/drawing/2014/main" id="{63C05FC0-D243-1D46-CE7F-957BBC3A5993}"/>
                </a:ext>
              </a:extLst>
            </p:cNvPr>
            <p:cNvSpPr/>
            <p:nvPr/>
          </p:nvSpPr>
          <p:spPr>
            <a:xfrm>
              <a:off x="3461836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038" y="0"/>
                  </a:moveTo>
                  <a:lnTo>
                    <a:pt x="5660" y="377"/>
                  </a:lnTo>
                  <a:lnTo>
                    <a:pt x="5283" y="629"/>
                  </a:lnTo>
                  <a:lnTo>
                    <a:pt x="4528" y="1006"/>
                  </a:lnTo>
                  <a:lnTo>
                    <a:pt x="3774" y="1258"/>
                  </a:lnTo>
                  <a:lnTo>
                    <a:pt x="2893" y="1258"/>
                  </a:lnTo>
                  <a:lnTo>
                    <a:pt x="2139" y="1132"/>
                  </a:lnTo>
                  <a:lnTo>
                    <a:pt x="1510" y="1006"/>
                  </a:lnTo>
                  <a:lnTo>
                    <a:pt x="1007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131;p75">
              <a:extLst>
                <a:ext uri="{FF2B5EF4-FFF2-40B4-BE49-F238E27FC236}">
                  <a16:creationId xmlns:a16="http://schemas.microsoft.com/office/drawing/2014/main" id="{E8A147F3-67A5-2E20-613C-AE86F10126BD}"/>
                </a:ext>
              </a:extLst>
            </p:cNvPr>
            <p:cNvSpPr/>
            <p:nvPr/>
          </p:nvSpPr>
          <p:spPr>
            <a:xfrm>
              <a:off x="3461836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213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132;p75">
              <a:extLst>
                <a:ext uri="{FF2B5EF4-FFF2-40B4-BE49-F238E27FC236}">
                  <a16:creationId xmlns:a16="http://schemas.microsoft.com/office/drawing/2014/main" id="{0049177D-2CE6-7510-DECC-B38061513A37}"/>
                </a:ext>
              </a:extLst>
            </p:cNvPr>
            <p:cNvSpPr/>
            <p:nvPr/>
          </p:nvSpPr>
          <p:spPr>
            <a:xfrm>
              <a:off x="3574015" y="4594124"/>
              <a:ext cx="29927" cy="29927"/>
            </a:xfrm>
            <a:custGeom>
              <a:avLst/>
              <a:gdLst/>
              <a:ahLst/>
              <a:cxnLst/>
              <a:rect l="l" t="t" r="r" b="b"/>
              <a:pathLst>
                <a:path w="1510" h="1510" extrusionOk="0">
                  <a:moveTo>
                    <a:pt x="1132" y="0"/>
                  </a:moveTo>
                  <a:lnTo>
                    <a:pt x="755" y="252"/>
                  </a:lnTo>
                  <a:lnTo>
                    <a:pt x="0" y="1133"/>
                  </a:lnTo>
                  <a:lnTo>
                    <a:pt x="0" y="1258"/>
                  </a:lnTo>
                  <a:lnTo>
                    <a:pt x="0" y="1510"/>
                  </a:lnTo>
                  <a:lnTo>
                    <a:pt x="252" y="1510"/>
                  </a:lnTo>
                  <a:lnTo>
                    <a:pt x="378" y="1384"/>
                  </a:lnTo>
                  <a:lnTo>
                    <a:pt x="1132" y="629"/>
                  </a:lnTo>
                  <a:lnTo>
                    <a:pt x="1384" y="378"/>
                  </a:lnTo>
                  <a:lnTo>
                    <a:pt x="1510" y="252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133;p75">
              <a:extLst>
                <a:ext uri="{FF2B5EF4-FFF2-40B4-BE49-F238E27FC236}">
                  <a16:creationId xmlns:a16="http://schemas.microsoft.com/office/drawing/2014/main" id="{CA2E1257-896A-0459-7D88-D0D3623B9FE7}"/>
                </a:ext>
              </a:extLst>
            </p:cNvPr>
            <p:cNvSpPr/>
            <p:nvPr/>
          </p:nvSpPr>
          <p:spPr>
            <a:xfrm>
              <a:off x="3593953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258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134;p75">
              <a:extLst>
                <a:ext uri="{FF2B5EF4-FFF2-40B4-BE49-F238E27FC236}">
                  <a16:creationId xmlns:a16="http://schemas.microsoft.com/office/drawing/2014/main" id="{347D94F6-1EE1-1674-9D93-696CECD33294}"/>
                </a:ext>
              </a:extLst>
            </p:cNvPr>
            <p:cNvSpPr/>
            <p:nvPr/>
          </p:nvSpPr>
          <p:spPr>
            <a:xfrm>
              <a:off x="3616389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135;p75">
              <a:extLst>
                <a:ext uri="{FF2B5EF4-FFF2-40B4-BE49-F238E27FC236}">
                  <a16:creationId xmlns:a16="http://schemas.microsoft.com/office/drawing/2014/main" id="{2D786130-AC1F-E3A8-C56A-CFF3A8B21A74}"/>
                </a:ext>
              </a:extLst>
            </p:cNvPr>
            <p:cNvSpPr/>
            <p:nvPr/>
          </p:nvSpPr>
          <p:spPr>
            <a:xfrm>
              <a:off x="3441897" y="3417468"/>
              <a:ext cx="216882" cy="1116816"/>
            </a:xfrm>
            <a:custGeom>
              <a:avLst/>
              <a:gdLst/>
              <a:ahLst/>
              <a:cxnLst/>
              <a:rect l="l" t="t" r="r" b="b"/>
              <a:pathLst>
                <a:path w="10943" h="56350" extrusionOk="0">
                  <a:moveTo>
                    <a:pt x="3648" y="0"/>
                  </a:moveTo>
                  <a:lnTo>
                    <a:pt x="3019" y="1132"/>
                  </a:lnTo>
                  <a:lnTo>
                    <a:pt x="2390" y="2516"/>
                  </a:lnTo>
                  <a:lnTo>
                    <a:pt x="1635" y="4402"/>
                  </a:lnTo>
                  <a:lnTo>
                    <a:pt x="881" y="6541"/>
                  </a:lnTo>
                  <a:lnTo>
                    <a:pt x="377" y="9182"/>
                  </a:lnTo>
                  <a:lnTo>
                    <a:pt x="126" y="10566"/>
                  </a:lnTo>
                  <a:lnTo>
                    <a:pt x="0" y="12075"/>
                  </a:lnTo>
                  <a:lnTo>
                    <a:pt x="0" y="13584"/>
                  </a:lnTo>
                  <a:lnTo>
                    <a:pt x="0" y="15094"/>
                  </a:lnTo>
                  <a:lnTo>
                    <a:pt x="252" y="56350"/>
                  </a:lnTo>
                  <a:lnTo>
                    <a:pt x="8427" y="56350"/>
                  </a:lnTo>
                  <a:lnTo>
                    <a:pt x="10943" y="503"/>
                  </a:lnTo>
                  <a:lnTo>
                    <a:pt x="3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136;p75">
              <a:extLst>
                <a:ext uri="{FF2B5EF4-FFF2-40B4-BE49-F238E27FC236}">
                  <a16:creationId xmlns:a16="http://schemas.microsoft.com/office/drawing/2014/main" id="{04B0936F-66BE-C9AD-1999-0F444593ECB8}"/>
                </a:ext>
              </a:extLst>
            </p:cNvPr>
            <p:cNvSpPr/>
            <p:nvPr/>
          </p:nvSpPr>
          <p:spPr>
            <a:xfrm>
              <a:off x="3628856" y="3624366"/>
              <a:ext cx="72321" cy="366478"/>
            </a:xfrm>
            <a:custGeom>
              <a:avLst/>
              <a:gdLst/>
              <a:ahLst/>
              <a:cxnLst/>
              <a:rect l="l" t="t" r="r" b="b"/>
              <a:pathLst>
                <a:path w="3649" h="18491" extrusionOk="0">
                  <a:moveTo>
                    <a:pt x="3397" y="1"/>
                  </a:moveTo>
                  <a:lnTo>
                    <a:pt x="1007" y="3900"/>
                  </a:lnTo>
                  <a:lnTo>
                    <a:pt x="1" y="18491"/>
                  </a:lnTo>
                  <a:lnTo>
                    <a:pt x="378" y="18491"/>
                  </a:lnTo>
                  <a:lnTo>
                    <a:pt x="1384" y="4026"/>
                  </a:lnTo>
                  <a:lnTo>
                    <a:pt x="3648" y="127"/>
                  </a:lnTo>
                  <a:lnTo>
                    <a:pt x="339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137;p75">
              <a:extLst>
                <a:ext uri="{FF2B5EF4-FFF2-40B4-BE49-F238E27FC236}">
                  <a16:creationId xmlns:a16="http://schemas.microsoft.com/office/drawing/2014/main" id="{AFE7BAB2-EDFC-9F17-0615-0C73D0E34B37}"/>
                </a:ext>
              </a:extLst>
            </p:cNvPr>
            <p:cNvSpPr/>
            <p:nvPr/>
          </p:nvSpPr>
          <p:spPr>
            <a:xfrm>
              <a:off x="3723594" y="3155709"/>
              <a:ext cx="179503" cy="304147"/>
            </a:xfrm>
            <a:custGeom>
              <a:avLst/>
              <a:gdLst/>
              <a:ahLst/>
              <a:cxnLst/>
              <a:rect l="l" t="t" r="r" b="b"/>
              <a:pathLst>
                <a:path w="9057" h="15346" extrusionOk="0">
                  <a:moveTo>
                    <a:pt x="4528" y="0"/>
                  </a:moveTo>
                  <a:lnTo>
                    <a:pt x="0" y="2767"/>
                  </a:lnTo>
                  <a:lnTo>
                    <a:pt x="4403" y="13710"/>
                  </a:lnTo>
                  <a:lnTo>
                    <a:pt x="4654" y="14088"/>
                  </a:lnTo>
                  <a:lnTo>
                    <a:pt x="4906" y="14465"/>
                  </a:lnTo>
                  <a:lnTo>
                    <a:pt x="5157" y="14842"/>
                  </a:lnTo>
                  <a:lnTo>
                    <a:pt x="5535" y="15094"/>
                  </a:lnTo>
                  <a:lnTo>
                    <a:pt x="5912" y="15220"/>
                  </a:lnTo>
                  <a:lnTo>
                    <a:pt x="6415" y="15345"/>
                  </a:lnTo>
                  <a:lnTo>
                    <a:pt x="6792" y="15345"/>
                  </a:lnTo>
                  <a:lnTo>
                    <a:pt x="7295" y="15220"/>
                  </a:lnTo>
                  <a:lnTo>
                    <a:pt x="7799" y="15094"/>
                  </a:lnTo>
                  <a:lnTo>
                    <a:pt x="8176" y="14842"/>
                  </a:lnTo>
                  <a:lnTo>
                    <a:pt x="8553" y="14465"/>
                  </a:lnTo>
                  <a:lnTo>
                    <a:pt x="8805" y="14088"/>
                  </a:lnTo>
                  <a:lnTo>
                    <a:pt x="9056" y="13585"/>
                  </a:lnTo>
                  <a:lnTo>
                    <a:pt x="9056" y="13081"/>
                  </a:lnTo>
                  <a:lnTo>
                    <a:pt x="9056" y="12578"/>
                  </a:lnTo>
                  <a:lnTo>
                    <a:pt x="9056" y="12075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38;p75">
              <a:extLst>
                <a:ext uri="{FF2B5EF4-FFF2-40B4-BE49-F238E27FC236}">
                  <a16:creationId xmlns:a16="http://schemas.microsoft.com/office/drawing/2014/main" id="{302F68FB-6FAA-7641-AD2E-16EFCA4B7E84}"/>
                </a:ext>
              </a:extLst>
            </p:cNvPr>
            <p:cNvSpPr/>
            <p:nvPr/>
          </p:nvSpPr>
          <p:spPr>
            <a:xfrm>
              <a:off x="3758496" y="3058474"/>
              <a:ext cx="112197" cy="244332"/>
            </a:xfrm>
            <a:custGeom>
              <a:avLst/>
              <a:gdLst/>
              <a:ahLst/>
              <a:cxnLst/>
              <a:rect l="l" t="t" r="r" b="b"/>
              <a:pathLst>
                <a:path w="5661" h="12328" extrusionOk="0">
                  <a:moveTo>
                    <a:pt x="1006" y="1"/>
                  </a:moveTo>
                  <a:lnTo>
                    <a:pt x="0" y="12201"/>
                  </a:lnTo>
                  <a:lnTo>
                    <a:pt x="755" y="12327"/>
                  </a:lnTo>
                  <a:lnTo>
                    <a:pt x="1635" y="12201"/>
                  </a:lnTo>
                  <a:lnTo>
                    <a:pt x="3522" y="11824"/>
                  </a:lnTo>
                  <a:lnTo>
                    <a:pt x="5031" y="11447"/>
                  </a:lnTo>
                  <a:lnTo>
                    <a:pt x="5660" y="11195"/>
                  </a:lnTo>
                  <a:lnTo>
                    <a:pt x="4780" y="8177"/>
                  </a:lnTo>
                  <a:lnTo>
                    <a:pt x="4025" y="5535"/>
                  </a:lnTo>
                  <a:lnTo>
                    <a:pt x="3522" y="3020"/>
                  </a:lnTo>
                  <a:lnTo>
                    <a:pt x="3270" y="2013"/>
                  </a:lnTo>
                  <a:lnTo>
                    <a:pt x="2893" y="1384"/>
                  </a:lnTo>
                  <a:lnTo>
                    <a:pt x="2516" y="755"/>
                  </a:lnTo>
                  <a:lnTo>
                    <a:pt x="2138" y="504"/>
                  </a:lnTo>
                  <a:lnTo>
                    <a:pt x="1761" y="252"/>
                  </a:lnTo>
                  <a:lnTo>
                    <a:pt x="1384" y="127"/>
                  </a:lnTo>
                  <a:lnTo>
                    <a:pt x="1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139;p75">
              <a:extLst>
                <a:ext uri="{FF2B5EF4-FFF2-40B4-BE49-F238E27FC236}">
                  <a16:creationId xmlns:a16="http://schemas.microsoft.com/office/drawing/2014/main" id="{A79F1084-7437-E2CA-C3FB-DE41475794F6}"/>
                </a:ext>
              </a:extLst>
            </p:cNvPr>
            <p:cNvSpPr/>
            <p:nvPr/>
          </p:nvSpPr>
          <p:spPr>
            <a:xfrm>
              <a:off x="4045168" y="2916387"/>
              <a:ext cx="137130" cy="122166"/>
            </a:xfrm>
            <a:custGeom>
              <a:avLst/>
              <a:gdLst/>
              <a:ahLst/>
              <a:cxnLst/>
              <a:rect l="l" t="t" r="r" b="b"/>
              <a:pathLst>
                <a:path w="6919" h="6164" extrusionOk="0">
                  <a:moveTo>
                    <a:pt x="3145" y="0"/>
                  </a:moveTo>
                  <a:lnTo>
                    <a:pt x="1" y="6164"/>
                  </a:lnTo>
                  <a:lnTo>
                    <a:pt x="6919" y="352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140;p75">
              <a:extLst>
                <a:ext uri="{FF2B5EF4-FFF2-40B4-BE49-F238E27FC236}">
                  <a16:creationId xmlns:a16="http://schemas.microsoft.com/office/drawing/2014/main" id="{C355B849-0B32-7B63-ACAA-81A5B77D5BEB}"/>
                </a:ext>
              </a:extLst>
            </p:cNvPr>
            <p:cNvSpPr/>
            <p:nvPr/>
          </p:nvSpPr>
          <p:spPr>
            <a:xfrm>
              <a:off x="4077593" y="2938822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1761" y="0"/>
                  </a:moveTo>
                  <a:lnTo>
                    <a:pt x="0" y="3648"/>
                  </a:lnTo>
                  <a:lnTo>
                    <a:pt x="4528" y="264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141;p75">
              <a:extLst>
                <a:ext uri="{FF2B5EF4-FFF2-40B4-BE49-F238E27FC236}">
                  <a16:creationId xmlns:a16="http://schemas.microsoft.com/office/drawing/2014/main" id="{9B4526B2-DA67-FEEB-A6D3-36D6C90E0811}"/>
                </a:ext>
              </a:extLst>
            </p:cNvPr>
            <p:cNvSpPr/>
            <p:nvPr/>
          </p:nvSpPr>
          <p:spPr>
            <a:xfrm>
              <a:off x="3990327" y="2946294"/>
              <a:ext cx="144601" cy="52382"/>
            </a:xfrm>
            <a:custGeom>
              <a:avLst/>
              <a:gdLst/>
              <a:ahLst/>
              <a:cxnLst/>
              <a:rect l="l" t="t" r="r" b="b"/>
              <a:pathLst>
                <a:path w="7296" h="2643" extrusionOk="0">
                  <a:moveTo>
                    <a:pt x="1007" y="1"/>
                  </a:moveTo>
                  <a:lnTo>
                    <a:pt x="1" y="2642"/>
                  </a:lnTo>
                  <a:lnTo>
                    <a:pt x="7296" y="2642"/>
                  </a:lnTo>
                  <a:lnTo>
                    <a:pt x="7044" y="1133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142;p75">
              <a:extLst>
                <a:ext uri="{FF2B5EF4-FFF2-40B4-BE49-F238E27FC236}">
                  <a16:creationId xmlns:a16="http://schemas.microsoft.com/office/drawing/2014/main" id="{BF18BE98-1BF3-7214-1FBD-DC9A89DF2125}"/>
                </a:ext>
              </a:extLst>
            </p:cNvPr>
            <p:cNvSpPr/>
            <p:nvPr/>
          </p:nvSpPr>
          <p:spPr>
            <a:xfrm>
              <a:off x="3880645" y="2971228"/>
              <a:ext cx="301649" cy="246809"/>
            </a:xfrm>
            <a:custGeom>
              <a:avLst/>
              <a:gdLst/>
              <a:ahLst/>
              <a:cxnLst/>
              <a:rect l="l" t="t" r="r" b="b"/>
              <a:pathLst>
                <a:path w="15220" h="12453" extrusionOk="0">
                  <a:moveTo>
                    <a:pt x="5157" y="0"/>
                  </a:moveTo>
                  <a:lnTo>
                    <a:pt x="0" y="11321"/>
                  </a:lnTo>
                  <a:lnTo>
                    <a:pt x="9685" y="12453"/>
                  </a:lnTo>
                  <a:lnTo>
                    <a:pt x="15220" y="755"/>
                  </a:lnTo>
                  <a:lnTo>
                    <a:pt x="5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143;p75">
              <a:extLst>
                <a:ext uri="{FF2B5EF4-FFF2-40B4-BE49-F238E27FC236}">
                  <a16:creationId xmlns:a16="http://schemas.microsoft.com/office/drawing/2014/main" id="{1911B50D-B9CF-F8EF-F2D5-777A35524F75}"/>
                </a:ext>
              </a:extLst>
            </p:cNvPr>
            <p:cNvSpPr/>
            <p:nvPr/>
          </p:nvSpPr>
          <p:spPr>
            <a:xfrm>
              <a:off x="4060132" y="3085904"/>
              <a:ext cx="94756" cy="152073"/>
            </a:xfrm>
            <a:custGeom>
              <a:avLst/>
              <a:gdLst/>
              <a:ahLst/>
              <a:cxnLst/>
              <a:rect l="l" t="t" r="r" b="b"/>
              <a:pathLst>
                <a:path w="4781" h="7673" extrusionOk="0">
                  <a:moveTo>
                    <a:pt x="2642" y="0"/>
                  </a:moveTo>
                  <a:lnTo>
                    <a:pt x="2139" y="252"/>
                  </a:lnTo>
                  <a:lnTo>
                    <a:pt x="1510" y="629"/>
                  </a:lnTo>
                  <a:lnTo>
                    <a:pt x="1133" y="1007"/>
                  </a:lnTo>
                  <a:lnTo>
                    <a:pt x="755" y="1510"/>
                  </a:lnTo>
                  <a:lnTo>
                    <a:pt x="504" y="2013"/>
                  </a:lnTo>
                  <a:lnTo>
                    <a:pt x="126" y="3145"/>
                  </a:lnTo>
                  <a:lnTo>
                    <a:pt x="1" y="4277"/>
                  </a:lnTo>
                  <a:lnTo>
                    <a:pt x="1" y="5283"/>
                  </a:lnTo>
                  <a:lnTo>
                    <a:pt x="126" y="6038"/>
                  </a:lnTo>
                  <a:lnTo>
                    <a:pt x="378" y="6793"/>
                  </a:lnTo>
                  <a:lnTo>
                    <a:pt x="2013" y="7673"/>
                  </a:lnTo>
                  <a:lnTo>
                    <a:pt x="3145" y="6541"/>
                  </a:lnTo>
                  <a:lnTo>
                    <a:pt x="4026" y="5409"/>
                  </a:lnTo>
                  <a:lnTo>
                    <a:pt x="4529" y="4277"/>
                  </a:lnTo>
                  <a:lnTo>
                    <a:pt x="4780" y="3396"/>
                  </a:lnTo>
                  <a:lnTo>
                    <a:pt x="4780" y="2516"/>
                  </a:lnTo>
                  <a:lnTo>
                    <a:pt x="4654" y="1761"/>
                  </a:lnTo>
                  <a:lnTo>
                    <a:pt x="4277" y="1132"/>
                  </a:lnTo>
                  <a:lnTo>
                    <a:pt x="4026" y="629"/>
                  </a:lnTo>
                  <a:lnTo>
                    <a:pt x="3648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144;p75">
              <a:extLst>
                <a:ext uri="{FF2B5EF4-FFF2-40B4-BE49-F238E27FC236}">
                  <a16:creationId xmlns:a16="http://schemas.microsoft.com/office/drawing/2014/main" id="{76D88D95-BD67-AF8B-3F59-19F914700A41}"/>
                </a:ext>
              </a:extLst>
            </p:cNvPr>
            <p:cNvSpPr/>
            <p:nvPr/>
          </p:nvSpPr>
          <p:spPr>
            <a:xfrm>
              <a:off x="3855712" y="3190612"/>
              <a:ext cx="244332" cy="254281"/>
            </a:xfrm>
            <a:custGeom>
              <a:avLst/>
              <a:gdLst/>
              <a:ahLst/>
              <a:cxnLst/>
              <a:rect l="l" t="t" r="r" b="b"/>
              <a:pathLst>
                <a:path w="12328" h="12830" extrusionOk="0">
                  <a:moveTo>
                    <a:pt x="11195" y="0"/>
                  </a:moveTo>
                  <a:lnTo>
                    <a:pt x="1" y="7547"/>
                  </a:lnTo>
                  <a:lnTo>
                    <a:pt x="1762" y="12830"/>
                  </a:lnTo>
                  <a:lnTo>
                    <a:pt x="12327" y="2390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145;p75">
              <a:extLst>
                <a:ext uri="{FF2B5EF4-FFF2-40B4-BE49-F238E27FC236}">
                  <a16:creationId xmlns:a16="http://schemas.microsoft.com/office/drawing/2014/main" id="{44EB1833-DA30-DD86-424A-12C9CE1C0ECC}"/>
                </a:ext>
              </a:extLst>
            </p:cNvPr>
            <p:cNvSpPr/>
            <p:nvPr/>
          </p:nvSpPr>
          <p:spPr>
            <a:xfrm>
              <a:off x="3466810" y="3033561"/>
              <a:ext cx="311638" cy="401360"/>
            </a:xfrm>
            <a:custGeom>
              <a:avLst/>
              <a:gdLst/>
              <a:ahLst/>
              <a:cxnLst/>
              <a:rect l="l" t="t" r="r" b="b"/>
              <a:pathLst>
                <a:path w="15724" h="20251" extrusionOk="0">
                  <a:moveTo>
                    <a:pt x="7170" y="0"/>
                  </a:moveTo>
                  <a:lnTo>
                    <a:pt x="1133" y="755"/>
                  </a:lnTo>
                  <a:lnTo>
                    <a:pt x="756" y="880"/>
                  </a:lnTo>
                  <a:lnTo>
                    <a:pt x="504" y="1132"/>
                  </a:lnTo>
                  <a:lnTo>
                    <a:pt x="378" y="1384"/>
                  </a:lnTo>
                  <a:lnTo>
                    <a:pt x="252" y="1761"/>
                  </a:lnTo>
                  <a:lnTo>
                    <a:pt x="1" y="16477"/>
                  </a:lnTo>
                  <a:lnTo>
                    <a:pt x="127" y="17358"/>
                  </a:lnTo>
                  <a:lnTo>
                    <a:pt x="378" y="17987"/>
                  </a:lnTo>
                  <a:lnTo>
                    <a:pt x="630" y="18615"/>
                  </a:lnTo>
                  <a:lnTo>
                    <a:pt x="1007" y="18993"/>
                  </a:lnTo>
                  <a:lnTo>
                    <a:pt x="1636" y="19622"/>
                  </a:lnTo>
                  <a:lnTo>
                    <a:pt x="1888" y="19873"/>
                  </a:lnTo>
                  <a:lnTo>
                    <a:pt x="12705" y="20251"/>
                  </a:lnTo>
                  <a:lnTo>
                    <a:pt x="13459" y="20125"/>
                  </a:lnTo>
                  <a:lnTo>
                    <a:pt x="14088" y="19748"/>
                  </a:lnTo>
                  <a:lnTo>
                    <a:pt x="14591" y="19244"/>
                  </a:lnTo>
                  <a:lnTo>
                    <a:pt x="14843" y="18490"/>
                  </a:lnTo>
                  <a:lnTo>
                    <a:pt x="15220" y="16100"/>
                  </a:lnTo>
                  <a:lnTo>
                    <a:pt x="15472" y="13458"/>
                  </a:lnTo>
                  <a:lnTo>
                    <a:pt x="15723" y="7798"/>
                  </a:lnTo>
                  <a:lnTo>
                    <a:pt x="15723" y="3145"/>
                  </a:lnTo>
                  <a:lnTo>
                    <a:pt x="15723" y="1258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146;p75">
              <a:extLst>
                <a:ext uri="{FF2B5EF4-FFF2-40B4-BE49-F238E27FC236}">
                  <a16:creationId xmlns:a16="http://schemas.microsoft.com/office/drawing/2014/main" id="{78B6AACD-3849-34D1-01E6-E42494B854E2}"/>
                </a:ext>
              </a:extLst>
            </p:cNvPr>
            <p:cNvSpPr/>
            <p:nvPr/>
          </p:nvSpPr>
          <p:spPr>
            <a:xfrm>
              <a:off x="3770963" y="3165679"/>
              <a:ext cx="9989" cy="137130"/>
            </a:xfrm>
            <a:custGeom>
              <a:avLst/>
              <a:gdLst/>
              <a:ahLst/>
              <a:cxnLst/>
              <a:rect l="l" t="t" r="r" b="b"/>
              <a:pathLst>
                <a:path w="504" h="6919" extrusionOk="0">
                  <a:moveTo>
                    <a:pt x="126" y="0"/>
                  </a:moveTo>
                  <a:lnTo>
                    <a:pt x="0" y="6918"/>
                  </a:lnTo>
                  <a:lnTo>
                    <a:pt x="377" y="691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147;p75">
              <a:extLst>
                <a:ext uri="{FF2B5EF4-FFF2-40B4-BE49-F238E27FC236}">
                  <a16:creationId xmlns:a16="http://schemas.microsoft.com/office/drawing/2014/main" id="{DE853E00-7F45-758D-5AAA-7B885EF9A93E}"/>
                </a:ext>
              </a:extLst>
            </p:cNvPr>
            <p:cNvSpPr/>
            <p:nvPr/>
          </p:nvSpPr>
          <p:spPr>
            <a:xfrm>
              <a:off x="3297293" y="3213048"/>
              <a:ext cx="167057" cy="453723"/>
            </a:xfrm>
            <a:custGeom>
              <a:avLst/>
              <a:gdLst/>
              <a:ahLst/>
              <a:cxnLst/>
              <a:rect l="l" t="t" r="r" b="b"/>
              <a:pathLst>
                <a:path w="8429" h="22893" extrusionOk="0">
                  <a:moveTo>
                    <a:pt x="3523" y="0"/>
                  </a:moveTo>
                  <a:lnTo>
                    <a:pt x="252" y="8805"/>
                  </a:lnTo>
                  <a:lnTo>
                    <a:pt x="1" y="9937"/>
                  </a:lnTo>
                  <a:lnTo>
                    <a:pt x="1" y="11069"/>
                  </a:lnTo>
                  <a:lnTo>
                    <a:pt x="2139" y="22892"/>
                  </a:lnTo>
                  <a:lnTo>
                    <a:pt x="4906" y="21886"/>
                  </a:lnTo>
                  <a:lnTo>
                    <a:pt x="4152" y="10566"/>
                  </a:lnTo>
                  <a:lnTo>
                    <a:pt x="8428" y="1887"/>
                  </a:lnTo>
                  <a:lnTo>
                    <a:pt x="352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148;p75">
              <a:extLst>
                <a:ext uri="{FF2B5EF4-FFF2-40B4-BE49-F238E27FC236}">
                  <a16:creationId xmlns:a16="http://schemas.microsoft.com/office/drawing/2014/main" id="{DB1F2980-68F1-D301-E972-C308CB6AE82D}"/>
                </a:ext>
              </a:extLst>
            </p:cNvPr>
            <p:cNvSpPr/>
            <p:nvPr/>
          </p:nvSpPr>
          <p:spPr>
            <a:xfrm>
              <a:off x="3339687" y="3646802"/>
              <a:ext cx="104705" cy="152093"/>
            </a:xfrm>
            <a:custGeom>
              <a:avLst/>
              <a:gdLst/>
              <a:ahLst/>
              <a:cxnLst/>
              <a:rect l="l" t="t" r="r" b="b"/>
              <a:pathLst>
                <a:path w="5283" h="7674" extrusionOk="0">
                  <a:moveTo>
                    <a:pt x="2767" y="1"/>
                  </a:moveTo>
                  <a:lnTo>
                    <a:pt x="0" y="881"/>
                  </a:lnTo>
                  <a:lnTo>
                    <a:pt x="0" y="1510"/>
                  </a:lnTo>
                  <a:lnTo>
                    <a:pt x="0" y="2894"/>
                  </a:lnTo>
                  <a:lnTo>
                    <a:pt x="252" y="4781"/>
                  </a:lnTo>
                  <a:lnTo>
                    <a:pt x="377" y="5787"/>
                  </a:lnTo>
                  <a:lnTo>
                    <a:pt x="629" y="6667"/>
                  </a:lnTo>
                  <a:lnTo>
                    <a:pt x="755" y="6919"/>
                  </a:lnTo>
                  <a:lnTo>
                    <a:pt x="1006" y="7045"/>
                  </a:lnTo>
                  <a:lnTo>
                    <a:pt x="1509" y="7422"/>
                  </a:lnTo>
                  <a:lnTo>
                    <a:pt x="2138" y="7548"/>
                  </a:lnTo>
                  <a:lnTo>
                    <a:pt x="2893" y="7674"/>
                  </a:lnTo>
                  <a:lnTo>
                    <a:pt x="3145" y="7674"/>
                  </a:lnTo>
                  <a:lnTo>
                    <a:pt x="3522" y="7422"/>
                  </a:lnTo>
                  <a:lnTo>
                    <a:pt x="3648" y="7170"/>
                  </a:lnTo>
                  <a:lnTo>
                    <a:pt x="3648" y="6919"/>
                  </a:lnTo>
                  <a:lnTo>
                    <a:pt x="3396" y="5410"/>
                  </a:lnTo>
                  <a:lnTo>
                    <a:pt x="3396" y="4277"/>
                  </a:lnTo>
                  <a:lnTo>
                    <a:pt x="3396" y="3271"/>
                  </a:lnTo>
                  <a:lnTo>
                    <a:pt x="4025" y="5032"/>
                  </a:lnTo>
                  <a:lnTo>
                    <a:pt x="4277" y="5158"/>
                  </a:lnTo>
                  <a:lnTo>
                    <a:pt x="4402" y="5284"/>
                  </a:lnTo>
                  <a:lnTo>
                    <a:pt x="4654" y="5410"/>
                  </a:lnTo>
                  <a:lnTo>
                    <a:pt x="4906" y="5284"/>
                  </a:lnTo>
                  <a:lnTo>
                    <a:pt x="5283" y="5158"/>
                  </a:lnTo>
                  <a:lnTo>
                    <a:pt x="5283" y="4906"/>
                  </a:lnTo>
                  <a:lnTo>
                    <a:pt x="5283" y="4781"/>
                  </a:lnTo>
                  <a:lnTo>
                    <a:pt x="4654" y="2265"/>
                  </a:lnTo>
                  <a:lnTo>
                    <a:pt x="4402" y="1510"/>
                  </a:lnTo>
                  <a:lnTo>
                    <a:pt x="3773" y="756"/>
                  </a:lnTo>
                  <a:lnTo>
                    <a:pt x="276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49;p75">
              <a:extLst>
                <a:ext uri="{FF2B5EF4-FFF2-40B4-BE49-F238E27FC236}">
                  <a16:creationId xmlns:a16="http://schemas.microsoft.com/office/drawing/2014/main" id="{19178682-F073-AD74-EC14-179CC4432661}"/>
                </a:ext>
              </a:extLst>
            </p:cNvPr>
            <p:cNvSpPr/>
            <p:nvPr/>
          </p:nvSpPr>
          <p:spPr>
            <a:xfrm>
              <a:off x="3314754" y="3048505"/>
              <a:ext cx="184498" cy="284208"/>
            </a:xfrm>
            <a:custGeom>
              <a:avLst/>
              <a:gdLst/>
              <a:ahLst/>
              <a:cxnLst/>
              <a:rect l="l" t="t" r="r" b="b"/>
              <a:pathLst>
                <a:path w="9309" h="14340" extrusionOk="0">
                  <a:moveTo>
                    <a:pt x="8805" y="1"/>
                  </a:moveTo>
                  <a:lnTo>
                    <a:pt x="7421" y="378"/>
                  </a:lnTo>
                  <a:lnTo>
                    <a:pt x="6667" y="755"/>
                  </a:lnTo>
                  <a:lnTo>
                    <a:pt x="5786" y="1258"/>
                  </a:lnTo>
                  <a:lnTo>
                    <a:pt x="5031" y="1762"/>
                  </a:lnTo>
                  <a:lnTo>
                    <a:pt x="4528" y="2516"/>
                  </a:lnTo>
                  <a:lnTo>
                    <a:pt x="1635" y="7296"/>
                  </a:lnTo>
                  <a:lnTo>
                    <a:pt x="0" y="9937"/>
                  </a:lnTo>
                  <a:lnTo>
                    <a:pt x="8553" y="14340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150;p75">
              <a:extLst>
                <a:ext uri="{FF2B5EF4-FFF2-40B4-BE49-F238E27FC236}">
                  <a16:creationId xmlns:a16="http://schemas.microsoft.com/office/drawing/2014/main" id="{A561B669-DA3B-C207-12B6-0342599791BC}"/>
                </a:ext>
              </a:extLst>
            </p:cNvPr>
            <p:cNvSpPr/>
            <p:nvPr/>
          </p:nvSpPr>
          <p:spPr>
            <a:xfrm>
              <a:off x="3464333" y="3188115"/>
              <a:ext cx="69803" cy="137130"/>
            </a:xfrm>
            <a:custGeom>
              <a:avLst/>
              <a:gdLst/>
              <a:ahLst/>
              <a:cxnLst/>
              <a:rect l="l" t="t" r="r" b="b"/>
              <a:pathLst>
                <a:path w="3522" h="6919" extrusionOk="0">
                  <a:moveTo>
                    <a:pt x="3145" y="0"/>
                  </a:moveTo>
                  <a:lnTo>
                    <a:pt x="0" y="6667"/>
                  </a:lnTo>
                  <a:lnTo>
                    <a:pt x="252" y="6918"/>
                  </a:lnTo>
                  <a:lnTo>
                    <a:pt x="3522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151;p75">
              <a:extLst>
                <a:ext uri="{FF2B5EF4-FFF2-40B4-BE49-F238E27FC236}">
                  <a16:creationId xmlns:a16="http://schemas.microsoft.com/office/drawing/2014/main" id="{9F58672A-7440-FD53-6F4D-FA5F66FF6EAF}"/>
                </a:ext>
              </a:extLst>
            </p:cNvPr>
            <p:cNvSpPr/>
            <p:nvPr/>
          </p:nvSpPr>
          <p:spPr>
            <a:xfrm>
              <a:off x="3451866" y="2704494"/>
              <a:ext cx="356489" cy="309121"/>
            </a:xfrm>
            <a:custGeom>
              <a:avLst/>
              <a:gdLst/>
              <a:ahLst/>
              <a:cxnLst/>
              <a:rect l="l" t="t" r="r" b="b"/>
              <a:pathLst>
                <a:path w="17987" h="15597" extrusionOk="0">
                  <a:moveTo>
                    <a:pt x="10314" y="0"/>
                  </a:moveTo>
                  <a:lnTo>
                    <a:pt x="9434" y="126"/>
                  </a:lnTo>
                  <a:lnTo>
                    <a:pt x="8176" y="252"/>
                  </a:lnTo>
                  <a:lnTo>
                    <a:pt x="7044" y="629"/>
                  </a:lnTo>
                  <a:lnTo>
                    <a:pt x="6415" y="880"/>
                  </a:lnTo>
                  <a:lnTo>
                    <a:pt x="5786" y="1258"/>
                  </a:lnTo>
                  <a:lnTo>
                    <a:pt x="5157" y="1635"/>
                  </a:lnTo>
                  <a:lnTo>
                    <a:pt x="4654" y="2264"/>
                  </a:lnTo>
                  <a:lnTo>
                    <a:pt x="4277" y="2767"/>
                  </a:lnTo>
                  <a:lnTo>
                    <a:pt x="3899" y="3522"/>
                  </a:lnTo>
                  <a:lnTo>
                    <a:pt x="3648" y="4151"/>
                  </a:lnTo>
                  <a:lnTo>
                    <a:pt x="3522" y="4905"/>
                  </a:lnTo>
                  <a:lnTo>
                    <a:pt x="3396" y="5786"/>
                  </a:lnTo>
                  <a:lnTo>
                    <a:pt x="3145" y="6541"/>
                  </a:lnTo>
                  <a:lnTo>
                    <a:pt x="2642" y="7547"/>
                  </a:lnTo>
                  <a:lnTo>
                    <a:pt x="2264" y="8176"/>
                  </a:lnTo>
                  <a:lnTo>
                    <a:pt x="2013" y="8302"/>
                  </a:lnTo>
                  <a:lnTo>
                    <a:pt x="1635" y="8679"/>
                  </a:lnTo>
                  <a:lnTo>
                    <a:pt x="1258" y="9056"/>
                  </a:lnTo>
                  <a:lnTo>
                    <a:pt x="629" y="9937"/>
                  </a:lnTo>
                  <a:lnTo>
                    <a:pt x="252" y="10943"/>
                  </a:lnTo>
                  <a:lnTo>
                    <a:pt x="126" y="11949"/>
                  </a:lnTo>
                  <a:lnTo>
                    <a:pt x="0" y="13081"/>
                  </a:lnTo>
                  <a:lnTo>
                    <a:pt x="126" y="14087"/>
                  </a:lnTo>
                  <a:lnTo>
                    <a:pt x="252" y="14968"/>
                  </a:lnTo>
                  <a:lnTo>
                    <a:pt x="629" y="15597"/>
                  </a:lnTo>
                  <a:lnTo>
                    <a:pt x="16729" y="15345"/>
                  </a:lnTo>
                  <a:lnTo>
                    <a:pt x="17358" y="14842"/>
                  </a:lnTo>
                  <a:lnTo>
                    <a:pt x="17735" y="14213"/>
                  </a:lnTo>
                  <a:lnTo>
                    <a:pt x="17987" y="13584"/>
                  </a:lnTo>
                  <a:lnTo>
                    <a:pt x="17987" y="12830"/>
                  </a:lnTo>
                  <a:lnTo>
                    <a:pt x="17987" y="12201"/>
                  </a:lnTo>
                  <a:lnTo>
                    <a:pt x="17987" y="11572"/>
                  </a:lnTo>
                  <a:lnTo>
                    <a:pt x="17735" y="10943"/>
                  </a:lnTo>
                  <a:lnTo>
                    <a:pt x="17609" y="10440"/>
                  </a:lnTo>
                  <a:lnTo>
                    <a:pt x="16981" y="9308"/>
                  </a:lnTo>
                  <a:lnTo>
                    <a:pt x="16477" y="8427"/>
                  </a:lnTo>
                  <a:lnTo>
                    <a:pt x="16352" y="7547"/>
                  </a:lnTo>
                  <a:lnTo>
                    <a:pt x="16226" y="6289"/>
                  </a:lnTo>
                  <a:lnTo>
                    <a:pt x="16226" y="5031"/>
                  </a:lnTo>
                  <a:lnTo>
                    <a:pt x="16100" y="4151"/>
                  </a:lnTo>
                  <a:lnTo>
                    <a:pt x="15848" y="3270"/>
                  </a:lnTo>
                  <a:lnTo>
                    <a:pt x="15471" y="2641"/>
                  </a:lnTo>
                  <a:lnTo>
                    <a:pt x="14842" y="1887"/>
                  </a:lnTo>
                  <a:lnTo>
                    <a:pt x="13962" y="1006"/>
                  </a:lnTo>
                  <a:lnTo>
                    <a:pt x="13333" y="629"/>
                  </a:lnTo>
                  <a:lnTo>
                    <a:pt x="12704" y="377"/>
                  </a:lnTo>
                  <a:lnTo>
                    <a:pt x="12075" y="126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52;p75">
              <a:extLst>
                <a:ext uri="{FF2B5EF4-FFF2-40B4-BE49-F238E27FC236}">
                  <a16:creationId xmlns:a16="http://schemas.microsoft.com/office/drawing/2014/main" id="{8A13F024-3995-71D5-5C2F-8436E9AB6830}"/>
                </a:ext>
              </a:extLst>
            </p:cNvPr>
            <p:cNvSpPr/>
            <p:nvPr/>
          </p:nvSpPr>
          <p:spPr>
            <a:xfrm>
              <a:off x="3688691" y="2836612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378"/>
                  </a:lnTo>
                  <a:lnTo>
                    <a:pt x="252" y="1007"/>
                  </a:lnTo>
                  <a:lnTo>
                    <a:pt x="0" y="1636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7" y="3271"/>
                  </a:lnTo>
                  <a:lnTo>
                    <a:pt x="1635" y="3396"/>
                  </a:lnTo>
                  <a:lnTo>
                    <a:pt x="2390" y="3271"/>
                  </a:lnTo>
                  <a:lnTo>
                    <a:pt x="2893" y="3019"/>
                  </a:lnTo>
                  <a:lnTo>
                    <a:pt x="3271" y="2390"/>
                  </a:lnTo>
                  <a:lnTo>
                    <a:pt x="3396" y="1761"/>
                  </a:lnTo>
                  <a:lnTo>
                    <a:pt x="3396" y="1132"/>
                  </a:lnTo>
                  <a:lnTo>
                    <a:pt x="3019" y="503"/>
                  </a:lnTo>
                  <a:lnTo>
                    <a:pt x="2516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53;p75">
              <a:extLst>
                <a:ext uri="{FF2B5EF4-FFF2-40B4-BE49-F238E27FC236}">
                  <a16:creationId xmlns:a16="http://schemas.microsoft.com/office/drawing/2014/main" id="{8093D3AE-F490-0280-3B5E-74386BE183D6}"/>
                </a:ext>
              </a:extLst>
            </p:cNvPr>
            <p:cNvSpPr/>
            <p:nvPr/>
          </p:nvSpPr>
          <p:spPr>
            <a:xfrm>
              <a:off x="3593953" y="2921361"/>
              <a:ext cx="92259" cy="152093"/>
            </a:xfrm>
            <a:custGeom>
              <a:avLst/>
              <a:gdLst/>
              <a:ahLst/>
              <a:cxnLst/>
              <a:rect l="l" t="t" r="r" b="b"/>
              <a:pathLst>
                <a:path w="4655" h="7674" extrusionOk="0">
                  <a:moveTo>
                    <a:pt x="755" y="1"/>
                  </a:moveTo>
                  <a:lnTo>
                    <a:pt x="1" y="6793"/>
                  </a:lnTo>
                  <a:lnTo>
                    <a:pt x="126" y="7170"/>
                  </a:lnTo>
                  <a:lnTo>
                    <a:pt x="252" y="7422"/>
                  </a:lnTo>
                  <a:lnTo>
                    <a:pt x="504" y="7548"/>
                  </a:lnTo>
                  <a:lnTo>
                    <a:pt x="755" y="7548"/>
                  </a:lnTo>
                  <a:lnTo>
                    <a:pt x="1510" y="7673"/>
                  </a:lnTo>
                  <a:lnTo>
                    <a:pt x="2390" y="7673"/>
                  </a:lnTo>
                  <a:lnTo>
                    <a:pt x="3145" y="7548"/>
                  </a:lnTo>
                  <a:lnTo>
                    <a:pt x="3523" y="7422"/>
                  </a:lnTo>
                  <a:lnTo>
                    <a:pt x="3900" y="7170"/>
                  </a:lnTo>
                  <a:lnTo>
                    <a:pt x="4151" y="6919"/>
                  </a:lnTo>
                  <a:lnTo>
                    <a:pt x="4277" y="6541"/>
                  </a:lnTo>
                  <a:lnTo>
                    <a:pt x="4403" y="6164"/>
                  </a:lnTo>
                  <a:lnTo>
                    <a:pt x="4529" y="5787"/>
                  </a:lnTo>
                  <a:lnTo>
                    <a:pt x="4655" y="2013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154;p75">
              <a:extLst>
                <a:ext uri="{FF2B5EF4-FFF2-40B4-BE49-F238E27FC236}">
                  <a16:creationId xmlns:a16="http://schemas.microsoft.com/office/drawing/2014/main" id="{91F01933-E531-184E-9404-E59A3BBFE5AF}"/>
                </a:ext>
              </a:extLst>
            </p:cNvPr>
            <p:cNvSpPr/>
            <p:nvPr/>
          </p:nvSpPr>
          <p:spPr>
            <a:xfrm>
              <a:off x="3596451" y="2941320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0" y="0"/>
                  </a:moveTo>
                  <a:lnTo>
                    <a:pt x="4403" y="3648"/>
                  </a:lnTo>
                  <a:lnTo>
                    <a:pt x="4529" y="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155;p75">
              <a:extLst>
                <a:ext uri="{FF2B5EF4-FFF2-40B4-BE49-F238E27FC236}">
                  <a16:creationId xmlns:a16="http://schemas.microsoft.com/office/drawing/2014/main" id="{784D6879-722F-F259-ABBD-0033B4B69F11}"/>
                </a:ext>
              </a:extLst>
            </p:cNvPr>
            <p:cNvSpPr/>
            <p:nvPr/>
          </p:nvSpPr>
          <p:spPr>
            <a:xfrm>
              <a:off x="3571518" y="2736899"/>
              <a:ext cx="172031" cy="236840"/>
            </a:xfrm>
            <a:custGeom>
              <a:avLst/>
              <a:gdLst/>
              <a:ahLst/>
              <a:cxnLst/>
              <a:rect l="l" t="t" r="r" b="b"/>
              <a:pathLst>
                <a:path w="8680" h="11950" extrusionOk="0">
                  <a:moveTo>
                    <a:pt x="3900" y="0"/>
                  </a:moveTo>
                  <a:lnTo>
                    <a:pt x="3145" y="252"/>
                  </a:lnTo>
                  <a:lnTo>
                    <a:pt x="2390" y="503"/>
                  </a:lnTo>
                  <a:lnTo>
                    <a:pt x="1636" y="1006"/>
                  </a:lnTo>
                  <a:lnTo>
                    <a:pt x="1007" y="1635"/>
                  </a:lnTo>
                  <a:lnTo>
                    <a:pt x="504" y="2264"/>
                  </a:lnTo>
                  <a:lnTo>
                    <a:pt x="252" y="3019"/>
                  </a:lnTo>
                  <a:lnTo>
                    <a:pt x="1" y="3899"/>
                  </a:lnTo>
                  <a:lnTo>
                    <a:pt x="1" y="7295"/>
                  </a:lnTo>
                  <a:lnTo>
                    <a:pt x="126" y="8176"/>
                  </a:lnTo>
                  <a:lnTo>
                    <a:pt x="378" y="9056"/>
                  </a:lnTo>
                  <a:lnTo>
                    <a:pt x="881" y="9811"/>
                  </a:lnTo>
                  <a:lnTo>
                    <a:pt x="1384" y="10566"/>
                  </a:lnTo>
                  <a:lnTo>
                    <a:pt x="2013" y="11069"/>
                  </a:lnTo>
                  <a:lnTo>
                    <a:pt x="2894" y="11572"/>
                  </a:lnTo>
                  <a:lnTo>
                    <a:pt x="3774" y="11823"/>
                  </a:lnTo>
                  <a:lnTo>
                    <a:pt x="4655" y="11949"/>
                  </a:lnTo>
                  <a:lnTo>
                    <a:pt x="5535" y="11823"/>
                  </a:lnTo>
                  <a:lnTo>
                    <a:pt x="6164" y="11698"/>
                  </a:lnTo>
                  <a:lnTo>
                    <a:pt x="6919" y="11320"/>
                  </a:lnTo>
                  <a:lnTo>
                    <a:pt x="7547" y="10817"/>
                  </a:lnTo>
                  <a:lnTo>
                    <a:pt x="7925" y="10314"/>
                  </a:lnTo>
                  <a:lnTo>
                    <a:pt x="8302" y="9685"/>
                  </a:lnTo>
                  <a:lnTo>
                    <a:pt x="8554" y="9056"/>
                  </a:lnTo>
                  <a:lnTo>
                    <a:pt x="8679" y="8427"/>
                  </a:lnTo>
                  <a:lnTo>
                    <a:pt x="8679" y="4151"/>
                  </a:lnTo>
                  <a:lnTo>
                    <a:pt x="8679" y="3396"/>
                  </a:lnTo>
                  <a:lnTo>
                    <a:pt x="8428" y="2642"/>
                  </a:lnTo>
                  <a:lnTo>
                    <a:pt x="8051" y="1887"/>
                  </a:lnTo>
                  <a:lnTo>
                    <a:pt x="7673" y="1258"/>
                  </a:lnTo>
                  <a:lnTo>
                    <a:pt x="7044" y="755"/>
                  </a:lnTo>
                  <a:lnTo>
                    <a:pt x="6415" y="377"/>
                  </a:lnTo>
                  <a:lnTo>
                    <a:pt x="5661" y="126"/>
                  </a:lnTo>
                  <a:lnTo>
                    <a:pt x="4780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156;p75">
              <a:extLst>
                <a:ext uri="{FF2B5EF4-FFF2-40B4-BE49-F238E27FC236}">
                  <a16:creationId xmlns:a16="http://schemas.microsoft.com/office/drawing/2014/main" id="{79907F69-BE81-1D3B-9264-F4B777252B56}"/>
                </a:ext>
              </a:extLst>
            </p:cNvPr>
            <p:cNvSpPr/>
            <p:nvPr/>
          </p:nvSpPr>
          <p:spPr>
            <a:xfrm>
              <a:off x="3531640" y="2804207"/>
              <a:ext cx="92259" cy="67326"/>
            </a:xfrm>
            <a:custGeom>
              <a:avLst/>
              <a:gdLst/>
              <a:ahLst/>
              <a:cxnLst/>
              <a:rect l="l" t="t" r="r" b="b"/>
              <a:pathLst>
                <a:path w="4655" h="3397" extrusionOk="0">
                  <a:moveTo>
                    <a:pt x="0" y="0"/>
                  </a:moveTo>
                  <a:lnTo>
                    <a:pt x="3019" y="3396"/>
                  </a:lnTo>
                  <a:lnTo>
                    <a:pt x="4654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57;p75">
              <a:extLst>
                <a:ext uri="{FF2B5EF4-FFF2-40B4-BE49-F238E27FC236}">
                  <a16:creationId xmlns:a16="http://schemas.microsoft.com/office/drawing/2014/main" id="{BA433CE9-1D48-6746-162F-CB79CF231656}"/>
                </a:ext>
              </a:extLst>
            </p:cNvPr>
            <p:cNvSpPr/>
            <p:nvPr/>
          </p:nvSpPr>
          <p:spPr>
            <a:xfrm>
              <a:off x="3531640" y="2839110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126" y="1006"/>
                  </a:lnTo>
                  <a:lnTo>
                    <a:pt x="0" y="1635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6" y="3270"/>
                  </a:lnTo>
                  <a:lnTo>
                    <a:pt x="1635" y="3396"/>
                  </a:lnTo>
                  <a:lnTo>
                    <a:pt x="2264" y="3396"/>
                  </a:lnTo>
                  <a:lnTo>
                    <a:pt x="2893" y="3019"/>
                  </a:lnTo>
                  <a:lnTo>
                    <a:pt x="3270" y="2516"/>
                  </a:lnTo>
                  <a:lnTo>
                    <a:pt x="3396" y="1887"/>
                  </a:lnTo>
                  <a:lnTo>
                    <a:pt x="3270" y="1132"/>
                  </a:lnTo>
                  <a:lnTo>
                    <a:pt x="3019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58;p75">
              <a:extLst>
                <a:ext uri="{FF2B5EF4-FFF2-40B4-BE49-F238E27FC236}">
                  <a16:creationId xmlns:a16="http://schemas.microsoft.com/office/drawing/2014/main" id="{C220B8B3-426B-B0BA-CF23-B7825843838D}"/>
                </a:ext>
              </a:extLst>
            </p:cNvPr>
            <p:cNvSpPr/>
            <p:nvPr/>
          </p:nvSpPr>
          <p:spPr>
            <a:xfrm>
              <a:off x="3551579" y="2859048"/>
              <a:ext cx="27430" cy="2743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126" y="252"/>
                  </a:lnTo>
                  <a:lnTo>
                    <a:pt x="504" y="378"/>
                  </a:lnTo>
                  <a:lnTo>
                    <a:pt x="881" y="504"/>
                  </a:lnTo>
                  <a:lnTo>
                    <a:pt x="1007" y="755"/>
                  </a:lnTo>
                  <a:lnTo>
                    <a:pt x="1132" y="1007"/>
                  </a:lnTo>
                  <a:lnTo>
                    <a:pt x="1132" y="1258"/>
                  </a:lnTo>
                  <a:lnTo>
                    <a:pt x="1132" y="1384"/>
                  </a:lnTo>
                  <a:lnTo>
                    <a:pt x="1258" y="1384"/>
                  </a:lnTo>
                  <a:lnTo>
                    <a:pt x="1384" y="1258"/>
                  </a:lnTo>
                  <a:lnTo>
                    <a:pt x="1384" y="881"/>
                  </a:lnTo>
                  <a:lnTo>
                    <a:pt x="1258" y="629"/>
                  </a:lnTo>
                  <a:lnTo>
                    <a:pt x="1007" y="252"/>
                  </a:lnTo>
                  <a:lnTo>
                    <a:pt x="629" y="1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59;p75">
              <a:extLst>
                <a:ext uri="{FF2B5EF4-FFF2-40B4-BE49-F238E27FC236}">
                  <a16:creationId xmlns:a16="http://schemas.microsoft.com/office/drawing/2014/main" id="{D3036B8A-35C3-CC5B-0CC5-6D7AE95F5E34}"/>
                </a:ext>
              </a:extLst>
            </p:cNvPr>
            <p:cNvSpPr/>
            <p:nvPr/>
          </p:nvSpPr>
          <p:spPr>
            <a:xfrm>
              <a:off x="3686194" y="2888956"/>
              <a:ext cx="17461" cy="22455"/>
            </a:xfrm>
            <a:custGeom>
              <a:avLst/>
              <a:gdLst/>
              <a:ahLst/>
              <a:cxnLst/>
              <a:rect l="l" t="t" r="r" b="b"/>
              <a:pathLst>
                <a:path w="881" h="1133" extrusionOk="0">
                  <a:moveTo>
                    <a:pt x="629" y="1"/>
                  </a:moveTo>
                  <a:lnTo>
                    <a:pt x="504" y="127"/>
                  </a:lnTo>
                  <a:lnTo>
                    <a:pt x="629" y="755"/>
                  </a:lnTo>
                  <a:lnTo>
                    <a:pt x="126" y="881"/>
                  </a:lnTo>
                  <a:lnTo>
                    <a:pt x="1" y="881"/>
                  </a:lnTo>
                  <a:lnTo>
                    <a:pt x="1" y="1007"/>
                  </a:lnTo>
                  <a:lnTo>
                    <a:pt x="126" y="1133"/>
                  </a:lnTo>
                  <a:lnTo>
                    <a:pt x="755" y="1007"/>
                  </a:lnTo>
                  <a:lnTo>
                    <a:pt x="881" y="1007"/>
                  </a:lnTo>
                  <a:lnTo>
                    <a:pt x="881" y="881"/>
                  </a:lnTo>
                  <a:lnTo>
                    <a:pt x="755" y="127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60;p75">
              <a:extLst>
                <a:ext uri="{FF2B5EF4-FFF2-40B4-BE49-F238E27FC236}">
                  <a16:creationId xmlns:a16="http://schemas.microsoft.com/office/drawing/2014/main" id="{BBDB885B-AC48-C752-B170-55F1B05924FE}"/>
                </a:ext>
              </a:extLst>
            </p:cNvPr>
            <p:cNvSpPr/>
            <p:nvPr/>
          </p:nvSpPr>
          <p:spPr>
            <a:xfrm>
              <a:off x="3626359" y="2836612"/>
              <a:ext cx="37419" cy="14983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1384" y="0"/>
                  </a:moveTo>
                  <a:lnTo>
                    <a:pt x="1007" y="126"/>
                  </a:lnTo>
                  <a:lnTo>
                    <a:pt x="252" y="126"/>
                  </a:lnTo>
                  <a:lnTo>
                    <a:pt x="1" y="252"/>
                  </a:lnTo>
                  <a:lnTo>
                    <a:pt x="1" y="503"/>
                  </a:lnTo>
                  <a:lnTo>
                    <a:pt x="127" y="629"/>
                  </a:lnTo>
                  <a:lnTo>
                    <a:pt x="252" y="755"/>
                  </a:lnTo>
                  <a:lnTo>
                    <a:pt x="1133" y="755"/>
                  </a:lnTo>
                  <a:lnTo>
                    <a:pt x="1636" y="629"/>
                  </a:lnTo>
                  <a:lnTo>
                    <a:pt x="1762" y="503"/>
                  </a:lnTo>
                  <a:lnTo>
                    <a:pt x="1888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61;p75">
              <a:extLst>
                <a:ext uri="{FF2B5EF4-FFF2-40B4-BE49-F238E27FC236}">
                  <a16:creationId xmlns:a16="http://schemas.microsoft.com/office/drawing/2014/main" id="{187302AE-A76E-EF1E-720D-E5F6D8736E8A}"/>
                </a:ext>
              </a:extLst>
            </p:cNvPr>
            <p:cNvSpPr/>
            <p:nvPr/>
          </p:nvSpPr>
          <p:spPr>
            <a:xfrm>
              <a:off x="3706133" y="2836612"/>
              <a:ext cx="32424" cy="12486"/>
            </a:xfrm>
            <a:custGeom>
              <a:avLst/>
              <a:gdLst/>
              <a:ahLst/>
              <a:cxnLst/>
              <a:rect l="l" t="t" r="r" b="b"/>
              <a:pathLst>
                <a:path w="1636" h="630" extrusionOk="0">
                  <a:moveTo>
                    <a:pt x="504" y="0"/>
                  </a:moveTo>
                  <a:lnTo>
                    <a:pt x="127" y="126"/>
                  </a:lnTo>
                  <a:lnTo>
                    <a:pt x="1" y="378"/>
                  </a:lnTo>
                  <a:lnTo>
                    <a:pt x="127" y="503"/>
                  </a:lnTo>
                  <a:lnTo>
                    <a:pt x="252" y="629"/>
                  </a:lnTo>
                  <a:lnTo>
                    <a:pt x="1384" y="629"/>
                  </a:lnTo>
                  <a:lnTo>
                    <a:pt x="1510" y="503"/>
                  </a:lnTo>
                  <a:lnTo>
                    <a:pt x="1636" y="378"/>
                  </a:lnTo>
                  <a:lnTo>
                    <a:pt x="1636" y="252"/>
                  </a:lnTo>
                  <a:lnTo>
                    <a:pt x="1384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62;p75">
              <a:extLst>
                <a:ext uri="{FF2B5EF4-FFF2-40B4-BE49-F238E27FC236}">
                  <a16:creationId xmlns:a16="http://schemas.microsoft.com/office/drawing/2014/main" id="{92DEAAD9-8321-A1A2-56AF-8E76825C6FDF}"/>
                </a:ext>
              </a:extLst>
            </p:cNvPr>
            <p:cNvSpPr/>
            <p:nvPr/>
          </p:nvSpPr>
          <p:spPr>
            <a:xfrm>
              <a:off x="3658764" y="2913889"/>
              <a:ext cx="27450" cy="17481"/>
            </a:xfrm>
            <a:custGeom>
              <a:avLst/>
              <a:gdLst/>
              <a:ahLst/>
              <a:cxnLst/>
              <a:rect l="l" t="t" r="r" b="b"/>
              <a:pathLst>
                <a:path w="1385" h="882" extrusionOk="0">
                  <a:moveTo>
                    <a:pt x="1" y="1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253" y="504"/>
                  </a:lnTo>
                  <a:lnTo>
                    <a:pt x="630" y="755"/>
                  </a:lnTo>
                  <a:lnTo>
                    <a:pt x="1133" y="881"/>
                  </a:lnTo>
                  <a:lnTo>
                    <a:pt x="1385" y="755"/>
                  </a:lnTo>
                  <a:lnTo>
                    <a:pt x="1259" y="629"/>
                  </a:lnTo>
                  <a:lnTo>
                    <a:pt x="1259" y="504"/>
                  </a:lnTo>
                  <a:lnTo>
                    <a:pt x="756" y="504"/>
                  </a:lnTo>
                  <a:lnTo>
                    <a:pt x="378" y="378"/>
                  </a:lnTo>
                  <a:lnTo>
                    <a:pt x="253" y="126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63;p75">
              <a:extLst>
                <a:ext uri="{FF2B5EF4-FFF2-40B4-BE49-F238E27FC236}">
                  <a16:creationId xmlns:a16="http://schemas.microsoft.com/office/drawing/2014/main" id="{0446A472-E2D5-DB5A-CFC3-C663434C7C67}"/>
                </a:ext>
              </a:extLst>
            </p:cNvPr>
            <p:cNvSpPr/>
            <p:nvPr/>
          </p:nvSpPr>
          <p:spPr>
            <a:xfrm>
              <a:off x="3703635" y="2726930"/>
              <a:ext cx="47388" cy="92239"/>
            </a:xfrm>
            <a:custGeom>
              <a:avLst/>
              <a:gdLst/>
              <a:ahLst/>
              <a:cxnLst/>
              <a:rect l="l" t="t" r="r" b="b"/>
              <a:pathLst>
                <a:path w="2391" h="4654" extrusionOk="0">
                  <a:moveTo>
                    <a:pt x="1" y="0"/>
                  </a:moveTo>
                  <a:lnTo>
                    <a:pt x="1" y="1006"/>
                  </a:lnTo>
                  <a:lnTo>
                    <a:pt x="127" y="2013"/>
                  </a:lnTo>
                  <a:lnTo>
                    <a:pt x="504" y="2767"/>
                  </a:lnTo>
                  <a:lnTo>
                    <a:pt x="1007" y="3522"/>
                  </a:lnTo>
                  <a:lnTo>
                    <a:pt x="1510" y="4025"/>
                  </a:lnTo>
                  <a:lnTo>
                    <a:pt x="2013" y="4402"/>
                  </a:lnTo>
                  <a:lnTo>
                    <a:pt x="2391" y="4654"/>
                  </a:lnTo>
                  <a:lnTo>
                    <a:pt x="2265" y="3899"/>
                  </a:lnTo>
                  <a:lnTo>
                    <a:pt x="2013" y="3019"/>
                  </a:lnTo>
                  <a:lnTo>
                    <a:pt x="1636" y="2264"/>
                  </a:lnTo>
                  <a:lnTo>
                    <a:pt x="1259" y="1509"/>
                  </a:lnTo>
                  <a:lnTo>
                    <a:pt x="378" y="377"/>
                  </a:lnTo>
                  <a:lnTo>
                    <a:pt x="1" y="0"/>
                  </a:lnTo>
                  <a:close/>
                  <a:moveTo>
                    <a:pt x="2391" y="4654"/>
                  </a:moveTo>
                  <a:lnTo>
                    <a:pt x="2391" y="4654"/>
                  </a:lnTo>
                  <a:lnTo>
                    <a:pt x="2391" y="46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64;p75">
              <a:extLst>
                <a:ext uri="{FF2B5EF4-FFF2-40B4-BE49-F238E27FC236}">
                  <a16:creationId xmlns:a16="http://schemas.microsoft.com/office/drawing/2014/main" id="{6AEB5664-8567-48F1-4B8B-EA168300CE52}"/>
                </a:ext>
              </a:extLst>
            </p:cNvPr>
            <p:cNvSpPr/>
            <p:nvPr/>
          </p:nvSpPr>
          <p:spPr>
            <a:xfrm>
              <a:off x="3546584" y="2719438"/>
              <a:ext cx="196964" cy="104725"/>
            </a:xfrm>
            <a:custGeom>
              <a:avLst/>
              <a:gdLst/>
              <a:ahLst/>
              <a:cxnLst/>
              <a:rect l="l" t="t" r="r" b="b"/>
              <a:pathLst>
                <a:path w="9938" h="5284" extrusionOk="0">
                  <a:moveTo>
                    <a:pt x="4403" y="1"/>
                  </a:moveTo>
                  <a:lnTo>
                    <a:pt x="3774" y="126"/>
                  </a:lnTo>
                  <a:lnTo>
                    <a:pt x="3020" y="252"/>
                  </a:lnTo>
                  <a:lnTo>
                    <a:pt x="2391" y="504"/>
                  </a:lnTo>
                  <a:lnTo>
                    <a:pt x="1888" y="881"/>
                  </a:lnTo>
                  <a:lnTo>
                    <a:pt x="1384" y="1133"/>
                  </a:lnTo>
                  <a:lnTo>
                    <a:pt x="1007" y="1510"/>
                  </a:lnTo>
                  <a:lnTo>
                    <a:pt x="504" y="2391"/>
                  </a:lnTo>
                  <a:lnTo>
                    <a:pt x="127" y="3145"/>
                  </a:lnTo>
                  <a:lnTo>
                    <a:pt x="1" y="3900"/>
                  </a:lnTo>
                  <a:lnTo>
                    <a:pt x="1" y="4529"/>
                  </a:lnTo>
                  <a:lnTo>
                    <a:pt x="1" y="5158"/>
                  </a:lnTo>
                  <a:lnTo>
                    <a:pt x="1384" y="5283"/>
                  </a:lnTo>
                  <a:lnTo>
                    <a:pt x="2516" y="5283"/>
                  </a:lnTo>
                  <a:lnTo>
                    <a:pt x="3648" y="5158"/>
                  </a:lnTo>
                  <a:lnTo>
                    <a:pt x="4780" y="5032"/>
                  </a:lnTo>
                  <a:lnTo>
                    <a:pt x="6416" y="4529"/>
                  </a:lnTo>
                  <a:lnTo>
                    <a:pt x="7799" y="4026"/>
                  </a:lnTo>
                  <a:lnTo>
                    <a:pt x="8805" y="3397"/>
                  </a:lnTo>
                  <a:lnTo>
                    <a:pt x="9434" y="2894"/>
                  </a:lnTo>
                  <a:lnTo>
                    <a:pt x="9937" y="2265"/>
                  </a:lnTo>
                  <a:lnTo>
                    <a:pt x="9434" y="1887"/>
                  </a:lnTo>
                  <a:lnTo>
                    <a:pt x="8805" y="1384"/>
                  </a:lnTo>
                  <a:lnTo>
                    <a:pt x="7925" y="881"/>
                  </a:lnTo>
                  <a:lnTo>
                    <a:pt x="6919" y="378"/>
                  </a:lnTo>
                  <a:lnTo>
                    <a:pt x="5661" y="126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65;p75">
              <a:extLst>
                <a:ext uri="{FF2B5EF4-FFF2-40B4-BE49-F238E27FC236}">
                  <a16:creationId xmlns:a16="http://schemas.microsoft.com/office/drawing/2014/main" id="{AB379F56-3D30-2076-5BB1-89EB46B19F05}"/>
                </a:ext>
              </a:extLst>
            </p:cNvPr>
            <p:cNvSpPr/>
            <p:nvPr/>
          </p:nvSpPr>
          <p:spPr>
            <a:xfrm>
              <a:off x="3549082" y="3031063"/>
              <a:ext cx="159565" cy="79792"/>
            </a:xfrm>
            <a:custGeom>
              <a:avLst/>
              <a:gdLst/>
              <a:ahLst/>
              <a:cxnLst/>
              <a:rect l="l" t="t" r="r" b="b"/>
              <a:pathLst>
                <a:path w="8051" h="4026" extrusionOk="0">
                  <a:moveTo>
                    <a:pt x="3522" y="0"/>
                  </a:moveTo>
                  <a:lnTo>
                    <a:pt x="1" y="503"/>
                  </a:lnTo>
                  <a:lnTo>
                    <a:pt x="252" y="1006"/>
                  </a:lnTo>
                  <a:lnTo>
                    <a:pt x="504" y="1635"/>
                  </a:lnTo>
                  <a:lnTo>
                    <a:pt x="881" y="2264"/>
                  </a:lnTo>
                  <a:lnTo>
                    <a:pt x="1510" y="2893"/>
                  </a:lnTo>
                  <a:lnTo>
                    <a:pt x="2265" y="3396"/>
                  </a:lnTo>
                  <a:lnTo>
                    <a:pt x="3271" y="3899"/>
                  </a:lnTo>
                  <a:lnTo>
                    <a:pt x="3774" y="3899"/>
                  </a:lnTo>
                  <a:lnTo>
                    <a:pt x="4529" y="4025"/>
                  </a:lnTo>
                  <a:lnTo>
                    <a:pt x="5158" y="4025"/>
                  </a:lnTo>
                  <a:lnTo>
                    <a:pt x="5661" y="3899"/>
                  </a:lnTo>
                  <a:lnTo>
                    <a:pt x="6541" y="3522"/>
                  </a:lnTo>
                  <a:lnTo>
                    <a:pt x="7170" y="3019"/>
                  </a:lnTo>
                  <a:lnTo>
                    <a:pt x="7673" y="2516"/>
                  </a:lnTo>
                  <a:lnTo>
                    <a:pt x="7925" y="1887"/>
                  </a:lnTo>
                  <a:lnTo>
                    <a:pt x="8051" y="1384"/>
                  </a:lnTo>
                  <a:lnTo>
                    <a:pt x="8051" y="881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" name="Google Shape;4166;p75">
              <a:extLst>
                <a:ext uri="{FF2B5EF4-FFF2-40B4-BE49-F238E27FC236}">
                  <a16:creationId xmlns:a16="http://schemas.microsoft.com/office/drawing/2014/main" id="{CC17AE7C-7BBB-468E-58AB-1420074FD6F4}"/>
                </a:ext>
              </a:extLst>
            </p:cNvPr>
            <p:cNvGrpSpPr/>
            <p:nvPr/>
          </p:nvGrpSpPr>
          <p:grpSpPr>
            <a:xfrm>
              <a:off x="3626013" y="2858511"/>
              <a:ext cx="38099" cy="21063"/>
              <a:chOff x="8624765" y="4800011"/>
              <a:chExt cx="108482" cy="59958"/>
            </a:xfrm>
          </p:grpSpPr>
          <p:sp>
            <p:nvSpPr>
              <p:cNvPr id="59" name="Google Shape;4167;p75">
                <a:extLst>
                  <a:ext uri="{FF2B5EF4-FFF2-40B4-BE49-F238E27FC236}">
                    <a16:creationId xmlns:a16="http://schemas.microsoft.com/office/drawing/2014/main" id="{708DBD56-14A7-7C6F-004C-5F3D83762729}"/>
                  </a:ext>
                </a:extLst>
              </p:cNvPr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168;p75">
                <a:extLst>
                  <a:ext uri="{FF2B5EF4-FFF2-40B4-BE49-F238E27FC236}">
                    <a16:creationId xmlns:a16="http://schemas.microsoft.com/office/drawing/2014/main" id="{432987C4-380B-7774-4E77-A44053430250}"/>
                  </a:ext>
                </a:extLst>
              </p:cNvPr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" name="Google Shape;4169;p75">
              <a:extLst>
                <a:ext uri="{FF2B5EF4-FFF2-40B4-BE49-F238E27FC236}">
                  <a16:creationId xmlns:a16="http://schemas.microsoft.com/office/drawing/2014/main" id="{C5DABAA1-61D5-C4B4-3732-14E8CAC68588}"/>
                </a:ext>
              </a:extLst>
            </p:cNvPr>
            <p:cNvGrpSpPr/>
            <p:nvPr/>
          </p:nvGrpSpPr>
          <p:grpSpPr>
            <a:xfrm>
              <a:off x="3703288" y="2858511"/>
              <a:ext cx="38099" cy="21063"/>
              <a:chOff x="8624765" y="4800011"/>
              <a:chExt cx="108482" cy="59958"/>
            </a:xfrm>
          </p:grpSpPr>
          <p:sp>
            <p:nvSpPr>
              <p:cNvPr id="57" name="Google Shape;4170;p75">
                <a:extLst>
                  <a:ext uri="{FF2B5EF4-FFF2-40B4-BE49-F238E27FC236}">
                    <a16:creationId xmlns:a16="http://schemas.microsoft.com/office/drawing/2014/main" id="{25E35C8A-0D20-FCCA-0231-DF62310CA64A}"/>
                  </a:ext>
                </a:extLst>
              </p:cNvPr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171;p75">
                <a:extLst>
                  <a:ext uri="{FF2B5EF4-FFF2-40B4-BE49-F238E27FC236}">
                    <a16:creationId xmlns:a16="http://schemas.microsoft.com/office/drawing/2014/main" id="{16DDB35E-802C-03B8-4E1D-0ED1C73DD981}"/>
                  </a:ext>
                </a:extLst>
              </p:cNvPr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52"/>
          <p:cNvSpPr txBox="1">
            <a:spLocks noGrp="1"/>
          </p:cNvSpPr>
          <p:nvPr>
            <p:ph type="title"/>
          </p:nvPr>
        </p:nvSpPr>
        <p:spPr>
          <a:xfrm>
            <a:off x="436880" y="2006550"/>
            <a:ext cx="5425440" cy="16706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Ключевая проблема ЦА:</a:t>
            </a:r>
            <a:br>
              <a:rPr lang="ru-RU" sz="2800" dirty="0"/>
            </a:br>
            <a:r>
              <a:rPr lang="ru-RU" sz="1600" b="1" dirty="0">
                <a:solidFill>
                  <a:schemeClr val="bg2"/>
                </a:solidFill>
              </a:rPr>
              <a:t>стремление написать первую книгу, </a:t>
            </a:r>
            <a:br>
              <a:rPr lang="ru-RU" sz="1600" b="1" dirty="0">
                <a:solidFill>
                  <a:schemeClr val="bg2"/>
                </a:solidFill>
              </a:rPr>
            </a:br>
            <a:r>
              <a:rPr lang="ru-RU" sz="1600" b="1" dirty="0">
                <a:solidFill>
                  <a:schemeClr val="bg2"/>
                </a:solidFill>
              </a:rPr>
              <a:t>страх чистого листа и желание быть услышанным через литературное творчество.</a:t>
            </a:r>
            <a:endParaRPr sz="2800" dirty="0">
              <a:solidFill>
                <a:schemeClr val="bg2"/>
              </a:solidFill>
            </a:endParaRPr>
          </a:p>
        </p:txBody>
      </p:sp>
      <p:sp>
        <p:nvSpPr>
          <p:cNvPr id="1732" name="Google Shape;1732;p52"/>
          <p:cNvSpPr/>
          <p:nvPr/>
        </p:nvSpPr>
        <p:spPr>
          <a:xfrm>
            <a:off x="0" y="4234401"/>
            <a:ext cx="3880612" cy="909103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52"/>
          <p:cNvSpPr/>
          <p:nvPr/>
        </p:nvSpPr>
        <p:spPr>
          <a:xfrm rot="5400000">
            <a:off x="7326422" y="75748"/>
            <a:ext cx="1893331" cy="1741826"/>
          </a:xfrm>
          <a:custGeom>
            <a:avLst/>
            <a:gdLst/>
            <a:ahLst/>
            <a:cxnLst/>
            <a:rect l="l" t="t" r="r" b="b"/>
            <a:pathLst>
              <a:path w="9599" h="8831" extrusionOk="0">
                <a:moveTo>
                  <a:pt x="1" y="0"/>
                </a:moveTo>
                <a:lnTo>
                  <a:pt x="1" y="8830"/>
                </a:lnTo>
                <a:lnTo>
                  <a:pt x="269" y="8830"/>
                </a:lnTo>
                <a:lnTo>
                  <a:pt x="538" y="8792"/>
                </a:lnTo>
                <a:lnTo>
                  <a:pt x="807" y="8754"/>
                </a:lnTo>
                <a:lnTo>
                  <a:pt x="1076" y="8639"/>
                </a:lnTo>
                <a:lnTo>
                  <a:pt x="1460" y="8408"/>
                </a:lnTo>
                <a:lnTo>
                  <a:pt x="1805" y="8139"/>
                </a:lnTo>
                <a:lnTo>
                  <a:pt x="2074" y="7832"/>
                </a:lnTo>
                <a:lnTo>
                  <a:pt x="2381" y="7448"/>
                </a:lnTo>
                <a:lnTo>
                  <a:pt x="2650" y="7064"/>
                </a:lnTo>
                <a:lnTo>
                  <a:pt x="2765" y="6911"/>
                </a:lnTo>
                <a:lnTo>
                  <a:pt x="2957" y="6757"/>
                </a:lnTo>
                <a:lnTo>
                  <a:pt x="3187" y="6642"/>
                </a:lnTo>
                <a:lnTo>
                  <a:pt x="3418" y="6527"/>
                </a:lnTo>
                <a:lnTo>
                  <a:pt x="3686" y="6489"/>
                </a:lnTo>
                <a:lnTo>
                  <a:pt x="3917" y="6489"/>
                </a:lnTo>
                <a:lnTo>
                  <a:pt x="4416" y="6450"/>
                </a:lnTo>
                <a:lnTo>
                  <a:pt x="4915" y="6489"/>
                </a:lnTo>
                <a:lnTo>
                  <a:pt x="6335" y="6489"/>
                </a:lnTo>
                <a:lnTo>
                  <a:pt x="6834" y="6412"/>
                </a:lnTo>
                <a:lnTo>
                  <a:pt x="7257" y="6335"/>
                </a:lnTo>
                <a:lnTo>
                  <a:pt x="7717" y="6143"/>
                </a:lnTo>
                <a:lnTo>
                  <a:pt x="7986" y="5990"/>
                </a:lnTo>
                <a:lnTo>
                  <a:pt x="8255" y="5798"/>
                </a:lnTo>
                <a:lnTo>
                  <a:pt x="8524" y="5567"/>
                </a:lnTo>
                <a:lnTo>
                  <a:pt x="8754" y="5337"/>
                </a:lnTo>
                <a:lnTo>
                  <a:pt x="8946" y="5068"/>
                </a:lnTo>
                <a:lnTo>
                  <a:pt x="9100" y="4799"/>
                </a:lnTo>
                <a:lnTo>
                  <a:pt x="9253" y="4492"/>
                </a:lnTo>
                <a:lnTo>
                  <a:pt x="9368" y="4185"/>
                </a:lnTo>
                <a:lnTo>
                  <a:pt x="9484" y="3878"/>
                </a:lnTo>
                <a:lnTo>
                  <a:pt x="9522" y="3532"/>
                </a:lnTo>
                <a:lnTo>
                  <a:pt x="9599" y="2880"/>
                </a:lnTo>
                <a:lnTo>
                  <a:pt x="9599" y="2227"/>
                </a:lnTo>
                <a:lnTo>
                  <a:pt x="9522" y="1574"/>
                </a:lnTo>
                <a:lnTo>
                  <a:pt x="9368" y="807"/>
                </a:lnTo>
                <a:lnTo>
                  <a:pt x="9100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52"/>
          <p:cNvSpPr/>
          <p:nvPr/>
        </p:nvSpPr>
        <p:spPr>
          <a:xfrm rot="10800000" flipH="1">
            <a:off x="1" y="6"/>
            <a:ext cx="4393560" cy="1239196"/>
          </a:xfrm>
          <a:custGeom>
            <a:avLst/>
            <a:gdLst/>
            <a:ahLst/>
            <a:cxnLst/>
            <a:rect l="l" t="t" r="r" b="b"/>
            <a:pathLst>
              <a:path w="14590" h="3418" extrusionOk="0">
                <a:moveTo>
                  <a:pt x="6373" y="0"/>
                </a:moveTo>
                <a:lnTo>
                  <a:pt x="5874" y="39"/>
                </a:lnTo>
                <a:lnTo>
                  <a:pt x="5375" y="154"/>
                </a:lnTo>
                <a:lnTo>
                  <a:pt x="4915" y="307"/>
                </a:lnTo>
                <a:lnTo>
                  <a:pt x="4454" y="499"/>
                </a:lnTo>
                <a:lnTo>
                  <a:pt x="3993" y="730"/>
                </a:lnTo>
                <a:lnTo>
                  <a:pt x="3571" y="998"/>
                </a:lnTo>
                <a:lnTo>
                  <a:pt x="2765" y="1536"/>
                </a:lnTo>
                <a:lnTo>
                  <a:pt x="1152" y="2726"/>
                </a:lnTo>
                <a:lnTo>
                  <a:pt x="615" y="3072"/>
                </a:lnTo>
                <a:lnTo>
                  <a:pt x="0" y="3417"/>
                </a:lnTo>
                <a:lnTo>
                  <a:pt x="14589" y="3417"/>
                </a:lnTo>
                <a:lnTo>
                  <a:pt x="14513" y="3148"/>
                </a:lnTo>
                <a:lnTo>
                  <a:pt x="14359" y="2880"/>
                </a:lnTo>
                <a:lnTo>
                  <a:pt x="14205" y="2649"/>
                </a:lnTo>
                <a:lnTo>
                  <a:pt x="14013" y="2457"/>
                </a:lnTo>
                <a:lnTo>
                  <a:pt x="13821" y="2304"/>
                </a:lnTo>
                <a:lnTo>
                  <a:pt x="13630" y="2189"/>
                </a:lnTo>
                <a:lnTo>
                  <a:pt x="13438" y="2112"/>
                </a:lnTo>
                <a:lnTo>
                  <a:pt x="13207" y="2035"/>
                </a:lnTo>
                <a:lnTo>
                  <a:pt x="12747" y="1958"/>
                </a:lnTo>
                <a:lnTo>
                  <a:pt x="12247" y="1920"/>
                </a:lnTo>
                <a:lnTo>
                  <a:pt x="11249" y="1843"/>
                </a:lnTo>
                <a:lnTo>
                  <a:pt x="10789" y="1766"/>
                </a:lnTo>
                <a:lnTo>
                  <a:pt x="10328" y="1651"/>
                </a:lnTo>
                <a:lnTo>
                  <a:pt x="10021" y="1536"/>
                </a:lnTo>
                <a:lnTo>
                  <a:pt x="9790" y="1382"/>
                </a:lnTo>
                <a:lnTo>
                  <a:pt x="9291" y="1037"/>
                </a:lnTo>
                <a:lnTo>
                  <a:pt x="8792" y="653"/>
                </a:lnTo>
                <a:lnTo>
                  <a:pt x="8523" y="499"/>
                </a:lnTo>
                <a:lnTo>
                  <a:pt x="8255" y="346"/>
                </a:lnTo>
                <a:lnTo>
                  <a:pt x="7794" y="154"/>
                </a:lnTo>
                <a:lnTo>
                  <a:pt x="7333" y="39"/>
                </a:lnTo>
                <a:lnTo>
                  <a:pt x="6834" y="0"/>
                </a:lnTo>
                <a:close/>
              </a:path>
            </a:pathLst>
          </a:custGeom>
          <a:solidFill>
            <a:srgbClr val="144356">
              <a:alpha val="21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5" name="Google Shape;1735;p52"/>
          <p:cNvGrpSpPr/>
          <p:nvPr/>
        </p:nvGrpSpPr>
        <p:grpSpPr>
          <a:xfrm rot="-890423">
            <a:off x="7492301" y="518187"/>
            <a:ext cx="1179383" cy="856939"/>
            <a:chOff x="4398070" y="2734050"/>
            <a:chExt cx="729114" cy="529757"/>
          </a:xfrm>
        </p:grpSpPr>
        <p:sp>
          <p:nvSpPr>
            <p:cNvPr id="1736" name="Google Shape;1736;p52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2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2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2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2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2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2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2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2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2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2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2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2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2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2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2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2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2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2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2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6" name="Google Shape;1756;p52"/>
          <p:cNvGrpSpPr/>
          <p:nvPr/>
        </p:nvGrpSpPr>
        <p:grpSpPr>
          <a:xfrm rot="3496160">
            <a:off x="674711" y="506419"/>
            <a:ext cx="1013737" cy="880478"/>
            <a:chOff x="6748344" y="5221912"/>
            <a:chExt cx="1155007" cy="1003179"/>
          </a:xfrm>
        </p:grpSpPr>
        <p:sp>
          <p:nvSpPr>
            <p:cNvPr id="1757" name="Google Shape;1757;p52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2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2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2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2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2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2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2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2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2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2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2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9" name="Google Shape;1769;p52"/>
          <p:cNvGrpSpPr/>
          <p:nvPr/>
        </p:nvGrpSpPr>
        <p:grpSpPr>
          <a:xfrm>
            <a:off x="1720869" y="3730126"/>
            <a:ext cx="1314735" cy="962989"/>
            <a:chOff x="3895344" y="3863951"/>
            <a:chExt cx="1314735" cy="962989"/>
          </a:xfrm>
        </p:grpSpPr>
        <p:sp>
          <p:nvSpPr>
            <p:cNvPr id="1770" name="Google Shape;1770;p52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2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2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2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2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2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2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2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2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2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2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2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2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2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2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2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2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2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2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57"/>
          <p:cNvSpPr txBox="1">
            <a:spLocks noGrp="1"/>
          </p:cNvSpPr>
          <p:nvPr>
            <p:ph type="title"/>
          </p:nvPr>
        </p:nvSpPr>
        <p:spPr>
          <a:xfrm>
            <a:off x="713225" y="1893638"/>
            <a:ext cx="3606600" cy="6270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2400" dirty="0">
                <a:sym typeface="Arial"/>
              </a:rPr>
              <a:t>ПРЕДЛАГАЕМОЕ РЕШЕНИЕ </a:t>
            </a:r>
            <a:br>
              <a:rPr lang="ru-RU" sz="2400" dirty="0">
                <a:sym typeface="Arial"/>
              </a:rPr>
            </a:br>
            <a:r>
              <a:rPr lang="ru-RU" sz="2400" dirty="0">
                <a:sym typeface="Arial"/>
              </a:rPr>
              <a:t>И ОСНОВНОЙ ФУНКЦИОНАЛ</a:t>
            </a:r>
            <a:endParaRPr lang="ru-RU" sz="2400" dirty="0"/>
          </a:p>
        </p:txBody>
      </p:sp>
      <p:sp>
        <p:nvSpPr>
          <p:cNvPr id="2105" name="Google Shape;2105;p57"/>
          <p:cNvSpPr txBox="1">
            <a:spLocks noGrp="1"/>
          </p:cNvSpPr>
          <p:nvPr>
            <p:ph type="subTitle" idx="1"/>
          </p:nvPr>
        </p:nvSpPr>
        <p:spPr>
          <a:xfrm>
            <a:off x="558588" y="2545615"/>
            <a:ext cx="3606800" cy="804863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lvl="0" indent="-1588"/>
            <a:r>
              <a:rPr lang="ru-RU" dirty="0"/>
              <a:t>Платформа вдохновляет начинающих писателей на творчество, объединяет их, позволяет опубликовать первые творения, получить полезные советы.</a:t>
            </a:r>
          </a:p>
        </p:txBody>
      </p:sp>
      <p:grpSp>
        <p:nvGrpSpPr>
          <p:cNvPr id="2106" name="Google Shape;2106;p57"/>
          <p:cNvGrpSpPr/>
          <p:nvPr/>
        </p:nvGrpSpPr>
        <p:grpSpPr>
          <a:xfrm>
            <a:off x="4744188" y="1292770"/>
            <a:ext cx="3263388" cy="2692973"/>
            <a:chOff x="4900313" y="1292770"/>
            <a:chExt cx="3263388" cy="2692973"/>
          </a:xfrm>
        </p:grpSpPr>
        <p:sp>
          <p:nvSpPr>
            <p:cNvPr id="2107" name="Google Shape;2107;p57"/>
            <p:cNvSpPr/>
            <p:nvPr/>
          </p:nvSpPr>
          <p:spPr>
            <a:xfrm>
              <a:off x="6116763" y="3535918"/>
              <a:ext cx="827414" cy="356007"/>
            </a:xfrm>
            <a:custGeom>
              <a:avLst/>
              <a:gdLst/>
              <a:ahLst/>
              <a:cxnLst/>
              <a:rect l="l" t="t" r="r" b="b"/>
              <a:pathLst>
                <a:path w="1244231" h="535349" extrusionOk="0">
                  <a:moveTo>
                    <a:pt x="1244231" y="535349"/>
                  </a:moveTo>
                  <a:lnTo>
                    <a:pt x="0" y="535349"/>
                  </a:lnTo>
                  <a:lnTo>
                    <a:pt x="71183" y="0"/>
                  </a:lnTo>
                  <a:lnTo>
                    <a:pt x="11832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08" name="Google Shape;2108;p57"/>
            <p:cNvSpPr/>
            <p:nvPr/>
          </p:nvSpPr>
          <p:spPr>
            <a:xfrm>
              <a:off x="4900313" y="3238136"/>
              <a:ext cx="3263337" cy="300972"/>
            </a:xfrm>
            <a:custGeom>
              <a:avLst/>
              <a:gdLst/>
              <a:ahLst/>
              <a:cxnLst/>
              <a:rect l="l" t="t" r="r" b="b"/>
              <a:pathLst>
                <a:path w="4907273" h="452589" extrusionOk="0">
                  <a:moveTo>
                    <a:pt x="0" y="0"/>
                  </a:moveTo>
                  <a:lnTo>
                    <a:pt x="0" y="330568"/>
                  </a:lnTo>
                  <a:cubicBezTo>
                    <a:pt x="0" y="397662"/>
                    <a:pt x="54902" y="452589"/>
                    <a:pt x="122059" y="452589"/>
                  </a:cubicBezTo>
                  <a:lnTo>
                    <a:pt x="4785290" y="452589"/>
                  </a:lnTo>
                  <a:cubicBezTo>
                    <a:pt x="4852352" y="452589"/>
                    <a:pt x="4907273" y="397662"/>
                    <a:pt x="4907273" y="330568"/>
                  </a:cubicBezTo>
                  <a:lnTo>
                    <a:pt x="49072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09" name="Google Shape;2109;p57"/>
            <p:cNvSpPr/>
            <p:nvPr/>
          </p:nvSpPr>
          <p:spPr>
            <a:xfrm>
              <a:off x="5971398" y="3891478"/>
              <a:ext cx="1118483" cy="35226"/>
            </a:xfrm>
            <a:custGeom>
              <a:avLst/>
              <a:gdLst/>
              <a:ahLst/>
              <a:cxnLst/>
              <a:rect l="l" t="t" r="r" b="b"/>
              <a:pathLst>
                <a:path w="1681930" h="52971" extrusionOk="0">
                  <a:moveTo>
                    <a:pt x="218865" y="0"/>
                  </a:moveTo>
                  <a:lnTo>
                    <a:pt x="1463097" y="0"/>
                  </a:lnTo>
                  <a:lnTo>
                    <a:pt x="1681930" y="51727"/>
                  </a:lnTo>
                  <a:lnTo>
                    <a:pt x="0" y="529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0" name="Google Shape;2110;p57"/>
            <p:cNvSpPr/>
            <p:nvPr/>
          </p:nvSpPr>
          <p:spPr>
            <a:xfrm>
              <a:off x="5971688" y="3925807"/>
              <a:ext cx="1118201" cy="59935"/>
            </a:xfrm>
            <a:custGeom>
              <a:avLst/>
              <a:gdLst/>
              <a:ahLst/>
              <a:cxnLst/>
              <a:rect l="l" t="t" r="r" b="b"/>
              <a:pathLst>
                <a:path w="1681505" h="28746" extrusionOk="0">
                  <a:moveTo>
                    <a:pt x="1670050" y="28746"/>
                  </a:moveTo>
                  <a:lnTo>
                    <a:pt x="10998" y="28746"/>
                  </a:lnTo>
                  <a:lnTo>
                    <a:pt x="0" y="1244"/>
                  </a:lnTo>
                  <a:lnTo>
                    <a:pt x="168150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1" name="Google Shape;2111;p57"/>
            <p:cNvSpPr/>
            <p:nvPr/>
          </p:nvSpPr>
          <p:spPr>
            <a:xfrm>
              <a:off x="4900364" y="1292770"/>
              <a:ext cx="3263337" cy="1947857"/>
            </a:xfrm>
            <a:custGeom>
              <a:avLst/>
              <a:gdLst/>
              <a:ahLst/>
              <a:cxnLst/>
              <a:rect l="l" t="t" r="r" b="b"/>
              <a:pathLst>
                <a:path w="4907273" h="2929108" extrusionOk="0">
                  <a:moveTo>
                    <a:pt x="4907273" y="122040"/>
                  </a:moveTo>
                  <a:cubicBezTo>
                    <a:pt x="4907273" y="54921"/>
                    <a:pt x="4852358" y="0"/>
                    <a:pt x="4785290" y="0"/>
                  </a:cubicBezTo>
                  <a:lnTo>
                    <a:pt x="122059" y="0"/>
                  </a:lnTo>
                  <a:cubicBezTo>
                    <a:pt x="54908" y="0"/>
                    <a:pt x="0" y="54921"/>
                    <a:pt x="0" y="122040"/>
                  </a:cubicBezTo>
                  <a:lnTo>
                    <a:pt x="0" y="2929108"/>
                  </a:lnTo>
                  <a:lnTo>
                    <a:pt x="4907273" y="29291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12" name="Google Shape;2112;p57"/>
            <p:cNvSpPr/>
            <p:nvPr/>
          </p:nvSpPr>
          <p:spPr>
            <a:xfrm>
              <a:off x="6500062" y="1385131"/>
              <a:ext cx="59798" cy="59800"/>
            </a:xfrm>
            <a:custGeom>
              <a:avLst/>
              <a:gdLst/>
              <a:ahLst/>
              <a:cxnLst/>
              <a:rect l="l" t="t" r="r" b="b"/>
              <a:pathLst>
                <a:path w="174593" h="174599" extrusionOk="0">
                  <a:moveTo>
                    <a:pt x="174593" y="87325"/>
                  </a:moveTo>
                  <a:cubicBezTo>
                    <a:pt x="174593" y="135521"/>
                    <a:pt x="135515" y="174599"/>
                    <a:pt x="87312" y="174599"/>
                  </a:cubicBezTo>
                  <a:cubicBezTo>
                    <a:pt x="39039" y="174599"/>
                    <a:pt x="0" y="135521"/>
                    <a:pt x="0" y="87325"/>
                  </a:cubicBezTo>
                  <a:cubicBezTo>
                    <a:pt x="0" y="39090"/>
                    <a:pt x="39039" y="0"/>
                    <a:pt x="87312" y="0"/>
                  </a:cubicBezTo>
                  <a:cubicBezTo>
                    <a:pt x="135515" y="0"/>
                    <a:pt x="174593" y="39090"/>
                    <a:pt x="174593" y="873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</p:grpSp>
      <p:grpSp>
        <p:nvGrpSpPr>
          <p:cNvPr id="2114" name="Google Shape;2114;p57"/>
          <p:cNvGrpSpPr/>
          <p:nvPr/>
        </p:nvGrpSpPr>
        <p:grpSpPr>
          <a:xfrm rot="-5400000" flipH="1">
            <a:off x="3423123" y="3382598"/>
            <a:ext cx="1091341" cy="1350650"/>
            <a:chOff x="9953876" y="246845"/>
            <a:chExt cx="896158" cy="1109091"/>
          </a:xfrm>
        </p:grpSpPr>
        <p:sp>
          <p:nvSpPr>
            <p:cNvPr id="2115" name="Google Shape;2115;p57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7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7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7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7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7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57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57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7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7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7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7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7" name="Google Shape;2127;p57"/>
          <p:cNvGrpSpPr/>
          <p:nvPr/>
        </p:nvGrpSpPr>
        <p:grpSpPr>
          <a:xfrm>
            <a:off x="7837341" y="491742"/>
            <a:ext cx="1314735" cy="962989"/>
            <a:chOff x="3895344" y="3863951"/>
            <a:chExt cx="1314735" cy="962989"/>
          </a:xfrm>
        </p:grpSpPr>
        <p:sp>
          <p:nvSpPr>
            <p:cNvPr id="2128" name="Google Shape;2128;p57"/>
            <p:cNvSpPr/>
            <p:nvPr/>
          </p:nvSpPr>
          <p:spPr>
            <a:xfrm rot="-4536443">
              <a:off x="3912527" y="4183867"/>
              <a:ext cx="152073" cy="56682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7"/>
            <p:cNvSpPr/>
            <p:nvPr/>
          </p:nvSpPr>
          <p:spPr>
            <a:xfrm rot="-6313989">
              <a:off x="4278473" y="3857221"/>
              <a:ext cx="550743" cy="1084581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7"/>
            <p:cNvSpPr/>
            <p:nvPr/>
          </p:nvSpPr>
          <p:spPr>
            <a:xfrm rot="-6313989">
              <a:off x="4365941" y="3715422"/>
              <a:ext cx="505811" cy="1064896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7"/>
            <p:cNvSpPr/>
            <p:nvPr/>
          </p:nvSpPr>
          <p:spPr>
            <a:xfrm rot="-6313989">
              <a:off x="3824947" y="4221606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7"/>
            <p:cNvSpPr/>
            <p:nvPr/>
          </p:nvSpPr>
          <p:spPr>
            <a:xfrm rot="-6313989">
              <a:off x="4238764" y="3818802"/>
              <a:ext cx="618140" cy="1042357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7"/>
            <p:cNvSpPr/>
            <p:nvPr/>
          </p:nvSpPr>
          <p:spPr>
            <a:xfrm rot="-6313989">
              <a:off x="4007278" y="4302937"/>
              <a:ext cx="328792" cy="177019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7"/>
            <p:cNvSpPr/>
            <p:nvPr/>
          </p:nvSpPr>
          <p:spPr>
            <a:xfrm rot="-6313989">
              <a:off x="4137434" y="4441822"/>
              <a:ext cx="205120" cy="112476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7"/>
            <p:cNvSpPr/>
            <p:nvPr/>
          </p:nvSpPr>
          <p:spPr>
            <a:xfrm rot="-6313989">
              <a:off x="4787998" y="4059386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7"/>
            <p:cNvSpPr/>
            <p:nvPr/>
          </p:nvSpPr>
          <p:spPr>
            <a:xfrm rot="-6313989">
              <a:off x="4368922" y="3607962"/>
              <a:ext cx="47786" cy="817625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7"/>
            <p:cNvSpPr/>
            <p:nvPr/>
          </p:nvSpPr>
          <p:spPr>
            <a:xfrm rot="-6313989">
              <a:off x="4396035" y="3631795"/>
              <a:ext cx="42151" cy="809136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7"/>
            <p:cNvSpPr/>
            <p:nvPr/>
          </p:nvSpPr>
          <p:spPr>
            <a:xfrm rot="-6313989">
              <a:off x="4678875" y="4155088"/>
              <a:ext cx="129307" cy="769839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7"/>
            <p:cNvSpPr/>
            <p:nvPr/>
          </p:nvSpPr>
          <p:spPr>
            <a:xfrm rot="-6313989">
              <a:off x="5089153" y="4410646"/>
              <a:ext cx="25393" cy="14123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7"/>
            <p:cNvSpPr/>
            <p:nvPr/>
          </p:nvSpPr>
          <p:spPr>
            <a:xfrm rot="-6313989">
              <a:off x="4733496" y="4226374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7"/>
            <p:cNvSpPr/>
            <p:nvPr/>
          </p:nvSpPr>
          <p:spPr>
            <a:xfrm rot="-6313989">
              <a:off x="4719977" y="4308165"/>
              <a:ext cx="11343" cy="514226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7"/>
            <p:cNvSpPr/>
            <p:nvPr/>
          </p:nvSpPr>
          <p:spPr>
            <a:xfrm rot="-6313989">
              <a:off x="4992499" y="4402346"/>
              <a:ext cx="8489" cy="14613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7"/>
            <p:cNvSpPr/>
            <p:nvPr/>
          </p:nvSpPr>
          <p:spPr>
            <a:xfrm rot="-6313989">
              <a:off x="5132980" y="4293964"/>
              <a:ext cx="36589" cy="22539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7"/>
            <p:cNvSpPr/>
            <p:nvPr/>
          </p:nvSpPr>
          <p:spPr>
            <a:xfrm rot="-6313989">
              <a:off x="4791654" y="4057608"/>
              <a:ext cx="42224" cy="812064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7"/>
            <p:cNvSpPr/>
            <p:nvPr/>
          </p:nvSpPr>
          <p:spPr>
            <a:xfrm rot="-6313989">
              <a:off x="4737153" y="4224596"/>
              <a:ext cx="47859" cy="814844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7"/>
            <p:cNvSpPr/>
            <p:nvPr/>
          </p:nvSpPr>
          <p:spPr>
            <a:xfrm rot="-6313989">
              <a:off x="3823029" y="4224897"/>
              <a:ext cx="722054" cy="401824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7" name="Google Shape;2147;p57"/>
          <p:cNvGrpSpPr/>
          <p:nvPr/>
        </p:nvGrpSpPr>
        <p:grpSpPr>
          <a:xfrm rot="-890423">
            <a:off x="7570351" y="3763187"/>
            <a:ext cx="1179383" cy="856939"/>
            <a:chOff x="4398070" y="2734050"/>
            <a:chExt cx="729114" cy="529757"/>
          </a:xfrm>
        </p:grpSpPr>
        <p:sp>
          <p:nvSpPr>
            <p:cNvPr id="2148" name="Google Shape;2148;p57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7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7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7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7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7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7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7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7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7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7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7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7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7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7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7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7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7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7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7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5870A1-F24D-CAE5-9354-B94D6C14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457" y="1503912"/>
            <a:ext cx="3017366" cy="17149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>
                <a:sym typeface="Arial"/>
              </a:rPr>
              <a:t>ЦЕННОСТНОЕ ПРЕДЛОЖЕНИЕ</a:t>
            </a:r>
            <a:endParaRPr lang="ru-RU" dirty="0"/>
          </a:p>
        </p:txBody>
      </p:sp>
      <p:sp>
        <p:nvSpPr>
          <p:cNvPr id="1369" name="Google Shape;1369;p47"/>
          <p:cNvSpPr txBox="1">
            <a:spLocks noGrp="1"/>
          </p:cNvSpPr>
          <p:nvPr>
            <p:ph type="subTitle" idx="1"/>
          </p:nvPr>
        </p:nvSpPr>
        <p:spPr>
          <a:xfrm>
            <a:off x="1254435" y="1068215"/>
            <a:ext cx="6921615" cy="86995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indent="-1588" algn="l"/>
            <a:r>
              <a:rPr lang="ru-RU" dirty="0"/>
              <a:t>Платформа дает возможность раскрыть свой писательский талант, написать первую книгу, руководствуясь ценными советами и сняв внутренние ограничения</a:t>
            </a:r>
          </a:p>
        </p:txBody>
      </p:sp>
      <p:sp>
        <p:nvSpPr>
          <p:cNvPr id="1372" name="Google Shape;1372;p47"/>
          <p:cNvSpPr txBox="1">
            <a:spLocks noGrp="1"/>
          </p:cNvSpPr>
          <p:nvPr>
            <p:ph type="subTitle" idx="4"/>
          </p:nvPr>
        </p:nvSpPr>
        <p:spPr>
          <a:xfrm>
            <a:off x="1529257" y="3285912"/>
            <a:ext cx="6780724" cy="52705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ru-RU" dirty="0" smtClean="0"/>
              <a:t>Кощей </a:t>
            </a:r>
            <a:r>
              <a:rPr lang="ru-RU" dirty="0"/>
              <a:t>пишущий: </a:t>
            </a:r>
            <a:r>
              <a:rPr lang="en-GB" dirty="0"/>
              <a:t/>
            </a:r>
            <a:br>
              <a:rPr lang="en-GB" dirty="0"/>
            </a:br>
            <a:endParaRPr lang="ru-RU" dirty="0" smtClean="0"/>
          </a:p>
          <a:p>
            <a:pPr algn="l"/>
            <a:r>
              <a:rPr lang="ru-RU" dirty="0" smtClean="0"/>
              <a:t>он </a:t>
            </a:r>
            <a:r>
              <a:rPr lang="ru-RU" dirty="0"/>
              <a:t>стал писателем и больше </a:t>
            </a:r>
            <a:r>
              <a:rPr lang="en-GB" dirty="0"/>
              <a:t/>
            </a:r>
            <a:br>
              <a:rPr lang="en-GB" dirty="0"/>
            </a:br>
            <a:r>
              <a:rPr lang="ru-RU" dirty="0"/>
              <a:t>не чахнет. Он смог, и ты сможешь.</a:t>
            </a:r>
          </a:p>
        </p:txBody>
      </p:sp>
      <p:grpSp>
        <p:nvGrpSpPr>
          <p:cNvPr id="1375" name="Google Shape;1375;p47"/>
          <p:cNvGrpSpPr/>
          <p:nvPr/>
        </p:nvGrpSpPr>
        <p:grpSpPr>
          <a:xfrm>
            <a:off x="1212130" y="2721776"/>
            <a:ext cx="416766" cy="310797"/>
            <a:chOff x="2858253" y="1376461"/>
            <a:chExt cx="345549" cy="257688"/>
          </a:xfrm>
        </p:grpSpPr>
        <p:sp>
          <p:nvSpPr>
            <p:cNvPr id="1376" name="Google Shape;1376;p47"/>
            <p:cNvSpPr/>
            <p:nvPr/>
          </p:nvSpPr>
          <p:spPr>
            <a:xfrm>
              <a:off x="2858253" y="1376461"/>
              <a:ext cx="345549" cy="257688"/>
            </a:xfrm>
            <a:custGeom>
              <a:avLst/>
              <a:gdLst/>
              <a:ahLst/>
              <a:cxnLst/>
              <a:rect l="l" t="t" r="r" b="b"/>
              <a:pathLst>
                <a:path w="16589" h="12371" extrusionOk="0">
                  <a:moveTo>
                    <a:pt x="15630" y="959"/>
                  </a:moveTo>
                  <a:lnTo>
                    <a:pt x="15630" y="9589"/>
                  </a:lnTo>
                  <a:lnTo>
                    <a:pt x="12705" y="9589"/>
                  </a:lnTo>
                  <a:lnTo>
                    <a:pt x="11555" y="8295"/>
                  </a:lnTo>
                  <a:lnTo>
                    <a:pt x="12562" y="7336"/>
                  </a:lnTo>
                  <a:lnTo>
                    <a:pt x="12657" y="7144"/>
                  </a:lnTo>
                  <a:lnTo>
                    <a:pt x="12705" y="6952"/>
                  </a:lnTo>
                  <a:lnTo>
                    <a:pt x="12657" y="6809"/>
                  </a:lnTo>
                  <a:lnTo>
                    <a:pt x="12562" y="6617"/>
                  </a:lnTo>
                  <a:lnTo>
                    <a:pt x="11603" y="5658"/>
                  </a:lnTo>
                  <a:lnTo>
                    <a:pt x="12562" y="4747"/>
                  </a:lnTo>
                  <a:lnTo>
                    <a:pt x="12657" y="4555"/>
                  </a:lnTo>
                  <a:lnTo>
                    <a:pt x="12705" y="4363"/>
                  </a:lnTo>
                  <a:lnTo>
                    <a:pt x="12657" y="4220"/>
                  </a:lnTo>
                  <a:lnTo>
                    <a:pt x="12562" y="4028"/>
                  </a:lnTo>
                  <a:lnTo>
                    <a:pt x="11603" y="3069"/>
                  </a:lnTo>
                  <a:lnTo>
                    <a:pt x="12562" y="2158"/>
                  </a:lnTo>
                  <a:lnTo>
                    <a:pt x="12657" y="1966"/>
                  </a:lnTo>
                  <a:lnTo>
                    <a:pt x="12705" y="1774"/>
                  </a:lnTo>
                  <a:lnTo>
                    <a:pt x="12657" y="1631"/>
                  </a:lnTo>
                  <a:lnTo>
                    <a:pt x="12562" y="1439"/>
                  </a:lnTo>
                  <a:lnTo>
                    <a:pt x="12082" y="959"/>
                  </a:lnTo>
                  <a:close/>
                  <a:moveTo>
                    <a:pt x="6233" y="959"/>
                  </a:moveTo>
                  <a:lnTo>
                    <a:pt x="6712" y="1007"/>
                  </a:lnTo>
                  <a:lnTo>
                    <a:pt x="7096" y="1151"/>
                  </a:lnTo>
                  <a:lnTo>
                    <a:pt x="7479" y="1391"/>
                  </a:lnTo>
                  <a:lnTo>
                    <a:pt x="7815" y="1727"/>
                  </a:lnTo>
                  <a:lnTo>
                    <a:pt x="7815" y="10021"/>
                  </a:lnTo>
                  <a:lnTo>
                    <a:pt x="7479" y="9877"/>
                  </a:lnTo>
                  <a:lnTo>
                    <a:pt x="7048" y="9733"/>
                  </a:lnTo>
                  <a:lnTo>
                    <a:pt x="6664" y="9637"/>
                  </a:lnTo>
                  <a:lnTo>
                    <a:pt x="6233" y="9589"/>
                  </a:lnTo>
                  <a:lnTo>
                    <a:pt x="1007" y="9589"/>
                  </a:lnTo>
                  <a:lnTo>
                    <a:pt x="1007" y="959"/>
                  </a:lnTo>
                  <a:close/>
                  <a:moveTo>
                    <a:pt x="10692" y="959"/>
                  </a:moveTo>
                  <a:lnTo>
                    <a:pt x="11507" y="1774"/>
                  </a:lnTo>
                  <a:lnTo>
                    <a:pt x="10548" y="2733"/>
                  </a:lnTo>
                  <a:lnTo>
                    <a:pt x="10452" y="2925"/>
                  </a:lnTo>
                  <a:lnTo>
                    <a:pt x="10404" y="3069"/>
                  </a:lnTo>
                  <a:lnTo>
                    <a:pt x="10452" y="3261"/>
                  </a:lnTo>
                  <a:lnTo>
                    <a:pt x="10548" y="3453"/>
                  </a:lnTo>
                  <a:lnTo>
                    <a:pt x="11507" y="4363"/>
                  </a:lnTo>
                  <a:lnTo>
                    <a:pt x="10548" y="5322"/>
                  </a:lnTo>
                  <a:lnTo>
                    <a:pt x="10452" y="5514"/>
                  </a:lnTo>
                  <a:lnTo>
                    <a:pt x="10404" y="5658"/>
                  </a:lnTo>
                  <a:lnTo>
                    <a:pt x="10452" y="5850"/>
                  </a:lnTo>
                  <a:lnTo>
                    <a:pt x="10548" y="6042"/>
                  </a:lnTo>
                  <a:lnTo>
                    <a:pt x="11507" y="6952"/>
                  </a:lnTo>
                  <a:lnTo>
                    <a:pt x="10548" y="7911"/>
                  </a:lnTo>
                  <a:lnTo>
                    <a:pt x="10452" y="8103"/>
                  </a:lnTo>
                  <a:lnTo>
                    <a:pt x="10404" y="8247"/>
                  </a:lnTo>
                  <a:lnTo>
                    <a:pt x="10452" y="8439"/>
                  </a:lnTo>
                  <a:lnTo>
                    <a:pt x="10548" y="8583"/>
                  </a:lnTo>
                  <a:lnTo>
                    <a:pt x="11411" y="9589"/>
                  </a:lnTo>
                  <a:lnTo>
                    <a:pt x="10404" y="9589"/>
                  </a:lnTo>
                  <a:lnTo>
                    <a:pt x="9973" y="9637"/>
                  </a:lnTo>
                  <a:lnTo>
                    <a:pt x="9541" y="9733"/>
                  </a:lnTo>
                  <a:lnTo>
                    <a:pt x="9157" y="9877"/>
                  </a:lnTo>
                  <a:lnTo>
                    <a:pt x="8822" y="10021"/>
                  </a:lnTo>
                  <a:lnTo>
                    <a:pt x="8822" y="1727"/>
                  </a:lnTo>
                  <a:lnTo>
                    <a:pt x="9109" y="1391"/>
                  </a:lnTo>
                  <a:lnTo>
                    <a:pt x="9493" y="1151"/>
                  </a:lnTo>
                  <a:lnTo>
                    <a:pt x="9925" y="1007"/>
                  </a:lnTo>
                  <a:lnTo>
                    <a:pt x="10404" y="959"/>
                  </a:lnTo>
                  <a:close/>
                  <a:moveTo>
                    <a:pt x="6233" y="10548"/>
                  </a:moveTo>
                  <a:lnTo>
                    <a:pt x="6568" y="10596"/>
                  </a:lnTo>
                  <a:lnTo>
                    <a:pt x="6856" y="10644"/>
                  </a:lnTo>
                  <a:lnTo>
                    <a:pt x="7144" y="10788"/>
                  </a:lnTo>
                  <a:lnTo>
                    <a:pt x="7431" y="10932"/>
                  </a:lnTo>
                  <a:lnTo>
                    <a:pt x="7144" y="11172"/>
                  </a:lnTo>
                  <a:lnTo>
                    <a:pt x="6952" y="11411"/>
                  </a:lnTo>
                  <a:lnTo>
                    <a:pt x="1007" y="11411"/>
                  </a:lnTo>
                  <a:lnTo>
                    <a:pt x="1007" y="10548"/>
                  </a:lnTo>
                  <a:close/>
                  <a:moveTo>
                    <a:pt x="15630" y="10548"/>
                  </a:moveTo>
                  <a:lnTo>
                    <a:pt x="15630" y="11411"/>
                  </a:lnTo>
                  <a:lnTo>
                    <a:pt x="9685" y="11411"/>
                  </a:lnTo>
                  <a:lnTo>
                    <a:pt x="9445" y="11124"/>
                  </a:lnTo>
                  <a:lnTo>
                    <a:pt x="9205" y="10932"/>
                  </a:lnTo>
                  <a:lnTo>
                    <a:pt x="9493" y="10788"/>
                  </a:lnTo>
                  <a:lnTo>
                    <a:pt x="9781" y="10644"/>
                  </a:lnTo>
                  <a:lnTo>
                    <a:pt x="10068" y="10596"/>
                  </a:lnTo>
                  <a:lnTo>
                    <a:pt x="10404" y="10548"/>
                  </a:lnTo>
                  <a:close/>
                  <a:moveTo>
                    <a:pt x="527" y="1"/>
                  </a:moveTo>
                  <a:lnTo>
                    <a:pt x="336" y="48"/>
                  </a:lnTo>
                  <a:lnTo>
                    <a:pt x="144" y="144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11891"/>
                  </a:lnTo>
                  <a:lnTo>
                    <a:pt x="48" y="12083"/>
                  </a:lnTo>
                  <a:lnTo>
                    <a:pt x="144" y="12226"/>
                  </a:lnTo>
                  <a:lnTo>
                    <a:pt x="336" y="12370"/>
                  </a:lnTo>
                  <a:lnTo>
                    <a:pt x="7431" y="12370"/>
                  </a:lnTo>
                  <a:lnTo>
                    <a:pt x="7575" y="12274"/>
                  </a:lnTo>
                  <a:lnTo>
                    <a:pt x="7671" y="12178"/>
                  </a:lnTo>
                  <a:lnTo>
                    <a:pt x="7719" y="12035"/>
                  </a:lnTo>
                  <a:lnTo>
                    <a:pt x="7767" y="12035"/>
                  </a:lnTo>
                  <a:lnTo>
                    <a:pt x="7815" y="11891"/>
                  </a:lnTo>
                  <a:lnTo>
                    <a:pt x="7911" y="11747"/>
                  </a:lnTo>
                  <a:lnTo>
                    <a:pt x="8055" y="11699"/>
                  </a:lnTo>
                  <a:lnTo>
                    <a:pt x="8199" y="11603"/>
                  </a:lnTo>
                  <a:lnTo>
                    <a:pt x="8390" y="11603"/>
                  </a:lnTo>
                  <a:lnTo>
                    <a:pt x="8630" y="11699"/>
                  </a:lnTo>
                  <a:lnTo>
                    <a:pt x="8774" y="11843"/>
                  </a:lnTo>
                  <a:lnTo>
                    <a:pt x="8870" y="12035"/>
                  </a:lnTo>
                  <a:lnTo>
                    <a:pt x="8966" y="12178"/>
                  </a:lnTo>
                  <a:lnTo>
                    <a:pt x="9062" y="12274"/>
                  </a:lnTo>
                  <a:lnTo>
                    <a:pt x="9205" y="12370"/>
                  </a:lnTo>
                  <a:lnTo>
                    <a:pt x="16301" y="12370"/>
                  </a:lnTo>
                  <a:lnTo>
                    <a:pt x="16445" y="12226"/>
                  </a:lnTo>
                  <a:lnTo>
                    <a:pt x="16589" y="12083"/>
                  </a:lnTo>
                  <a:lnTo>
                    <a:pt x="16589" y="11891"/>
                  </a:lnTo>
                  <a:lnTo>
                    <a:pt x="16589" y="480"/>
                  </a:lnTo>
                  <a:lnTo>
                    <a:pt x="16589" y="288"/>
                  </a:lnTo>
                  <a:lnTo>
                    <a:pt x="16445" y="144"/>
                  </a:lnTo>
                  <a:lnTo>
                    <a:pt x="16301" y="48"/>
                  </a:lnTo>
                  <a:lnTo>
                    <a:pt x="16109" y="1"/>
                  </a:lnTo>
                  <a:lnTo>
                    <a:pt x="10404" y="1"/>
                  </a:lnTo>
                  <a:lnTo>
                    <a:pt x="9829" y="48"/>
                  </a:lnTo>
                  <a:lnTo>
                    <a:pt x="9253" y="240"/>
                  </a:lnTo>
                  <a:lnTo>
                    <a:pt x="8774" y="480"/>
                  </a:lnTo>
                  <a:lnTo>
                    <a:pt x="8294" y="816"/>
                  </a:lnTo>
                  <a:lnTo>
                    <a:pt x="7863" y="480"/>
                  </a:lnTo>
                  <a:lnTo>
                    <a:pt x="7336" y="240"/>
                  </a:lnTo>
                  <a:lnTo>
                    <a:pt x="6808" y="48"/>
                  </a:lnTo>
                  <a:lnTo>
                    <a:pt x="62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7"/>
            <p:cNvSpPr/>
            <p:nvPr/>
          </p:nvSpPr>
          <p:spPr>
            <a:xfrm>
              <a:off x="2902183" y="1425391"/>
              <a:ext cx="95901" cy="19997"/>
            </a:xfrm>
            <a:custGeom>
              <a:avLst/>
              <a:gdLst/>
              <a:ahLst/>
              <a:cxnLst/>
              <a:rect l="l" t="t" r="r" b="b"/>
              <a:pathLst>
                <a:path w="4604" h="960" extrusionOk="0">
                  <a:moveTo>
                    <a:pt x="480" y="1"/>
                  </a:moveTo>
                  <a:lnTo>
                    <a:pt x="288" y="49"/>
                  </a:lnTo>
                  <a:lnTo>
                    <a:pt x="144" y="145"/>
                  </a:lnTo>
                  <a:lnTo>
                    <a:pt x="49" y="288"/>
                  </a:lnTo>
                  <a:lnTo>
                    <a:pt x="1" y="480"/>
                  </a:lnTo>
                  <a:lnTo>
                    <a:pt x="49" y="672"/>
                  </a:lnTo>
                  <a:lnTo>
                    <a:pt x="144" y="816"/>
                  </a:lnTo>
                  <a:lnTo>
                    <a:pt x="288" y="912"/>
                  </a:lnTo>
                  <a:lnTo>
                    <a:pt x="480" y="960"/>
                  </a:lnTo>
                  <a:lnTo>
                    <a:pt x="4124" y="960"/>
                  </a:lnTo>
                  <a:lnTo>
                    <a:pt x="4316" y="912"/>
                  </a:lnTo>
                  <a:lnTo>
                    <a:pt x="4459" y="816"/>
                  </a:lnTo>
                  <a:lnTo>
                    <a:pt x="4555" y="672"/>
                  </a:lnTo>
                  <a:lnTo>
                    <a:pt x="4603" y="480"/>
                  </a:lnTo>
                  <a:lnTo>
                    <a:pt x="4555" y="288"/>
                  </a:lnTo>
                  <a:lnTo>
                    <a:pt x="4459" y="145"/>
                  </a:lnTo>
                  <a:lnTo>
                    <a:pt x="4316" y="49"/>
                  </a:lnTo>
                  <a:lnTo>
                    <a:pt x="41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7"/>
            <p:cNvSpPr/>
            <p:nvPr/>
          </p:nvSpPr>
          <p:spPr>
            <a:xfrm>
              <a:off x="2902183" y="1473341"/>
              <a:ext cx="95901" cy="20976"/>
            </a:xfrm>
            <a:custGeom>
              <a:avLst/>
              <a:gdLst/>
              <a:ahLst/>
              <a:cxnLst/>
              <a:rect l="l" t="t" r="r" b="b"/>
              <a:pathLst>
                <a:path w="4604" h="1007" extrusionOk="0">
                  <a:moveTo>
                    <a:pt x="480" y="0"/>
                  </a:moveTo>
                  <a:lnTo>
                    <a:pt x="288" y="48"/>
                  </a:lnTo>
                  <a:lnTo>
                    <a:pt x="144" y="144"/>
                  </a:lnTo>
                  <a:lnTo>
                    <a:pt x="49" y="336"/>
                  </a:lnTo>
                  <a:lnTo>
                    <a:pt x="1" y="528"/>
                  </a:lnTo>
                  <a:lnTo>
                    <a:pt x="49" y="719"/>
                  </a:lnTo>
                  <a:lnTo>
                    <a:pt x="144" y="863"/>
                  </a:lnTo>
                  <a:lnTo>
                    <a:pt x="288" y="959"/>
                  </a:lnTo>
                  <a:lnTo>
                    <a:pt x="480" y="1007"/>
                  </a:lnTo>
                  <a:lnTo>
                    <a:pt x="4124" y="1007"/>
                  </a:lnTo>
                  <a:lnTo>
                    <a:pt x="4316" y="959"/>
                  </a:lnTo>
                  <a:lnTo>
                    <a:pt x="4459" y="863"/>
                  </a:lnTo>
                  <a:lnTo>
                    <a:pt x="4555" y="719"/>
                  </a:lnTo>
                  <a:lnTo>
                    <a:pt x="4603" y="528"/>
                  </a:lnTo>
                  <a:lnTo>
                    <a:pt x="4555" y="336"/>
                  </a:lnTo>
                  <a:lnTo>
                    <a:pt x="4459" y="144"/>
                  </a:lnTo>
                  <a:lnTo>
                    <a:pt x="4316" y="48"/>
                  </a:lnTo>
                  <a:lnTo>
                    <a:pt x="4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7"/>
            <p:cNvSpPr/>
            <p:nvPr/>
          </p:nvSpPr>
          <p:spPr>
            <a:xfrm>
              <a:off x="2902183" y="1522271"/>
              <a:ext cx="84903" cy="19997"/>
            </a:xfrm>
            <a:custGeom>
              <a:avLst/>
              <a:gdLst/>
              <a:ahLst/>
              <a:cxnLst/>
              <a:rect l="l" t="t" r="r" b="b"/>
              <a:pathLst>
                <a:path w="4076" h="960" extrusionOk="0">
                  <a:moveTo>
                    <a:pt x="480" y="0"/>
                  </a:moveTo>
                  <a:lnTo>
                    <a:pt x="288" y="48"/>
                  </a:lnTo>
                  <a:lnTo>
                    <a:pt x="144" y="144"/>
                  </a:lnTo>
                  <a:lnTo>
                    <a:pt x="49" y="288"/>
                  </a:lnTo>
                  <a:lnTo>
                    <a:pt x="1" y="480"/>
                  </a:lnTo>
                  <a:lnTo>
                    <a:pt x="49" y="672"/>
                  </a:lnTo>
                  <a:lnTo>
                    <a:pt x="144" y="815"/>
                  </a:lnTo>
                  <a:lnTo>
                    <a:pt x="288" y="959"/>
                  </a:lnTo>
                  <a:lnTo>
                    <a:pt x="3788" y="959"/>
                  </a:lnTo>
                  <a:lnTo>
                    <a:pt x="3932" y="815"/>
                  </a:lnTo>
                  <a:lnTo>
                    <a:pt x="4076" y="672"/>
                  </a:lnTo>
                  <a:lnTo>
                    <a:pt x="4076" y="480"/>
                  </a:lnTo>
                  <a:lnTo>
                    <a:pt x="4076" y="288"/>
                  </a:lnTo>
                  <a:lnTo>
                    <a:pt x="3932" y="144"/>
                  </a:lnTo>
                  <a:lnTo>
                    <a:pt x="3788" y="48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" name="Google Shape;1385;p47"/>
          <p:cNvGrpSpPr/>
          <p:nvPr/>
        </p:nvGrpSpPr>
        <p:grpSpPr>
          <a:xfrm flipH="1">
            <a:off x="3871423" y="3681181"/>
            <a:ext cx="1154969" cy="1268523"/>
            <a:chOff x="-1344168" y="3583329"/>
            <a:chExt cx="903661" cy="992507"/>
          </a:xfrm>
        </p:grpSpPr>
        <p:sp>
          <p:nvSpPr>
            <p:cNvPr id="1386" name="Google Shape;1386;p47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7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7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7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7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7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7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7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7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7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7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7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7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7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7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47"/>
          <p:cNvGrpSpPr/>
          <p:nvPr/>
        </p:nvGrpSpPr>
        <p:grpSpPr>
          <a:xfrm rot="-2244073">
            <a:off x="7746097" y="1219879"/>
            <a:ext cx="1179393" cy="856941"/>
            <a:chOff x="4398070" y="2734050"/>
            <a:chExt cx="729114" cy="529757"/>
          </a:xfrm>
        </p:grpSpPr>
        <p:sp>
          <p:nvSpPr>
            <p:cNvPr id="1402" name="Google Shape;1402;p47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7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7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7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7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7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7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7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7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7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7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7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7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7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7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7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7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7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7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7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2" name="Google Shape;1422;p47"/>
          <p:cNvGrpSpPr/>
          <p:nvPr/>
        </p:nvGrpSpPr>
        <p:grpSpPr>
          <a:xfrm rot="3496081">
            <a:off x="281171" y="1229166"/>
            <a:ext cx="964727" cy="837911"/>
            <a:chOff x="6748344" y="5221912"/>
            <a:chExt cx="1155007" cy="1003179"/>
          </a:xfrm>
        </p:grpSpPr>
        <p:sp>
          <p:nvSpPr>
            <p:cNvPr id="1423" name="Google Shape;1423;p47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7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7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7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7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7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7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7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7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7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7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7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CF53CD3-7C21-75FD-900E-80EC75778B99}"/>
              </a:ext>
            </a:extLst>
          </p:cNvPr>
          <p:cNvSpPr txBox="1"/>
          <p:nvPr/>
        </p:nvSpPr>
        <p:spPr>
          <a:xfrm>
            <a:off x="1761743" y="-589388"/>
            <a:ext cx="67897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1" dirty="0">
                <a:solidFill>
                  <a:schemeClr val="dk1"/>
                </a:solidFill>
                <a:highlight>
                  <a:srgbClr val="FFFFFF"/>
                </a:highlight>
              </a:rPr>
              <a:t>Даем свободу действий</a:t>
            </a:r>
            <a:r>
              <a:rPr lang="ru-RU" sz="1400" dirty="0">
                <a:solidFill>
                  <a:schemeClr val="dk1"/>
                </a:solidFill>
                <a:highlight>
                  <a:srgbClr val="FFFFFF"/>
                </a:highlight>
              </a:rPr>
              <a:t> (не даем инструкций, а советуем и помогаем).</a:t>
            </a:r>
            <a:endParaRPr lang="ru-RU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НАШ ПРОТОТИП</a:t>
            </a:r>
            <a:endParaRPr lang="ru-RU" dirty="0"/>
          </a:p>
        </p:txBody>
      </p:sp>
      <p:sp>
        <p:nvSpPr>
          <p:cNvPr id="1444" name="Google Shape;1444;p48"/>
          <p:cNvSpPr txBox="1">
            <a:spLocks noGrp="1"/>
          </p:cNvSpPr>
          <p:nvPr>
            <p:ph type="subTitle" idx="5"/>
          </p:nvPr>
        </p:nvSpPr>
        <p:spPr>
          <a:xfrm>
            <a:off x="1068521" y="1178889"/>
            <a:ext cx="7356632" cy="37782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1288" indent="-1588"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"Кощей пишущий" онлайн платформа (с адаптацией под мобильные устройства) </a:t>
            </a:r>
            <a:r>
              <a:rPr lang="en-GB" sz="1400" dirty="0">
                <a:latin typeface="Nunito Medium"/>
                <a:sym typeface="Nunito Medium"/>
              </a:rPr>
              <a:t/>
            </a:r>
            <a:br>
              <a:rPr lang="en-GB" sz="1400" dirty="0">
                <a:latin typeface="Nunito Medium"/>
                <a:sym typeface="Nunito Medium"/>
              </a:rPr>
            </a:br>
            <a:r>
              <a:rPr lang="ru-RU" sz="1400" dirty="0">
                <a:latin typeface="Nunito Medium"/>
                <a:sym typeface="Nunito Medium"/>
              </a:rPr>
              <a:t>со следующим функционалом: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1) Создание личного кабинета, возможность подписок </a:t>
            </a:r>
            <a:r>
              <a:rPr lang="en-GB" sz="1400" dirty="0">
                <a:latin typeface="Nunito Medium"/>
                <a:sym typeface="Nunito Medium"/>
              </a:rPr>
              <a:t/>
            </a:r>
            <a:br>
              <a:rPr lang="en-GB" sz="1400" dirty="0">
                <a:latin typeface="Nunito Medium"/>
                <a:sym typeface="Nunito Medium"/>
              </a:rPr>
            </a:br>
            <a:r>
              <a:rPr lang="ru-RU" sz="1400" dirty="0">
                <a:latin typeface="Nunito Medium"/>
                <a:sym typeface="Nunito Medium"/>
              </a:rPr>
              <a:t>на интересующие темы и пользователей, 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2) Наличие новостной ленты,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3) Раздел с образовательными подкастами </a:t>
            </a:r>
          </a:p>
          <a:p>
            <a:pPr marL="141288" indent="-1588">
              <a:spcBef>
                <a:spcPts val="1200"/>
              </a:spcBef>
              <a:buSzPts val="1400"/>
              <a:buFont typeface="Nunito Medium"/>
            </a:pPr>
            <a:r>
              <a:rPr lang="ru-RU" sz="1400" dirty="0">
                <a:latin typeface="Nunito Medium"/>
                <a:sym typeface="Nunito Medium"/>
              </a:rPr>
              <a:t>4) Раздел с мотивационными установками.</a:t>
            </a:r>
            <a:endParaRPr lang="en-GB" sz="1400" dirty="0">
              <a:latin typeface="Nunito Medium"/>
              <a:sym typeface="Nunito Medium"/>
            </a:endParaRPr>
          </a:p>
          <a:p>
            <a:r>
              <a:rPr lang="ru-RU" sz="1400" dirty="0">
                <a:latin typeface="Nunito Medium"/>
              </a:rPr>
              <a:t>Возможность общения с единомышленниками, </a:t>
            </a:r>
          </a:p>
          <a:p>
            <a:r>
              <a:rPr lang="ru-RU" sz="1400" dirty="0">
                <a:latin typeface="Nunito Medium"/>
              </a:rPr>
              <a:t>Советы по преодолению страха чистого листа, поддержка, мотивация к созданию собственных произведений</a:t>
            </a:r>
          </a:p>
        </p:txBody>
      </p:sp>
      <p:grpSp>
        <p:nvGrpSpPr>
          <p:cNvPr id="1464" name="Google Shape;1464;p48"/>
          <p:cNvGrpSpPr/>
          <p:nvPr/>
        </p:nvGrpSpPr>
        <p:grpSpPr>
          <a:xfrm rot="2177545">
            <a:off x="8078936" y="1352789"/>
            <a:ext cx="593663" cy="961559"/>
            <a:chOff x="4097852" y="3477040"/>
            <a:chExt cx="427382" cy="692232"/>
          </a:xfrm>
        </p:grpSpPr>
        <p:sp>
          <p:nvSpPr>
            <p:cNvPr id="1465" name="Google Shape;1465;p48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8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8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8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8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8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8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8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8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8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8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8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8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8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8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8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8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8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8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8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48"/>
          <p:cNvGrpSpPr/>
          <p:nvPr/>
        </p:nvGrpSpPr>
        <p:grpSpPr>
          <a:xfrm rot="3354094">
            <a:off x="5767067" y="2434724"/>
            <a:ext cx="1146115" cy="995455"/>
            <a:chOff x="6748344" y="5221912"/>
            <a:chExt cx="1155007" cy="1003179"/>
          </a:xfrm>
        </p:grpSpPr>
        <p:sp>
          <p:nvSpPr>
            <p:cNvPr id="1486" name="Google Shape;1486;p48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8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8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8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8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8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8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8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8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8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8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8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8" name="Google Shape;1498;p48"/>
          <p:cNvGrpSpPr/>
          <p:nvPr/>
        </p:nvGrpSpPr>
        <p:grpSpPr>
          <a:xfrm rot="-364609">
            <a:off x="306691" y="1582439"/>
            <a:ext cx="695821" cy="807153"/>
            <a:chOff x="-1306539" y="2227242"/>
            <a:chExt cx="735137" cy="852760"/>
          </a:xfrm>
        </p:grpSpPr>
        <p:sp>
          <p:nvSpPr>
            <p:cNvPr id="1499" name="Google Shape;1499;p48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8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8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8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8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8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8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8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8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8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8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8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4" name="Google Shape;2174;p58"/>
          <p:cNvGrpSpPr/>
          <p:nvPr/>
        </p:nvGrpSpPr>
        <p:grpSpPr>
          <a:xfrm>
            <a:off x="837580" y="781859"/>
            <a:ext cx="5708407" cy="3559200"/>
            <a:chOff x="1353712" y="1584300"/>
            <a:chExt cx="3162538" cy="1971847"/>
          </a:xfrm>
        </p:grpSpPr>
        <p:sp>
          <p:nvSpPr>
            <p:cNvPr id="2175" name="Google Shape;2175;p58"/>
            <p:cNvSpPr/>
            <p:nvPr/>
          </p:nvSpPr>
          <p:spPr>
            <a:xfrm rot="5400000">
              <a:off x="1949057" y="988955"/>
              <a:ext cx="1971847" cy="3162538"/>
            </a:xfrm>
            <a:custGeom>
              <a:avLst/>
              <a:gdLst/>
              <a:ahLst/>
              <a:cxnLst/>
              <a:rect l="l" t="t" r="r" b="b"/>
              <a:pathLst>
                <a:path w="2796946" h="3635101" extrusionOk="0">
                  <a:moveTo>
                    <a:pt x="2796946" y="3473761"/>
                  </a:moveTo>
                  <a:cubicBezTo>
                    <a:pt x="2796946" y="3562540"/>
                    <a:pt x="2724365" y="3635101"/>
                    <a:pt x="2635535" y="3635101"/>
                  </a:cubicBezTo>
                  <a:lnTo>
                    <a:pt x="161302" y="3635101"/>
                  </a:lnTo>
                  <a:cubicBezTo>
                    <a:pt x="72650" y="3635101"/>
                    <a:pt x="0" y="3562540"/>
                    <a:pt x="0" y="3473761"/>
                  </a:cubicBezTo>
                  <a:lnTo>
                    <a:pt x="0" y="161429"/>
                  </a:lnTo>
                  <a:cubicBezTo>
                    <a:pt x="0" y="72682"/>
                    <a:pt x="72650" y="0"/>
                    <a:pt x="161302" y="0"/>
                  </a:cubicBezTo>
                  <a:lnTo>
                    <a:pt x="2635535" y="0"/>
                  </a:lnTo>
                  <a:cubicBezTo>
                    <a:pt x="2724365" y="0"/>
                    <a:pt x="2796946" y="72682"/>
                    <a:pt x="2796946" y="16142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2176" name="Google Shape;2176;p58"/>
            <p:cNvSpPr/>
            <p:nvPr/>
          </p:nvSpPr>
          <p:spPr>
            <a:xfrm rot="5400000" flipH="1">
              <a:off x="4265925" y="2548175"/>
              <a:ext cx="254197" cy="45191"/>
            </a:xfrm>
            <a:custGeom>
              <a:avLst/>
              <a:gdLst/>
              <a:ahLst/>
              <a:cxnLst/>
              <a:rect l="l" t="t" r="r" b="b"/>
              <a:pathLst>
                <a:path w="398741" h="96666" extrusionOk="0">
                  <a:moveTo>
                    <a:pt x="398741" y="48272"/>
                  </a:moveTo>
                  <a:cubicBezTo>
                    <a:pt x="398741" y="74828"/>
                    <a:pt x="376859" y="96666"/>
                    <a:pt x="350227" y="96666"/>
                  </a:cubicBezTo>
                  <a:lnTo>
                    <a:pt x="48520" y="96666"/>
                  </a:lnTo>
                  <a:cubicBezTo>
                    <a:pt x="21875" y="96666"/>
                    <a:pt x="0" y="74828"/>
                    <a:pt x="0" y="48272"/>
                  </a:cubicBezTo>
                  <a:cubicBezTo>
                    <a:pt x="0" y="21672"/>
                    <a:pt x="21875" y="0"/>
                    <a:pt x="48520" y="0"/>
                  </a:cubicBezTo>
                  <a:lnTo>
                    <a:pt x="350227" y="0"/>
                  </a:lnTo>
                  <a:cubicBezTo>
                    <a:pt x="376859" y="0"/>
                    <a:pt x="398741" y="21672"/>
                    <a:pt x="398741" y="482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pic>
          <p:nvPicPr>
            <p:cNvPr id="2177" name="Google Shape;2177;p5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81276" y="1806578"/>
              <a:ext cx="2800174" cy="1575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91" name="Google Shape;2191;p58"/>
          <p:cNvSpPr/>
          <p:nvPr/>
        </p:nvSpPr>
        <p:spPr>
          <a:xfrm rot="3520053" flipH="1">
            <a:off x="4749515" y="280631"/>
            <a:ext cx="36134" cy="22621"/>
          </a:xfrm>
          <a:custGeom>
            <a:avLst/>
            <a:gdLst/>
            <a:ahLst/>
            <a:cxnLst/>
            <a:rect l="l" t="t" r="r" b="b"/>
            <a:pathLst>
              <a:path w="615" h="385" extrusionOk="0">
                <a:moveTo>
                  <a:pt x="0" y="0"/>
                </a:moveTo>
                <a:lnTo>
                  <a:pt x="307" y="115"/>
                </a:lnTo>
                <a:lnTo>
                  <a:pt x="384" y="154"/>
                </a:lnTo>
                <a:lnTo>
                  <a:pt x="422" y="167"/>
                </a:lnTo>
                <a:lnTo>
                  <a:pt x="422" y="167"/>
                </a:lnTo>
                <a:lnTo>
                  <a:pt x="346" y="115"/>
                </a:lnTo>
                <a:lnTo>
                  <a:pt x="231" y="77"/>
                </a:lnTo>
                <a:lnTo>
                  <a:pt x="0" y="0"/>
                </a:lnTo>
                <a:close/>
                <a:moveTo>
                  <a:pt x="422" y="167"/>
                </a:moveTo>
                <a:lnTo>
                  <a:pt x="461" y="192"/>
                </a:lnTo>
                <a:lnTo>
                  <a:pt x="538" y="269"/>
                </a:lnTo>
                <a:lnTo>
                  <a:pt x="614" y="384"/>
                </a:lnTo>
                <a:lnTo>
                  <a:pt x="499" y="192"/>
                </a:lnTo>
                <a:lnTo>
                  <a:pt x="422" y="167"/>
                </a:lnTo>
                <a:close/>
              </a:path>
            </a:pathLst>
          </a:custGeom>
          <a:solidFill>
            <a:srgbClr val="BFC6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2" name="Google Shape;2192;p58"/>
          <p:cNvSpPr/>
          <p:nvPr/>
        </p:nvSpPr>
        <p:spPr>
          <a:xfrm rot="3520053" flipH="1">
            <a:off x="4212814" y="860615"/>
            <a:ext cx="40658" cy="4583"/>
          </a:xfrm>
          <a:custGeom>
            <a:avLst/>
            <a:gdLst/>
            <a:ahLst/>
            <a:cxnLst/>
            <a:rect l="l" t="t" r="r" b="b"/>
            <a:pathLst>
              <a:path w="692" h="78" extrusionOk="0">
                <a:moveTo>
                  <a:pt x="0" y="1"/>
                </a:moveTo>
                <a:lnTo>
                  <a:pt x="307" y="77"/>
                </a:lnTo>
                <a:lnTo>
                  <a:pt x="384" y="77"/>
                </a:lnTo>
                <a:lnTo>
                  <a:pt x="231" y="39"/>
                </a:lnTo>
                <a:lnTo>
                  <a:pt x="0" y="1"/>
                </a:lnTo>
                <a:close/>
                <a:moveTo>
                  <a:pt x="691" y="1"/>
                </a:moveTo>
                <a:lnTo>
                  <a:pt x="538" y="39"/>
                </a:lnTo>
                <a:lnTo>
                  <a:pt x="384" y="77"/>
                </a:lnTo>
                <a:lnTo>
                  <a:pt x="576" y="77"/>
                </a:lnTo>
                <a:lnTo>
                  <a:pt x="691" y="1"/>
                </a:lnTo>
                <a:close/>
              </a:path>
            </a:pathLst>
          </a:custGeom>
          <a:solidFill>
            <a:srgbClr val="BFC6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3" name="Google Shape;2193;p58"/>
          <p:cNvGrpSpPr/>
          <p:nvPr/>
        </p:nvGrpSpPr>
        <p:grpSpPr>
          <a:xfrm rot="-217">
            <a:off x="713223" y="3897453"/>
            <a:ext cx="1153839" cy="840174"/>
            <a:chOff x="3097732" y="3419175"/>
            <a:chExt cx="727745" cy="529944"/>
          </a:xfrm>
        </p:grpSpPr>
        <p:sp>
          <p:nvSpPr>
            <p:cNvPr id="2194" name="Google Shape;2194;p58"/>
            <p:cNvSpPr/>
            <p:nvPr/>
          </p:nvSpPr>
          <p:spPr>
            <a:xfrm>
              <a:off x="3110726" y="3664524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8"/>
            <p:cNvSpPr/>
            <p:nvPr/>
          </p:nvSpPr>
          <p:spPr>
            <a:xfrm>
              <a:off x="3125370" y="3667783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8"/>
            <p:cNvSpPr/>
            <p:nvPr/>
          </p:nvSpPr>
          <p:spPr>
            <a:xfrm>
              <a:off x="3145162" y="3433775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8"/>
            <p:cNvSpPr/>
            <p:nvPr/>
          </p:nvSpPr>
          <p:spPr>
            <a:xfrm>
              <a:off x="3427601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8"/>
            <p:cNvSpPr/>
            <p:nvPr/>
          </p:nvSpPr>
          <p:spPr>
            <a:xfrm>
              <a:off x="3113988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8"/>
            <p:cNvSpPr/>
            <p:nvPr/>
          </p:nvSpPr>
          <p:spPr>
            <a:xfrm>
              <a:off x="3097732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8"/>
            <p:cNvSpPr/>
            <p:nvPr/>
          </p:nvSpPr>
          <p:spPr>
            <a:xfrm>
              <a:off x="3135104" y="3427301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8"/>
            <p:cNvSpPr/>
            <p:nvPr/>
          </p:nvSpPr>
          <p:spPr>
            <a:xfrm>
              <a:off x="3139971" y="3638537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8"/>
            <p:cNvSpPr/>
            <p:nvPr/>
          </p:nvSpPr>
          <p:spPr>
            <a:xfrm>
              <a:off x="3414562" y="3631925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8"/>
            <p:cNvSpPr/>
            <p:nvPr/>
          </p:nvSpPr>
          <p:spPr>
            <a:xfrm>
              <a:off x="3448721" y="3495526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8"/>
            <p:cNvSpPr/>
            <p:nvPr/>
          </p:nvSpPr>
          <p:spPr>
            <a:xfrm>
              <a:off x="3409699" y="3545891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8"/>
            <p:cNvSpPr/>
            <p:nvPr/>
          </p:nvSpPr>
          <p:spPr>
            <a:xfrm>
              <a:off x="3424342" y="3697028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8"/>
            <p:cNvSpPr/>
            <p:nvPr/>
          </p:nvSpPr>
          <p:spPr>
            <a:xfrm>
              <a:off x="3167608" y="3726274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8"/>
            <p:cNvSpPr/>
            <p:nvPr/>
          </p:nvSpPr>
          <p:spPr>
            <a:xfrm>
              <a:off x="3256953" y="3796150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8"/>
            <p:cNvSpPr/>
            <p:nvPr/>
          </p:nvSpPr>
          <p:spPr>
            <a:xfrm>
              <a:off x="3466581" y="3713280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8"/>
            <p:cNvSpPr/>
            <p:nvPr/>
          </p:nvSpPr>
          <p:spPr>
            <a:xfrm>
              <a:off x="3695678" y="3674258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8"/>
            <p:cNvSpPr/>
            <p:nvPr/>
          </p:nvSpPr>
          <p:spPr>
            <a:xfrm>
              <a:off x="3099816" y="3649922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8"/>
            <p:cNvSpPr/>
            <p:nvPr/>
          </p:nvSpPr>
          <p:spPr>
            <a:xfrm>
              <a:off x="3424343" y="3697216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8"/>
            <p:cNvSpPr/>
            <p:nvPr/>
          </p:nvSpPr>
          <p:spPr>
            <a:xfrm>
              <a:off x="3118104" y="3419175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8"/>
            <p:cNvSpPr/>
            <p:nvPr/>
          </p:nvSpPr>
          <p:spPr>
            <a:xfrm>
              <a:off x="3429000" y="3594648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4" name="Google Shape;2214;p58"/>
          <p:cNvGrpSpPr/>
          <p:nvPr/>
        </p:nvGrpSpPr>
        <p:grpSpPr>
          <a:xfrm>
            <a:off x="4111556" y="212426"/>
            <a:ext cx="1192882" cy="1102151"/>
            <a:chOff x="4111556" y="212426"/>
            <a:chExt cx="1192882" cy="1102151"/>
          </a:xfrm>
        </p:grpSpPr>
        <p:sp>
          <p:nvSpPr>
            <p:cNvPr id="2215" name="Google Shape;2215;p58"/>
            <p:cNvSpPr/>
            <p:nvPr/>
          </p:nvSpPr>
          <p:spPr>
            <a:xfrm rot="3520099" flipH="1">
              <a:off x="4348411" y="318751"/>
              <a:ext cx="721932" cy="904604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8"/>
            <p:cNvSpPr/>
            <p:nvPr/>
          </p:nvSpPr>
          <p:spPr>
            <a:xfrm rot="3520053" flipH="1">
              <a:off x="4792435" y="577997"/>
              <a:ext cx="241424" cy="769220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8"/>
            <p:cNvSpPr/>
            <p:nvPr/>
          </p:nvSpPr>
          <p:spPr>
            <a:xfrm rot="3520053" flipH="1">
              <a:off x="4342779" y="344913"/>
              <a:ext cx="712874" cy="875272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8"/>
            <p:cNvSpPr/>
            <p:nvPr/>
          </p:nvSpPr>
          <p:spPr>
            <a:xfrm rot="3520053" flipH="1">
              <a:off x="4330008" y="278864"/>
              <a:ext cx="647421" cy="875272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8"/>
            <p:cNvSpPr/>
            <p:nvPr/>
          </p:nvSpPr>
          <p:spPr>
            <a:xfrm rot="3520053" flipH="1">
              <a:off x="4707333" y="497077"/>
              <a:ext cx="239191" cy="769278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8"/>
            <p:cNvSpPr/>
            <p:nvPr/>
          </p:nvSpPr>
          <p:spPr>
            <a:xfrm rot="3520053" flipH="1">
              <a:off x="4379024" y="191596"/>
              <a:ext cx="250414" cy="766987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8"/>
            <p:cNvSpPr/>
            <p:nvPr/>
          </p:nvSpPr>
          <p:spPr>
            <a:xfrm rot="3520053" flipH="1">
              <a:off x="4767579" y="610845"/>
              <a:ext cx="164690" cy="595599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8"/>
            <p:cNvSpPr/>
            <p:nvPr/>
          </p:nvSpPr>
          <p:spPr>
            <a:xfrm rot="3520053" flipH="1">
              <a:off x="4784533" y="627582"/>
              <a:ext cx="166982" cy="595599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8"/>
            <p:cNvSpPr/>
            <p:nvPr/>
          </p:nvSpPr>
          <p:spPr>
            <a:xfrm rot="3520053" flipH="1">
              <a:off x="4802037" y="643341"/>
              <a:ext cx="166982" cy="595599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8"/>
            <p:cNvSpPr/>
            <p:nvPr/>
          </p:nvSpPr>
          <p:spPr>
            <a:xfrm rot="3520053" flipH="1">
              <a:off x="4625658" y="586398"/>
              <a:ext cx="239133" cy="88015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8"/>
            <p:cNvSpPr/>
            <p:nvPr/>
          </p:nvSpPr>
          <p:spPr>
            <a:xfrm rot="3520099" flipH="1">
              <a:off x="4791087" y="577988"/>
              <a:ext cx="241427" cy="769231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8"/>
            <p:cNvSpPr/>
            <p:nvPr/>
          </p:nvSpPr>
          <p:spPr>
            <a:xfrm rot="3520099" flipH="1">
              <a:off x="4705985" y="497067"/>
              <a:ext cx="239195" cy="769289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2233;p59">
            <a:extLst>
              <a:ext uri="{FF2B5EF4-FFF2-40B4-BE49-F238E27FC236}">
                <a16:creationId xmlns:a16="http://schemas.microsoft.com/office/drawing/2014/main" id="{5A1AFD0E-071A-BABB-33FB-25FFC4FAFB07}"/>
              </a:ext>
            </a:extLst>
          </p:cNvPr>
          <p:cNvGrpSpPr/>
          <p:nvPr/>
        </p:nvGrpSpPr>
        <p:grpSpPr>
          <a:xfrm>
            <a:off x="7390628" y="2033706"/>
            <a:ext cx="1464451" cy="2991117"/>
            <a:chOff x="5705299" y="1188489"/>
            <a:chExt cx="1464451" cy="2991117"/>
          </a:xfrm>
        </p:grpSpPr>
        <p:sp>
          <p:nvSpPr>
            <p:cNvPr id="5" name="Google Shape;2234;p59">
              <a:extLst>
                <a:ext uri="{FF2B5EF4-FFF2-40B4-BE49-F238E27FC236}">
                  <a16:creationId xmlns:a16="http://schemas.microsoft.com/office/drawing/2014/main" id="{C3356C9B-76D9-29F7-A0AE-44E9556AC290}"/>
                </a:ext>
              </a:extLst>
            </p:cNvPr>
            <p:cNvSpPr/>
            <p:nvPr/>
          </p:nvSpPr>
          <p:spPr>
            <a:xfrm>
              <a:off x="5705299" y="1188489"/>
              <a:ext cx="1464451" cy="2991117"/>
            </a:xfrm>
            <a:custGeom>
              <a:avLst/>
              <a:gdLst/>
              <a:ahLst/>
              <a:cxnLst/>
              <a:rect l="l" t="t" r="r" b="b"/>
              <a:pathLst>
                <a:path w="2304669" h="4851063" extrusionOk="0">
                  <a:moveTo>
                    <a:pt x="2304669" y="4492199"/>
                  </a:moveTo>
                  <a:cubicBezTo>
                    <a:pt x="2304669" y="4689436"/>
                    <a:pt x="2143252" y="4851063"/>
                    <a:pt x="1945843" y="4851063"/>
                  </a:cubicBezTo>
                  <a:lnTo>
                    <a:pt x="358813" y="4851063"/>
                  </a:lnTo>
                  <a:cubicBezTo>
                    <a:pt x="161328" y="4851063"/>
                    <a:pt x="0" y="4689436"/>
                    <a:pt x="0" y="4492199"/>
                  </a:cubicBezTo>
                  <a:lnTo>
                    <a:pt x="0" y="358870"/>
                  </a:lnTo>
                  <a:cubicBezTo>
                    <a:pt x="0" y="161543"/>
                    <a:pt x="161328" y="0"/>
                    <a:pt x="358813" y="0"/>
                  </a:cubicBezTo>
                  <a:lnTo>
                    <a:pt x="1945843" y="0"/>
                  </a:lnTo>
                  <a:cubicBezTo>
                    <a:pt x="2143252" y="0"/>
                    <a:pt x="2304669" y="161543"/>
                    <a:pt x="2304669" y="3588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  <p:sp>
          <p:nvSpPr>
            <p:cNvPr id="6" name="Google Shape;2235;p59">
              <a:extLst>
                <a:ext uri="{FF2B5EF4-FFF2-40B4-BE49-F238E27FC236}">
                  <a16:creationId xmlns:a16="http://schemas.microsoft.com/office/drawing/2014/main" id="{19A928D8-65EC-0974-E2AE-E85158DA1648}"/>
                </a:ext>
              </a:extLst>
            </p:cNvPr>
            <p:cNvSpPr/>
            <p:nvPr/>
          </p:nvSpPr>
          <p:spPr>
            <a:xfrm rot="10800000" flipH="1">
              <a:off x="6295425" y="1348713"/>
              <a:ext cx="254197" cy="45191"/>
            </a:xfrm>
            <a:custGeom>
              <a:avLst/>
              <a:gdLst/>
              <a:ahLst/>
              <a:cxnLst/>
              <a:rect l="l" t="t" r="r" b="b"/>
              <a:pathLst>
                <a:path w="398741" h="96666" extrusionOk="0">
                  <a:moveTo>
                    <a:pt x="398741" y="48272"/>
                  </a:moveTo>
                  <a:cubicBezTo>
                    <a:pt x="398741" y="74828"/>
                    <a:pt x="376859" y="96666"/>
                    <a:pt x="350227" y="96666"/>
                  </a:cubicBezTo>
                  <a:lnTo>
                    <a:pt x="48520" y="96666"/>
                  </a:lnTo>
                  <a:cubicBezTo>
                    <a:pt x="21875" y="96666"/>
                    <a:pt x="0" y="74828"/>
                    <a:pt x="0" y="48272"/>
                  </a:cubicBezTo>
                  <a:cubicBezTo>
                    <a:pt x="0" y="21672"/>
                    <a:pt x="21875" y="0"/>
                    <a:pt x="48520" y="0"/>
                  </a:cubicBezTo>
                  <a:lnTo>
                    <a:pt x="350227" y="0"/>
                  </a:lnTo>
                  <a:cubicBezTo>
                    <a:pt x="376859" y="0"/>
                    <a:pt x="398741" y="21672"/>
                    <a:pt x="398741" y="482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/>
            </a:p>
          </p:txBody>
        </p:sp>
      </p:grp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DDDC58E7-770D-7557-6BD1-1EE516BEBAA6}"/>
              </a:ext>
            </a:extLst>
          </p:cNvPr>
          <p:cNvSpPr/>
          <p:nvPr/>
        </p:nvSpPr>
        <p:spPr>
          <a:xfrm>
            <a:off x="7623382" y="2940182"/>
            <a:ext cx="1071602" cy="1178167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QR</a:t>
            </a:r>
          </a:p>
        </p:txBody>
      </p:sp>
      <p:grpSp>
        <p:nvGrpSpPr>
          <p:cNvPr id="2178" name="Google Shape;2178;p58"/>
          <p:cNvGrpSpPr/>
          <p:nvPr/>
        </p:nvGrpSpPr>
        <p:grpSpPr>
          <a:xfrm rot="-3116420">
            <a:off x="6279423" y="3592784"/>
            <a:ext cx="1464121" cy="1217586"/>
            <a:chOff x="10185950" y="3830792"/>
            <a:chExt cx="1177412" cy="979154"/>
          </a:xfrm>
        </p:grpSpPr>
        <p:sp>
          <p:nvSpPr>
            <p:cNvPr id="2179" name="Google Shape;2179;p58"/>
            <p:cNvSpPr/>
            <p:nvPr/>
          </p:nvSpPr>
          <p:spPr>
            <a:xfrm rot="-2419452" flipH="1">
              <a:off x="10934507" y="4067926"/>
              <a:ext cx="244847" cy="252714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8"/>
            <p:cNvSpPr/>
            <p:nvPr/>
          </p:nvSpPr>
          <p:spPr>
            <a:xfrm rot="-2419452" flipH="1">
              <a:off x="10888946" y="4086826"/>
              <a:ext cx="335650" cy="373133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8"/>
            <p:cNvSpPr/>
            <p:nvPr/>
          </p:nvSpPr>
          <p:spPr>
            <a:xfrm rot="-2419452" flipH="1">
              <a:off x="10790431" y="4145563"/>
              <a:ext cx="84941" cy="79028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8"/>
            <p:cNvSpPr/>
            <p:nvPr/>
          </p:nvSpPr>
          <p:spPr>
            <a:xfrm rot="-2419452" flipH="1">
              <a:off x="10653140" y="3866722"/>
              <a:ext cx="79028" cy="333644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8"/>
            <p:cNvSpPr/>
            <p:nvPr/>
          </p:nvSpPr>
          <p:spPr>
            <a:xfrm rot="-2419452" flipH="1">
              <a:off x="10442541" y="3918274"/>
              <a:ext cx="307987" cy="406656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8"/>
            <p:cNvSpPr/>
            <p:nvPr/>
          </p:nvSpPr>
          <p:spPr>
            <a:xfrm rot="-2419452" flipH="1">
              <a:off x="10498123" y="4264601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8"/>
            <p:cNvSpPr/>
            <p:nvPr/>
          </p:nvSpPr>
          <p:spPr>
            <a:xfrm rot="-2419452" flipH="1">
              <a:off x="10326292" y="3919347"/>
              <a:ext cx="463935" cy="604097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8"/>
            <p:cNvSpPr/>
            <p:nvPr/>
          </p:nvSpPr>
          <p:spPr>
            <a:xfrm rot="-2419452" flipH="1">
              <a:off x="10616923" y="4191185"/>
              <a:ext cx="681068" cy="452109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8"/>
            <p:cNvSpPr/>
            <p:nvPr/>
          </p:nvSpPr>
          <p:spPr>
            <a:xfrm rot="-2419452" flipH="1">
              <a:off x="10605278" y="3811114"/>
              <a:ext cx="92859" cy="418534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8"/>
            <p:cNvSpPr/>
            <p:nvPr/>
          </p:nvSpPr>
          <p:spPr>
            <a:xfrm rot="-2419452" flipH="1">
              <a:off x="10950139" y="4060733"/>
              <a:ext cx="264591" cy="345470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8"/>
            <p:cNvSpPr/>
            <p:nvPr/>
          </p:nvSpPr>
          <p:spPr>
            <a:xfrm rot="-2419452" flipH="1">
              <a:off x="10523132" y="3963983"/>
              <a:ext cx="150035" cy="343516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8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202" y="2890859"/>
            <a:ext cx="1409700" cy="1409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91" y="1283261"/>
            <a:ext cx="4874720" cy="26499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54"/>
          <p:cNvSpPr txBox="1">
            <a:spLocks noGrp="1"/>
          </p:cNvSpPr>
          <p:nvPr>
            <p:ph type="title"/>
          </p:nvPr>
        </p:nvSpPr>
        <p:spPr>
          <a:xfrm>
            <a:off x="1272103" y="860617"/>
            <a:ext cx="6575425" cy="830262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000" dirty="0">
                <a:sym typeface="Arial"/>
              </a:rPr>
              <a:t>БИЗНЕС-МОДЕЛЬ ПРОЕКТА</a:t>
            </a:r>
            <a:endParaRPr lang="ru-RU" sz="2000" dirty="0"/>
          </a:p>
        </p:txBody>
      </p:sp>
      <p:grpSp>
        <p:nvGrpSpPr>
          <p:cNvPr id="1841" name="Google Shape;1841;p54"/>
          <p:cNvGrpSpPr/>
          <p:nvPr/>
        </p:nvGrpSpPr>
        <p:grpSpPr>
          <a:xfrm>
            <a:off x="3381685" y="-13201"/>
            <a:ext cx="2424332" cy="1131249"/>
            <a:chOff x="909901" y="5931313"/>
            <a:chExt cx="2424332" cy="1131249"/>
          </a:xfrm>
        </p:grpSpPr>
        <p:grpSp>
          <p:nvGrpSpPr>
            <p:cNvPr id="1842" name="Google Shape;1842;p54"/>
            <p:cNvGrpSpPr/>
            <p:nvPr/>
          </p:nvGrpSpPr>
          <p:grpSpPr>
            <a:xfrm>
              <a:off x="909901" y="6914664"/>
              <a:ext cx="2424332" cy="147899"/>
              <a:chOff x="384000" y="4608552"/>
              <a:chExt cx="2817681" cy="147899"/>
            </a:xfrm>
          </p:grpSpPr>
          <p:sp>
            <p:nvSpPr>
              <p:cNvPr id="1843" name="Google Shape;1843;p54"/>
              <p:cNvSpPr/>
              <p:nvPr/>
            </p:nvSpPr>
            <p:spPr>
              <a:xfrm>
                <a:off x="384000" y="4608552"/>
                <a:ext cx="2817681" cy="74000"/>
              </a:xfrm>
              <a:custGeom>
                <a:avLst/>
                <a:gdLst/>
                <a:ahLst/>
                <a:cxnLst/>
                <a:rect l="l" t="t" r="r" b="b"/>
                <a:pathLst>
                  <a:path w="55592" h="1460" extrusionOk="0">
                    <a:moveTo>
                      <a:pt x="55592" y="0"/>
                    </a:moveTo>
                    <a:lnTo>
                      <a:pt x="3533" y="115"/>
                    </a:lnTo>
                    <a:lnTo>
                      <a:pt x="1" y="1459"/>
                    </a:lnTo>
                    <a:lnTo>
                      <a:pt x="52252" y="1459"/>
                    </a:lnTo>
                    <a:lnTo>
                      <a:pt x="5559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54"/>
              <p:cNvSpPr/>
              <p:nvPr/>
            </p:nvSpPr>
            <p:spPr>
              <a:xfrm>
                <a:off x="384000" y="4682501"/>
                <a:ext cx="2648393" cy="73949"/>
              </a:xfrm>
              <a:custGeom>
                <a:avLst/>
                <a:gdLst/>
                <a:ahLst/>
                <a:cxnLst/>
                <a:rect l="l" t="t" r="r" b="b"/>
                <a:pathLst>
                  <a:path w="52252" h="1459" extrusionOk="0">
                    <a:moveTo>
                      <a:pt x="1" y="0"/>
                    </a:moveTo>
                    <a:lnTo>
                      <a:pt x="1" y="1459"/>
                    </a:lnTo>
                    <a:lnTo>
                      <a:pt x="52252" y="1459"/>
                    </a:lnTo>
                    <a:lnTo>
                      <a:pt x="52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54"/>
              <p:cNvSpPr/>
              <p:nvPr/>
            </p:nvSpPr>
            <p:spPr>
              <a:xfrm>
                <a:off x="3032322" y="4608552"/>
                <a:ext cx="169339" cy="147899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918" extrusionOk="0">
                    <a:moveTo>
                      <a:pt x="3341" y="0"/>
                    </a:moveTo>
                    <a:lnTo>
                      <a:pt x="1" y="1459"/>
                    </a:lnTo>
                    <a:lnTo>
                      <a:pt x="1" y="2918"/>
                    </a:lnTo>
                    <a:lnTo>
                      <a:pt x="3341" y="1459"/>
                    </a:lnTo>
                    <a:lnTo>
                      <a:pt x="334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6" name="Google Shape;1846;p54"/>
            <p:cNvGrpSpPr/>
            <p:nvPr/>
          </p:nvGrpSpPr>
          <p:grpSpPr>
            <a:xfrm>
              <a:off x="1150151" y="6201768"/>
              <a:ext cx="360014" cy="768689"/>
              <a:chOff x="1370576" y="2255975"/>
              <a:chExt cx="360014" cy="768689"/>
            </a:xfrm>
          </p:grpSpPr>
          <p:sp>
            <p:nvSpPr>
              <p:cNvPr id="1847" name="Google Shape;1847;p54"/>
              <p:cNvSpPr/>
              <p:nvPr/>
            </p:nvSpPr>
            <p:spPr>
              <a:xfrm>
                <a:off x="1370576" y="2255975"/>
                <a:ext cx="180996" cy="768689"/>
              </a:xfrm>
              <a:custGeom>
                <a:avLst/>
                <a:gdLst/>
                <a:ahLst/>
                <a:cxnLst/>
                <a:rect l="l" t="t" r="r" b="b"/>
                <a:pathLst>
                  <a:path w="3571" h="15166" extrusionOk="0">
                    <a:moveTo>
                      <a:pt x="192" y="1"/>
                    </a:moveTo>
                    <a:lnTo>
                      <a:pt x="0" y="15089"/>
                    </a:lnTo>
                    <a:lnTo>
                      <a:pt x="3340" y="15165"/>
                    </a:lnTo>
                    <a:lnTo>
                      <a:pt x="3571" y="39"/>
                    </a:lnTo>
                    <a:lnTo>
                      <a:pt x="1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54"/>
              <p:cNvSpPr/>
              <p:nvPr/>
            </p:nvSpPr>
            <p:spPr>
              <a:xfrm>
                <a:off x="1539863" y="2257952"/>
                <a:ext cx="190728" cy="76671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5127" extrusionOk="0">
                    <a:moveTo>
                      <a:pt x="231" y="0"/>
                    </a:moveTo>
                    <a:lnTo>
                      <a:pt x="0" y="15126"/>
                    </a:lnTo>
                    <a:lnTo>
                      <a:pt x="3571" y="13898"/>
                    </a:lnTo>
                    <a:lnTo>
                      <a:pt x="3763" y="921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54"/>
              <p:cNvSpPr/>
              <p:nvPr/>
            </p:nvSpPr>
            <p:spPr>
              <a:xfrm>
                <a:off x="1403622" y="2378581"/>
                <a:ext cx="109023" cy="64269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268" extrusionOk="0">
                    <a:moveTo>
                      <a:pt x="193" y="0"/>
                    </a:moveTo>
                    <a:lnTo>
                      <a:pt x="78" y="39"/>
                    </a:lnTo>
                    <a:lnTo>
                      <a:pt x="39" y="116"/>
                    </a:lnTo>
                    <a:lnTo>
                      <a:pt x="39" y="231"/>
                    </a:lnTo>
                    <a:lnTo>
                      <a:pt x="1" y="960"/>
                    </a:lnTo>
                    <a:lnTo>
                      <a:pt x="39" y="1075"/>
                    </a:lnTo>
                    <a:lnTo>
                      <a:pt x="78" y="1152"/>
                    </a:lnTo>
                    <a:lnTo>
                      <a:pt x="193" y="1190"/>
                    </a:lnTo>
                    <a:lnTo>
                      <a:pt x="270" y="1190"/>
                    </a:lnTo>
                    <a:lnTo>
                      <a:pt x="1882" y="1267"/>
                    </a:lnTo>
                    <a:lnTo>
                      <a:pt x="1959" y="1229"/>
                    </a:lnTo>
                    <a:lnTo>
                      <a:pt x="2036" y="1152"/>
                    </a:lnTo>
                    <a:lnTo>
                      <a:pt x="2074" y="1075"/>
                    </a:lnTo>
                    <a:lnTo>
                      <a:pt x="2151" y="999"/>
                    </a:lnTo>
                    <a:lnTo>
                      <a:pt x="2112" y="269"/>
                    </a:lnTo>
                    <a:lnTo>
                      <a:pt x="2112" y="154"/>
                    </a:lnTo>
                    <a:lnTo>
                      <a:pt x="2074" y="77"/>
                    </a:lnTo>
                    <a:lnTo>
                      <a:pt x="1997" y="39"/>
                    </a:lnTo>
                    <a:lnTo>
                      <a:pt x="188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54"/>
              <p:cNvSpPr/>
              <p:nvPr/>
            </p:nvSpPr>
            <p:spPr>
              <a:xfrm>
                <a:off x="1403622" y="2466113"/>
                <a:ext cx="107097" cy="64269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268" extrusionOk="0">
                    <a:moveTo>
                      <a:pt x="270" y="1"/>
                    </a:moveTo>
                    <a:lnTo>
                      <a:pt x="154" y="39"/>
                    </a:lnTo>
                    <a:lnTo>
                      <a:pt x="39" y="116"/>
                    </a:lnTo>
                    <a:lnTo>
                      <a:pt x="1" y="193"/>
                    </a:lnTo>
                    <a:lnTo>
                      <a:pt x="1" y="270"/>
                    </a:lnTo>
                    <a:lnTo>
                      <a:pt x="1" y="999"/>
                    </a:lnTo>
                    <a:lnTo>
                      <a:pt x="1" y="1114"/>
                    </a:lnTo>
                    <a:lnTo>
                      <a:pt x="39" y="1191"/>
                    </a:lnTo>
                    <a:lnTo>
                      <a:pt x="154" y="1229"/>
                    </a:lnTo>
                    <a:lnTo>
                      <a:pt x="231" y="1268"/>
                    </a:lnTo>
                    <a:lnTo>
                      <a:pt x="1920" y="1268"/>
                    </a:lnTo>
                    <a:lnTo>
                      <a:pt x="1997" y="1191"/>
                    </a:lnTo>
                    <a:lnTo>
                      <a:pt x="2036" y="1153"/>
                    </a:lnTo>
                    <a:lnTo>
                      <a:pt x="2112" y="1038"/>
                    </a:lnTo>
                    <a:lnTo>
                      <a:pt x="2074" y="270"/>
                    </a:lnTo>
                    <a:lnTo>
                      <a:pt x="2112" y="193"/>
                    </a:lnTo>
                    <a:lnTo>
                      <a:pt x="2036" y="116"/>
                    </a:lnTo>
                    <a:lnTo>
                      <a:pt x="1959" y="78"/>
                    </a:lnTo>
                    <a:lnTo>
                      <a:pt x="1844" y="78"/>
                    </a:lnTo>
                    <a:lnTo>
                      <a:pt x="2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54"/>
              <p:cNvSpPr/>
              <p:nvPr/>
            </p:nvSpPr>
            <p:spPr>
              <a:xfrm>
                <a:off x="1417257" y="2896172"/>
                <a:ext cx="68171" cy="70097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1383" extrusionOk="0">
                    <a:moveTo>
                      <a:pt x="692" y="1"/>
                    </a:moveTo>
                    <a:lnTo>
                      <a:pt x="538" y="39"/>
                    </a:lnTo>
                    <a:lnTo>
                      <a:pt x="423" y="77"/>
                    </a:lnTo>
                    <a:lnTo>
                      <a:pt x="308" y="116"/>
                    </a:lnTo>
                    <a:lnTo>
                      <a:pt x="193" y="192"/>
                    </a:lnTo>
                    <a:lnTo>
                      <a:pt x="116" y="308"/>
                    </a:lnTo>
                    <a:lnTo>
                      <a:pt x="77" y="384"/>
                    </a:lnTo>
                    <a:lnTo>
                      <a:pt x="1" y="538"/>
                    </a:lnTo>
                    <a:lnTo>
                      <a:pt x="1" y="653"/>
                    </a:lnTo>
                    <a:lnTo>
                      <a:pt x="1" y="807"/>
                    </a:lnTo>
                    <a:lnTo>
                      <a:pt x="39" y="922"/>
                    </a:lnTo>
                    <a:lnTo>
                      <a:pt x="77" y="1076"/>
                    </a:lnTo>
                    <a:lnTo>
                      <a:pt x="193" y="1152"/>
                    </a:lnTo>
                    <a:lnTo>
                      <a:pt x="308" y="1229"/>
                    </a:lnTo>
                    <a:lnTo>
                      <a:pt x="423" y="1344"/>
                    </a:lnTo>
                    <a:lnTo>
                      <a:pt x="538" y="1344"/>
                    </a:lnTo>
                    <a:lnTo>
                      <a:pt x="692" y="1383"/>
                    </a:lnTo>
                    <a:lnTo>
                      <a:pt x="807" y="1344"/>
                    </a:lnTo>
                    <a:lnTo>
                      <a:pt x="922" y="1306"/>
                    </a:lnTo>
                    <a:lnTo>
                      <a:pt x="1037" y="1267"/>
                    </a:lnTo>
                    <a:lnTo>
                      <a:pt x="1152" y="1191"/>
                    </a:lnTo>
                    <a:lnTo>
                      <a:pt x="1229" y="1076"/>
                    </a:lnTo>
                    <a:lnTo>
                      <a:pt x="1306" y="999"/>
                    </a:lnTo>
                    <a:lnTo>
                      <a:pt x="1306" y="845"/>
                    </a:lnTo>
                    <a:lnTo>
                      <a:pt x="1344" y="730"/>
                    </a:lnTo>
                    <a:lnTo>
                      <a:pt x="1344" y="576"/>
                    </a:lnTo>
                    <a:lnTo>
                      <a:pt x="1306" y="461"/>
                    </a:lnTo>
                    <a:lnTo>
                      <a:pt x="1229" y="308"/>
                    </a:lnTo>
                    <a:lnTo>
                      <a:pt x="1152" y="231"/>
                    </a:lnTo>
                    <a:lnTo>
                      <a:pt x="1076" y="154"/>
                    </a:lnTo>
                    <a:lnTo>
                      <a:pt x="960" y="77"/>
                    </a:lnTo>
                    <a:lnTo>
                      <a:pt x="807" y="39"/>
                    </a:lnTo>
                    <a:lnTo>
                      <a:pt x="6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54"/>
              <p:cNvSpPr/>
              <p:nvPr/>
            </p:nvSpPr>
            <p:spPr>
              <a:xfrm>
                <a:off x="1536192" y="2257952"/>
                <a:ext cx="190728" cy="766712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15127" extrusionOk="0">
                    <a:moveTo>
                      <a:pt x="231" y="0"/>
                    </a:moveTo>
                    <a:lnTo>
                      <a:pt x="0" y="15126"/>
                    </a:lnTo>
                    <a:lnTo>
                      <a:pt x="3571" y="13898"/>
                    </a:lnTo>
                    <a:lnTo>
                      <a:pt x="3763" y="921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3" name="Google Shape;1853;p54"/>
            <p:cNvGrpSpPr/>
            <p:nvPr/>
          </p:nvGrpSpPr>
          <p:grpSpPr>
            <a:xfrm>
              <a:off x="2105513" y="6081138"/>
              <a:ext cx="323065" cy="889319"/>
              <a:chOff x="4266788" y="2397066"/>
              <a:chExt cx="323065" cy="889319"/>
            </a:xfrm>
          </p:grpSpPr>
          <p:sp>
            <p:nvSpPr>
              <p:cNvPr id="1854" name="Google Shape;1854;p54"/>
              <p:cNvSpPr/>
              <p:nvPr/>
            </p:nvSpPr>
            <p:spPr>
              <a:xfrm>
                <a:off x="4266788" y="2397066"/>
                <a:ext cx="177144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3495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3494" y="17545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54"/>
              <p:cNvSpPr/>
              <p:nvPr/>
            </p:nvSpPr>
            <p:spPr>
              <a:xfrm>
                <a:off x="4295982" y="2488501"/>
                <a:ext cx="112926" cy="112926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2228" extrusionOk="0">
                    <a:moveTo>
                      <a:pt x="883" y="1"/>
                    </a:moveTo>
                    <a:lnTo>
                      <a:pt x="691" y="77"/>
                    </a:lnTo>
                    <a:lnTo>
                      <a:pt x="499" y="193"/>
                    </a:lnTo>
                    <a:lnTo>
                      <a:pt x="307" y="308"/>
                    </a:lnTo>
                    <a:lnTo>
                      <a:pt x="192" y="500"/>
                    </a:lnTo>
                    <a:lnTo>
                      <a:pt x="77" y="692"/>
                    </a:lnTo>
                    <a:lnTo>
                      <a:pt x="0" y="884"/>
                    </a:lnTo>
                    <a:lnTo>
                      <a:pt x="0" y="1114"/>
                    </a:lnTo>
                    <a:lnTo>
                      <a:pt x="0" y="1344"/>
                    </a:lnTo>
                    <a:lnTo>
                      <a:pt x="77" y="1536"/>
                    </a:lnTo>
                    <a:lnTo>
                      <a:pt x="192" y="1728"/>
                    </a:lnTo>
                    <a:lnTo>
                      <a:pt x="307" y="1920"/>
                    </a:lnTo>
                    <a:lnTo>
                      <a:pt x="499" y="2035"/>
                    </a:lnTo>
                    <a:lnTo>
                      <a:pt x="691" y="2151"/>
                    </a:lnTo>
                    <a:lnTo>
                      <a:pt x="883" y="2227"/>
                    </a:lnTo>
                    <a:lnTo>
                      <a:pt x="1344" y="2227"/>
                    </a:lnTo>
                    <a:lnTo>
                      <a:pt x="1536" y="2151"/>
                    </a:lnTo>
                    <a:lnTo>
                      <a:pt x="1728" y="2035"/>
                    </a:lnTo>
                    <a:lnTo>
                      <a:pt x="1920" y="1920"/>
                    </a:lnTo>
                    <a:lnTo>
                      <a:pt x="2035" y="1728"/>
                    </a:lnTo>
                    <a:lnTo>
                      <a:pt x="2150" y="1536"/>
                    </a:lnTo>
                    <a:lnTo>
                      <a:pt x="2227" y="1344"/>
                    </a:lnTo>
                    <a:lnTo>
                      <a:pt x="2227" y="1114"/>
                    </a:lnTo>
                    <a:lnTo>
                      <a:pt x="2227" y="884"/>
                    </a:lnTo>
                    <a:lnTo>
                      <a:pt x="2150" y="692"/>
                    </a:lnTo>
                    <a:lnTo>
                      <a:pt x="2035" y="500"/>
                    </a:lnTo>
                    <a:lnTo>
                      <a:pt x="1920" y="308"/>
                    </a:lnTo>
                    <a:lnTo>
                      <a:pt x="1728" y="193"/>
                    </a:lnTo>
                    <a:lnTo>
                      <a:pt x="1536" y="77"/>
                    </a:lnTo>
                    <a:lnTo>
                      <a:pt x="13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54"/>
              <p:cNvSpPr/>
              <p:nvPr/>
            </p:nvSpPr>
            <p:spPr>
              <a:xfrm>
                <a:off x="4321274" y="2648056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615" y="1"/>
                    </a:moveTo>
                    <a:lnTo>
                      <a:pt x="499" y="39"/>
                    </a:lnTo>
                    <a:lnTo>
                      <a:pt x="384" y="39"/>
                    </a:lnTo>
                    <a:lnTo>
                      <a:pt x="192" y="193"/>
                    </a:lnTo>
                    <a:lnTo>
                      <a:pt x="39" y="385"/>
                    </a:lnTo>
                    <a:lnTo>
                      <a:pt x="0" y="500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76"/>
                    </a:lnTo>
                    <a:lnTo>
                      <a:pt x="384" y="1191"/>
                    </a:lnTo>
                    <a:lnTo>
                      <a:pt x="499" y="1229"/>
                    </a:lnTo>
                    <a:lnTo>
                      <a:pt x="730" y="1229"/>
                    </a:lnTo>
                    <a:lnTo>
                      <a:pt x="845" y="1191"/>
                    </a:lnTo>
                    <a:lnTo>
                      <a:pt x="1037" y="1076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500"/>
                    </a:lnTo>
                    <a:lnTo>
                      <a:pt x="1191" y="385"/>
                    </a:lnTo>
                    <a:lnTo>
                      <a:pt x="1037" y="193"/>
                    </a:lnTo>
                    <a:lnTo>
                      <a:pt x="845" y="39"/>
                    </a:lnTo>
                    <a:lnTo>
                      <a:pt x="730" y="39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54"/>
              <p:cNvSpPr/>
              <p:nvPr/>
            </p:nvSpPr>
            <p:spPr>
              <a:xfrm>
                <a:off x="4321274" y="2751200"/>
                <a:ext cx="62292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230" extrusionOk="0">
                    <a:moveTo>
                      <a:pt x="499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0" y="461"/>
                    </a:lnTo>
                    <a:lnTo>
                      <a:pt x="0" y="615"/>
                    </a:lnTo>
                    <a:lnTo>
                      <a:pt x="0" y="730"/>
                    </a:lnTo>
                    <a:lnTo>
                      <a:pt x="39" y="845"/>
                    </a:lnTo>
                    <a:lnTo>
                      <a:pt x="192" y="1037"/>
                    </a:lnTo>
                    <a:lnTo>
                      <a:pt x="384" y="1152"/>
                    </a:lnTo>
                    <a:lnTo>
                      <a:pt x="499" y="1191"/>
                    </a:lnTo>
                    <a:lnTo>
                      <a:pt x="615" y="1229"/>
                    </a:lnTo>
                    <a:lnTo>
                      <a:pt x="730" y="1191"/>
                    </a:lnTo>
                    <a:lnTo>
                      <a:pt x="845" y="1152"/>
                    </a:lnTo>
                    <a:lnTo>
                      <a:pt x="1037" y="1037"/>
                    </a:lnTo>
                    <a:lnTo>
                      <a:pt x="1191" y="845"/>
                    </a:lnTo>
                    <a:lnTo>
                      <a:pt x="1229" y="730"/>
                    </a:lnTo>
                    <a:lnTo>
                      <a:pt x="1229" y="615"/>
                    </a:lnTo>
                    <a:lnTo>
                      <a:pt x="1229" y="461"/>
                    </a:lnTo>
                    <a:lnTo>
                      <a:pt x="1191" y="346"/>
                    </a:lnTo>
                    <a:lnTo>
                      <a:pt x="1037" y="154"/>
                    </a:lnTo>
                    <a:lnTo>
                      <a:pt x="845" y="39"/>
                    </a:lnTo>
                    <a:lnTo>
                      <a:pt x="73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54"/>
              <p:cNvSpPr/>
              <p:nvPr/>
            </p:nvSpPr>
            <p:spPr>
              <a:xfrm>
                <a:off x="4443880" y="2397066"/>
                <a:ext cx="145973" cy="889319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17546" extrusionOk="0">
                    <a:moveTo>
                      <a:pt x="0" y="0"/>
                    </a:moveTo>
                    <a:lnTo>
                      <a:pt x="0" y="17545"/>
                    </a:lnTo>
                    <a:lnTo>
                      <a:pt x="2879" y="16432"/>
                    </a:lnTo>
                    <a:lnTo>
                      <a:pt x="2879" y="8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9" name="Google Shape;1859;p54"/>
            <p:cNvGrpSpPr/>
            <p:nvPr/>
          </p:nvGrpSpPr>
          <p:grpSpPr>
            <a:xfrm>
              <a:off x="1398652" y="6011119"/>
              <a:ext cx="303513" cy="959338"/>
              <a:chOff x="5843675" y="1875475"/>
              <a:chExt cx="985752" cy="3115745"/>
            </a:xfrm>
          </p:grpSpPr>
          <p:sp>
            <p:nvSpPr>
              <p:cNvPr id="1860" name="Google Shape;1860;p54"/>
              <p:cNvSpPr/>
              <p:nvPr/>
            </p:nvSpPr>
            <p:spPr>
              <a:xfrm>
                <a:off x="6154530" y="1875475"/>
                <a:ext cx="674897" cy="3115745"/>
              </a:xfrm>
              <a:custGeom>
                <a:avLst/>
                <a:gdLst/>
                <a:ahLst/>
                <a:cxnLst/>
                <a:rect l="l" t="t" r="r" b="b"/>
                <a:pathLst>
                  <a:path w="4416" h="20387" extrusionOk="0">
                    <a:moveTo>
                      <a:pt x="1" y="0"/>
                    </a:moveTo>
                    <a:lnTo>
                      <a:pt x="1" y="20386"/>
                    </a:lnTo>
                    <a:lnTo>
                      <a:pt x="4416" y="19234"/>
                    </a:lnTo>
                    <a:lnTo>
                      <a:pt x="4416" y="107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54"/>
              <p:cNvSpPr/>
              <p:nvPr/>
            </p:nvSpPr>
            <p:spPr>
              <a:xfrm>
                <a:off x="5843675" y="1875475"/>
                <a:ext cx="311009" cy="3115745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0387" extrusionOk="0">
                    <a:moveTo>
                      <a:pt x="0" y="0"/>
                    </a:moveTo>
                    <a:lnTo>
                      <a:pt x="0" y="20386"/>
                    </a:lnTo>
                    <a:lnTo>
                      <a:pt x="2035" y="20386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54"/>
              <p:cNvSpPr/>
              <p:nvPr/>
            </p:nvSpPr>
            <p:spPr>
              <a:xfrm>
                <a:off x="5843675" y="2309662"/>
                <a:ext cx="311009" cy="8222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2035" y="538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54"/>
              <p:cNvSpPr/>
              <p:nvPr/>
            </p:nvSpPr>
            <p:spPr>
              <a:xfrm>
                <a:off x="5843675" y="4451255"/>
                <a:ext cx="311009" cy="8818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77" extrusionOk="0">
                    <a:moveTo>
                      <a:pt x="0" y="0"/>
                    </a:moveTo>
                    <a:lnTo>
                      <a:pt x="0" y="576"/>
                    </a:lnTo>
                    <a:lnTo>
                      <a:pt x="2035" y="576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54"/>
              <p:cNvSpPr/>
              <p:nvPr/>
            </p:nvSpPr>
            <p:spPr>
              <a:xfrm>
                <a:off x="5843675" y="4627161"/>
                <a:ext cx="311009" cy="88183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577" extrusionOk="0">
                    <a:moveTo>
                      <a:pt x="0" y="1"/>
                    </a:moveTo>
                    <a:lnTo>
                      <a:pt x="0" y="577"/>
                    </a:lnTo>
                    <a:lnTo>
                      <a:pt x="2035" y="577"/>
                    </a:lnTo>
                    <a:lnTo>
                      <a:pt x="20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54"/>
              <p:cNvSpPr/>
              <p:nvPr/>
            </p:nvSpPr>
            <p:spPr>
              <a:xfrm>
                <a:off x="5843675" y="2755617"/>
                <a:ext cx="311009" cy="756967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4953" extrusionOk="0">
                    <a:moveTo>
                      <a:pt x="0" y="0"/>
                    </a:moveTo>
                    <a:lnTo>
                      <a:pt x="0" y="4953"/>
                    </a:lnTo>
                    <a:lnTo>
                      <a:pt x="2035" y="4953"/>
                    </a:lnTo>
                    <a:lnTo>
                      <a:pt x="203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6" name="Google Shape;1866;p54"/>
            <p:cNvGrpSpPr/>
            <p:nvPr/>
          </p:nvGrpSpPr>
          <p:grpSpPr>
            <a:xfrm>
              <a:off x="1642482" y="5931313"/>
              <a:ext cx="302537" cy="1039144"/>
              <a:chOff x="1966019" y="2380507"/>
              <a:chExt cx="302537" cy="1039144"/>
            </a:xfrm>
          </p:grpSpPr>
          <p:sp>
            <p:nvSpPr>
              <p:cNvPr id="1867" name="Google Shape;1867;p54"/>
              <p:cNvSpPr/>
              <p:nvPr/>
            </p:nvSpPr>
            <p:spPr>
              <a:xfrm>
                <a:off x="1966019" y="2380507"/>
                <a:ext cx="134315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2649" y="20502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54"/>
              <p:cNvSpPr/>
              <p:nvPr/>
            </p:nvSpPr>
            <p:spPr>
              <a:xfrm>
                <a:off x="1966019" y="2493382"/>
                <a:ext cx="134315" cy="5646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114" extrusionOk="0">
                    <a:moveTo>
                      <a:pt x="0" y="0"/>
                    </a:moveTo>
                    <a:lnTo>
                      <a:pt x="0" y="1114"/>
                    </a:lnTo>
                    <a:lnTo>
                      <a:pt x="2649" y="1114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54"/>
              <p:cNvSpPr/>
              <p:nvPr/>
            </p:nvSpPr>
            <p:spPr>
              <a:xfrm>
                <a:off x="1966019" y="2606256"/>
                <a:ext cx="134315" cy="46732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922" extrusionOk="0">
                    <a:moveTo>
                      <a:pt x="0" y="0"/>
                    </a:moveTo>
                    <a:lnTo>
                      <a:pt x="0" y="922"/>
                    </a:lnTo>
                    <a:lnTo>
                      <a:pt x="2649" y="922"/>
                    </a:lnTo>
                    <a:lnTo>
                      <a:pt x="264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54"/>
              <p:cNvSpPr/>
              <p:nvPr/>
            </p:nvSpPr>
            <p:spPr>
              <a:xfrm>
                <a:off x="1966019" y="3230843"/>
                <a:ext cx="134315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2650" h="1230" extrusionOk="0">
                    <a:moveTo>
                      <a:pt x="0" y="1"/>
                    </a:moveTo>
                    <a:lnTo>
                      <a:pt x="0" y="1229"/>
                    </a:lnTo>
                    <a:lnTo>
                      <a:pt x="2649" y="1229"/>
                    </a:lnTo>
                    <a:lnTo>
                      <a:pt x="2649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54"/>
              <p:cNvSpPr/>
              <p:nvPr/>
            </p:nvSpPr>
            <p:spPr>
              <a:xfrm>
                <a:off x="2100283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54"/>
              <p:cNvSpPr/>
              <p:nvPr/>
            </p:nvSpPr>
            <p:spPr>
              <a:xfrm>
                <a:off x="2103120" y="2380507"/>
                <a:ext cx="165436" cy="103914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20502" extrusionOk="0">
                    <a:moveTo>
                      <a:pt x="0" y="1"/>
                    </a:moveTo>
                    <a:lnTo>
                      <a:pt x="0" y="20502"/>
                    </a:lnTo>
                    <a:lnTo>
                      <a:pt x="3263" y="19005"/>
                    </a:lnTo>
                    <a:lnTo>
                      <a:pt x="3263" y="8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3" name="Google Shape;1873;p54"/>
            <p:cNvGrpSpPr/>
            <p:nvPr/>
          </p:nvGrpSpPr>
          <p:grpSpPr>
            <a:xfrm>
              <a:off x="1833033" y="6168721"/>
              <a:ext cx="272481" cy="801735"/>
              <a:chOff x="2555583" y="2553696"/>
              <a:chExt cx="272481" cy="801735"/>
            </a:xfrm>
          </p:grpSpPr>
          <p:sp>
            <p:nvSpPr>
              <p:cNvPr id="1874" name="Google Shape;1874;p54"/>
              <p:cNvSpPr/>
              <p:nvPr/>
            </p:nvSpPr>
            <p:spPr>
              <a:xfrm>
                <a:off x="2555583" y="2553696"/>
                <a:ext cx="169339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15818" extrusionOk="0">
                    <a:moveTo>
                      <a:pt x="1" y="1"/>
                    </a:moveTo>
                    <a:lnTo>
                      <a:pt x="78" y="15818"/>
                    </a:lnTo>
                    <a:lnTo>
                      <a:pt x="3341" y="15818"/>
                    </a:lnTo>
                    <a:lnTo>
                      <a:pt x="32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54"/>
              <p:cNvSpPr/>
              <p:nvPr/>
            </p:nvSpPr>
            <p:spPr>
              <a:xfrm>
                <a:off x="2557559" y="3172505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3302" y="461"/>
                    </a:lnTo>
                    <a:lnTo>
                      <a:pt x="33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54"/>
              <p:cNvSpPr/>
              <p:nvPr/>
            </p:nvSpPr>
            <p:spPr>
              <a:xfrm>
                <a:off x="2557559" y="3226991"/>
                <a:ext cx="167362" cy="27269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538" extrusionOk="0">
                    <a:moveTo>
                      <a:pt x="3263" y="0"/>
                    </a:moveTo>
                    <a:lnTo>
                      <a:pt x="0" y="39"/>
                    </a:lnTo>
                    <a:lnTo>
                      <a:pt x="0" y="538"/>
                    </a:lnTo>
                    <a:lnTo>
                      <a:pt x="3302" y="461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54"/>
              <p:cNvSpPr/>
              <p:nvPr/>
            </p:nvSpPr>
            <p:spPr>
              <a:xfrm>
                <a:off x="2590606" y="2647108"/>
                <a:ext cx="93463" cy="247191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4877" extrusionOk="0">
                    <a:moveTo>
                      <a:pt x="193" y="0"/>
                    </a:moveTo>
                    <a:lnTo>
                      <a:pt x="116" y="77"/>
                    </a:lnTo>
                    <a:lnTo>
                      <a:pt x="78" y="154"/>
                    </a:lnTo>
                    <a:lnTo>
                      <a:pt x="1" y="269"/>
                    </a:lnTo>
                    <a:lnTo>
                      <a:pt x="39" y="4569"/>
                    </a:lnTo>
                    <a:lnTo>
                      <a:pt x="78" y="4723"/>
                    </a:lnTo>
                    <a:lnTo>
                      <a:pt x="116" y="4799"/>
                    </a:lnTo>
                    <a:lnTo>
                      <a:pt x="231" y="4838"/>
                    </a:lnTo>
                    <a:lnTo>
                      <a:pt x="308" y="4876"/>
                    </a:lnTo>
                    <a:lnTo>
                      <a:pt x="1613" y="4876"/>
                    </a:lnTo>
                    <a:lnTo>
                      <a:pt x="1728" y="4838"/>
                    </a:lnTo>
                    <a:lnTo>
                      <a:pt x="1805" y="4761"/>
                    </a:lnTo>
                    <a:lnTo>
                      <a:pt x="1844" y="4684"/>
                    </a:lnTo>
                    <a:lnTo>
                      <a:pt x="1844" y="4569"/>
                    </a:lnTo>
                    <a:lnTo>
                      <a:pt x="1805" y="269"/>
                    </a:lnTo>
                    <a:lnTo>
                      <a:pt x="1844" y="154"/>
                    </a:lnTo>
                    <a:lnTo>
                      <a:pt x="1767" y="77"/>
                    </a:lnTo>
                    <a:lnTo>
                      <a:pt x="1690" y="0"/>
                    </a:lnTo>
                    <a:lnTo>
                      <a:pt x="1575" y="0"/>
                    </a:lnTo>
                    <a:lnTo>
                      <a:pt x="308" y="39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54"/>
              <p:cNvSpPr/>
              <p:nvPr/>
            </p:nvSpPr>
            <p:spPr>
              <a:xfrm>
                <a:off x="2721017" y="2553696"/>
                <a:ext cx="107047" cy="80173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5818" extrusionOk="0">
                    <a:moveTo>
                      <a:pt x="0" y="1"/>
                    </a:moveTo>
                    <a:lnTo>
                      <a:pt x="77" y="15818"/>
                    </a:lnTo>
                    <a:lnTo>
                      <a:pt x="2112" y="15012"/>
                    </a:lnTo>
                    <a:lnTo>
                      <a:pt x="2035" y="6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9" name="Google Shape;1879;p54"/>
            <p:cNvGrpSpPr/>
            <p:nvPr/>
          </p:nvGrpSpPr>
          <p:grpSpPr>
            <a:xfrm>
              <a:off x="2377096" y="6114184"/>
              <a:ext cx="429450" cy="856272"/>
              <a:chOff x="5577696" y="2812488"/>
              <a:chExt cx="429450" cy="856272"/>
            </a:xfrm>
          </p:grpSpPr>
          <p:sp>
            <p:nvSpPr>
              <p:cNvPr id="1880" name="Google Shape;1880;p54"/>
              <p:cNvSpPr/>
              <p:nvPr/>
            </p:nvSpPr>
            <p:spPr>
              <a:xfrm>
                <a:off x="5760617" y="2812488"/>
                <a:ext cx="245214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4838" y="15741"/>
                    </a:lnTo>
                    <a:lnTo>
                      <a:pt x="4838" y="1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54"/>
              <p:cNvSpPr/>
              <p:nvPr/>
            </p:nvSpPr>
            <p:spPr>
              <a:xfrm>
                <a:off x="5577696" y="2812488"/>
                <a:ext cx="182973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3610" y="16893"/>
                    </a:lnTo>
                    <a:lnTo>
                      <a:pt x="36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54"/>
              <p:cNvSpPr/>
              <p:nvPr/>
            </p:nvSpPr>
            <p:spPr>
              <a:xfrm>
                <a:off x="5577696" y="2884511"/>
                <a:ext cx="182973" cy="50634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999" extrusionOk="0">
                    <a:moveTo>
                      <a:pt x="1" y="0"/>
                    </a:moveTo>
                    <a:lnTo>
                      <a:pt x="1" y="999"/>
                    </a:lnTo>
                    <a:lnTo>
                      <a:pt x="3610" y="999"/>
                    </a:lnTo>
                    <a:lnTo>
                      <a:pt x="3610" y="0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54"/>
              <p:cNvSpPr/>
              <p:nvPr/>
            </p:nvSpPr>
            <p:spPr>
              <a:xfrm>
                <a:off x="5577696" y="3191964"/>
                <a:ext cx="182973" cy="50634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999" extrusionOk="0">
                    <a:moveTo>
                      <a:pt x="1" y="0"/>
                    </a:moveTo>
                    <a:lnTo>
                      <a:pt x="1" y="998"/>
                    </a:lnTo>
                    <a:lnTo>
                      <a:pt x="3610" y="998"/>
                    </a:lnTo>
                    <a:lnTo>
                      <a:pt x="3610" y="0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54"/>
              <p:cNvSpPr/>
              <p:nvPr/>
            </p:nvSpPr>
            <p:spPr>
              <a:xfrm>
                <a:off x="5608867" y="2970118"/>
                <a:ext cx="110949" cy="192704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3802" extrusionOk="0">
                    <a:moveTo>
                      <a:pt x="384" y="1"/>
                    </a:moveTo>
                    <a:lnTo>
                      <a:pt x="230" y="39"/>
                    </a:lnTo>
                    <a:lnTo>
                      <a:pt x="115" y="154"/>
                    </a:lnTo>
                    <a:lnTo>
                      <a:pt x="38" y="269"/>
                    </a:lnTo>
                    <a:lnTo>
                      <a:pt x="0" y="423"/>
                    </a:lnTo>
                    <a:lnTo>
                      <a:pt x="0" y="3417"/>
                    </a:lnTo>
                    <a:lnTo>
                      <a:pt x="38" y="3571"/>
                    </a:lnTo>
                    <a:lnTo>
                      <a:pt x="115" y="3686"/>
                    </a:lnTo>
                    <a:lnTo>
                      <a:pt x="230" y="3763"/>
                    </a:lnTo>
                    <a:lnTo>
                      <a:pt x="384" y="3801"/>
                    </a:lnTo>
                    <a:lnTo>
                      <a:pt x="1804" y="3801"/>
                    </a:lnTo>
                    <a:lnTo>
                      <a:pt x="1958" y="3763"/>
                    </a:lnTo>
                    <a:lnTo>
                      <a:pt x="2073" y="3686"/>
                    </a:lnTo>
                    <a:lnTo>
                      <a:pt x="2150" y="3571"/>
                    </a:lnTo>
                    <a:lnTo>
                      <a:pt x="2188" y="3417"/>
                    </a:lnTo>
                    <a:lnTo>
                      <a:pt x="2188" y="423"/>
                    </a:lnTo>
                    <a:lnTo>
                      <a:pt x="2150" y="269"/>
                    </a:lnTo>
                    <a:lnTo>
                      <a:pt x="2073" y="154"/>
                    </a:lnTo>
                    <a:lnTo>
                      <a:pt x="1958" y="39"/>
                    </a:lnTo>
                    <a:lnTo>
                      <a:pt x="180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54"/>
              <p:cNvSpPr/>
              <p:nvPr/>
            </p:nvSpPr>
            <p:spPr>
              <a:xfrm>
                <a:off x="5577696" y="3581121"/>
                <a:ext cx="182973" cy="38977"/>
              </a:xfrm>
              <a:custGeom>
                <a:avLst/>
                <a:gdLst/>
                <a:ahLst/>
                <a:cxnLst/>
                <a:rect l="l" t="t" r="r" b="b"/>
                <a:pathLst>
                  <a:path w="3610" h="769" extrusionOk="0">
                    <a:moveTo>
                      <a:pt x="1" y="1"/>
                    </a:moveTo>
                    <a:lnTo>
                      <a:pt x="1" y="768"/>
                    </a:lnTo>
                    <a:lnTo>
                      <a:pt x="3610" y="768"/>
                    </a:lnTo>
                    <a:lnTo>
                      <a:pt x="3610" y="1"/>
                    </a:lnTo>
                    <a:close/>
                  </a:path>
                </a:pathLst>
              </a:custGeom>
              <a:solidFill>
                <a:srgbClr val="FFFFFF">
                  <a:alpha val="231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54"/>
              <p:cNvSpPr/>
              <p:nvPr/>
            </p:nvSpPr>
            <p:spPr>
              <a:xfrm>
                <a:off x="5761932" y="2812488"/>
                <a:ext cx="245214" cy="856272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16894" extrusionOk="0">
                    <a:moveTo>
                      <a:pt x="1" y="1"/>
                    </a:moveTo>
                    <a:lnTo>
                      <a:pt x="1" y="16893"/>
                    </a:lnTo>
                    <a:lnTo>
                      <a:pt x="4838" y="15741"/>
                    </a:lnTo>
                    <a:lnTo>
                      <a:pt x="4838" y="119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7" name="Google Shape;1887;p54"/>
            <p:cNvGrpSpPr/>
            <p:nvPr/>
          </p:nvGrpSpPr>
          <p:grpSpPr>
            <a:xfrm>
              <a:off x="2668159" y="6404153"/>
              <a:ext cx="274407" cy="566304"/>
              <a:chOff x="4864372" y="3181966"/>
              <a:chExt cx="274407" cy="566304"/>
            </a:xfrm>
          </p:grpSpPr>
          <p:sp>
            <p:nvSpPr>
              <p:cNvPr id="1888" name="Google Shape;1888;p54"/>
              <p:cNvSpPr/>
              <p:nvPr/>
            </p:nvSpPr>
            <p:spPr>
              <a:xfrm>
                <a:off x="5029756" y="3181966"/>
                <a:ext cx="109023" cy="566304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1173" extrusionOk="0">
                    <a:moveTo>
                      <a:pt x="0" y="0"/>
                    </a:moveTo>
                    <a:lnTo>
                      <a:pt x="0" y="11172"/>
                    </a:lnTo>
                    <a:lnTo>
                      <a:pt x="2150" y="10481"/>
                    </a:lnTo>
                    <a:lnTo>
                      <a:pt x="2150" y="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54"/>
              <p:cNvSpPr/>
              <p:nvPr/>
            </p:nvSpPr>
            <p:spPr>
              <a:xfrm>
                <a:off x="4864372" y="3181966"/>
                <a:ext cx="165436" cy="566304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11173" extrusionOk="0">
                    <a:moveTo>
                      <a:pt x="0" y="0"/>
                    </a:moveTo>
                    <a:lnTo>
                      <a:pt x="0" y="11172"/>
                    </a:lnTo>
                    <a:lnTo>
                      <a:pt x="3263" y="11172"/>
                    </a:lnTo>
                    <a:lnTo>
                      <a:pt x="326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54"/>
              <p:cNvSpPr/>
              <p:nvPr/>
            </p:nvSpPr>
            <p:spPr>
              <a:xfrm>
                <a:off x="4895492" y="3226721"/>
                <a:ext cx="103195" cy="210191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4147" extrusionOk="0">
                    <a:moveTo>
                      <a:pt x="807" y="0"/>
                    </a:moveTo>
                    <a:lnTo>
                      <a:pt x="615" y="77"/>
                    </a:lnTo>
                    <a:lnTo>
                      <a:pt x="461" y="154"/>
                    </a:lnTo>
                    <a:lnTo>
                      <a:pt x="308" y="269"/>
                    </a:lnTo>
                    <a:lnTo>
                      <a:pt x="192" y="422"/>
                    </a:lnTo>
                    <a:lnTo>
                      <a:pt x="77" y="614"/>
                    </a:lnTo>
                    <a:lnTo>
                      <a:pt x="39" y="806"/>
                    </a:lnTo>
                    <a:lnTo>
                      <a:pt x="0" y="998"/>
                    </a:lnTo>
                    <a:lnTo>
                      <a:pt x="0" y="3148"/>
                    </a:lnTo>
                    <a:lnTo>
                      <a:pt x="39" y="3340"/>
                    </a:lnTo>
                    <a:lnTo>
                      <a:pt x="77" y="3532"/>
                    </a:lnTo>
                    <a:lnTo>
                      <a:pt x="192" y="3724"/>
                    </a:lnTo>
                    <a:lnTo>
                      <a:pt x="308" y="3878"/>
                    </a:lnTo>
                    <a:lnTo>
                      <a:pt x="461" y="3993"/>
                    </a:lnTo>
                    <a:lnTo>
                      <a:pt x="615" y="4070"/>
                    </a:lnTo>
                    <a:lnTo>
                      <a:pt x="807" y="4146"/>
                    </a:lnTo>
                    <a:lnTo>
                      <a:pt x="1229" y="4146"/>
                    </a:lnTo>
                    <a:lnTo>
                      <a:pt x="1421" y="4070"/>
                    </a:lnTo>
                    <a:lnTo>
                      <a:pt x="1575" y="3993"/>
                    </a:lnTo>
                    <a:lnTo>
                      <a:pt x="1728" y="3878"/>
                    </a:lnTo>
                    <a:lnTo>
                      <a:pt x="1843" y="3724"/>
                    </a:lnTo>
                    <a:lnTo>
                      <a:pt x="1958" y="3532"/>
                    </a:lnTo>
                    <a:lnTo>
                      <a:pt x="1997" y="3340"/>
                    </a:lnTo>
                    <a:lnTo>
                      <a:pt x="2035" y="3148"/>
                    </a:lnTo>
                    <a:lnTo>
                      <a:pt x="2035" y="998"/>
                    </a:lnTo>
                    <a:lnTo>
                      <a:pt x="1997" y="806"/>
                    </a:lnTo>
                    <a:lnTo>
                      <a:pt x="1958" y="614"/>
                    </a:lnTo>
                    <a:lnTo>
                      <a:pt x="1843" y="422"/>
                    </a:lnTo>
                    <a:lnTo>
                      <a:pt x="1728" y="269"/>
                    </a:lnTo>
                    <a:lnTo>
                      <a:pt x="1575" y="154"/>
                    </a:lnTo>
                    <a:lnTo>
                      <a:pt x="1421" y="77"/>
                    </a:lnTo>
                    <a:lnTo>
                      <a:pt x="1229" y="0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54"/>
              <p:cNvSpPr/>
              <p:nvPr/>
            </p:nvSpPr>
            <p:spPr>
              <a:xfrm>
                <a:off x="4895492" y="3473808"/>
                <a:ext cx="109023" cy="60366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191" extrusionOk="0">
                    <a:moveTo>
                      <a:pt x="500" y="1"/>
                    </a:moveTo>
                    <a:lnTo>
                      <a:pt x="384" y="39"/>
                    </a:lnTo>
                    <a:lnTo>
                      <a:pt x="192" y="154"/>
                    </a:lnTo>
                    <a:lnTo>
                      <a:pt x="39" y="346"/>
                    </a:lnTo>
                    <a:lnTo>
                      <a:pt x="39" y="462"/>
                    </a:lnTo>
                    <a:lnTo>
                      <a:pt x="0" y="577"/>
                    </a:lnTo>
                    <a:lnTo>
                      <a:pt x="39" y="692"/>
                    </a:lnTo>
                    <a:lnTo>
                      <a:pt x="39" y="807"/>
                    </a:lnTo>
                    <a:lnTo>
                      <a:pt x="192" y="999"/>
                    </a:lnTo>
                    <a:lnTo>
                      <a:pt x="384" y="1114"/>
                    </a:lnTo>
                    <a:lnTo>
                      <a:pt x="500" y="1153"/>
                    </a:lnTo>
                    <a:lnTo>
                      <a:pt x="615" y="1191"/>
                    </a:lnTo>
                    <a:lnTo>
                      <a:pt x="1575" y="1191"/>
                    </a:lnTo>
                    <a:lnTo>
                      <a:pt x="1690" y="1153"/>
                    </a:lnTo>
                    <a:lnTo>
                      <a:pt x="1805" y="1114"/>
                    </a:lnTo>
                    <a:lnTo>
                      <a:pt x="1997" y="999"/>
                    </a:lnTo>
                    <a:lnTo>
                      <a:pt x="2112" y="807"/>
                    </a:lnTo>
                    <a:lnTo>
                      <a:pt x="2150" y="692"/>
                    </a:lnTo>
                    <a:lnTo>
                      <a:pt x="2150" y="577"/>
                    </a:lnTo>
                    <a:lnTo>
                      <a:pt x="2150" y="462"/>
                    </a:lnTo>
                    <a:lnTo>
                      <a:pt x="2112" y="346"/>
                    </a:lnTo>
                    <a:lnTo>
                      <a:pt x="1997" y="154"/>
                    </a:lnTo>
                    <a:lnTo>
                      <a:pt x="1805" y="39"/>
                    </a:lnTo>
                    <a:lnTo>
                      <a:pt x="1690" y="1"/>
                    </a:lnTo>
                    <a:close/>
                  </a:path>
                </a:pathLst>
              </a:custGeom>
              <a:solidFill>
                <a:srgbClr val="144356">
                  <a:alpha val="21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2" name="Google Shape;1892;p54"/>
            <p:cNvGrpSpPr/>
            <p:nvPr/>
          </p:nvGrpSpPr>
          <p:grpSpPr>
            <a:xfrm>
              <a:off x="2890392" y="6359398"/>
              <a:ext cx="293870" cy="611058"/>
              <a:chOff x="4050255" y="2881406"/>
              <a:chExt cx="293870" cy="611058"/>
            </a:xfrm>
          </p:grpSpPr>
          <p:sp>
            <p:nvSpPr>
              <p:cNvPr id="1893" name="Google Shape;1893;p54"/>
              <p:cNvSpPr/>
              <p:nvPr/>
            </p:nvSpPr>
            <p:spPr>
              <a:xfrm>
                <a:off x="4227296" y="2881406"/>
                <a:ext cx="116829" cy="611058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2056" extrusionOk="0">
                    <a:moveTo>
                      <a:pt x="1" y="1"/>
                    </a:moveTo>
                    <a:lnTo>
                      <a:pt x="1" y="12056"/>
                    </a:lnTo>
                    <a:lnTo>
                      <a:pt x="2304" y="11326"/>
                    </a:lnTo>
                    <a:lnTo>
                      <a:pt x="2304" y="57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4" name="Google Shape;1894;p54"/>
              <p:cNvSpPr/>
              <p:nvPr/>
            </p:nvSpPr>
            <p:spPr>
              <a:xfrm>
                <a:off x="4050255" y="2881406"/>
                <a:ext cx="177093" cy="611058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12056" extrusionOk="0">
                    <a:moveTo>
                      <a:pt x="0" y="1"/>
                    </a:moveTo>
                    <a:lnTo>
                      <a:pt x="0" y="12056"/>
                    </a:lnTo>
                    <a:lnTo>
                      <a:pt x="3494" y="12056"/>
                    </a:lnTo>
                    <a:lnTo>
                      <a:pt x="349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5" name="Google Shape;1895;p54"/>
              <p:cNvSpPr/>
              <p:nvPr/>
            </p:nvSpPr>
            <p:spPr>
              <a:xfrm>
                <a:off x="4067741" y="2963161"/>
                <a:ext cx="140144" cy="140144"/>
              </a:xfrm>
              <a:custGeom>
                <a:avLst/>
                <a:gdLst/>
                <a:ahLst/>
                <a:cxnLst/>
                <a:rect l="l" t="t" r="r" b="b"/>
                <a:pathLst>
                  <a:path w="2765" h="2765" extrusionOk="0">
                    <a:moveTo>
                      <a:pt x="2151" y="0"/>
                    </a:moveTo>
                    <a:lnTo>
                      <a:pt x="1" y="2112"/>
                    </a:lnTo>
                    <a:lnTo>
                      <a:pt x="653" y="2764"/>
                    </a:lnTo>
                    <a:lnTo>
                      <a:pt x="2765" y="614"/>
                    </a:lnTo>
                    <a:lnTo>
                      <a:pt x="215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1896;p54"/>
              <p:cNvSpPr/>
              <p:nvPr/>
            </p:nvSpPr>
            <p:spPr>
              <a:xfrm>
                <a:off x="4067741" y="2963161"/>
                <a:ext cx="140144" cy="140144"/>
              </a:xfrm>
              <a:custGeom>
                <a:avLst/>
                <a:gdLst/>
                <a:ahLst/>
                <a:cxnLst/>
                <a:rect l="l" t="t" r="r" b="b"/>
                <a:pathLst>
                  <a:path w="2765" h="2765" extrusionOk="0">
                    <a:moveTo>
                      <a:pt x="653" y="0"/>
                    </a:moveTo>
                    <a:lnTo>
                      <a:pt x="1" y="614"/>
                    </a:lnTo>
                    <a:lnTo>
                      <a:pt x="2151" y="2764"/>
                    </a:lnTo>
                    <a:lnTo>
                      <a:pt x="2765" y="2112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7" name="Google Shape;1897;p54"/>
              <p:cNvSpPr/>
              <p:nvPr/>
            </p:nvSpPr>
            <p:spPr>
              <a:xfrm>
                <a:off x="4050255" y="3356220"/>
                <a:ext cx="177093" cy="68171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1345" extrusionOk="0">
                    <a:moveTo>
                      <a:pt x="0" y="0"/>
                    </a:moveTo>
                    <a:lnTo>
                      <a:pt x="0" y="1344"/>
                    </a:lnTo>
                    <a:lnTo>
                      <a:pt x="3494" y="1344"/>
                    </a:lnTo>
                    <a:lnTo>
                      <a:pt x="349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98" name="Google Shape;1898;p54"/>
          <p:cNvGrpSpPr/>
          <p:nvPr/>
        </p:nvGrpSpPr>
        <p:grpSpPr>
          <a:xfrm rot="3496160">
            <a:off x="7436372" y="566911"/>
            <a:ext cx="1013737" cy="880478"/>
            <a:chOff x="6748344" y="5221912"/>
            <a:chExt cx="1155007" cy="1003179"/>
          </a:xfrm>
        </p:grpSpPr>
        <p:sp>
          <p:nvSpPr>
            <p:cNvPr id="1899" name="Google Shape;1899;p54"/>
            <p:cNvSpPr/>
            <p:nvPr/>
          </p:nvSpPr>
          <p:spPr>
            <a:xfrm rot="-5770336" flipH="1">
              <a:off x="7295962" y="5256312"/>
              <a:ext cx="290212" cy="299536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4"/>
            <p:cNvSpPr/>
            <p:nvPr/>
          </p:nvSpPr>
          <p:spPr>
            <a:xfrm rot="-5770336" flipH="1">
              <a:off x="7319639" y="5237744"/>
              <a:ext cx="397838" cy="442265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4"/>
            <p:cNvSpPr/>
            <p:nvPr/>
          </p:nvSpPr>
          <p:spPr>
            <a:xfrm rot="-5770336" flipH="1">
              <a:off x="7232628" y="5572859"/>
              <a:ext cx="100678" cy="93670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4"/>
            <p:cNvSpPr/>
            <p:nvPr/>
          </p:nvSpPr>
          <p:spPr>
            <a:xfrm rot="-5770336" flipH="1">
              <a:off x="6994183" y="5458696"/>
              <a:ext cx="93670" cy="395461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4"/>
            <p:cNvSpPr/>
            <p:nvPr/>
          </p:nvSpPr>
          <p:spPr>
            <a:xfrm rot="-5770336" flipH="1">
              <a:off x="6880910" y="5568301"/>
              <a:ext cx="365050" cy="482000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4"/>
            <p:cNvSpPr/>
            <p:nvPr/>
          </p:nvSpPr>
          <p:spPr>
            <a:xfrm rot="-5770336" flipH="1">
              <a:off x="7140479" y="5703360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4"/>
            <p:cNvSpPr/>
            <p:nvPr/>
          </p:nvSpPr>
          <p:spPr>
            <a:xfrm rot="-5770336" flipH="1">
              <a:off x="6860908" y="5555235"/>
              <a:ext cx="549891" cy="71602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4"/>
            <p:cNvSpPr/>
            <p:nvPr/>
          </p:nvSpPr>
          <p:spPr>
            <a:xfrm rot="-5770336" flipH="1">
              <a:off x="7189943" y="5384070"/>
              <a:ext cx="807255" cy="535874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4"/>
            <p:cNvSpPr/>
            <p:nvPr/>
          </p:nvSpPr>
          <p:spPr>
            <a:xfrm rot="-5770336" flipH="1">
              <a:off x="6945831" y="5439791"/>
              <a:ext cx="110064" cy="496078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4"/>
            <p:cNvSpPr/>
            <p:nvPr/>
          </p:nvSpPr>
          <p:spPr>
            <a:xfrm rot="-5770336" flipH="1">
              <a:off x="7339667" y="5202399"/>
              <a:ext cx="313614" cy="409478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4"/>
            <p:cNvSpPr/>
            <p:nvPr/>
          </p:nvSpPr>
          <p:spPr>
            <a:xfrm rot="-5770336" flipH="1">
              <a:off x="6989461" y="5613543"/>
              <a:ext cx="177832" cy="407162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4"/>
            <p:cNvSpPr/>
            <p:nvPr/>
          </p:nvSpPr>
          <p:spPr>
            <a:xfrm rot="-5770336" flipH="1">
              <a:off x="7142557" y="5704641"/>
              <a:ext cx="559276" cy="301913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2" name="Google Shape;1932;p54"/>
          <p:cNvGrpSpPr/>
          <p:nvPr/>
        </p:nvGrpSpPr>
        <p:grpSpPr>
          <a:xfrm rot="2177545">
            <a:off x="312208" y="2371627"/>
            <a:ext cx="593663" cy="961559"/>
            <a:chOff x="4097852" y="3477040"/>
            <a:chExt cx="427382" cy="692232"/>
          </a:xfrm>
        </p:grpSpPr>
        <p:sp>
          <p:nvSpPr>
            <p:cNvPr id="1933" name="Google Shape;1933;p54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4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4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4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4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4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4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4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4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4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4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4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4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4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4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4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4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4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4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4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3" name="Google Shape;1953;p54"/>
          <p:cNvGrpSpPr/>
          <p:nvPr/>
        </p:nvGrpSpPr>
        <p:grpSpPr>
          <a:xfrm>
            <a:off x="633783" y="336637"/>
            <a:ext cx="1042464" cy="1144956"/>
            <a:chOff x="-1344168" y="3583329"/>
            <a:chExt cx="903661" cy="992507"/>
          </a:xfrm>
        </p:grpSpPr>
        <p:sp>
          <p:nvSpPr>
            <p:cNvPr id="1954" name="Google Shape;1954;p54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4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4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4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4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4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4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54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54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54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54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4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4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4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4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175;p8">
            <a:extLst>
              <a:ext uri="{FF2B5EF4-FFF2-40B4-BE49-F238E27FC236}">
                <a16:creationId xmlns:a16="http://schemas.microsoft.com/office/drawing/2014/main" id="{CA4DCF68-AEE8-9B4C-3C50-4587F2D78DC3}"/>
              </a:ext>
            </a:extLst>
          </p:cNvPr>
          <p:cNvGrpSpPr/>
          <p:nvPr/>
        </p:nvGrpSpPr>
        <p:grpSpPr>
          <a:xfrm>
            <a:off x="1221651" y="1511327"/>
            <a:ext cx="6625033" cy="3127831"/>
            <a:chOff x="2051050" y="1353612"/>
            <a:chExt cx="16278368" cy="11265184"/>
          </a:xfrm>
        </p:grpSpPr>
        <p:grpSp>
          <p:nvGrpSpPr>
            <p:cNvPr id="7" name="Google Shape;176;p8">
              <a:extLst>
                <a:ext uri="{FF2B5EF4-FFF2-40B4-BE49-F238E27FC236}">
                  <a16:creationId xmlns:a16="http://schemas.microsoft.com/office/drawing/2014/main" id="{FD8AB88F-CBC9-F6B0-6CAA-0F1915189A04}"/>
                </a:ext>
              </a:extLst>
            </p:cNvPr>
            <p:cNvGrpSpPr/>
            <p:nvPr/>
          </p:nvGrpSpPr>
          <p:grpSpPr>
            <a:xfrm>
              <a:off x="2051050" y="1353612"/>
              <a:ext cx="16155434" cy="11178745"/>
              <a:chOff x="1135616" y="1277412"/>
              <a:chExt cx="16155434" cy="11178745"/>
            </a:xfrm>
          </p:grpSpPr>
          <p:sp>
            <p:nvSpPr>
              <p:cNvPr id="17" name="Google Shape;177;p8">
                <a:extLst>
                  <a:ext uri="{FF2B5EF4-FFF2-40B4-BE49-F238E27FC236}">
                    <a16:creationId xmlns:a16="http://schemas.microsoft.com/office/drawing/2014/main" id="{B05E8FAC-E563-9A14-43B0-2D818EF2D2C5}"/>
                  </a:ext>
                </a:extLst>
              </p:cNvPr>
              <p:cNvSpPr/>
              <p:nvPr/>
            </p:nvSpPr>
            <p:spPr>
              <a:xfrm>
                <a:off x="1136650" y="9547256"/>
                <a:ext cx="8077200" cy="2908894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78;p8">
                <a:extLst>
                  <a:ext uri="{FF2B5EF4-FFF2-40B4-BE49-F238E27FC236}">
                    <a16:creationId xmlns:a16="http://schemas.microsoft.com/office/drawing/2014/main" id="{B1A0479E-85BF-3878-9E76-121B65CA9BC6}"/>
                  </a:ext>
                </a:extLst>
              </p:cNvPr>
              <p:cNvSpPr/>
              <p:nvPr/>
            </p:nvSpPr>
            <p:spPr>
              <a:xfrm>
                <a:off x="9213850" y="9578975"/>
                <a:ext cx="8077200" cy="287718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79;p8">
                <a:extLst>
                  <a:ext uri="{FF2B5EF4-FFF2-40B4-BE49-F238E27FC236}">
                    <a16:creationId xmlns:a16="http://schemas.microsoft.com/office/drawing/2014/main" id="{C9EC8A52-F8E6-9122-32BA-16DC24C8C714}"/>
                  </a:ext>
                </a:extLst>
              </p:cNvPr>
              <p:cNvSpPr/>
              <p:nvPr/>
            </p:nvSpPr>
            <p:spPr>
              <a:xfrm>
                <a:off x="1135616" y="1277412"/>
                <a:ext cx="2895599" cy="822857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180;p8">
                <a:extLst>
                  <a:ext uri="{FF2B5EF4-FFF2-40B4-BE49-F238E27FC236}">
                    <a16:creationId xmlns:a16="http://schemas.microsoft.com/office/drawing/2014/main" id="{96DAD95B-0061-5D5D-F4DB-28268B0BC522}"/>
                  </a:ext>
                </a:extLst>
              </p:cNvPr>
              <p:cNvSpPr/>
              <p:nvPr/>
            </p:nvSpPr>
            <p:spPr>
              <a:xfrm>
                <a:off x="4031215" y="1277423"/>
                <a:ext cx="3810001" cy="3920056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181;p8">
                <a:extLst>
                  <a:ext uri="{FF2B5EF4-FFF2-40B4-BE49-F238E27FC236}">
                    <a16:creationId xmlns:a16="http://schemas.microsoft.com/office/drawing/2014/main" id="{94B15A58-F827-A3D8-510C-3BA3D08FA1DC}"/>
                  </a:ext>
                </a:extLst>
              </p:cNvPr>
              <p:cNvSpPr/>
              <p:nvPr/>
            </p:nvSpPr>
            <p:spPr>
              <a:xfrm>
                <a:off x="4031215" y="5197472"/>
                <a:ext cx="3810001" cy="432595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182;p8">
                <a:extLst>
                  <a:ext uri="{FF2B5EF4-FFF2-40B4-BE49-F238E27FC236}">
                    <a16:creationId xmlns:a16="http://schemas.microsoft.com/office/drawing/2014/main" id="{0BDBB26D-BA01-010A-1649-5DFB1495AA18}"/>
                  </a:ext>
                </a:extLst>
              </p:cNvPr>
              <p:cNvSpPr/>
              <p:nvPr/>
            </p:nvSpPr>
            <p:spPr>
              <a:xfrm>
                <a:off x="7841216" y="1311728"/>
                <a:ext cx="2895599" cy="82117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183;p8">
                <a:extLst>
                  <a:ext uri="{FF2B5EF4-FFF2-40B4-BE49-F238E27FC236}">
                    <a16:creationId xmlns:a16="http://schemas.microsoft.com/office/drawing/2014/main" id="{90ADE0A0-15BA-11D7-EA70-1C029E6C4C08}"/>
                  </a:ext>
                </a:extLst>
              </p:cNvPr>
              <p:cNvSpPr/>
              <p:nvPr/>
            </p:nvSpPr>
            <p:spPr>
              <a:xfrm>
                <a:off x="10736817" y="1318726"/>
                <a:ext cx="3200400" cy="4536459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84;p8">
                <a:extLst>
                  <a:ext uri="{FF2B5EF4-FFF2-40B4-BE49-F238E27FC236}">
                    <a16:creationId xmlns:a16="http://schemas.microsoft.com/office/drawing/2014/main" id="{8FFCF4C2-5321-ED98-7B53-4554880AC21D}"/>
                  </a:ext>
                </a:extLst>
              </p:cNvPr>
              <p:cNvSpPr/>
              <p:nvPr/>
            </p:nvSpPr>
            <p:spPr>
              <a:xfrm>
                <a:off x="10736817" y="5855184"/>
                <a:ext cx="3200400" cy="3672306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85;p8">
                <a:extLst>
                  <a:ext uri="{FF2B5EF4-FFF2-40B4-BE49-F238E27FC236}">
                    <a16:creationId xmlns:a16="http://schemas.microsoft.com/office/drawing/2014/main" id="{6EAB2D7F-1309-BABD-2633-97FF96882300}"/>
                  </a:ext>
                </a:extLst>
              </p:cNvPr>
              <p:cNvSpPr/>
              <p:nvPr/>
            </p:nvSpPr>
            <p:spPr>
              <a:xfrm>
                <a:off x="13937217" y="1310277"/>
                <a:ext cx="3352801" cy="8234502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" name="Google Shape;186;p8">
              <a:extLst>
                <a:ext uri="{FF2B5EF4-FFF2-40B4-BE49-F238E27FC236}">
                  <a16:creationId xmlns:a16="http://schemas.microsoft.com/office/drawing/2014/main" id="{59695660-C19A-6623-566F-4F91F36EA529}"/>
                </a:ext>
              </a:extLst>
            </p:cNvPr>
            <p:cNvSpPr txBox="1"/>
            <p:nvPr/>
          </p:nvSpPr>
          <p:spPr>
            <a:xfrm>
              <a:off x="2171450" y="1426736"/>
              <a:ext cx="2895601" cy="90340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2. Проблема и существующие альтернативы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Dela Gothic One"/>
                </a:rPr>
                <a:t>Стремление написать книгу, страх чистого листа и желание быть услышанным через литературное творчество.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Dela Gothic On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00" dirty="0"/>
            </a:p>
          </p:txBody>
        </p:sp>
        <p:sp>
          <p:nvSpPr>
            <p:cNvPr id="9" name="Google Shape;187;p8">
              <a:extLst>
                <a:ext uri="{FF2B5EF4-FFF2-40B4-BE49-F238E27FC236}">
                  <a16:creationId xmlns:a16="http://schemas.microsoft.com/office/drawing/2014/main" id="{F9E32C14-B884-00FD-24CB-191AA2E5FDC8}"/>
                </a:ext>
              </a:extLst>
            </p:cNvPr>
            <p:cNvSpPr txBox="1"/>
            <p:nvPr/>
          </p:nvSpPr>
          <p:spPr>
            <a:xfrm>
              <a:off x="4943681" y="1467232"/>
              <a:ext cx="3807900" cy="3879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SzPts val="1400"/>
              </a:pPr>
              <a:r>
                <a:rPr lang="ru-RU" sz="7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80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Решение</a:t>
              </a:r>
              <a:endParaRPr sz="8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>
                <a:buSzPts val="1400"/>
              </a:pPr>
              <a:r>
                <a:rPr lang="ru-RU" sz="800" dirty="0">
                  <a:solidFill>
                    <a:schemeClr val="dk2"/>
                  </a:solidFill>
                  <a:latin typeface="Nunito Medium"/>
                  <a:ea typeface="Dela Gothic One"/>
                </a:rPr>
                <a:t>Онлайн платформа, где мы предоставляем комфортную среду для самореализации, творчества, помогаем развивать писательские навыки, снимаем зажимы и даем простые советы.</a:t>
              </a:r>
              <a:endParaRPr sz="8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</p:txBody>
        </p:sp>
        <p:sp>
          <p:nvSpPr>
            <p:cNvPr id="10" name="Google Shape;188;p8">
              <a:extLst>
                <a:ext uri="{FF2B5EF4-FFF2-40B4-BE49-F238E27FC236}">
                  <a16:creationId xmlns:a16="http://schemas.microsoft.com/office/drawing/2014/main" id="{0803A6AB-D66B-9321-AEF2-ED1FE55BE919}"/>
                </a:ext>
              </a:extLst>
            </p:cNvPr>
            <p:cNvSpPr txBox="1"/>
            <p:nvPr/>
          </p:nvSpPr>
          <p:spPr>
            <a:xfrm>
              <a:off x="4947725" y="5682799"/>
              <a:ext cx="3729300" cy="338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900" dirty="0">
                  <a:solidFill>
                    <a:schemeClr val="dk2"/>
                  </a:solidFill>
                  <a:latin typeface="Nunito Medium"/>
                  <a:ea typeface="Dela Gothic One"/>
                </a:rPr>
                <a:t>Через 6 месяцев у нас 500 пользователей, нас продвигает Энтони </a:t>
              </a:r>
              <a:r>
                <a:rPr lang="ru-RU" sz="900" dirty="0" err="1">
                  <a:solidFill>
                    <a:schemeClr val="dk2"/>
                  </a:solidFill>
                  <a:latin typeface="Nunito Medium"/>
                  <a:ea typeface="Dela Gothic One"/>
                </a:rPr>
                <a:t>Юлай</a:t>
              </a:r>
              <a:r>
                <a:rPr lang="ru-RU" sz="900" dirty="0">
                  <a:solidFill>
                    <a:schemeClr val="dk2"/>
                  </a:solidFill>
                  <a:latin typeface="Nunito Medium"/>
                  <a:ea typeface="Dela Gothic One"/>
                </a:rPr>
                <a:t>, мы востребованы у рекламодателей.</a:t>
              </a:r>
              <a:endParaRPr sz="90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1" name="Google Shape;189;p8">
              <a:extLst>
                <a:ext uri="{FF2B5EF4-FFF2-40B4-BE49-F238E27FC236}">
                  <a16:creationId xmlns:a16="http://schemas.microsoft.com/office/drawing/2014/main" id="{CDD65646-7F9C-1D27-2BEC-52591FBAED4D}"/>
                </a:ext>
              </a:extLst>
            </p:cNvPr>
            <p:cNvSpPr txBox="1"/>
            <p:nvPr/>
          </p:nvSpPr>
          <p:spPr>
            <a:xfrm>
              <a:off x="8755616" y="2044774"/>
              <a:ext cx="2892599" cy="6179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Уникальная ценность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Даем свободу действий </a:t>
              </a:r>
              <a:r>
                <a:rPr lang="en-GB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/>
              </a:r>
              <a:br>
                <a:rPr lang="en-GB" sz="1050" dirty="0">
                  <a:solidFill>
                    <a:schemeClr val="dk2"/>
                  </a:solidFill>
                  <a:latin typeface="Nunito Medium"/>
                  <a:ea typeface="Dela Gothic One"/>
                </a:rPr>
              </a:b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(не даем инструкций, а советуем и помогаем).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1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90;p8">
              <a:extLst>
                <a:ext uri="{FF2B5EF4-FFF2-40B4-BE49-F238E27FC236}">
                  <a16:creationId xmlns:a16="http://schemas.microsoft.com/office/drawing/2014/main" id="{60F8526E-A0AA-44D4-8C29-12329565B479}"/>
                </a:ext>
              </a:extLst>
            </p:cNvPr>
            <p:cNvSpPr txBox="1"/>
            <p:nvPr/>
          </p:nvSpPr>
          <p:spPr>
            <a:xfrm>
              <a:off x="11648215" y="1405587"/>
              <a:ext cx="3449987" cy="440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SzPts val="1400"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Скрытое преимущество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Даем свободу действий (не даем инструкций, а советуем и помогаем).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3" name="Google Shape;191;p8">
              <a:extLst>
                <a:ext uri="{FF2B5EF4-FFF2-40B4-BE49-F238E27FC236}">
                  <a16:creationId xmlns:a16="http://schemas.microsoft.com/office/drawing/2014/main" id="{97075F0E-3BC9-A8AD-8771-7AA0749798B4}"/>
                </a:ext>
              </a:extLst>
            </p:cNvPr>
            <p:cNvSpPr txBox="1"/>
            <p:nvPr/>
          </p:nvSpPr>
          <p:spPr>
            <a:xfrm>
              <a:off x="11531849" y="5753747"/>
              <a:ext cx="3734072" cy="3879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sz="11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Блогеры - обозреватели книг, каналы в телеграмм каналах.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4" name="Google Shape;192;p8">
              <a:extLst>
                <a:ext uri="{FF2B5EF4-FFF2-40B4-BE49-F238E27FC236}">
                  <a16:creationId xmlns:a16="http://schemas.microsoft.com/office/drawing/2014/main" id="{CB0B5144-2A4C-FD55-9A27-0943EF4D463E}"/>
                </a:ext>
              </a:extLst>
            </p:cNvPr>
            <p:cNvSpPr txBox="1"/>
            <p:nvPr/>
          </p:nvSpPr>
          <p:spPr>
            <a:xfrm>
              <a:off x="14976619" y="1672926"/>
              <a:ext cx="3352799" cy="5597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>
                <a:buSzPts val="1400"/>
                <a:buFont typeface="Arial"/>
                <a:buNone/>
              </a:pP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  <a:sym typeface="Calibri"/>
                </a:rPr>
                <a:t>. Сегмент потребителей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Читающие люди: от 18 до 30, творческие люди, которые хотят создать сами произведение.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  <p:sp>
          <p:nvSpPr>
            <p:cNvPr id="15" name="Google Shape;193;p8">
              <a:extLst>
                <a:ext uri="{FF2B5EF4-FFF2-40B4-BE49-F238E27FC236}">
                  <a16:creationId xmlns:a16="http://schemas.microsoft.com/office/drawing/2014/main" id="{2C66CE7B-87A1-9AC1-9AA5-2B208B5871C7}"/>
                </a:ext>
              </a:extLst>
            </p:cNvPr>
            <p:cNvSpPr txBox="1"/>
            <p:nvPr/>
          </p:nvSpPr>
          <p:spPr>
            <a:xfrm>
              <a:off x="2074820" y="9903149"/>
              <a:ext cx="8077202" cy="2715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8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600" dirty="0"/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bg2"/>
                  </a:solidFill>
                </a:rPr>
                <a:t>Затраты на разработку:  Постоянные затраты: </a:t>
              </a: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Переменные затраты: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1. программист                  1.оплата труда              1.привлечение экспертов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r>
                <a:rPr lang="ru-RU" sz="700" dirty="0">
                  <a:solidFill>
                    <a:schemeClr val="dk2"/>
                  </a:solidFill>
                  <a:latin typeface="Nunito Medium"/>
                  <a:ea typeface="Dela Gothic One"/>
                </a:rPr>
                <a:t>2.дизайнер                         2.отчисления                 2.реклама</a:t>
              </a: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lvl="0" indent="0">
                <a:buSzPts val="1400"/>
                <a:buFont typeface="Arial"/>
                <a:buNone/>
              </a:pPr>
              <a:endParaRPr sz="700" dirty="0">
                <a:solidFill>
                  <a:schemeClr val="dk2"/>
                </a:solidFill>
                <a:latin typeface="Nunito Medium"/>
                <a:ea typeface="Dela Gothic On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600" b="1" dirty="0"/>
            </a:p>
          </p:txBody>
        </p:sp>
        <p:sp>
          <p:nvSpPr>
            <p:cNvPr id="16" name="Google Shape;194;p8">
              <a:extLst>
                <a:ext uri="{FF2B5EF4-FFF2-40B4-BE49-F238E27FC236}">
                  <a16:creationId xmlns:a16="http://schemas.microsoft.com/office/drawing/2014/main" id="{005F8516-DEC3-3125-6944-B70A4BBC47B7}"/>
                </a:ext>
              </a:extLst>
            </p:cNvPr>
            <p:cNvSpPr txBox="1"/>
            <p:nvPr/>
          </p:nvSpPr>
          <p:spPr>
            <a:xfrm>
              <a:off x="10171122" y="9579756"/>
              <a:ext cx="7838077" cy="2687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100" b="1" i="0" u="none" strike="noStrike" cap="none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buSzPts val="1400"/>
              </a:pPr>
              <a:r>
                <a:rPr lang="ru-RU" sz="1050" dirty="0">
                  <a:solidFill>
                    <a:schemeClr val="dk2"/>
                  </a:solidFill>
                  <a:latin typeface="Nunito Medium"/>
                  <a:ea typeface="Dela Gothic One"/>
                </a:rPr>
                <a:t>Реклама (рекламодатели) - книжные клубы, книжные магазины, блогеры-обозреватели и т.д.</a:t>
              </a:r>
              <a:endParaRPr sz="1050" dirty="0">
                <a:solidFill>
                  <a:schemeClr val="dk2"/>
                </a:solidFill>
                <a:latin typeface="Nunito Medium"/>
                <a:ea typeface="Dela Gothic One"/>
                <a:sym typeface="Calibri"/>
              </a:endParaRPr>
            </a:p>
          </p:txBody>
        </p:sp>
      </p:grpSp>
      <p:grpSp>
        <p:nvGrpSpPr>
          <p:cNvPr id="1911" name="Google Shape;1911;p54"/>
          <p:cNvGrpSpPr/>
          <p:nvPr/>
        </p:nvGrpSpPr>
        <p:grpSpPr>
          <a:xfrm rot="-890423">
            <a:off x="7556401" y="3808649"/>
            <a:ext cx="1179383" cy="856939"/>
            <a:chOff x="4398070" y="2734050"/>
            <a:chExt cx="729114" cy="529757"/>
          </a:xfrm>
        </p:grpSpPr>
        <p:sp>
          <p:nvSpPr>
            <p:cNvPr id="1912" name="Google Shape;1912;p54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4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4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4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4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4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4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4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4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4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4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4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4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4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4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4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4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4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4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4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56"/>
          <p:cNvSpPr txBox="1">
            <a:spLocks noGrp="1"/>
          </p:cNvSpPr>
          <p:nvPr>
            <p:ph type="title"/>
          </p:nvPr>
        </p:nvSpPr>
        <p:spPr>
          <a:xfrm>
            <a:off x="1448313" y="1962150"/>
            <a:ext cx="1398900" cy="406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/>
              <a:t>32 тыс.</a:t>
            </a:r>
            <a:endParaRPr lang="en" dirty="0"/>
          </a:p>
        </p:txBody>
      </p:sp>
      <p:sp>
        <p:nvSpPr>
          <p:cNvPr id="2051" name="Google Shape;2051;p56"/>
          <p:cNvSpPr txBox="1">
            <a:spLocks noGrp="1"/>
          </p:cNvSpPr>
          <p:nvPr>
            <p:ph type="subTitle" idx="2"/>
          </p:nvPr>
        </p:nvSpPr>
        <p:spPr>
          <a:xfrm>
            <a:off x="478511" y="3083372"/>
            <a:ext cx="3457258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Себестоимость </a:t>
            </a:r>
            <a:endParaRPr lang="en-GB" sz="1800" dirty="0"/>
          </a:p>
        </p:txBody>
      </p:sp>
      <p:sp>
        <p:nvSpPr>
          <p:cNvPr id="2063" name="Google Shape;2063;p56"/>
          <p:cNvSpPr txBox="1">
            <a:spLocks noGrp="1"/>
          </p:cNvSpPr>
          <p:nvPr>
            <p:ph type="title" idx="3"/>
          </p:nvPr>
        </p:nvSpPr>
        <p:spPr>
          <a:xfrm>
            <a:off x="3873100" y="1962150"/>
            <a:ext cx="1397700" cy="406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4 </a:t>
            </a:r>
            <a:br>
              <a:rPr lang="ru-RU" dirty="0"/>
            </a:br>
            <a:r>
              <a:rPr lang="ru-RU" dirty="0"/>
              <a:t>мес.</a:t>
            </a:r>
            <a:endParaRPr lang="en" dirty="0"/>
          </a:p>
        </p:txBody>
      </p:sp>
      <p:sp>
        <p:nvSpPr>
          <p:cNvPr id="2053" name="Google Shape;2053;p56"/>
          <p:cNvSpPr txBox="1">
            <a:spLocks noGrp="1"/>
          </p:cNvSpPr>
          <p:nvPr>
            <p:ph type="subTitle" idx="5"/>
          </p:nvPr>
        </p:nvSpPr>
        <p:spPr>
          <a:xfrm>
            <a:off x="3138837" y="3370145"/>
            <a:ext cx="2721610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Срок окупаемости</a:t>
            </a:r>
            <a:endParaRPr lang="en-GB" sz="1800" dirty="0"/>
          </a:p>
        </p:txBody>
      </p:sp>
      <p:sp>
        <p:nvSpPr>
          <p:cNvPr id="2055" name="Google Shape;2055;p56"/>
          <p:cNvSpPr txBox="1">
            <a:spLocks noGrp="1"/>
          </p:cNvSpPr>
          <p:nvPr>
            <p:ph type="subTitle" idx="8"/>
          </p:nvPr>
        </p:nvSpPr>
        <p:spPr>
          <a:xfrm>
            <a:off x="5860447" y="3879419"/>
            <a:ext cx="2173287" cy="439737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/>
              <a:t>Прибыль </a:t>
            </a:r>
            <a:br>
              <a:rPr lang="ru-RU" sz="1800"/>
            </a:br>
            <a:r>
              <a:rPr lang="ru-RU" sz="1800"/>
              <a:t>за 12 месяцев. прогноз</a:t>
            </a:r>
            <a:endParaRPr lang="en-GB" sz="1800" dirty="0"/>
          </a:p>
        </p:txBody>
      </p:sp>
      <p:sp>
        <p:nvSpPr>
          <p:cNvPr id="2062" name="Google Shape;2062;p56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>
                <a:sym typeface="Arial"/>
              </a:rPr>
              <a:t>ФИНАНСОВЫЕ ПОКАЗАТЕЛИ ПРОЕКТА</a:t>
            </a:r>
            <a:endParaRPr lang="ru-RU" dirty="0"/>
          </a:p>
        </p:txBody>
      </p:sp>
      <p:sp>
        <p:nvSpPr>
          <p:cNvPr id="2056" name="Google Shape;2056;p56"/>
          <p:cNvSpPr/>
          <p:nvPr/>
        </p:nvSpPr>
        <p:spPr>
          <a:xfrm>
            <a:off x="1456488" y="1474275"/>
            <a:ext cx="1382700" cy="1382700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56"/>
          <p:cNvSpPr/>
          <p:nvPr/>
        </p:nvSpPr>
        <p:spPr>
          <a:xfrm flipH="1">
            <a:off x="1448964" y="1466650"/>
            <a:ext cx="1397700" cy="1397700"/>
          </a:xfrm>
          <a:prstGeom prst="blockArc">
            <a:avLst>
              <a:gd name="adj1" fmla="val 16326964"/>
              <a:gd name="adj2" fmla="val 16256715"/>
              <a:gd name="adj3" fmla="val 12710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56"/>
          <p:cNvSpPr/>
          <p:nvPr/>
        </p:nvSpPr>
        <p:spPr>
          <a:xfrm>
            <a:off x="3880725" y="1474275"/>
            <a:ext cx="1382829" cy="1382829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56"/>
          <p:cNvSpPr/>
          <p:nvPr/>
        </p:nvSpPr>
        <p:spPr>
          <a:xfrm flipH="1">
            <a:off x="3873100" y="1466650"/>
            <a:ext cx="1397802" cy="1397802"/>
          </a:xfrm>
          <a:prstGeom prst="blockArc">
            <a:avLst>
              <a:gd name="adj1" fmla="val 16416555"/>
              <a:gd name="adj2" fmla="val 16256715"/>
              <a:gd name="adj3" fmla="val 12710"/>
            </a:avLst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56"/>
          <p:cNvSpPr/>
          <p:nvPr/>
        </p:nvSpPr>
        <p:spPr>
          <a:xfrm>
            <a:off x="6304963" y="1474275"/>
            <a:ext cx="1382700" cy="1382700"/>
          </a:xfrm>
          <a:prstGeom prst="donut">
            <a:avLst>
              <a:gd name="adj" fmla="val 1193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56"/>
          <p:cNvSpPr/>
          <p:nvPr/>
        </p:nvSpPr>
        <p:spPr>
          <a:xfrm flipH="1">
            <a:off x="6297439" y="1466650"/>
            <a:ext cx="1397700" cy="1397700"/>
          </a:xfrm>
          <a:prstGeom prst="blockArc">
            <a:avLst>
              <a:gd name="adj1" fmla="val 16411243"/>
              <a:gd name="adj2" fmla="val 16256715"/>
              <a:gd name="adj3" fmla="val 1271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6" name="Google Shape;2066;p56"/>
          <p:cNvGrpSpPr/>
          <p:nvPr/>
        </p:nvGrpSpPr>
        <p:grpSpPr>
          <a:xfrm rot="172671">
            <a:off x="124605" y="954198"/>
            <a:ext cx="1177248" cy="979018"/>
            <a:chOff x="10185950" y="3830792"/>
            <a:chExt cx="1177412" cy="979154"/>
          </a:xfrm>
        </p:grpSpPr>
        <p:sp>
          <p:nvSpPr>
            <p:cNvPr id="2067" name="Google Shape;2067;p56"/>
            <p:cNvSpPr/>
            <p:nvPr/>
          </p:nvSpPr>
          <p:spPr>
            <a:xfrm rot="-2419452" flipH="1">
              <a:off x="10934507" y="4067926"/>
              <a:ext cx="244847" cy="252714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56"/>
            <p:cNvSpPr/>
            <p:nvPr/>
          </p:nvSpPr>
          <p:spPr>
            <a:xfrm rot="-2419452" flipH="1">
              <a:off x="10888946" y="4086826"/>
              <a:ext cx="335650" cy="373133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56"/>
            <p:cNvSpPr/>
            <p:nvPr/>
          </p:nvSpPr>
          <p:spPr>
            <a:xfrm rot="-2419452" flipH="1">
              <a:off x="10790431" y="4145563"/>
              <a:ext cx="84941" cy="79028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56"/>
            <p:cNvSpPr/>
            <p:nvPr/>
          </p:nvSpPr>
          <p:spPr>
            <a:xfrm rot="-2419452" flipH="1">
              <a:off x="10653140" y="3866722"/>
              <a:ext cx="79028" cy="333644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56"/>
            <p:cNvSpPr/>
            <p:nvPr/>
          </p:nvSpPr>
          <p:spPr>
            <a:xfrm rot="-2419452" flipH="1">
              <a:off x="10442541" y="3918274"/>
              <a:ext cx="307987" cy="406656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56"/>
            <p:cNvSpPr/>
            <p:nvPr/>
          </p:nvSpPr>
          <p:spPr>
            <a:xfrm rot="-2419452" flipH="1">
              <a:off x="10498123" y="4264601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56"/>
            <p:cNvSpPr/>
            <p:nvPr/>
          </p:nvSpPr>
          <p:spPr>
            <a:xfrm rot="-2419452" flipH="1">
              <a:off x="10326292" y="3919347"/>
              <a:ext cx="463935" cy="604097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56"/>
            <p:cNvSpPr/>
            <p:nvPr/>
          </p:nvSpPr>
          <p:spPr>
            <a:xfrm rot="-2419452" flipH="1">
              <a:off x="10616923" y="4191185"/>
              <a:ext cx="681068" cy="452109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56"/>
            <p:cNvSpPr/>
            <p:nvPr/>
          </p:nvSpPr>
          <p:spPr>
            <a:xfrm rot="-2419452" flipH="1">
              <a:off x="10605278" y="3811114"/>
              <a:ext cx="92859" cy="418534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56"/>
            <p:cNvSpPr/>
            <p:nvPr/>
          </p:nvSpPr>
          <p:spPr>
            <a:xfrm rot="-2419452" flipH="1">
              <a:off x="10950139" y="4060733"/>
              <a:ext cx="264591" cy="345470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56"/>
            <p:cNvSpPr/>
            <p:nvPr/>
          </p:nvSpPr>
          <p:spPr>
            <a:xfrm rot="-2419452" flipH="1">
              <a:off x="10523132" y="3963983"/>
              <a:ext cx="150035" cy="343516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56"/>
            <p:cNvSpPr/>
            <p:nvPr/>
          </p:nvSpPr>
          <p:spPr>
            <a:xfrm rot="-2419452" flipH="1">
              <a:off x="10496239" y="4265304"/>
              <a:ext cx="471853" cy="25471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9" name="Google Shape;2079;p56"/>
          <p:cNvGrpSpPr/>
          <p:nvPr/>
        </p:nvGrpSpPr>
        <p:grpSpPr>
          <a:xfrm rot="-890333">
            <a:off x="7833761" y="2541238"/>
            <a:ext cx="1081848" cy="786072"/>
            <a:chOff x="4398070" y="2734050"/>
            <a:chExt cx="729114" cy="529757"/>
          </a:xfrm>
        </p:grpSpPr>
        <p:sp>
          <p:nvSpPr>
            <p:cNvPr id="2080" name="Google Shape;2080;p56"/>
            <p:cNvSpPr/>
            <p:nvPr/>
          </p:nvSpPr>
          <p:spPr>
            <a:xfrm>
              <a:off x="4411063" y="2979399"/>
              <a:ext cx="45539" cy="107288"/>
            </a:xfrm>
            <a:custGeom>
              <a:avLst/>
              <a:gdLst/>
              <a:ahLst/>
              <a:cxnLst/>
              <a:rect l="l" t="t" r="r" b="b"/>
              <a:pathLst>
                <a:path w="1076" h="2535" extrusionOk="0">
                  <a:moveTo>
                    <a:pt x="269" y="1"/>
                  </a:moveTo>
                  <a:lnTo>
                    <a:pt x="154" y="39"/>
                  </a:lnTo>
                  <a:lnTo>
                    <a:pt x="116" y="193"/>
                  </a:lnTo>
                  <a:lnTo>
                    <a:pt x="77" y="423"/>
                  </a:lnTo>
                  <a:lnTo>
                    <a:pt x="1" y="692"/>
                  </a:lnTo>
                  <a:lnTo>
                    <a:pt x="1" y="999"/>
                  </a:lnTo>
                  <a:lnTo>
                    <a:pt x="1" y="1383"/>
                  </a:lnTo>
                  <a:lnTo>
                    <a:pt x="77" y="1575"/>
                  </a:lnTo>
                  <a:lnTo>
                    <a:pt x="116" y="1767"/>
                  </a:lnTo>
                  <a:lnTo>
                    <a:pt x="154" y="1959"/>
                  </a:lnTo>
                  <a:lnTo>
                    <a:pt x="269" y="2189"/>
                  </a:lnTo>
                  <a:lnTo>
                    <a:pt x="653" y="2534"/>
                  </a:lnTo>
                  <a:lnTo>
                    <a:pt x="1076" y="1882"/>
                  </a:lnTo>
                  <a:lnTo>
                    <a:pt x="845" y="269"/>
                  </a:lnTo>
                  <a:lnTo>
                    <a:pt x="768" y="231"/>
                  </a:lnTo>
                  <a:lnTo>
                    <a:pt x="615" y="116"/>
                  </a:lnTo>
                  <a:lnTo>
                    <a:pt x="500" y="77"/>
                  </a:lnTo>
                  <a:lnTo>
                    <a:pt x="385" y="39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56"/>
            <p:cNvSpPr/>
            <p:nvPr/>
          </p:nvSpPr>
          <p:spPr>
            <a:xfrm>
              <a:off x="4425707" y="2982658"/>
              <a:ext cx="698702" cy="260029"/>
            </a:xfrm>
            <a:custGeom>
              <a:avLst/>
              <a:gdLst/>
              <a:ahLst/>
              <a:cxnLst/>
              <a:rect l="l" t="t" r="r" b="b"/>
              <a:pathLst>
                <a:path w="16509" h="6144" extrusionOk="0">
                  <a:moveTo>
                    <a:pt x="15510" y="0"/>
                  </a:moveTo>
                  <a:lnTo>
                    <a:pt x="346" y="1843"/>
                  </a:lnTo>
                  <a:lnTo>
                    <a:pt x="0" y="1958"/>
                  </a:lnTo>
                  <a:lnTo>
                    <a:pt x="7064" y="6143"/>
                  </a:lnTo>
                  <a:lnTo>
                    <a:pt x="16509" y="691"/>
                  </a:lnTo>
                  <a:lnTo>
                    <a:pt x="15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56"/>
            <p:cNvSpPr/>
            <p:nvPr/>
          </p:nvSpPr>
          <p:spPr>
            <a:xfrm>
              <a:off x="4445500" y="2748650"/>
              <a:ext cx="678890" cy="393341"/>
            </a:xfrm>
            <a:custGeom>
              <a:avLst/>
              <a:gdLst/>
              <a:ahLst/>
              <a:cxnLst/>
              <a:rect l="l" t="t" r="r" b="b"/>
              <a:pathLst>
                <a:path w="15972" h="9254" extrusionOk="0">
                  <a:moveTo>
                    <a:pt x="9407" y="1"/>
                  </a:moveTo>
                  <a:lnTo>
                    <a:pt x="1" y="5453"/>
                  </a:lnTo>
                  <a:lnTo>
                    <a:pt x="6604" y="9253"/>
                  </a:lnTo>
                  <a:lnTo>
                    <a:pt x="15972" y="3802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56"/>
            <p:cNvSpPr/>
            <p:nvPr/>
          </p:nvSpPr>
          <p:spPr>
            <a:xfrm>
              <a:off x="4727939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56"/>
            <p:cNvSpPr/>
            <p:nvPr/>
          </p:nvSpPr>
          <p:spPr>
            <a:xfrm>
              <a:off x="4414325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6"/>
            <p:cNvSpPr/>
            <p:nvPr/>
          </p:nvSpPr>
          <p:spPr>
            <a:xfrm>
              <a:off x="4398070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6"/>
            <p:cNvSpPr/>
            <p:nvPr/>
          </p:nvSpPr>
          <p:spPr>
            <a:xfrm>
              <a:off x="4435441" y="2742176"/>
              <a:ext cx="411121" cy="237260"/>
            </a:xfrm>
            <a:custGeom>
              <a:avLst/>
              <a:gdLst/>
              <a:ahLst/>
              <a:cxnLst/>
              <a:rect l="l" t="t" r="r" b="b"/>
              <a:pathLst>
                <a:path w="9714" h="5606" extrusionOk="0">
                  <a:moveTo>
                    <a:pt x="9368" y="0"/>
                  </a:moveTo>
                  <a:lnTo>
                    <a:pt x="0" y="5375"/>
                  </a:lnTo>
                  <a:lnTo>
                    <a:pt x="39" y="5490"/>
                  </a:lnTo>
                  <a:lnTo>
                    <a:pt x="77" y="5567"/>
                  </a:lnTo>
                  <a:lnTo>
                    <a:pt x="116" y="5606"/>
                  </a:lnTo>
                  <a:lnTo>
                    <a:pt x="308" y="5606"/>
                  </a:lnTo>
                  <a:lnTo>
                    <a:pt x="9714" y="154"/>
                  </a:lnTo>
                  <a:lnTo>
                    <a:pt x="9522" y="154"/>
                  </a:lnTo>
                  <a:lnTo>
                    <a:pt x="9445" y="116"/>
                  </a:lnTo>
                  <a:lnTo>
                    <a:pt x="9406" y="77"/>
                  </a:lnTo>
                  <a:lnTo>
                    <a:pt x="93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6"/>
            <p:cNvSpPr/>
            <p:nvPr/>
          </p:nvSpPr>
          <p:spPr>
            <a:xfrm>
              <a:off x="4440309" y="2953412"/>
              <a:ext cx="653248" cy="274631"/>
            </a:xfrm>
            <a:custGeom>
              <a:avLst/>
              <a:gdLst/>
              <a:ahLst/>
              <a:cxnLst/>
              <a:rect l="l" t="t" r="r" b="b"/>
              <a:pathLst>
                <a:path w="15435" h="6489" extrusionOk="0">
                  <a:moveTo>
                    <a:pt x="15165" y="0"/>
                  </a:moveTo>
                  <a:lnTo>
                    <a:pt x="6796" y="4876"/>
                  </a:lnTo>
                  <a:lnTo>
                    <a:pt x="1" y="960"/>
                  </a:lnTo>
                  <a:lnTo>
                    <a:pt x="1" y="2534"/>
                  </a:lnTo>
                  <a:lnTo>
                    <a:pt x="6758" y="6489"/>
                  </a:lnTo>
                  <a:lnTo>
                    <a:pt x="15434" y="1421"/>
                  </a:lnTo>
                  <a:lnTo>
                    <a:pt x="15396" y="1306"/>
                  </a:lnTo>
                  <a:lnTo>
                    <a:pt x="15357" y="1229"/>
                  </a:lnTo>
                  <a:lnTo>
                    <a:pt x="15242" y="998"/>
                  </a:lnTo>
                  <a:lnTo>
                    <a:pt x="15204" y="768"/>
                  </a:lnTo>
                  <a:lnTo>
                    <a:pt x="15165" y="538"/>
                  </a:lnTo>
                  <a:lnTo>
                    <a:pt x="15165" y="154"/>
                  </a:lnTo>
                  <a:lnTo>
                    <a:pt x="151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6"/>
            <p:cNvSpPr/>
            <p:nvPr/>
          </p:nvSpPr>
          <p:spPr>
            <a:xfrm>
              <a:off x="4714900" y="2946800"/>
              <a:ext cx="387785" cy="281249"/>
            </a:xfrm>
            <a:custGeom>
              <a:avLst/>
              <a:gdLst/>
              <a:ahLst/>
              <a:cxnLst/>
              <a:rect l="l" t="t" r="r" b="b"/>
              <a:pathLst>
                <a:path w="8947" h="6489" extrusionOk="0">
                  <a:moveTo>
                    <a:pt x="8677" y="0"/>
                  </a:moveTo>
                  <a:lnTo>
                    <a:pt x="308" y="4876"/>
                  </a:lnTo>
                  <a:lnTo>
                    <a:pt x="116" y="4761"/>
                  </a:lnTo>
                  <a:lnTo>
                    <a:pt x="39" y="4991"/>
                  </a:lnTo>
                  <a:lnTo>
                    <a:pt x="1" y="5145"/>
                  </a:lnTo>
                  <a:lnTo>
                    <a:pt x="1" y="5337"/>
                  </a:lnTo>
                  <a:lnTo>
                    <a:pt x="1" y="5490"/>
                  </a:lnTo>
                  <a:lnTo>
                    <a:pt x="1" y="5797"/>
                  </a:lnTo>
                  <a:lnTo>
                    <a:pt x="39" y="6028"/>
                  </a:lnTo>
                  <a:lnTo>
                    <a:pt x="154" y="6220"/>
                  </a:lnTo>
                  <a:lnTo>
                    <a:pt x="193" y="6335"/>
                  </a:lnTo>
                  <a:lnTo>
                    <a:pt x="270" y="6489"/>
                  </a:lnTo>
                  <a:lnTo>
                    <a:pt x="8946" y="1421"/>
                  </a:lnTo>
                  <a:lnTo>
                    <a:pt x="8908" y="1306"/>
                  </a:lnTo>
                  <a:lnTo>
                    <a:pt x="8869" y="1229"/>
                  </a:lnTo>
                  <a:lnTo>
                    <a:pt x="8754" y="998"/>
                  </a:lnTo>
                  <a:lnTo>
                    <a:pt x="8716" y="768"/>
                  </a:lnTo>
                  <a:lnTo>
                    <a:pt x="8677" y="538"/>
                  </a:lnTo>
                  <a:lnTo>
                    <a:pt x="8677" y="154"/>
                  </a:lnTo>
                  <a:lnTo>
                    <a:pt x="8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6"/>
            <p:cNvSpPr/>
            <p:nvPr/>
          </p:nvSpPr>
          <p:spPr>
            <a:xfrm>
              <a:off x="4749058" y="2810401"/>
              <a:ext cx="240519" cy="139791"/>
            </a:xfrm>
            <a:custGeom>
              <a:avLst/>
              <a:gdLst/>
              <a:ahLst/>
              <a:cxnLst/>
              <a:rect l="l" t="t" r="r" b="b"/>
              <a:pathLst>
                <a:path w="5683" h="3303" extrusionOk="0">
                  <a:moveTo>
                    <a:pt x="1920" y="1"/>
                  </a:moveTo>
                  <a:lnTo>
                    <a:pt x="0" y="1076"/>
                  </a:lnTo>
                  <a:lnTo>
                    <a:pt x="3801" y="3303"/>
                  </a:lnTo>
                  <a:lnTo>
                    <a:pt x="5682" y="2228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56"/>
            <p:cNvSpPr/>
            <p:nvPr/>
          </p:nvSpPr>
          <p:spPr>
            <a:xfrm>
              <a:off x="4710036" y="2860766"/>
              <a:ext cx="191763" cy="110546"/>
            </a:xfrm>
            <a:custGeom>
              <a:avLst/>
              <a:gdLst/>
              <a:ahLst/>
              <a:cxnLst/>
              <a:rect l="l" t="t" r="r" b="b"/>
              <a:pathLst>
                <a:path w="4531" h="2612" extrusionOk="0">
                  <a:moveTo>
                    <a:pt x="730" y="1"/>
                  </a:moveTo>
                  <a:lnTo>
                    <a:pt x="1" y="423"/>
                  </a:lnTo>
                  <a:lnTo>
                    <a:pt x="3801" y="2612"/>
                  </a:lnTo>
                  <a:lnTo>
                    <a:pt x="4531" y="2228"/>
                  </a:lnTo>
                  <a:lnTo>
                    <a:pt x="730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56"/>
            <p:cNvSpPr/>
            <p:nvPr/>
          </p:nvSpPr>
          <p:spPr>
            <a:xfrm>
              <a:off x="4724680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6"/>
            <p:cNvSpPr/>
            <p:nvPr/>
          </p:nvSpPr>
          <p:spPr>
            <a:xfrm>
              <a:off x="4467946" y="3041149"/>
              <a:ext cx="185246" cy="108896"/>
            </a:xfrm>
            <a:custGeom>
              <a:avLst/>
              <a:gdLst/>
              <a:ahLst/>
              <a:cxnLst/>
              <a:rect l="l" t="t" r="r" b="b"/>
              <a:pathLst>
                <a:path w="4377" h="2573" extrusionOk="0">
                  <a:moveTo>
                    <a:pt x="0" y="0"/>
                  </a:moveTo>
                  <a:lnTo>
                    <a:pt x="1075" y="692"/>
                  </a:lnTo>
                  <a:lnTo>
                    <a:pt x="2150" y="1344"/>
                  </a:lnTo>
                  <a:lnTo>
                    <a:pt x="3264" y="1958"/>
                  </a:lnTo>
                  <a:lnTo>
                    <a:pt x="4377" y="2573"/>
                  </a:lnTo>
                  <a:lnTo>
                    <a:pt x="4377" y="2573"/>
                  </a:lnTo>
                  <a:lnTo>
                    <a:pt x="3302" y="1920"/>
                  </a:lnTo>
                  <a:lnTo>
                    <a:pt x="2227" y="1267"/>
                  </a:lnTo>
                  <a:lnTo>
                    <a:pt x="1114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6"/>
            <p:cNvSpPr/>
            <p:nvPr/>
          </p:nvSpPr>
          <p:spPr>
            <a:xfrm>
              <a:off x="4557291" y="3111025"/>
              <a:ext cx="117064" cy="66658"/>
            </a:xfrm>
            <a:custGeom>
              <a:avLst/>
              <a:gdLst/>
              <a:ahLst/>
              <a:cxnLst/>
              <a:rect l="l" t="t" r="r" b="b"/>
              <a:pathLst>
                <a:path w="2766" h="1575" extrusionOk="0">
                  <a:moveTo>
                    <a:pt x="1" y="0"/>
                  </a:moveTo>
                  <a:lnTo>
                    <a:pt x="692" y="423"/>
                  </a:lnTo>
                  <a:lnTo>
                    <a:pt x="1383" y="845"/>
                  </a:lnTo>
                  <a:lnTo>
                    <a:pt x="2036" y="1190"/>
                  </a:lnTo>
                  <a:lnTo>
                    <a:pt x="2765" y="1574"/>
                  </a:lnTo>
                  <a:lnTo>
                    <a:pt x="2112" y="1152"/>
                  </a:lnTo>
                  <a:lnTo>
                    <a:pt x="1421" y="730"/>
                  </a:lnTo>
                  <a:lnTo>
                    <a:pt x="730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6"/>
            <p:cNvSpPr/>
            <p:nvPr/>
          </p:nvSpPr>
          <p:spPr>
            <a:xfrm>
              <a:off x="4766919" y="3028155"/>
              <a:ext cx="258379" cy="149525"/>
            </a:xfrm>
            <a:custGeom>
              <a:avLst/>
              <a:gdLst/>
              <a:ahLst/>
              <a:cxnLst/>
              <a:rect l="l" t="t" r="r" b="b"/>
              <a:pathLst>
                <a:path w="6105" h="3533" extrusionOk="0">
                  <a:moveTo>
                    <a:pt x="6105" y="0"/>
                  </a:moveTo>
                  <a:lnTo>
                    <a:pt x="4531" y="845"/>
                  </a:lnTo>
                  <a:lnTo>
                    <a:pt x="3033" y="1728"/>
                  </a:lnTo>
                  <a:lnTo>
                    <a:pt x="1498" y="2611"/>
                  </a:lnTo>
                  <a:lnTo>
                    <a:pt x="0" y="3532"/>
                  </a:lnTo>
                  <a:lnTo>
                    <a:pt x="1536" y="2688"/>
                  </a:lnTo>
                  <a:lnTo>
                    <a:pt x="3072" y="1805"/>
                  </a:lnTo>
                  <a:lnTo>
                    <a:pt x="4607" y="922"/>
                  </a:lnTo>
                  <a:lnTo>
                    <a:pt x="610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6"/>
            <p:cNvSpPr/>
            <p:nvPr/>
          </p:nvSpPr>
          <p:spPr>
            <a:xfrm>
              <a:off x="4996016" y="2989133"/>
              <a:ext cx="74784" cy="42322"/>
            </a:xfrm>
            <a:custGeom>
              <a:avLst/>
              <a:gdLst/>
              <a:ahLst/>
              <a:cxnLst/>
              <a:rect l="l" t="t" r="r" b="b"/>
              <a:pathLst>
                <a:path w="1767" h="1000" extrusionOk="0">
                  <a:moveTo>
                    <a:pt x="1767" y="1"/>
                  </a:moveTo>
                  <a:lnTo>
                    <a:pt x="1306" y="193"/>
                  </a:lnTo>
                  <a:lnTo>
                    <a:pt x="845" y="462"/>
                  </a:lnTo>
                  <a:lnTo>
                    <a:pt x="423" y="730"/>
                  </a:lnTo>
                  <a:lnTo>
                    <a:pt x="1" y="999"/>
                  </a:lnTo>
                  <a:lnTo>
                    <a:pt x="1" y="999"/>
                  </a:lnTo>
                  <a:lnTo>
                    <a:pt x="461" y="769"/>
                  </a:lnTo>
                  <a:lnTo>
                    <a:pt x="884" y="538"/>
                  </a:lnTo>
                  <a:lnTo>
                    <a:pt x="1344" y="270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6"/>
            <p:cNvSpPr/>
            <p:nvPr/>
          </p:nvSpPr>
          <p:spPr>
            <a:xfrm>
              <a:off x="4398264" y="2964797"/>
              <a:ext cx="329862" cy="299008"/>
            </a:xfrm>
            <a:custGeom>
              <a:avLst/>
              <a:gdLst/>
              <a:ahLst/>
              <a:cxnLst/>
              <a:rect l="l" t="t" r="r" b="b"/>
              <a:pathLst>
                <a:path w="7794" h="7065" extrusionOk="0">
                  <a:moveTo>
                    <a:pt x="384" y="0"/>
                  </a:moveTo>
                  <a:lnTo>
                    <a:pt x="231" y="230"/>
                  </a:lnTo>
                  <a:lnTo>
                    <a:pt x="116" y="499"/>
                  </a:lnTo>
                  <a:lnTo>
                    <a:pt x="39" y="729"/>
                  </a:lnTo>
                  <a:lnTo>
                    <a:pt x="0" y="998"/>
                  </a:lnTo>
                  <a:lnTo>
                    <a:pt x="0" y="1229"/>
                  </a:lnTo>
                  <a:lnTo>
                    <a:pt x="0" y="1497"/>
                  </a:lnTo>
                  <a:lnTo>
                    <a:pt x="39" y="1728"/>
                  </a:lnTo>
                  <a:lnTo>
                    <a:pt x="116" y="1920"/>
                  </a:lnTo>
                  <a:lnTo>
                    <a:pt x="192" y="2112"/>
                  </a:lnTo>
                  <a:lnTo>
                    <a:pt x="269" y="2304"/>
                  </a:lnTo>
                  <a:lnTo>
                    <a:pt x="423" y="2611"/>
                  </a:lnTo>
                  <a:lnTo>
                    <a:pt x="500" y="2803"/>
                  </a:lnTo>
                  <a:lnTo>
                    <a:pt x="576" y="2879"/>
                  </a:lnTo>
                  <a:lnTo>
                    <a:pt x="807" y="2995"/>
                  </a:lnTo>
                  <a:lnTo>
                    <a:pt x="1037" y="2995"/>
                  </a:lnTo>
                  <a:lnTo>
                    <a:pt x="1114" y="3071"/>
                  </a:lnTo>
                  <a:lnTo>
                    <a:pt x="1191" y="3225"/>
                  </a:lnTo>
                  <a:lnTo>
                    <a:pt x="7717" y="7064"/>
                  </a:lnTo>
                  <a:lnTo>
                    <a:pt x="7717" y="6565"/>
                  </a:lnTo>
                  <a:lnTo>
                    <a:pt x="653" y="2380"/>
                  </a:lnTo>
                  <a:lnTo>
                    <a:pt x="538" y="2112"/>
                  </a:lnTo>
                  <a:lnTo>
                    <a:pt x="500" y="1881"/>
                  </a:lnTo>
                  <a:lnTo>
                    <a:pt x="461" y="1651"/>
                  </a:lnTo>
                  <a:lnTo>
                    <a:pt x="423" y="1459"/>
                  </a:lnTo>
                  <a:lnTo>
                    <a:pt x="423" y="1113"/>
                  </a:lnTo>
                  <a:lnTo>
                    <a:pt x="461" y="845"/>
                  </a:lnTo>
                  <a:lnTo>
                    <a:pt x="500" y="653"/>
                  </a:lnTo>
                  <a:lnTo>
                    <a:pt x="538" y="576"/>
                  </a:lnTo>
                  <a:lnTo>
                    <a:pt x="615" y="499"/>
                  </a:lnTo>
                  <a:lnTo>
                    <a:pt x="653" y="499"/>
                  </a:lnTo>
                  <a:lnTo>
                    <a:pt x="7794" y="4607"/>
                  </a:lnTo>
                  <a:lnTo>
                    <a:pt x="7794" y="4146"/>
                  </a:lnTo>
                  <a:lnTo>
                    <a:pt x="1267" y="422"/>
                  </a:lnTo>
                  <a:lnTo>
                    <a:pt x="1191" y="346"/>
                  </a:lnTo>
                  <a:lnTo>
                    <a:pt x="960" y="192"/>
                  </a:lnTo>
                  <a:lnTo>
                    <a:pt x="845" y="115"/>
                  </a:lnTo>
                  <a:lnTo>
                    <a:pt x="692" y="38"/>
                  </a:lnTo>
                  <a:lnTo>
                    <a:pt x="538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6"/>
            <p:cNvSpPr/>
            <p:nvPr/>
          </p:nvSpPr>
          <p:spPr>
            <a:xfrm>
              <a:off x="4727448" y="3011903"/>
              <a:ext cx="399736" cy="251904"/>
            </a:xfrm>
            <a:custGeom>
              <a:avLst/>
              <a:gdLst/>
              <a:ahLst/>
              <a:cxnLst/>
              <a:rect l="l" t="t" r="r" b="b"/>
              <a:pathLst>
                <a:path w="9445" h="5952" extrusionOk="0">
                  <a:moveTo>
                    <a:pt x="9445" y="0"/>
                  </a:moveTo>
                  <a:lnTo>
                    <a:pt x="0" y="5452"/>
                  </a:lnTo>
                  <a:lnTo>
                    <a:pt x="0" y="5951"/>
                  </a:lnTo>
                  <a:lnTo>
                    <a:pt x="9445" y="423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6"/>
            <p:cNvSpPr/>
            <p:nvPr/>
          </p:nvSpPr>
          <p:spPr>
            <a:xfrm>
              <a:off x="4416552" y="2734050"/>
              <a:ext cx="417614" cy="238881"/>
            </a:xfrm>
            <a:custGeom>
              <a:avLst/>
              <a:gdLst/>
              <a:ahLst/>
              <a:cxnLst/>
              <a:rect l="l" t="t" r="r" b="b"/>
              <a:pathLst>
                <a:path w="9868" h="5568" extrusionOk="0">
                  <a:moveTo>
                    <a:pt x="9522" y="0"/>
                  </a:moveTo>
                  <a:lnTo>
                    <a:pt x="9406" y="39"/>
                  </a:lnTo>
                  <a:lnTo>
                    <a:pt x="9253" y="77"/>
                  </a:lnTo>
                  <a:lnTo>
                    <a:pt x="8907" y="269"/>
                  </a:lnTo>
                  <a:lnTo>
                    <a:pt x="7832" y="883"/>
                  </a:lnTo>
                  <a:lnTo>
                    <a:pt x="4607" y="2765"/>
                  </a:lnTo>
                  <a:lnTo>
                    <a:pt x="0" y="5452"/>
                  </a:lnTo>
                  <a:lnTo>
                    <a:pt x="499" y="5567"/>
                  </a:lnTo>
                  <a:lnTo>
                    <a:pt x="9867" y="192"/>
                  </a:lnTo>
                  <a:lnTo>
                    <a:pt x="9829" y="116"/>
                  </a:lnTo>
                  <a:lnTo>
                    <a:pt x="9752" y="77"/>
                  </a:lnTo>
                  <a:lnTo>
                    <a:pt x="9714" y="39"/>
                  </a:lnTo>
                  <a:lnTo>
                    <a:pt x="9598" y="39"/>
                  </a:lnTo>
                  <a:lnTo>
                    <a:pt x="952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6"/>
            <p:cNvSpPr/>
            <p:nvPr/>
          </p:nvSpPr>
          <p:spPr>
            <a:xfrm>
              <a:off x="4727448" y="2909523"/>
              <a:ext cx="396477" cy="250295"/>
            </a:xfrm>
            <a:custGeom>
              <a:avLst/>
              <a:gdLst/>
              <a:ahLst/>
              <a:cxnLst/>
              <a:rect l="l" t="t" r="r" b="b"/>
              <a:pathLst>
                <a:path w="9368" h="5914" extrusionOk="0">
                  <a:moveTo>
                    <a:pt x="9368" y="1"/>
                  </a:moveTo>
                  <a:lnTo>
                    <a:pt x="0" y="5452"/>
                  </a:lnTo>
                  <a:lnTo>
                    <a:pt x="0" y="5913"/>
                  </a:lnTo>
                  <a:lnTo>
                    <a:pt x="9368" y="423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4" name="Google Shape;2064;p56"/>
          <p:cNvSpPr txBox="1">
            <a:spLocks noGrp="1"/>
          </p:cNvSpPr>
          <p:nvPr>
            <p:ph type="title" idx="6"/>
          </p:nvPr>
        </p:nvSpPr>
        <p:spPr>
          <a:xfrm>
            <a:off x="6295013" y="1962150"/>
            <a:ext cx="1397700" cy="406800"/>
          </a:xfr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468 100</a:t>
            </a:r>
            <a:br>
              <a:rPr lang="ru-RU" dirty="0"/>
            </a:br>
            <a:r>
              <a:rPr lang="ru-RU" dirty="0"/>
              <a:t>руб.</a:t>
            </a:r>
            <a:endParaRPr lang="e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6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ym typeface="Arial"/>
              </a:rPr>
              <a:t>НАША КОМАНДА</a:t>
            </a:r>
            <a:endParaRPr lang="ru-RU" dirty="0"/>
          </a:p>
        </p:txBody>
      </p:sp>
      <p:sp>
        <p:nvSpPr>
          <p:cNvPr id="2716" name="Google Shape;2716;p66"/>
          <p:cNvSpPr txBox="1">
            <a:spLocks noGrp="1"/>
          </p:cNvSpPr>
          <p:nvPr>
            <p:ph type="subTitle" idx="4"/>
          </p:nvPr>
        </p:nvSpPr>
        <p:spPr>
          <a:xfrm>
            <a:off x="2267323" y="3791101"/>
            <a:ext cx="2505600" cy="3945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dirty="0" smtClean="0"/>
              <a:t>Малика</a:t>
            </a:r>
            <a:endParaRPr lang="en-GB" dirty="0"/>
          </a:p>
        </p:txBody>
      </p:sp>
      <p:grpSp>
        <p:nvGrpSpPr>
          <p:cNvPr id="2722" name="Google Shape;2722;p66"/>
          <p:cNvGrpSpPr/>
          <p:nvPr/>
        </p:nvGrpSpPr>
        <p:grpSpPr>
          <a:xfrm flipH="1">
            <a:off x="7440269" y="464195"/>
            <a:ext cx="1042464" cy="1144956"/>
            <a:chOff x="-1344168" y="3583329"/>
            <a:chExt cx="903661" cy="992507"/>
          </a:xfrm>
        </p:grpSpPr>
        <p:sp>
          <p:nvSpPr>
            <p:cNvPr id="2723" name="Google Shape;2723;p66"/>
            <p:cNvSpPr/>
            <p:nvPr/>
          </p:nvSpPr>
          <p:spPr>
            <a:xfrm rot="3527258" flipH="1">
              <a:off x="-713690" y="4243096"/>
              <a:ext cx="162662" cy="309609"/>
            </a:xfrm>
            <a:custGeom>
              <a:avLst/>
              <a:gdLst/>
              <a:ahLst/>
              <a:cxnLst/>
              <a:rect l="l" t="t" r="r" b="b"/>
              <a:pathLst>
                <a:path w="3571" h="6797" extrusionOk="0">
                  <a:moveTo>
                    <a:pt x="307" y="1"/>
                  </a:moveTo>
                  <a:lnTo>
                    <a:pt x="0" y="1421"/>
                  </a:lnTo>
                  <a:lnTo>
                    <a:pt x="2688" y="6796"/>
                  </a:lnTo>
                  <a:lnTo>
                    <a:pt x="3571" y="5568"/>
                  </a:lnTo>
                  <a:lnTo>
                    <a:pt x="2956" y="3495"/>
                  </a:lnTo>
                  <a:lnTo>
                    <a:pt x="3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66"/>
            <p:cNvSpPr/>
            <p:nvPr/>
          </p:nvSpPr>
          <p:spPr>
            <a:xfrm rot="3527258" flipH="1">
              <a:off x="-666097" y="4279765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1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66"/>
            <p:cNvSpPr/>
            <p:nvPr/>
          </p:nvSpPr>
          <p:spPr>
            <a:xfrm rot="3527258" flipH="1">
              <a:off x="-675499" y="4288698"/>
              <a:ext cx="115471" cy="239598"/>
            </a:xfrm>
            <a:custGeom>
              <a:avLst/>
              <a:gdLst/>
              <a:ahLst/>
              <a:cxnLst/>
              <a:rect l="l" t="t" r="r" b="b"/>
              <a:pathLst>
                <a:path w="2535" h="5260" extrusionOk="0">
                  <a:moveTo>
                    <a:pt x="39" y="0"/>
                  </a:moveTo>
                  <a:lnTo>
                    <a:pt x="1" y="39"/>
                  </a:lnTo>
                  <a:lnTo>
                    <a:pt x="2496" y="5260"/>
                  </a:lnTo>
                  <a:lnTo>
                    <a:pt x="2535" y="522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66"/>
            <p:cNvSpPr/>
            <p:nvPr/>
          </p:nvSpPr>
          <p:spPr>
            <a:xfrm rot="3527258" flipH="1">
              <a:off x="-685821" y="4297842"/>
              <a:ext cx="115471" cy="237867"/>
            </a:xfrm>
            <a:custGeom>
              <a:avLst/>
              <a:gdLst/>
              <a:ahLst/>
              <a:cxnLst/>
              <a:rect l="l" t="t" r="r" b="b"/>
              <a:pathLst>
                <a:path w="2535" h="5222" extrusionOk="0">
                  <a:moveTo>
                    <a:pt x="0" y="0"/>
                  </a:moveTo>
                  <a:lnTo>
                    <a:pt x="2496" y="5222"/>
                  </a:lnTo>
                  <a:lnTo>
                    <a:pt x="2534" y="5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66"/>
            <p:cNvSpPr/>
            <p:nvPr/>
          </p:nvSpPr>
          <p:spPr>
            <a:xfrm rot="3527258" flipH="1">
              <a:off x="-700514" y="4290674"/>
              <a:ext cx="132963" cy="279865"/>
            </a:xfrm>
            <a:custGeom>
              <a:avLst/>
              <a:gdLst/>
              <a:ahLst/>
              <a:cxnLst/>
              <a:rect l="l" t="t" r="r" b="b"/>
              <a:pathLst>
                <a:path w="2919" h="6144" extrusionOk="0">
                  <a:moveTo>
                    <a:pt x="77" y="0"/>
                  </a:moveTo>
                  <a:lnTo>
                    <a:pt x="0" y="461"/>
                  </a:lnTo>
                  <a:lnTo>
                    <a:pt x="2688" y="6143"/>
                  </a:lnTo>
                  <a:lnTo>
                    <a:pt x="2803" y="6105"/>
                  </a:lnTo>
                  <a:lnTo>
                    <a:pt x="2841" y="6066"/>
                  </a:lnTo>
                  <a:lnTo>
                    <a:pt x="2880" y="5989"/>
                  </a:lnTo>
                  <a:lnTo>
                    <a:pt x="2918" y="5874"/>
                  </a:lnTo>
                  <a:lnTo>
                    <a:pt x="2880" y="583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66"/>
            <p:cNvSpPr/>
            <p:nvPr/>
          </p:nvSpPr>
          <p:spPr>
            <a:xfrm rot="3527258" flipH="1">
              <a:off x="-1310153" y="3876725"/>
              <a:ext cx="914662" cy="405716"/>
            </a:xfrm>
            <a:custGeom>
              <a:avLst/>
              <a:gdLst/>
              <a:ahLst/>
              <a:cxnLst/>
              <a:rect l="l" t="t" r="r" b="b"/>
              <a:pathLst>
                <a:path w="20080" h="8793" extrusionOk="0">
                  <a:moveTo>
                    <a:pt x="1" y="0"/>
                  </a:moveTo>
                  <a:lnTo>
                    <a:pt x="2611" y="5299"/>
                  </a:lnTo>
                  <a:lnTo>
                    <a:pt x="20079" y="8792"/>
                  </a:lnTo>
                  <a:lnTo>
                    <a:pt x="20079" y="8792"/>
                  </a:lnTo>
                  <a:lnTo>
                    <a:pt x="15972" y="32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66"/>
            <p:cNvSpPr/>
            <p:nvPr/>
          </p:nvSpPr>
          <p:spPr>
            <a:xfrm rot="3527258" flipH="1">
              <a:off x="-1089250" y="3851345"/>
              <a:ext cx="283372" cy="201153"/>
            </a:xfrm>
            <a:custGeom>
              <a:avLst/>
              <a:gdLst/>
              <a:ahLst/>
              <a:cxnLst/>
              <a:rect l="l" t="t" r="r" b="b"/>
              <a:pathLst>
                <a:path w="6221" h="4416" extrusionOk="0">
                  <a:moveTo>
                    <a:pt x="1" y="1"/>
                  </a:moveTo>
                  <a:lnTo>
                    <a:pt x="1920" y="3341"/>
                  </a:lnTo>
                  <a:lnTo>
                    <a:pt x="1997" y="3456"/>
                  </a:lnTo>
                  <a:lnTo>
                    <a:pt x="2112" y="3533"/>
                  </a:lnTo>
                  <a:lnTo>
                    <a:pt x="2227" y="3610"/>
                  </a:lnTo>
                  <a:lnTo>
                    <a:pt x="2381" y="3648"/>
                  </a:lnTo>
                  <a:lnTo>
                    <a:pt x="6067" y="4416"/>
                  </a:lnTo>
                  <a:lnTo>
                    <a:pt x="6105" y="4416"/>
                  </a:lnTo>
                  <a:lnTo>
                    <a:pt x="6182" y="4377"/>
                  </a:lnTo>
                  <a:lnTo>
                    <a:pt x="6220" y="4339"/>
                  </a:lnTo>
                  <a:lnTo>
                    <a:pt x="6220" y="4262"/>
                  </a:lnTo>
                  <a:lnTo>
                    <a:pt x="6220" y="4185"/>
                  </a:lnTo>
                  <a:lnTo>
                    <a:pt x="3878" y="7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66"/>
            <p:cNvSpPr/>
            <p:nvPr/>
          </p:nvSpPr>
          <p:spPr>
            <a:xfrm rot="3527258" flipH="1">
              <a:off x="-778682" y="4364252"/>
              <a:ext cx="52520" cy="96249"/>
            </a:xfrm>
            <a:custGeom>
              <a:avLst/>
              <a:gdLst/>
              <a:ahLst/>
              <a:cxnLst/>
              <a:rect l="l" t="t" r="r" b="b"/>
              <a:pathLst>
                <a:path w="1153" h="2113" extrusionOk="0">
                  <a:moveTo>
                    <a:pt x="538" y="1"/>
                  </a:moveTo>
                  <a:lnTo>
                    <a:pt x="308" y="154"/>
                  </a:lnTo>
                  <a:lnTo>
                    <a:pt x="385" y="308"/>
                  </a:lnTo>
                  <a:lnTo>
                    <a:pt x="423" y="423"/>
                  </a:lnTo>
                  <a:lnTo>
                    <a:pt x="423" y="730"/>
                  </a:lnTo>
                  <a:lnTo>
                    <a:pt x="385" y="999"/>
                  </a:lnTo>
                  <a:lnTo>
                    <a:pt x="308" y="1267"/>
                  </a:lnTo>
                  <a:lnTo>
                    <a:pt x="116" y="1690"/>
                  </a:lnTo>
                  <a:lnTo>
                    <a:pt x="1" y="1843"/>
                  </a:lnTo>
                  <a:lnTo>
                    <a:pt x="116" y="2112"/>
                  </a:lnTo>
                  <a:lnTo>
                    <a:pt x="1152" y="1383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66"/>
            <p:cNvSpPr/>
            <p:nvPr/>
          </p:nvSpPr>
          <p:spPr>
            <a:xfrm rot="3527258" flipH="1">
              <a:off x="-1430899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66"/>
            <p:cNvSpPr/>
            <p:nvPr/>
          </p:nvSpPr>
          <p:spPr>
            <a:xfrm rot="3527258" flipH="1">
              <a:off x="-1182397" y="3925280"/>
              <a:ext cx="118933" cy="24506"/>
            </a:xfrm>
            <a:custGeom>
              <a:avLst/>
              <a:gdLst/>
              <a:ahLst/>
              <a:cxnLst/>
              <a:rect l="l" t="t" r="r" b="b"/>
              <a:pathLst>
                <a:path w="2611" h="538" extrusionOk="0"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2611" y="538"/>
                  </a:move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2611" y="5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2611" y="538"/>
                  </a:lnTo>
                  <a:lnTo>
                    <a:pt x="2611" y="5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4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66"/>
            <p:cNvSpPr/>
            <p:nvPr/>
          </p:nvSpPr>
          <p:spPr>
            <a:xfrm rot="3527258" flipH="1">
              <a:off x="-639705" y="4256388"/>
              <a:ext cx="122486" cy="248389"/>
            </a:xfrm>
            <a:custGeom>
              <a:avLst/>
              <a:gdLst/>
              <a:ahLst/>
              <a:cxnLst/>
              <a:rect l="l" t="t" r="r" b="b"/>
              <a:pathLst>
                <a:path w="2689" h="5453" extrusionOk="0">
                  <a:moveTo>
                    <a:pt x="78" y="0"/>
                  </a:moveTo>
                  <a:lnTo>
                    <a:pt x="1" y="423"/>
                  </a:lnTo>
                  <a:lnTo>
                    <a:pt x="2458" y="5452"/>
                  </a:lnTo>
                  <a:lnTo>
                    <a:pt x="2688" y="529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66"/>
            <p:cNvSpPr/>
            <p:nvPr/>
          </p:nvSpPr>
          <p:spPr>
            <a:xfrm rot="3527258" flipH="1">
              <a:off x="-784000" y="4426495"/>
              <a:ext cx="17537" cy="28059"/>
            </a:xfrm>
            <a:custGeom>
              <a:avLst/>
              <a:gdLst/>
              <a:ahLst/>
              <a:cxnLst/>
              <a:rect l="l" t="t" r="r" b="b"/>
              <a:pathLst>
                <a:path w="385" h="616" extrusionOk="0">
                  <a:moveTo>
                    <a:pt x="39" y="577"/>
                  </a:moveTo>
                  <a:lnTo>
                    <a:pt x="39" y="577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1" y="615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9" y="577"/>
                  </a:move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39" y="577"/>
                  </a:lnTo>
                  <a:close/>
                  <a:moveTo>
                    <a:pt x="385" y="1"/>
                  </a:moveTo>
                  <a:lnTo>
                    <a:pt x="385" y="1"/>
                  </a:lnTo>
                  <a:lnTo>
                    <a:pt x="231" y="270"/>
                  </a:lnTo>
                  <a:lnTo>
                    <a:pt x="39" y="577"/>
                  </a:lnTo>
                  <a:lnTo>
                    <a:pt x="39" y="577"/>
                  </a:lnTo>
                  <a:lnTo>
                    <a:pt x="231" y="270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500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66"/>
            <p:cNvSpPr/>
            <p:nvPr/>
          </p:nvSpPr>
          <p:spPr>
            <a:xfrm rot="3527258" flipH="1">
              <a:off x="-1456081" y="4047892"/>
              <a:ext cx="813265" cy="187169"/>
            </a:xfrm>
            <a:custGeom>
              <a:avLst/>
              <a:gdLst/>
              <a:ahLst/>
              <a:cxnLst/>
              <a:rect l="l" t="t" r="r" b="b"/>
              <a:pathLst>
                <a:path w="17854" h="4109" extrusionOk="0">
                  <a:moveTo>
                    <a:pt x="385" y="1"/>
                  </a:moveTo>
                  <a:lnTo>
                    <a:pt x="231" y="270"/>
                  </a:lnTo>
                  <a:lnTo>
                    <a:pt x="39" y="577"/>
                  </a:lnTo>
                  <a:lnTo>
                    <a:pt x="1" y="615"/>
                  </a:lnTo>
                  <a:lnTo>
                    <a:pt x="10713" y="2764"/>
                  </a:lnTo>
                  <a:lnTo>
                    <a:pt x="10827" y="2611"/>
                  </a:lnTo>
                  <a:lnTo>
                    <a:pt x="10943" y="2381"/>
                  </a:lnTo>
                  <a:lnTo>
                    <a:pt x="11019" y="2112"/>
                  </a:lnTo>
                  <a:lnTo>
                    <a:pt x="385" y="1"/>
                  </a:lnTo>
                  <a:close/>
                  <a:moveTo>
                    <a:pt x="10713" y="2764"/>
                  </a:moveTo>
                  <a:lnTo>
                    <a:pt x="10712" y="2765"/>
                  </a:lnTo>
                  <a:lnTo>
                    <a:pt x="13592" y="3341"/>
                  </a:lnTo>
                  <a:lnTo>
                    <a:pt x="10713" y="2764"/>
                  </a:lnTo>
                  <a:close/>
                  <a:moveTo>
                    <a:pt x="14859" y="2880"/>
                  </a:moveTo>
                  <a:lnTo>
                    <a:pt x="14743" y="3187"/>
                  </a:lnTo>
                  <a:lnTo>
                    <a:pt x="14551" y="3533"/>
                  </a:lnTo>
                  <a:lnTo>
                    <a:pt x="17469" y="4109"/>
                  </a:lnTo>
                  <a:lnTo>
                    <a:pt x="17623" y="3955"/>
                  </a:lnTo>
                  <a:lnTo>
                    <a:pt x="17738" y="3763"/>
                  </a:lnTo>
                  <a:lnTo>
                    <a:pt x="17853" y="3494"/>
                  </a:lnTo>
                  <a:lnTo>
                    <a:pt x="14859" y="28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66"/>
            <p:cNvSpPr/>
            <p:nvPr/>
          </p:nvSpPr>
          <p:spPr>
            <a:xfrm rot="3527258" flipH="1">
              <a:off x="-1264911" y="3976901"/>
              <a:ext cx="188900" cy="64728"/>
            </a:xfrm>
            <a:custGeom>
              <a:avLst/>
              <a:gdLst/>
              <a:ahLst/>
              <a:cxnLst/>
              <a:rect l="l" t="t" r="r" b="b"/>
              <a:pathLst>
                <a:path w="4147" h="1421" extrusionOk="0">
                  <a:moveTo>
                    <a:pt x="307" y="0"/>
                  </a:moveTo>
                  <a:lnTo>
                    <a:pt x="231" y="269"/>
                  </a:lnTo>
                  <a:lnTo>
                    <a:pt x="115" y="499"/>
                  </a:lnTo>
                  <a:lnTo>
                    <a:pt x="0" y="653"/>
                  </a:lnTo>
                  <a:lnTo>
                    <a:pt x="2880" y="1229"/>
                  </a:lnTo>
                  <a:lnTo>
                    <a:pt x="2918" y="1229"/>
                  </a:lnTo>
                  <a:lnTo>
                    <a:pt x="3839" y="1421"/>
                  </a:lnTo>
                  <a:lnTo>
                    <a:pt x="4031" y="1075"/>
                  </a:lnTo>
                  <a:lnTo>
                    <a:pt x="4147" y="76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66"/>
            <p:cNvSpPr/>
            <p:nvPr/>
          </p:nvSpPr>
          <p:spPr>
            <a:xfrm rot="3527258" flipH="1">
              <a:off x="-1432143" y="3993889"/>
              <a:ext cx="818504" cy="255358"/>
            </a:xfrm>
            <a:custGeom>
              <a:avLst/>
              <a:gdLst/>
              <a:ahLst/>
              <a:cxnLst/>
              <a:rect l="l" t="t" r="r" b="b"/>
              <a:pathLst>
                <a:path w="17969" h="5606" extrusionOk="0">
                  <a:moveTo>
                    <a:pt x="423" y="1"/>
                  </a:moveTo>
                  <a:lnTo>
                    <a:pt x="500" y="154"/>
                  </a:lnTo>
                  <a:lnTo>
                    <a:pt x="538" y="384"/>
                  </a:lnTo>
                  <a:lnTo>
                    <a:pt x="538" y="653"/>
                  </a:lnTo>
                  <a:lnTo>
                    <a:pt x="538" y="960"/>
                  </a:lnTo>
                  <a:lnTo>
                    <a:pt x="423" y="1306"/>
                  </a:lnTo>
                  <a:lnTo>
                    <a:pt x="270" y="1690"/>
                  </a:lnTo>
                  <a:lnTo>
                    <a:pt x="1" y="2112"/>
                  </a:lnTo>
                  <a:lnTo>
                    <a:pt x="17469" y="5606"/>
                  </a:lnTo>
                  <a:lnTo>
                    <a:pt x="17584" y="5491"/>
                  </a:lnTo>
                  <a:lnTo>
                    <a:pt x="17700" y="5337"/>
                  </a:lnTo>
                  <a:lnTo>
                    <a:pt x="17815" y="5107"/>
                  </a:lnTo>
                  <a:lnTo>
                    <a:pt x="17930" y="4799"/>
                  </a:lnTo>
                  <a:lnTo>
                    <a:pt x="17968" y="4454"/>
                  </a:lnTo>
                  <a:lnTo>
                    <a:pt x="17968" y="3993"/>
                  </a:lnTo>
                  <a:lnTo>
                    <a:pt x="17891" y="3494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9" name="Google Shape;2759;p66"/>
          <p:cNvGrpSpPr/>
          <p:nvPr/>
        </p:nvGrpSpPr>
        <p:grpSpPr>
          <a:xfrm rot="-364618">
            <a:off x="7768312" y="3474948"/>
            <a:ext cx="888850" cy="1031068"/>
            <a:chOff x="-1306539" y="2227242"/>
            <a:chExt cx="735137" cy="852760"/>
          </a:xfrm>
        </p:grpSpPr>
        <p:sp>
          <p:nvSpPr>
            <p:cNvPr id="2760" name="Google Shape;2760;p66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66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66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66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66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66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66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66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66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66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66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66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2" name="Google Shape;2772;p66"/>
          <p:cNvGrpSpPr/>
          <p:nvPr/>
        </p:nvGrpSpPr>
        <p:grpSpPr>
          <a:xfrm rot="-1725816" flipH="1">
            <a:off x="329483" y="241059"/>
            <a:ext cx="829492" cy="1026584"/>
            <a:chOff x="9953876" y="246845"/>
            <a:chExt cx="896158" cy="1109091"/>
          </a:xfrm>
        </p:grpSpPr>
        <p:sp>
          <p:nvSpPr>
            <p:cNvPr id="2773" name="Google Shape;2773;p66"/>
            <p:cNvSpPr/>
            <p:nvPr/>
          </p:nvSpPr>
          <p:spPr>
            <a:xfrm>
              <a:off x="9958568" y="813059"/>
              <a:ext cx="290208" cy="299532"/>
            </a:xfrm>
            <a:custGeom>
              <a:avLst/>
              <a:gdLst/>
              <a:ahLst/>
              <a:cxnLst/>
              <a:rect l="l" t="t" r="r" b="b"/>
              <a:pathLst>
                <a:path w="4762" h="4915" extrusionOk="0">
                  <a:moveTo>
                    <a:pt x="4761" y="0"/>
                  </a:moveTo>
                  <a:lnTo>
                    <a:pt x="4301" y="269"/>
                  </a:lnTo>
                  <a:lnTo>
                    <a:pt x="3763" y="653"/>
                  </a:lnTo>
                  <a:lnTo>
                    <a:pt x="3110" y="1152"/>
                  </a:lnTo>
                  <a:lnTo>
                    <a:pt x="2381" y="1766"/>
                  </a:lnTo>
                  <a:lnTo>
                    <a:pt x="1575" y="2534"/>
                  </a:lnTo>
                  <a:lnTo>
                    <a:pt x="1152" y="2957"/>
                  </a:lnTo>
                  <a:lnTo>
                    <a:pt x="769" y="3417"/>
                  </a:lnTo>
                  <a:lnTo>
                    <a:pt x="385" y="3878"/>
                  </a:lnTo>
                  <a:lnTo>
                    <a:pt x="1" y="4415"/>
                  </a:lnTo>
                  <a:lnTo>
                    <a:pt x="1152" y="4915"/>
                  </a:lnTo>
                  <a:lnTo>
                    <a:pt x="4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66"/>
            <p:cNvSpPr/>
            <p:nvPr/>
          </p:nvSpPr>
          <p:spPr>
            <a:xfrm>
              <a:off x="9965577" y="813059"/>
              <a:ext cx="397833" cy="442260"/>
            </a:xfrm>
            <a:custGeom>
              <a:avLst/>
              <a:gdLst/>
              <a:ahLst/>
              <a:cxnLst/>
              <a:rect l="l" t="t" r="r" b="b"/>
              <a:pathLst>
                <a:path w="6528" h="7257" extrusionOk="0">
                  <a:moveTo>
                    <a:pt x="4646" y="0"/>
                  </a:moveTo>
                  <a:lnTo>
                    <a:pt x="4070" y="538"/>
                  </a:lnTo>
                  <a:lnTo>
                    <a:pt x="2727" y="1958"/>
                  </a:lnTo>
                  <a:lnTo>
                    <a:pt x="1959" y="2803"/>
                  </a:lnTo>
                  <a:lnTo>
                    <a:pt x="1191" y="3724"/>
                  </a:lnTo>
                  <a:lnTo>
                    <a:pt x="500" y="4607"/>
                  </a:lnTo>
                  <a:lnTo>
                    <a:pt x="231" y="5030"/>
                  </a:lnTo>
                  <a:lnTo>
                    <a:pt x="1" y="5414"/>
                  </a:lnTo>
                  <a:lnTo>
                    <a:pt x="5568" y="7256"/>
                  </a:lnTo>
                  <a:lnTo>
                    <a:pt x="6527" y="807"/>
                  </a:lnTo>
                  <a:lnTo>
                    <a:pt x="4953" y="116"/>
                  </a:lnTo>
                  <a:lnTo>
                    <a:pt x="46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66"/>
            <p:cNvSpPr/>
            <p:nvPr/>
          </p:nvSpPr>
          <p:spPr>
            <a:xfrm>
              <a:off x="10248715" y="735846"/>
              <a:ext cx="100677" cy="93669"/>
            </a:xfrm>
            <a:custGeom>
              <a:avLst/>
              <a:gdLst/>
              <a:ahLst/>
              <a:cxnLst/>
              <a:rect l="l" t="t" r="r" b="b"/>
              <a:pathLst>
                <a:path w="1652" h="1537" extrusionOk="0">
                  <a:moveTo>
                    <a:pt x="538" y="1"/>
                  </a:moveTo>
                  <a:lnTo>
                    <a:pt x="576" y="77"/>
                  </a:lnTo>
                  <a:lnTo>
                    <a:pt x="615" y="231"/>
                  </a:lnTo>
                  <a:lnTo>
                    <a:pt x="653" y="461"/>
                  </a:lnTo>
                  <a:lnTo>
                    <a:pt x="615" y="615"/>
                  </a:lnTo>
                  <a:lnTo>
                    <a:pt x="576" y="768"/>
                  </a:lnTo>
                  <a:lnTo>
                    <a:pt x="499" y="884"/>
                  </a:lnTo>
                  <a:lnTo>
                    <a:pt x="423" y="999"/>
                  </a:lnTo>
                  <a:lnTo>
                    <a:pt x="231" y="1152"/>
                  </a:lnTo>
                  <a:lnTo>
                    <a:pt x="77" y="1229"/>
                  </a:lnTo>
                  <a:lnTo>
                    <a:pt x="0" y="1267"/>
                  </a:lnTo>
                  <a:lnTo>
                    <a:pt x="307" y="1383"/>
                  </a:lnTo>
                  <a:lnTo>
                    <a:pt x="499" y="1459"/>
                  </a:lnTo>
                  <a:lnTo>
                    <a:pt x="883" y="1536"/>
                  </a:lnTo>
                  <a:lnTo>
                    <a:pt x="1344" y="1536"/>
                  </a:lnTo>
                  <a:lnTo>
                    <a:pt x="1498" y="1459"/>
                  </a:lnTo>
                  <a:lnTo>
                    <a:pt x="1574" y="1383"/>
                  </a:lnTo>
                  <a:lnTo>
                    <a:pt x="1651" y="1306"/>
                  </a:lnTo>
                  <a:lnTo>
                    <a:pt x="1651" y="1229"/>
                  </a:lnTo>
                  <a:lnTo>
                    <a:pt x="1651" y="1114"/>
                  </a:lnTo>
                  <a:lnTo>
                    <a:pt x="1613" y="922"/>
                  </a:lnTo>
                  <a:lnTo>
                    <a:pt x="1498" y="730"/>
                  </a:lnTo>
                  <a:lnTo>
                    <a:pt x="1344" y="538"/>
                  </a:lnTo>
                  <a:lnTo>
                    <a:pt x="998" y="269"/>
                  </a:lnTo>
                  <a:lnTo>
                    <a:pt x="845" y="116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66"/>
            <p:cNvSpPr/>
            <p:nvPr/>
          </p:nvSpPr>
          <p:spPr>
            <a:xfrm>
              <a:off x="10262731" y="340452"/>
              <a:ext cx="93669" cy="395456"/>
            </a:xfrm>
            <a:custGeom>
              <a:avLst/>
              <a:gdLst/>
              <a:ahLst/>
              <a:cxnLst/>
              <a:rect l="l" t="t" r="r" b="b"/>
              <a:pathLst>
                <a:path w="1537" h="6489" extrusionOk="0">
                  <a:moveTo>
                    <a:pt x="346" y="0"/>
                  </a:moveTo>
                  <a:lnTo>
                    <a:pt x="231" y="615"/>
                  </a:lnTo>
                  <a:lnTo>
                    <a:pt x="154" y="1229"/>
                  </a:lnTo>
                  <a:lnTo>
                    <a:pt x="77" y="1843"/>
                  </a:lnTo>
                  <a:lnTo>
                    <a:pt x="39" y="2419"/>
                  </a:lnTo>
                  <a:lnTo>
                    <a:pt x="1" y="3532"/>
                  </a:lnTo>
                  <a:lnTo>
                    <a:pt x="77" y="4492"/>
                  </a:lnTo>
                  <a:lnTo>
                    <a:pt x="154" y="5298"/>
                  </a:lnTo>
                  <a:lnTo>
                    <a:pt x="231" y="5951"/>
                  </a:lnTo>
                  <a:lnTo>
                    <a:pt x="308" y="6489"/>
                  </a:lnTo>
                  <a:lnTo>
                    <a:pt x="1536" y="49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66"/>
            <p:cNvSpPr/>
            <p:nvPr/>
          </p:nvSpPr>
          <p:spPr>
            <a:xfrm>
              <a:off x="10281441" y="303034"/>
              <a:ext cx="365046" cy="481994"/>
            </a:xfrm>
            <a:custGeom>
              <a:avLst/>
              <a:gdLst/>
              <a:ahLst/>
              <a:cxnLst/>
              <a:rect l="l" t="t" r="r" b="b"/>
              <a:pathLst>
                <a:path w="5990" h="7909" extrusionOk="0">
                  <a:moveTo>
                    <a:pt x="884" y="0"/>
                  </a:moveTo>
                  <a:lnTo>
                    <a:pt x="730" y="422"/>
                  </a:lnTo>
                  <a:lnTo>
                    <a:pt x="615" y="921"/>
                  </a:lnTo>
                  <a:lnTo>
                    <a:pt x="423" y="2035"/>
                  </a:lnTo>
                  <a:lnTo>
                    <a:pt x="270" y="3187"/>
                  </a:lnTo>
                  <a:lnTo>
                    <a:pt x="154" y="4377"/>
                  </a:lnTo>
                  <a:lnTo>
                    <a:pt x="39" y="6296"/>
                  </a:lnTo>
                  <a:lnTo>
                    <a:pt x="1" y="7103"/>
                  </a:lnTo>
                  <a:lnTo>
                    <a:pt x="308" y="7218"/>
                  </a:lnTo>
                  <a:lnTo>
                    <a:pt x="1882" y="7909"/>
                  </a:lnTo>
                  <a:lnTo>
                    <a:pt x="5990" y="287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66"/>
            <p:cNvSpPr/>
            <p:nvPr/>
          </p:nvSpPr>
          <p:spPr>
            <a:xfrm>
              <a:off x="10267424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66"/>
            <p:cNvSpPr/>
            <p:nvPr/>
          </p:nvSpPr>
          <p:spPr>
            <a:xfrm>
              <a:off x="10300150" y="246845"/>
              <a:ext cx="549884" cy="716013"/>
            </a:xfrm>
            <a:custGeom>
              <a:avLst/>
              <a:gdLst/>
              <a:ahLst/>
              <a:cxnLst/>
              <a:rect l="l" t="t" r="r" b="b"/>
              <a:pathLst>
                <a:path w="9023" h="11749" extrusionOk="0">
                  <a:moveTo>
                    <a:pt x="1498" y="1"/>
                  </a:moveTo>
                  <a:lnTo>
                    <a:pt x="1" y="8140"/>
                  </a:lnTo>
                  <a:lnTo>
                    <a:pt x="8217" y="11749"/>
                  </a:lnTo>
                  <a:lnTo>
                    <a:pt x="9023" y="5030"/>
                  </a:lnTo>
                  <a:lnTo>
                    <a:pt x="14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66"/>
            <p:cNvSpPr/>
            <p:nvPr/>
          </p:nvSpPr>
          <p:spPr>
            <a:xfrm>
              <a:off x="9960945" y="820068"/>
              <a:ext cx="807244" cy="535867"/>
            </a:xfrm>
            <a:custGeom>
              <a:avLst/>
              <a:gdLst/>
              <a:ahLst/>
              <a:cxnLst/>
              <a:rect l="l" t="t" r="r" b="b"/>
              <a:pathLst>
                <a:path w="13246" h="8793" extrusionOk="0">
                  <a:moveTo>
                    <a:pt x="5029" y="1"/>
                  </a:moveTo>
                  <a:lnTo>
                    <a:pt x="0" y="6604"/>
                  </a:lnTo>
                  <a:lnTo>
                    <a:pt x="8830" y="8792"/>
                  </a:lnTo>
                  <a:lnTo>
                    <a:pt x="13245" y="3609"/>
                  </a:lnTo>
                  <a:lnTo>
                    <a:pt x="50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66"/>
            <p:cNvSpPr/>
            <p:nvPr/>
          </p:nvSpPr>
          <p:spPr>
            <a:xfrm>
              <a:off x="10281441" y="246845"/>
              <a:ext cx="110062" cy="496072"/>
            </a:xfrm>
            <a:custGeom>
              <a:avLst/>
              <a:gdLst/>
              <a:ahLst/>
              <a:cxnLst/>
              <a:rect l="l" t="t" r="r" b="b"/>
              <a:pathLst>
                <a:path w="1806" h="8140" extrusionOk="0">
                  <a:moveTo>
                    <a:pt x="1805" y="1"/>
                  </a:moveTo>
                  <a:lnTo>
                    <a:pt x="1498" y="116"/>
                  </a:lnTo>
                  <a:lnTo>
                    <a:pt x="1" y="8025"/>
                  </a:lnTo>
                  <a:lnTo>
                    <a:pt x="308" y="8140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66"/>
            <p:cNvSpPr/>
            <p:nvPr/>
          </p:nvSpPr>
          <p:spPr>
            <a:xfrm>
              <a:off x="9953876" y="813059"/>
              <a:ext cx="313610" cy="409473"/>
            </a:xfrm>
            <a:custGeom>
              <a:avLst/>
              <a:gdLst/>
              <a:ahLst/>
              <a:cxnLst/>
              <a:rect l="l" t="t" r="r" b="b"/>
              <a:pathLst>
                <a:path w="5146" h="6719" extrusionOk="0">
                  <a:moveTo>
                    <a:pt x="4838" y="0"/>
                  </a:moveTo>
                  <a:lnTo>
                    <a:pt x="1" y="6450"/>
                  </a:lnTo>
                  <a:lnTo>
                    <a:pt x="116" y="6719"/>
                  </a:lnTo>
                  <a:lnTo>
                    <a:pt x="5145" y="116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66"/>
            <p:cNvSpPr/>
            <p:nvPr/>
          </p:nvSpPr>
          <p:spPr>
            <a:xfrm>
              <a:off x="10384433" y="354469"/>
              <a:ext cx="177830" cy="407157"/>
            </a:xfrm>
            <a:custGeom>
              <a:avLst/>
              <a:gdLst/>
              <a:ahLst/>
              <a:cxnLst/>
              <a:rect l="l" t="t" r="r" b="b"/>
              <a:pathLst>
                <a:path w="2918" h="6681" extrusionOk="0">
                  <a:moveTo>
                    <a:pt x="1075" y="1"/>
                  </a:moveTo>
                  <a:lnTo>
                    <a:pt x="0" y="5798"/>
                  </a:lnTo>
                  <a:lnTo>
                    <a:pt x="2035" y="6681"/>
                  </a:lnTo>
                  <a:lnTo>
                    <a:pt x="2918" y="1191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66"/>
            <p:cNvSpPr/>
            <p:nvPr/>
          </p:nvSpPr>
          <p:spPr>
            <a:xfrm>
              <a:off x="10268712" y="742854"/>
              <a:ext cx="559269" cy="301909"/>
            </a:xfrm>
            <a:custGeom>
              <a:avLst/>
              <a:gdLst/>
              <a:ahLst/>
              <a:cxnLst/>
              <a:rect l="l" t="t" r="r" b="b"/>
              <a:pathLst>
                <a:path w="9177" h="4954" extrusionOk="0">
                  <a:moveTo>
                    <a:pt x="538" y="1"/>
                  </a:moveTo>
                  <a:lnTo>
                    <a:pt x="538" y="39"/>
                  </a:lnTo>
                  <a:lnTo>
                    <a:pt x="653" y="77"/>
                  </a:lnTo>
                  <a:lnTo>
                    <a:pt x="730" y="193"/>
                  </a:lnTo>
                  <a:lnTo>
                    <a:pt x="883" y="385"/>
                  </a:lnTo>
                  <a:lnTo>
                    <a:pt x="883" y="653"/>
                  </a:lnTo>
                  <a:lnTo>
                    <a:pt x="883" y="769"/>
                  </a:lnTo>
                  <a:lnTo>
                    <a:pt x="845" y="884"/>
                  </a:lnTo>
                  <a:lnTo>
                    <a:pt x="845" y="922"/>
                  </a:lnTo>
                  <a:lnTo>
                    <a:pt x="768" y="999"/>
                  </a:lnTo>
                  <a:lnTo>
                    <a:pt x="691" y="1114"/>
                  </a:lnTo>
                  <a:lnTo>
                    <a:pt x="500" y="1268"/>
                  </a:lnTo>
                  <a:lnTo>
                    <a:pt x="269" y="1306"/>
                  </a:lnTo>
                  <a:lnTo>
                    <a:pt x="116" y="1306"/>
                  </a:lnTo>
                  <a:lnTo>
                    <a:pt x="0" y="1268"/>
                  </a:lnTo>
                  <a:lnTo>
                    <a:pt x="0" y="1268"/>
                  </a:lnTo>
                  <a:lnTo>
                    <a:pt x="8216" y="4876"/>
                  </a:lnTo>
                  <a:lnTo>
                    <a:pt x="8331" y="4915"/>
                  </a:lnTo>
                  <a:lnTo>
                    <a:pt x="8485" y="4953"/>
                  </a:lnTo>
                  <a:lnTo>
                    <a:pt x="8600" y="4953"/>
                  </a:lnTo>
                  <a:lnTo>
                    <a:pt x="8715" y="4915"/>
                  </a:lnTo>
                  <a:lnTo>
                    <a:pt x="8869" y="4838"/>
                  </a:lnTo>
                  <a:lnTo>
                    <a:pt x="8946" y="4761"/>
                  </a:lnTo>
                  <a:lnTo>
                    <a:pt x="9061" y="4646"/>
                  </a:lnTo>
                  <a:lnTo>
                    <a:pt x="9099" y="4531"/>
                  </a:lnTo>
                  <a:lnTo>
                    <a:pt x="9176" y="4377"/>
                  </a:lnTo>
                  <a:lnTo>
                    <a:pt x="9176" y="4262"/>
                  </a:lnTo>
                  <a:lnTo>
                    <a:pt x="9176" y="4147"/>
                  </a:lnTo>
                  <a:lnTo>
                    <a:pt x="9138" y="3993"/>
                  </a:lnTo>
                  <a:lnTo>
                    <a:pt x="9061" y="3878"/>
                  </a:lnTo>
                  <a:lnTo>
                    <a:pt x="8984" y="3763"/>
                  </a:lnTo>
                  <a:lnTo>
                    <a:pt x="8869" y="3686"/>
                  </a:lnTo>
                  <a:lnTo>
                    <a:pt x="8754" y="3610"/>
                  </a:lnTo>
                  <a:lnTo>
                    <a:pt x="538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75" y="2233297"/>
            <a:ext cx="2505673" cy="6462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995" y="2467609"/>
            <a:ext cx="2505673" cy="646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7557" y="2556413"/>
            <a:ext cx="2505673" cy="646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570" y="4320655"/>
            <a:ext cx="2505673" cy="646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4837" y="4361393"/>
            <a:ext cx="2505673" cy="6462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9602" y="969710"/>
            <a:ext cx="1472627" cy="1472627"/>
          </a:xfrm>
          <a:prstGeom prst="ellipse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1139" y="1017725"/>
            <a:ext cx="1578510" cy="1578510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405" y="902470"/>
            <a:ext cx="1419867" cy="1418758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562" y="2879529"/>
            <a:ext cx="1505849" cy="1505849"/>
          </a:xfrm>
          <a:prstGeom prst="ellipse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74840" y="2143578"/>
            <a:ext cx="1533755" cy="1533755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9636" y="2837962"/>
            <a:ext cx="1612235" cy="16122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5036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75"/>
          <p:cNvSpPr txBox="1">
            <a:spLocks noGrp="1"/>
          </p:cNvSpPr>
          <p:nvPr>
            <p:ph type="body" idx="1"/>
          </p:nvPr>
        </p:nvSpPr>
        <p:spPr>
          <a:xfrm>
            <a:off x="720000" y="1215748"/>
            <a:ext cx="7704000" cy="13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Телефон </a:t>
            </a:r>
            <a:r>
              <a:rPr lang="ru-RU" dirty="0" smtClean="0"/>
              <a:t>лидера</a:t>
            </a:r>
            <a:r>
              <a:rPr lang="ru-RU" dirty="0" smtClean="0"/>
              <a:t>: 8(988)912-15-55 -Амалия</a:t>
            </a:r>
            <a:endParaRPr lang="ru-RU" dirty="0"/>
          </a:p>
          <a:p>
            <a:pPr marL="0" lvl="0" indent="0">
              <a:lnSpc>
                <a:spcPct val="200000"/>
              </a:lnSpc>
              <a:buNone/>
            </a:pPr>
            <a:r>
              <a:rPr lang="ru-RU" dirty="0"/>
              <a:t>Ссылка на </a:t>
            </a:r>
            <a:r>
              <a:rPr lang="ru-RU" dirty="0" smtClean="0"/>
              <a:t>сайт: </a:t>
            </a:r>
            <a:r>
              <a:rPr lang="en-US" dirty="0">
                <a:hlinkClick r:id="rId3" tooltip="https://project8133298.tilda.ws/"/>
              </a:rPr>
              <a:t>https://project8133298.tilda.ws/</a:t>
            </a:r>
            <a:endParaRPr dirty="0"/>
          </a:p>
        </p:txBody>
      </p:sp>
      <p:sp>
        <p:nvSpPr>
          <p:cNvPr id="3936" name="Google Shape;3936;p7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Оставайтесь на связи</a:t>
            </a:r>
            <a:endParaRPr dirty="0"/>
          </a:p>
        </p:txBody>
      </p:sp>
      <p:grpSp>
        <p:nvGrpSpPr>
          <p:cNvPr id="3937" name="Google Shape;3937;p75"/>
          <p:cNvGrpSpPr/>
          <p:nvPr/>
        </p:nvGrpSpPr>
        <p:grpSpPr>
          <a:xfrm rot="2177545">
            <a:off x="7933237" y="250591"/>
            <a:ext cx="593663" cy="961559"/>
            <a:chOff x="4097852" y="3477040"/>
            <a:chExt cx="427382" cy="692232"/>
          </a:xfrm>
        </p:grpSpPr>
        <p:sp>
          <p:nvSpPr>
            <p:cNvPr id="3938" name="Google Shape;3938;p75"/>
            <p:cNvSpPr/>
            <p:nvPr/>
          </p:nvSpPr>
          <p:spPr>
            <a:xfrm rot="1777425">
              <a:off x="4419815" y="3498658"/>
              <a:ext cx="88003" cy="327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75"/>
            <p:cNvSpPr/>
            <p:nvPr/>
          </p:nvSpPr>
          <p:spPr>
            <a:xfrm>
              <a:off x="4114104" y="3488382"/>
              <a:ext cx="318519" cy="627262"/>
            </a:xfrm>
            <a:custGeom>
              <a:avLst/>
              <a:gdLst/>
              <a:ahLst/>
              <a:cxnLst/>
              <a:rect l="l" t="t" r="r" b="b"/>
              <a:pathLst>
                <a:path w="7526" h="14821" extrusionOk="0">
                  <a:moveTo>
                    <a:pt x="7526" y="1"/>
                  </a:moveTo>
                  <a:lnTo>
                    <a:pt x="269" y="3917"/>
                  </a:lnTo>
                  <a:lnTo>
                    <a:pt x="1" y="14820"/>
                  </a:lnTo>
                  <a:lnTo>
                    <a:pt x="1114" y="14321"/>
                  </a:lnTo>
                  <a:lnTo>
                    <a:pt x="7449" y="423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75"/>
            <p:cNvSpPr/>
            <p:nvPr/>
          </p:nvSpPr>
          <p:spPr>
            <a:xfrm>
              <a:off x="4201841" y="3553391"/>
              <a:ext cx="292533" cy="615877"/>
            </a:xfrm>
            <a:custGeom>
              <a:avLst/>
              <a:gdLst/>
              <a:ahLst/>
              <a:cxnLst/>
              <a:rect l="l" t="t" r="r" b="b"/>
              <a:pathLst>
                <a:path w="6912" h="14552" extrusionOk="0">
                  <a:moveTo>
                    <a:pt x="6911" y="1"/>
                  </a:moveTo>
                  <a:lnTo>
                    <a:pt x="193" y="3686"/>
                  </a:lnTo>
                  <a:lnTo>
                    <a:pt x="1" y="14551"/>
                  </a:lnTo>
                  <a:lnTo>
                    <a:pt x="6681" y="10904"/>
                  </a:lnTo>
                  <a:lnTo>
                    <a:pt x="6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75"/>
            <p:cNvSpPr/>
            <p:nvPr/>
          </p:nvSpPr>
          <p:spPr>
            <a:xfrm>
              <a:off x="4107629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75"/>
            <p:cNvSpPr/>
            <p:nvPr/>
          </p:nvSpPr>
          <p:spPr>
            <a:xfrm>
              <a:off x="4128748" y="3506285"/>
              <a:ext cx="357498" cy="602842"/>
            </a:xfrm>
            <a:custGeom>
              <a:avLst/>
              <a:gdLst/>
              <a:ahLst/>
              <a:cxnLst/>
              <a:rect l="l" t="t" r="r" b="b"/>
              <a:pathLst>
                <a:path w="8447" h="14244" extrusionOk="0">
                  <a:moveTo>
                    <a:pt x="7103" y="0"/>
                  </a:moveTo>
                  <a:lnTo>
                    <a:pt x="231" y="3724"/>
                  </a:lnTo>
                  <a:lnTo>
                    <a:pt x="0" y="13744"/>
                  </a:lnTo>
                  <a:lnTo>
                    <a:pt x="231" y="13744"/>
                  </a:lnTo>
                  <a:lnTo>
                    <a:pt x="461" y="13783"/>
                  </a:lnTo>
                  <a:lnTo>
                    <a:pt x="691" y="13898"/>
                  </a:lnTo>
                  <a:lnTo>
                    <a:pt x="922" y="13975"/>
                  </a:lnTo>
                  <a:lnTo>
                    <a:pt x="1229" y="14167"/>
                  </a:lnTo>
                  <a:lnTo>
                    <a:pt x="1382" y="14244"/>
                  </a:lnTo>
                  <a:lnTo>
                    <a:pt x="1536" y="4569"/>
                  </a:lnTo>
                  <a:lnTo>
                    <a:pt x="8446" y="806"/>
                  </a:lnTo>
                  <a:lnTo>
                    <a:pt x="71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75"/>
            <p:cNvSpPr/>
            <p:nvPr/>
          </p:nvSpPr>
          <p:spPr>
            <a:xfrm>
              <a:off x="4240863" y="3538790"/>
              <a:ext cx="190155" cy="102378"/>
            </a:xfrm>
            <a:custGeom>
              <a:avLst/>
              <a:gdLst/>
              <a:ahLst/>
              <a:cxnLst/>
              <a:rect l="l" t="t" r="r" b="b"/>
              <a:pathLst>
                <a:path w="4493" h="2419" extrusionOk="0">
                  <a:moveTo>
                    <a:pt x="4492" y="0"/>
                  </a:moveTo>
                  <a:lnTo>
                    <a:pt x="3340" y="576"/>
                  </a:lnTo>
                  <a:lnTo>
                    <a:pt x="2227" y="1152"/>
                  </a:lnTo>
                  <a:lnTo>
                    <a:pt x="1114" y="1766"/>
                  </a:lnTo>
                  <a:lnTo>
                    <a:pt x="0" y="2419"/>
                  </a:lnTo>
                  <a:lnTo>
                    <a:pt x="1152" y="1843"/>
                  </a:lnTo>
                  <a:lnTo>
                    <a:pt x="2265" y="1267"/>
                  </a:lnTo>
                  <a:lnTo>
                    <a:pt x="3379" y="65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75"/>
            <p:cNvSpPr/>
            <p:nvPr/>
          </p:nvSpPr>
          <p:spPr>
            <a:xfrm>
              <a:off x="4206750" y="3579378"/>
              <a:ext cx="118630" cy="65050"/>
            </a:xfrm>
            <a:custGeom>
              <a:avLst/>
              <a:gdLst/>
              <a:ahLst/>
              <a:cxnLst/>
              <a:rect l="l" t="t" r="r" b="b"/>
              <a:pathLst>
                <a:path w="2803" h="1537" extrusionOk="0">
                  <a:moveTo>
                    <a:pt x="2803" y="1"/>
                  </a:moveTo>
                  <a:lnTo>
                    <a:pt x="2073" y="346"/>
                  </a:lnTo>
                  <a:lnTo>
                    <a:pt x="1382" y="730"/>
                  </a:lnTo>
                  <a:lnTo>
                    <a:pt x="691" y="1114"/>
                  </a:lnTo>
                  <a:lnTo>
                    <a:pt x="0" y="1537"/>
                  </a:lnTo>
                  <a:lnTo>
                    <a:pt x="0" y="1537"/>
                  </a:lnTo>
                  <a:lnTo>
                    <a:pt x="729" y="1191"/>
                  </a:lnTo>
                  <a:lnTo>
                    <a:pt x="1421" y="807"/>
                  </a:lnTo>
                  <a:lnTo>
                    <a:pt x="2112" y="423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75"/>
            <p:cNvSpPr/>
            <p:nvPr/>
          </p:nvSpPr>
          <p:spPr>
            <a:xfrm>
              <a:off x="4185588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75"/>
            <p:cNvSpPr/>
            <p:nvPr/>
          </p:nvSpPr>
          <p:spPr>
            <a:xfrm>
              <a:off x="4497597" y="3533880"/>
              <a:ext cx="27637" cy="472869"/>
            </a:xfrm>
            <a:custGeom>
              <a:avLst/>
              <a:gdLst/>
              <a:ahLst/>
              <a:cxnLst/>
              <a:rect l="l" t="t" r="r" b="b"/>
              <a:pathLst>
                <a:path w="653" h="11173" extrusionOk="0">
                  <a:moveTo>
                    <a:pt x="653" y="1"/>
                  </a:moveTo>
                  <a:lnTo>
                    <a:pt x="269" y="346"/>
                  </a:lnTo>
                  <a:lnTo>
                    <a:pt x="0" y="11173"/>
                  </a:lnTo>
                  <a:lnTo>
                    <a:pt x="39" y="11135"/>
                  </a:lnTo>
                  <a:lnTo>
                    <a:pt x="154" y="11096"/>
                  </a:lnTo>
                  <a:lnTo>
                    <a:pt x="192" y="11096"/>
                  </a:lnTo>
                  <a:lnTo>
                    <a:pt x="269" y="11019"/>
                  </a:lnTo>
                  <a:lnTo>
                    <a:pt x="307" y="10943"/>
                  </a:lnTo>
                  <a:lnTo>
                    <a:pt x="384" y="10866"/>
                  </a:lnTo>
                  <a:lnTo>
                    <a:pt x="384" y="10674"/>
                  </a:lnTo>
                  <a:lnTo>
                    <a:pt x="422" y="10328"/>
                  </a:lnTo>
                  <a:lnTo>
                    <a:pt x="461" y="9061"/>
                  </a:lnTo>
                  <a:lnTo>
                    <a:pt x="538" y="533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75"/>
            <p:cNvSpPr/>
            <p:nvPr/>
          </p:nvSpPr>
          <p:spPr>
            <a:xfrm>
              <a:off x="4484604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75"/>
            <p:cNvSpPr/>
            <p:nvPr/>
          </p:nvSpPr>
          <p:spPr>
            <a:xfrm>
              <a:off x="4128748" y="3663898"/>
              <a:ext cx="74784" cy="445233"/>
            </a:xfrm>
            <a:custGeom>
              <a:avLst/>
              <a:gdLst/>
              <a:ahLst/>
              <a:cxnLst/>
              <a:rect l="l" t="t" r="r" b="b"/>
              <a:pathLst>
                <a:path w="1767" h="10520" extrusionOk="0">
                  <a:moveTo>
                    <a:pt x="231" y="0"/>
                  </a:moveTo>
                  <a:lnTo>
                    <a:pt x="0" y="10020"/>
                  </a:lnTo>
                  <a:lnTo>
                    <a:pt x="231" y="10020"/>
                  </a:lnTo>
                  <a:lnTo>
                    <a:pt x="461" y="10059"/>
                  </a:lnTo>
                  <a:lnTo>
                    <a:pt x="691" y="10174"/>
                  </a:lnTo>
                  <a:lnTo>
                    <a:pt x="922" y="10251"/>
                  </a:lnTo>
                  <a:lnTo>
                    <a:pt x="1229" y="10443"/>
                  </a:lnTo>
                  <a:lnTo>
                    <a:pt x="1382" y="10520"/>
                  </a:lnTo>
                  <a:lnTo>
                    <a:pt x="1536" y="845"/>
                  </a:lnTo>
                  <a:lnTo>
                    <a:pt x="1766" y="730"/>
                  </a:lnTo>
                  <a:lnTo>
                    <a:pt x="1613" y="576"/>
                  </a:lnTo>
                  <a:lnTo>
                    <a:pt x="1459" y="461"/>
                  </a:lnTo>
                  <a:lnTo>
                    <a:pt x="1344" y="346"/>
                  </a:lnTo>
                  <a:lnTo>
                    <a:pt x="1190" y="269"/>
                  </a:lnTo>
                  <a:lnTo>
                    <a:pt x="960" y="115"/>
                  </a:lnTo>
                  <a:lnTo>
                    <a:pt x="691" y="3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75"/>
            <p:cNvSpPr/>
            <p:nvPr/>
          </p:nvSpPr>
          <p:spPr>
            <a:xfrm>
              <a:off x="4172595" y="4100972"/>
              <a:ext cx="14686" cy="8168"/>
            </a:xfrm>
            <a:custGeom>
              <a:avLst/>
              <a:gdLst/>
              <a:ahLst/>
              <a:cxnLst/>
              <a:rect l="l" t="t" r="r" b="b"/>
              <a:pathLst>
                <a:path w="347" h="193" extrusionOk="0"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31" y="116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231" y="11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75"/>
            <p:cNvSpPr/>
            <p:nvPr/>
          </p:nvSpPr>
          <p:spPr>
            <a:xfrm>
              <a:off x="4097852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75"/>
            <p:cNvSpPr/>
            <p:nvPr/>
          </p:nvSpPr>
          <p:spPr>
            <a:xfrm>
              <a:off x="4151476" y="3723997"/>
              <a:ext cx="6560" cy="297400"/>
            </a:xfrm>
            <a:custGeom>
              <a:avLst/>
              <a:gdLst/>
              <a:ahLst/>
              <a:cxnLst/>
              <a:rect l="l" t="t" r="r" b="b"/>
              <a:pathLst>
                <a:path w="155" h="7027" extrusionOk="0">
                  <a:moveTo>
                    <a:pt x="154" y="1"/>
                  </a:moveTo>
                  <a:lnTo>
                    <a:pt x="116" y="1767"/>
                  </a:lnTo>
                  <a:lnTo>
                    <a:pt x="39" y="3533"/>
                  </a:lnTo>
                  <a:lnTo>
                    <a:pt x="1" y="5260"/>
                  </a:lnTo>
                  <a:lnTo>
                    <a:pt x="1" y="7026"/>
                  </a:lnTo>
                  <a:lnTo>
                    <a:pt x="116" y="5260"/>
                  </a:lnTo>
                  <a:lnTo>
                    <a:pt x="154" y="3533"/>
                  </a:lnTo>
                  <a:lnTo>
                    <a:pt x="154" y="1767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75"/>
            <p:cNvSpPr/>
            <p:nvPr/>
          </p:nvSpPr>
          <p:spPr>
            <a:xfrm>
              <a:off x="4161252" y="3995375"/>
              <a:ext cx="4909" cy="84518"/>
            </a:xfrm>
            <a:custGeom>
              <a:avLst/>
              <a:gdLst/>
              <a:ahLst/>
              <a:cxnLst/>
              <a:rect l="l" t="t" r="r" b="b"/>
              <a:pathLst>
                <a:path w="116" h="1997" extrusionOk="0">
                  <a:moveTo>
                    <a:pt x="77" y="0"/>
                  </a:moveTo>
                  <a:lnTo>
                    <a:pt x="0" y="499"/>
                  </a:lnTo>
                  <a:lnTo>
                    <a:pt x="0" y="998"/>
                  </a:lnTo>
                  <a:lnTo>
                    <a:pt x="0" y="1497"/>
                  </a:lnTo>
                  <a:lnTo>
                    <a:pt x="0" y="1997"/>
                  </a:lnTo>
                  <a:lnTo>
                    <a:pt x="77" y="1497"/>
                  </a:lnTo>
                  <a:lnTo>
                    <a:pt x="115" y="998"/>
                  </a:lnTo>
                  <a:lnTo>
                    <a:pt x="115" y="49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75"/>
            <p:cNvSpPr/>
            <p:nvPr/>
          </p:nvSpPr>
          <p:spPr>
            <a:xfrm>
              <a:off x="4224611" y="4143211"/>
              <a:ext cx="21161" cy="13035"/>
            </a:xfrm>
            <a:custGeom>
              <a:avLst/>
              <a:gdLst/>
              <a:ahLst/>
              <a:cxnLst/>
              <a:rect l="l" t="t" r="r" b="b"/>
              <a:pathLst>
                <a:path w="500" h="308" extrusionOk="0">
                  <a:moveTo>
                    <a:pt x="499" y="1"/>
                  </a:moveTo>
                  <a:lnTo>
                    <a:pt x="0" y="308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499" y="1"/>
                  </a:lnTo>
                  <a:lnTo>
                    <a:pt x="499" y="1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rgbClr val="C09D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75"/>
            <p:cNvSpPr/>
            <p:nvPr/>
          </p:nvSpPr>
          <p:spPr>
            <a:xfrm>
              <a:off x="4482966" y="3546916"/>
              <a:ext cx="24378" cy="467960"/>
            </a:xfrm>
            <a:custGeom>
              <a:avLst/>
              <a:gdLst/>
              <a:ahLst/>
              <a:cxnLst/>
              <a:rect l="l" t="t" r="r" b="b"/>
              <a:pathLst>
                <a:path w="576" h="11057" extrusionOk="0">
                  <a:moveTo>
                    <a:pt x="499" y="0"/>
                  </a:moveTo>
                  <a:lnTo>
                    <a:pt x="384" y="38"/>
                  </a:lnTo>
                  <a:lnTo>
                    <a:pt x="307" y="38"/>
                  </a:lnTo>
                  <a:lnTo>
                    <a:pt x="269" y="77"/>
                  </a:lnTo>
                  <a:lnTo>
                    <a:pt x="230" y="115"/>
                  </a:lnTo>
                  <a:lnTo>
                    <a:pt x="230" y="154"/>
                  </a:lnTo>
                  <a:lnTo>
                    <a:pt x="0" y="11057"/>
                  </a:lnTo>
                  <a:lnTo>
                    <a:pt x="38" y="10942"/>
                  </a:lnTo>
                  <a:lnTo>
                    <a:pt x="77" y="10865"/>
                  </a:lnTo>
                  <a:lnTo>
                    <a:pt x="115" y="10827"/>
                  </a:lnTo>
                  <a:lnTo>
                    <a:pt x="269" y="10827"/>
                  </a:lnTo>
                  <a:lnTo>
                    <a:pt x="307" y="10865"/>
                  </a:lnTo>
                  <a:lnTo>
                    <a:pt x="576" y="3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75"/>
            <p:cNvSpPr/>
            <p:nvPr/>
          </p:nvSpPr>
          <p:spPr>
            <a:xfrm>
              <a:off x="4186654" y="3699619"/>
              <a:ext cx="24420" cy="469653"/>
            </a:xfrm>
            <a:custGeom>
              <a:avLst/>
              <a:gdLst/>
              <a:ahLst/>
              <a:cxnLst/>
              <a:rect l="l" t="t" r="r" b="b"/>
              <a:pathLst>
                <a:path w="577" h="11097" extrusionOk="0">
                  <a:moveTo>
                    <a:pt x="193" y="1"/>
                  </a:moveTo>
                  <a:lnTo>
                    <a:pt x="1" y="10866"/>
                  </a:lnTo>
                  <a:lnTo>
                    <a:pt x="385" y="11096"/>
                  </a:lnTo>
                  <a:lnTo>
                    <a:pt x="577" y="231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75"/>
            <p:cNvSpPr/>
            <p:nvPr/>
          </p:nvSpPr>
          <p:spPr>
            <a:xfrm>
              <a:off x="4098918" y="3644387"/>
              <a:ext cx="27679" cy="471261"/>
            </a:xfrm>
            <a:custGeom>
              <a:avLst/>
              <a:gdLst/>
              <a:ahLst/>
              <a:cxnLst/>
              <a:rect l="l" t="t" r="r" b="b"/>
              <a:pathLst>
                <a:path w="654" h="11135" extrusionOk="0">
                  <a:moveTo>
                    <a:pt x="231" y="1"/>
                  </a:moveTo>
                  <a:lnTo>
                    <a:pt x="1" y="10904"/>
                  </a:lnTo>
                  <a:lnTo>
                    <a:pt x="385" y="11134"/>
                  </a:lnTo>
                  <a:lnTo>
                    <a:pt x="653" y="231"/>
                  </a:lnTo>
                  <a:lnTo>
                    <a:pt x="23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75"/>
            <p:cNvSpPr/>
            <p:nvPr/>
          </p:nvSpPr>
          <p:spPr>
            <a:xfrm>
              <a:off x="4105656" y="3477040"/>
              <a:ext cx="417596" cy="232393"/>
            </a:xfrm>
            <a:custGeom>
              <a:avLst/>
              <a:gdLst/>
              <a:ahLst/>
              <a:cxnLst/>
              <a:rect l="l" t="t" r="r" b="b"/>
              <a:pathLst>
                <a:path w="9867" h="5491" extrusionOk="0">
                  <a:moveTo>
                    <a:pt x="7295" y="0"/>
                  </a:moveTo>
                  <a:lnTo>
                    <a:pt x="7064" y="154"/>
                  </a:lnTo>
                  <a:lnTo>
                    <a:pt x="6987" y="269"/>
                  </a:lnTo>
                  <a:lnTo>
                    <a:pt x="6987" y="307"/>
                  </a:lnTo>
                  <a:lnTo>
                    <a:pt x="6949" y="307"/>
                  </a:lnTo>
                  <a:lnTo>
                    <a:pt x="6834" y="346"/>
                  </a:lnTo>
                  <a:lnTo>
                    <a:pt x="6680" y="346"/>
                  </a:lnTo>
                  <a:lnTo>
                    <a:pt x="0" y="3955"/>
                  </a:lnTo>
                  <a:lnTo>
                    <a:pt x="422" y="4185"/>
                  </a:lnTo>
                  <a:lnTo>
                    <a:pt x="7679" y="269"/>
                  </a:lnTo>
                  <a:lnTo>
                    <a:pt x="7947" y="384"/>
                  </a:lnTo>
                  <a:lnTo>
                    <a:pt x="8216" y="461"/>
                  </a:lnTo>
                  <a:lnTo>
                    <a:pt x="8408" y="538"/>
                  </a:lnTo>
                  <a:lnTo>
                    <a:pt x="8600" y="614"/>
                  </a:lnTo>
                  <a:lnTo>
                    <a:pt x="8907" y="768"/>
                  </a:lnTo>
                  <a:lnTo>
                    <a:pt x="9099" y="960"/>
                  </a:lnTo>
                  <a:lnTo>
                    <a:pt x="9214" y="1075"/>
                  </a:lnTo>
                  <a:lnTo>
                    <a:pt x="9291" y="1190"/>
                  </a:lnTo>
                  <a:lnTo>
                    <a:pt x="9291" y="1267"/>
                  </a:lnTo>
                  <a:lnTo>
                    <a:pt x="9291" y="1306"/>
                  </a:lnTo>
                  <a:lnTo>
                    <a:pt x="2035" y="5260"/>
                  </a:lnTo>
                  <a:lnTo>
                    <a:pt x="2419" y="5490"/>
                  </a:lnTo>
                  <a:lnTo>
                    <a:pt x="9022" y="1881"/>
                  </a:lnTo>
                  <a:lnTo>
                    <a:pt x="9137" y="1843"/>
                  </a:lnTo>
                  <a:lnTo>
                    <a:pt x="9368" y="1728"/>
                  </a:lnTo>
                  <a:lnTo>
                    <a:pt x="9521" y="1651"/>
                  </a:lnTo>
                  <a:lnTo>
                    <a:pt x="9636" y="1574"/>
                  </a:lnTo>
                  <a:lnTo>
                    <a:pt x="9752" y="1459"/>
                  </a:lnTo>
                  <a:lnTo>
                    <a:pt x="9867" y="1344"/>
                  </a:lnTo>
                  <a:lnTo>
                    <a:pt x="9713" y="1075"/>
                  </a:lnTo>
                  <a:lnTo>
                    <a:pt x="9560" y="845"/>
                  </a:lnTo>
                  <a:lnTo>
                    <a:pt x="9406" y="653"/>
                  </a:lnTo>
                  <a:lnTo>
                    <a:pt x="9176" y="499"/>
                  </a:lnTo>
                  <a:lnTo>
                    <a:pt x="8984" y="384"/>
                  </a:lnTo>
                  <a:lnTo>
                    <a:pt x="8753" y="269"/>
                  </a:lnTo>
                  <a:lnTo>
                    <a:pt x="8562" y="154"/>
                  </a:lnTo>
                  <a:lnTo>
                    <a:pt x="8370" y="115"/>
                  </a:lnTo>
                  <a:lnTo>
                    <a:pt x="8139" y="39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8" name="Google Shape;3958;p75"/>
          <p:cNvGrpSpPr/>
          <p:nvPr/>
        </p:nvGrpSpPr>
        <p:grpSpPr>
          <a:xfrm rot="-364643">
            <a:off x="419464" y="301257"/>
            <a:ext cx="741584" cy="860238"/>
            <a:chOff x="-1306539" y="2227242"/>
            <a:chExt cx="735137" cy="852760"/>
          </a:xfrm>
        </p:grpSpPr>
        <p:sp>
          <p:nvSpPr>
            <p:cNvPr id="3959" name="Google Shape;3959;p75"/>
            <p:cNvSpPr/>
            <p:nvPr/>
          </p:nvSpPr>
          <p:spPr>
            <a:xfrm flipH="1">
              <a:off x="-1270861" y="2233533"/>
              <a:ext cx="672160" cy="842238"/>
            </a:xfrm>
            <a:custGeom>
              <a:avLst/>
              <a:gdLst/>
              <a:ahLst/>
              <a:cxnLst/>
              <a:rect l="l" t="t" r="r" b="b"/>
              <a:pathLst>
                <a:path w="12287" h="15396" extrusionOk="0">
                  <a:moveTo>
                    <a:pt x="3610" y="1"/>
                  </a:moveTo>
                  <a:lnTo>
                    <a:pt x="1" y="12977"/>
                  </a:lnTo>
                  <a:lnTo>
                    <a:pt x="8677" y="15396"/>
                  </a:lnTo>
                  <a:lnTo>
                    <a:pt x="12286" y="2419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75"/>
            <p:cNvSpPr/>
            <p:nvPr/>
          </p:nvSpPr>
          <p:spPr>
            <a:xfrm flipH="1">
              <a:off x="-796185" y="2227242"/>
              <a:ext cx="224783" cy="716198"/>
            </a:xfrm>
            <a:custGeom>
              <a:avLst/>
              <a:gdLst/>
              <a:ahLst/>
              <a:cxnLst/>
              <a:rect l="l" t="t" r="r" b="b"/>
              <a:pathLst>
                <a:path w="4109" h="13092" extrusionOk="0">
                  <a:moveTo>
                    <a:pt x="3610" y="0"/>
                  </a:moveTo>
                  <a:lnTo>
                    <a:pt x="1" y="12938"/>
                  </a:lnTo>
                  <a:lnTo>
                    <a:pt x="500" y="13092"/>
                  </a:lnTo>
                  <a:lnTo>
                    <a:pt x="4109" y="116"/>
                  </a:lnTo>
                  <a:lnTo>
                    <a:pt x="36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75"/>
            <p:cNvSpPr/>
            <p:nvPr/>
          </p:nvSpPr>
          <p:spPr>
            <a:xfrm flipH="1">
              <a:off x="-1262437" y="2260832"/>
              <a:ext cx="663736" cy="814940"/>
            </a:xfrm>
            <a:custGeom>
              <a:avLst/>
              <a:gdLst/>
              <a:ahLst/>
              <a:cxnLst/>
              <a:rect l="l" t="t" r="r" b="b"/>
              <a:pathLst>
                <a:path w="12133" h="14897" extrusionOk="0">
                  <a:moveTo>
                    <a:pt x="3456" y="1"/>
                  </a:moveTo>
                  <a:lnTo>
                    <a:pt x="1" y="12478"/>
                  </a:lnTo>
                  <a:lnTo>
                    <a:pt x="8677" y="14897"/>
                  </a:lnTo>
                  <a:lnTo>
                    <a:pt x="12133" y="2419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75"/>
            <p:cNvSpPr/>
            <p:nvPr/>
          </p:nvSpPr>
          <p:spPr>
            <a:xfrm flipH="1">
              <a:off x="-1306522" y="2265036"/>
              <a:ext cx="602794" cy="814940"/>
            </a:xfrm>
            <a:custGeom>
              <a:avLst/>
              <a:gdLst/>
              <a:ahLst/>
              <a:cxnLst/>
              <a:rect l="l" t="t" r="r" b="b"/>
              <a:pathLst>
                <a:path w="11019" h="14897" extrusionOk="0">
                  <a:moveTo>
                    <a:pt x="3609" y="0"/>
                  </a:moveTo>
                  <a:lnTo>
                    <a:pt x="0" y="12938"/>
                  </a:lnTo>
                  <a:lnTo>
                    <a:pt x="6988" y="14858"/>
                  </a:lnTo>
                  <a:lnTo>
                    <a:pt x="7103" y="14896"/>
                  </a:lnTo>
                  <a:lnTo>
                    <a:pt x="7218" y="14896"/>
                  </a:lnTo>
                  <a:lnTo>
                    <a:pt x="7448" y="14820"/>
                  </a:lnTo>
                  <a:lnTo>
                    <a:pt x="7602" y="14666"/>
                  </a:lnTo>
                  <a:lnTo>
                    <a:pt x="7679" y="14589"/>
                  </a:lnTo>
                  <a:lnTo>
                    <a:pt x="7717" y="14474"/>
                  </a:lnTo>
                  <a:lnTo>
                    <a:pt x="11019" y="2649"/>
                  </a:lnTo>
                  <a:lnTo>
                    <a:pt x="11019" y="2534"/>
                  </a:lnTo>
                  <a:lnTo>
                    <a:pt x="11019" y="2419"/>
                  </a:lnTo>
                  <a:lnTo>
                    <a:pt x="10942" y="2227"/>
                  </a:lnTo>
                  <a:lnTo>
                    <a:pt x="10788" y="2035"/>
                  </a:lnTo>
                  <a:lnTo>
                    <a:pt x="10712" y="1958"/>
                  </a:lnTo>
                  <a:lnTo>
                    <a:pt x="10597" y="1920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75"/>
            <p:cNvSpPr/>
            <p:nvPr/>
          </p:nvSpPr>
          <p:spPr>
            <a:xfrm flipH="1">
              <a:off x="-901221" y="2256619"/>
              <a:ext cx="222704" cy="716253"/>
            </a:xfrm>
            <a:custGeom>
              <a:avLst/>
              <a:gdLst/>
              <a:ahLst/>
              <a:cxnLst/>
              <a:rect l="l" t="t" r="r" b="b"/>
              <a:pathLst>
                <a:path w="4071" h="13093" extrusionOk="0">
                  <a:moveTo>
                    <a:pt x="3610" y="1"/>
                  </a:moveTo>
                  <a:lnTo>
                    <a:pt x="1" y="12939"/>
                  </a:lnTo>
                  <a:lnTo>
                    <a:pt x="461" y="13092"/>
                  </a:lnTo>
                  <a:lnTo>
                    <a:pt x="4070" y="154"/>
                  </a:lnTo>
                  <a:lnTo>
                    <a:pt x="36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75"/>
            <p:cNvSpPr/>
            <p:nvPr/>
          </p:nvSpPr>
          <p:spPr>
            <a:xfrm flipH="1">
              <a:off x="-1304465" y="2365868"/>
              <a:ext cx="33644" cy="21061"/>
            </a:xfrm>
            <a:custGeom>
              <a:avLst/>
              <a:gdLst/>
              <a:ahLst/>
              <a:cxnLst/>
              <a:rect l="l" t="t" r="r" b="b"/>
              <a:pathLst>
                <a:path w="615" h="385" extrusionOk="0">
                  <a:moveTo>
                    <a:pt x="0" y="0"/>
                  </a:moveTo>
                  <a:lnTo>
                    <a:pt x="307" y="115"/>
                  </a:lnTo>
                  <a:lnTo>
                    <a:pt x="384" y="154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346" y="115"/>
                  </a:lnTo>
                  <a:lnTo>
                    <a:pt x="231" y="77"/>
                  </a:lnTo>
                  <a:lnTo>
                    <a:pt x="0" y="0"/>
                  </a:lnTo>
                  <a:close/>
                  <a:moveTo>
                    <a:pt x="422" y="167"/>
                  </a:moveTo>
                  <a:lnTo>
                    <a:pt x="461" y="192"/>
                  </a:lnTo>
                  <a:lnTo>
                    <a:pt x="538" y="269"/>
                  </a:lnTo>
                  <a:lnTo>
                    <a:pt x="614" y="384"/>
                  </a:lnTo>
                  <a:lnTo>
                    <a:pt x="499" y="192"/>
                  </a:lnTo>
                  <a:lnTo>
                    <a:pt x="422" y="167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75"/>
            <p:cNvSpPr/>
            <p:nvPr/>
          </p:nvSpPr>
          <p:spPr>
            <a:xfrm flipH="1">
              <a:off x="-1111242" y="3075735"/>
              <a:ext cx="37856" cy="4267"/>
            </a:xfrm>
            <a:custGeom>
              <a:avLst/>
              <a:gdLst/>
              <a:ahLst/>
              <a:cxnLst/>
              <a:rect l="l" t="t" r="r" b="b"/>
              <a:pathLst>
                <a:path w="692" h="78" extrusionOk="0">
                  <a:moveTo>
                    <a:pt x="0" y="1"/>
                  </a:moveTo>
                  <a:lnTo>
                    <a:pt x="307" y="77"/>
                  </a:lnTo>
                  <a:lnTo>
                    <a:pt x="384" y="77"/>
                  </a:lnTo>
                  <a:lnTo>
                    <a:pt x="231" y="39"/>
                  </a:lnTo>
                  <a:lnTo>
                    <a:pt x="0" y="1"/>
                  </a:lnTo>
                  <a:close/>
                  <a:moveTo>
                    <a:pt x="691" y="1"/>
                  </a:moveTo>
                  <a:lnTo>
                    <a:pt x="538" y="39"/>
                  </a:lnTo>
                  <a:lnTo>
                    <a:pt x="384" y="77"/>
                  </a:lnTo>
                  <a:lnTo>
                    <a:pt x="576" y="77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BFC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75"/>
            <p:cNvSpPr/>
            <p:nvPr/>
          </p:nvSpPr>
          <p:spPr>
            <a:xfrm flipH="1">
              <a:off x="-1306539" y="2365868"/>
              <a:ext cx="233153" cy="714119"/>
            </a:xfrm>
            <a:custGeom>
              <a:avLst/>
              <a:gdLst/>
              <a:ahLst/>
              <a:cxnLst/>
              <a:rect l="l" t="t" r="r" b="b"/>
              <a:pathLst>
                <a:path w="4262" h="13054" extrusionOk="0">
                  <a:moveTo>
                    <a:pt x="3609" y="0"/>
                  </a:moveTo>
                  <a:lnTo>
                    <a:pt x="0" y="12977"/>
                  </a:lnTo>
                  <a:lnTo>
                    <a:pt x="231" y="13015"/>
                  </a:lnTo>
                  <a:lnTo>
                    <a:pt x="384" y="13053"/>
                  </a:lnTo>
                  <a:lnTo>
                    <a:pt x="538" y="13015"/>
                  </a:lnTo>
                  <a:lnTo>
                    <a:pt x="691" y="12977"/>
                  </a:lnTo>
                  <a:lnTo>
                    <a:pt x="883" y="12785"/>
                  </a:lnTo>
                  <a:lnTo>
                    <a:pt x="999" y="12516"/>
                  </a:lnTo>
                  <a:lnTo>
                    <a:pt x="2035" y="8792"/>
                  </a:lnTo>
                  <a:lnTo>
                    <a:pt x="4223" y="922"/>
                  </a:lnTo>
                  <a:lnTo>
                    <a:pt x="4262" y="768"/>
                  </a:lnTo>
                  <a:lnTo>
                    <a:pt x="4262" y="615"/>
                  </a:lnTo>
                  <a:lnTo>
                    <a:pt x="4223" y="384"/>
                  </a:lnTo>
                  <a:lnTo>
                    <a:pt x="4147" y="269"/>
                  </a:lnTo>
                  <a:lnTo>
                    <a:pt x="4070" y="192"/>
                  </a:lnTo>
                  <a:lnTo>
                    <a:pt x="3955" y="115"/>
                  </a:lnTo>
                  <a:lnTo>
                    <a:pt x="3840" y="77"/>
                  </a:lnTo>
                  <a:lnTo>
                    <a:pt x="360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75"/>
            <p:cNvSpPr/>
            <p:nvPr/>
          </p:nvSpPr>
          <p:spPr>
            <a:xfrm flipH="1">
              <a:off x="-833989" y="2332223"/>
              <a:ext cx="153338" cy="554545"/>
            </a:xfrm>
            <a:custGeom>
              <a:avLst/>
              <a:gdLst/>
              <a:ahLst/>
              <a:cxnLst/>
              <a:rect l="l" t="t" r="r" b="b"/>
              <a:pathLst>
                <a:path w="2803" h="10137" extrusionOk="0">
                  <a:moveTo>
                    <a:pt x="2803" y="1"/>
                  </a:moveTo>
                  <a:lnTo>
                    <a:pt x="2073" y="2458"/>
                  </a:lnTo>
                  <a:lnTo>
                    <a:pt x="1344" y="5030"/>
                  </a:lnTo>
                  <a:lnTo>
                    <a:pt x="653" y="7641"/>
                  </a:lnTo>
                  <a:lnTo>
                    <a:pt x="0" y="10136"/>
                  </a:lnTo>
                  <a:lnTo>
                    <a:pt x="0" y="10136"/>
                  </a:lnTo>
                  <a:lnTo>
                    <a:pt x="730" y="7641"/>
                  </a:lnTo>
                  <a:lnTo>
                    <a:pt x="1459" y="5069"/>
                  </a:lnTo>
                  <a:lnTo>
                    <a:pt x="2150" y="2496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75"/>
            <p:cNvSpPr/>
            <p:nvPr/>
          </p:nvSpPr>
          <p:spPr>
            <a:xfrm flipH="1">
              <a:off x="-812982" y="2325932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83" y="5030"/>
                  </a:lnTo>
                  <a:lnTo>
                    <a:pt x="692" y="7641"/>
                  </a:lnTo>
                  <a:lnTo>
                    <a:pt x="1" y="10136"/>
                  </a:lnTo>
                  <a:lnTo>
                    <a:pt x="769" y="7641"/>
                  </a:lnTo>
                  <a:lnTo>
                    <a:pt x="1498" y="5069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75"/>
            <p:cNvSpPr/>
            <p:nvPr/>
          </p:nvSpPr>
          <p:spPr>
            <a:xfrm flipH="1">
              <a:off x="-791974" y="2319641"/>
              <a:ext cx="155472" cy="554545"/>
            </a:xfrm>
            <a:custGeom>
              <a:avLst/>
              <a:gdLst/>
              <a:ahLst/>
              <a:cxnLst/>
              <a:rect l="l" t="t" r="r" b="b"/>
              <a:pathLst>
                <a:path w="2842" h="10137" extrusionOk="0">
                  <a:moveTo>
                    <a:pt x="2842" y="1"/>
                  </a:moveTo>
                  <a:lnTo>
                    <a:pt x="2112" y="2496"/>
                  </a:lnTo>
                  <a:lnTo>
                    <a:pt x="1345" y="5068"/>
                  </a:lnTo>
                  <a:lnTo>
                    <a:pt x="654" y="7641"/>
                  </a:lnTo>
                  <a:lnTo>
                    <a:pt x="1" y="10136"/>
                  </a:lnTo>
                  <a:lnTo>
                    <a:pt x="730" y="7641"/>
                  </a:lnTo>
                  <a:lnTo>
                    <a:pt x="1460" y="5068"/>
                  </a:lnTo>
                  <a:lnTo>
                    <a:pt x="2189" y="2496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75"/>
            <p:cNvSpPr/>
            <p:nvPr/>
          </p:nvSpPr>
          <p:spPr>
            <a:xfrm flipH="1">
              <a:off x="-1140616" y="2517075"/>
              <a:ext cx="222649" cy="81948"/>
            </a:xfrm>
            <a:custGeom>
              <a:avLst/>
              <a:gdLst/>
              <a:ahLst/>
              <a:cxnLst/>
              <a:rect l="l" t="t" r="r" b="b"/>
              <a:pathLst>
                <a:path w="4070" h="1498" extrusionOk="0">
                  <a:moveTo>
                    <a:pt x="154" y="0"/>
                  </a:moveTo>
                  <a:lnTo>
                    <a:pt x="77" y="39"/>
                  </a:lnTo>
                  <a:lnTo>
                    <a:pt x="39" y="116"/>
                  </a:lnTo>
                  <a:lnTo>
                    <a:pt x="0" y="192"/>
                  </a:lnTo>
                  <a:lnTo>
                    <a:pt x="0" y="269"/>
                  </a:lnTo>
                  <a:lnTo>
                    <a:pt x="0" y="346"/>
                  </a:lnTo>
                  <a:lnTo>
                    <a:pt x="77" y="423"/>
                  </a:lnTo>
                  <a:lnTo>
                    <a:pt x="154" y="461"/>
                  </a:lnTo>
                  <a:lnTo>
                    <a:pt x="3763" y="1498"/>
                  </a:lnTo>
                  <a:lnTo>
                    <a:pt x="3840" y="1498"/>
                  </a:lnTo>
                  <a:lnTo>
                    <a:pt x="3916" y="1459"/>
                  </a:lnTo>
                  <a:lnTo>
                    <a:pt x="3993" y="1459"/>
                  </a:lnTo>
                  <a:lnTo>
                    <a:pt x="4032" y="1383"/>
                  </a:lnTo>
                  <a:lnTo>
                    <a:pt x="4070" y="1306"/>
                  </a:lnTo>
                  <a:lnTo>
                    <a:pt x="4070" y="1229"/>
                  </a:lnTo>
                  <a:lnTo>
                    <a:pt x="4032" y="1152"/>
                  </a:lnTo>
                  <a:lnTo>
                    <a:pt x="3993" y="1075"/>
                  </a:lnTo>
                  <a:lnTo>
                    <a:pt x="3916" y="103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1" name="Google Shape;3971;p75"/>
          <p:cNvGrpSpPr/>
          <p:nvPr/>
        </p:nvGrpSpPr>
        <p:grpSpPr>
          <a:xfrm>
            <a:off x="1618437" y="2709027"/>
            <a:ext cx="1047669" cy="1989199"/>
            <a:chOff x="1618437" y="2709027"/>
            <a:chExt cx="1047669" cy="1989199"/>
          </a:xfrm>
        </p:grpSpPr>
        <p:sp>
          <p:nvSpPr>
            <p:cNvPr id="3972" name="Google Shape;3972;p75"/>
            <p:cNvSpPr/>
            <p:nvPr/>
          </p:nvSpPr>
          <p:spPr>
            <a:xfrm>
              <a:off x="2192593" y="2804262"/>
              <a:ext cx="473513" cy="438140"/>
            </a:xfrm>
            <a:custGeom>
              <a:avLst/>
              <a:gdLst/>
              <a:ahLst/>
              <a:cxnLst/>
              <a:rect l="l" t="t" r="r" b="b"/>
              <a:pathLst>
                <a:path w="21887" h="20252" extrusionOk="0">
                  <a:moveTo>
                    <a:pt x="8428" y="1"/>
                  </a:moveTo>
                  <a:lnTo>
                    <a:pt x="7547" y="126"/>
                  </a:lnTo>
                  <a:lnTo>
                    <a:pt x="6793" y="378"/>
                  </a:lnTo>
                  <a:lnTo>
                    <a:pt x="6164" y="755"/>
                  </a:lnTo>
                  <a:lnTo>
                    <a:pt x="5661" y="1258"/>
                  </a:lnTo>
                  <a:lnTo>
                    <a:pt x="5283" y="1887"/>
                  </a:lnTo>
                  <a:lnTo>
                    <a:pt x="5032" y="2516"/>
                  </a:lnTo>
                  <a:lnTo>
                    <a:pt x="4780" y="3145"/>
                  </a:lnTo>
                  <a:lnTo>
                    <a:pt x="4654" y="4654"/>
                  </a:lnTo>
                  <a:lnTo>
                    <a:pt x="4654" y="6164"/>
                  </a:lnTo>
                  <a:lnTo>
                    <a:pt x="4780" y="8931"/>
                  </a:lnTo>
                  <a:lnTo>
                    <a:pt x="4654" y="9560"/>
                  </a:lnTo>
                  <a:lnTo>
                    <a:pt x="4529" y="10315"/>
                  </a:lnTo>
                  <a:lnTo>
                    <a:pt x="4026" y="11824"/>
                  </a:lnTo>
                  <a:lnTo>
                    <a:pt x="3271" y="13585"/>
                  </a:lnTo>
                  <a:lnTo>
                    <a:pt x="2390" y="15472"/>
                  </a:lnTo>
                  <a:lnTo>
                    <a:pt x="755" y="18365"/>
                  </a:lnTo>
                  <a:lnTo>
                    <a:pt x="1" y="19622"/>
                  </a:lnTo>
                  <a:lnTo>
                    <a:pt x="21886" y="20251"/>
                  </a:lnTo>
                  <a:lnTo>
                    <a:pt x="21509" y="18993"/>
                  </a:lnTo>
                  <a:lnTo>
                    <a:pt x="21006" y="17987"/>
                  </a:lnTo>
                  <a:lnTo>
                    <a:pt x="20503" y="16981"/>
                  </a:lnTo>
                  <a:lnTo>
                    <a:pt x="20000" y="16226"/>
                  </a:lnTo>
                  <a:lnTo>
                    <a:pt x="18868" y="15094"/>
                  </a:lnTo>
                  <a:lnTo>
                    <a:pt x="17861" y="14088"/>
                  </a:lnTo>
                  <a:lnTo>
                    <a:pt x="16981" y="13082"/>
                  </a:lnTo>
                  <a:lnTo>
                    <a:pt x="16729" y="12579"/>
                  </a:lnTo>
                  <a:lnTo>
                    <a:pt x="16478" y="12076"/>
                  </a:lnTo>
                  <a:lnTo>
                    <a:pt x="16352" y="11321"/>
                  </a:lnTo>
                  <a:lnTo>
                    <a:pt x="16478" y="10692"/>
                  </a:lnTo>
                  <a:lnTo>
                    <a:pt x="16604" y="9811"/>
                  </a:lnTo>
                  <a:lnTo>
                    <a:pt x="16855" y="8805"/>
                  </a:lnTo>
                  <a:lnTo>
                    <a:pt x="17232" y="7673"/>
                  </a:lnTo>
                  <a:lnTo>
                    <a:pt x="17484" y="6793"/>
                  </a:lnTo>
                  <a:lnTo>
                    <a:pt x="17610" y="5786"/>
                  </a:lnTo>
                  <a:lnTo>
                    <a:pt x="17610" y="5032"/>
                  </a:lnTo>
                  <a:lnTo>
                    <a:pt x="17610" y="4277"/>
                  </a:lnTo>
                  <a:lnTo>
                    <a:pt x="17484" y="3648"/>
                  </a:lnTo>
                  <a:lnTo>
                    <a:pt x="17107" y="2390"/>
                  </a:lnTo>
                  <a:lnTo>
                    <a:pt x="16604" y="1510"/>
                  </a:lnTo>
                  <a:lnTo>
                    <a:pt x="16100" y="1007"/>
                  </a:lnTo>
                  <a:lnTo>
                    <a:pt x="15597" y="504"/>
                  </a:lnTo>
                  <a:lnTo>
                    <a:pt x="94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75"/>
            <p:cNvSpPr/>
            <p:nvPr/>
          </p:nvSpPr>
          <p:spPr>
            <a:xfrm>
              <a:off x="1759927" y="2994753"/>
              <a:ext cx="266709" cy="293904"/>
            </a:xfrm>
            <a:custGeom>
              <a:avLst/>
              <a:gdLst/>
              <a:ahLst/>
              <a:cxnLst/>
              <a:rect l="l" t="t" r="r" b="b"/>
              <a:pathLst>
                <a:path w="12328" h="13585" extrusionOk="0">
                  <a:moveTo>
                    <a:pt x="10566" y="0"/>
                  </a:moveTo>
                  <a:lnTo>
                    <a:pt x="1" y="1384"/>
                  </a:lnTo>
                  <a:lnTo>
                    <a:pt x="3271" y="12327"/>
                  </a:lnTo>
                  <a:lnTo>
                    <a:pt x="12327" y="13584"/>
                  </a:lnTo>
                  <a:lnTo>
                    <a:pt x="12327" y="13584"/>
                  </a:lnTo>
                  <a:lnTo>
                    <a:pt x="105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75"/>
            <p:cNvSpPr/>
            <p:nvPr/>
          </p:nvSpPr>
          <p:spPr>
            <a:xfrm>
              <a:off x="1759927" y="3024674"/>
              <a:ext cx="234041" cy="310238"/>
            </a:xfrm>
            <a:custGeom>
              <a:avLst/>
              <a:gdLst/>
              <a:ahLst/>
              <a:cxnLst/>
              <a:rect l="l" t="t" r="r" b="b"/>
              <a:pathLst>
                <a:path w="10818" h="14340" extrusionOk="0">
                  <a:moveTo>
                    <a:pt x="1" y="1"/>
                  </a:moveTo>
                  <a:lnTo>
                    <a:pt x="1761" y="12830"/>
                  </a:lnTo>
                  <a:lnTo>
                    <a:pt x="10818" y="14340"/>
                  </a:lnTo>
                  <a:lnTo>
                    <a:pt x="8931" y="8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75"/>
            <p:cNvSpPr/>
            <p:nvPr/>
          </p:nvSpPr>
          <p:spPr>
            <a:xfrm>
              <a:off x="1792573" y="3087262"/>
              <a:ext cx="136081" cy="43572"/>
            </a:xfrm>
            <a:custGeom>
              <a:avLst/>
              <a:gdLst/>
              <a:ahLst/>
              <a:cxnLst/>
              <a:rect l="l" t="t" r="r" b="b"/>
              <a:pathLst>
                <a:path w="6290" h="2014" extrusionOk="0">
                  <a:moveTo>
                    <a:pt x="1" y="1"/>
                  </a:moveTo>
                  <a:lnTo>
                    <a:pt x="127" y="1510"/>
                  </a:lnTo>
                  <a:lnTo>
                    <a:pt x="6290" y="2013"/>
                  </a:lnTo>
                  <a:lnTo>
                    <a:pt x="6038" y="3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231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75"/>
            <p:cNvSpPr/>
            <p:nvPr/>
          </p:nvSpPr>
          <p:spPr>
            <a:xfrm>
              <a:off x="1759927" y="3234203"/>
              <a:ext cx="155140" cy="168749"/>
            </a:xfrm>
            <a:custGeom>
              <a:avLst/>
              <a:gdLst/>
              <a:ahLst/>
              <a:cxnLst/>
              <a:rect l="l" t="t" r="r" b="b"/>
              <a:pathLst>
                <a:path w="7171" h="7800" extrusionOk="0">
                  <a:moveTo>
                    <a:pt x="378" y="1"/>
                  </a:moveTo>
                  <a:lnTo>
                    <a:pt x="252" y="127"/>
                  </a:lnTo>
                  <a:lnTo>
                    <a:pt x="126" y="378"/>
                  </a:lnTo>
                  <a:lnTo>
                    <a:pt x="1" y="504"/>
                  </a:lnTo>
                  <a:lnTo>
                    <a:pt x="126" y="756"/>
                  </a:lnTo>
                  <a:lnTo>
                    <a:pt x="126" y="1007"/>
                  </a:lnTo>
                  <a:lnTo>
                    <a:pt x="881" y="2013"/>
                  </a:lnTo>
                  <a:lnTo>
                    <a:pt x="881" y="4781"/>
                  </a:lnTo>
                  <a:lnTo>
                    <a:pt x="881" y="5158"/>
                  </a:lnTo>
                  <a:lnTo>
                    <a:pt x="1007" y="5535"/>
                  </a:lnTo>
                  <a:lnTo>
                    <a:pt x="1258" y="5913"/>
                  </a:lnTo>
                  <a:lnTo>
                    <a:pt x="1510" y="6290"/>
                  </a:lnTo>
                  <a:lnTo>
                    <a:pt x="2013" y="6793"/>
                  </a:lnTo>
                  <a:lnTo>
                    <a:pt x="2768" y="7170"/>
                  </a:lnTo>
                  <a:lnTo>
                    <a:pt x="3900" y="7548"/>
                  </a:lnTo>
                  <a:lnTo>
                    <a:pt x="5283" y="7799"/>
                  </a:lnTo>
                  <a:lnTo>
                    <a:pt x="7170" y="6667"/>
                  </a:lnTo>
                  <a:lnTo>
                    <a:pt x="7170" y="6038"/>
                  </a:lnTo>
                  <a:lnTo>
                    <a:pt x="7170" y="4529"/>
                  </a:lnTo>
                  <a:lnTo>
                    <a:pt x="7044" y="3649"/>
                  </a:lnTo>
                  <a:lnTo>
                    <a:pt x="6793" y="2768"/>
                  </a:lnTo>
                  <a:lnTo>
                    <a:pt x="6415" y="2013"/>
                  </a:lnTo>
                  <a:lnTo>
                    <a:pt x="5786" y="1259"/>
                  </a:lnTo>
                  <a:lnTo>
                    <a:pt x="5535" y="1133"/>
                  </a:lnTo>
                  <a:lnTo>
                    <a:pt x="5283" y="1007"/>
                  </a:lnTo>
                  <a:lnTo>
                    <a:pt x="5032" y="1133"/>
                  </a:lnTo>
                  <a:lnTo>
                    <a:pt x="4906" y="1259"/>
                  </a:lnTo>
                  <a:lnTo>
                    <a:pt x="4780" y="1384"/>
                  </a:lnTo>
                  <a:lnTo>
                    <a:pt x="4780" y="1636"/>
                  </a:lnTo>
                  <a:lnTo>
                    <a:pt x="5283" y="3523"/>
                  </a:lnTo>
                  <a:lnTo>
                    <a:pt x="1133" y="127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75"/>
            <p:cNvSpPr/>
            <p:nvPr/>
          </p:nvSpPr>
          <p:spPr>
            <a:xfrm>
              <a:off x="1808907" y="3353950"/>
              <a:ext cx="340180" cy="277570"/>
            </a:xfrm>
            <a:custGeom>
              <a:avLst/>
              <a:gdLst/>
              <a:ahLst/>
              <a:cxnLst/>
              <a:rect l="l" t="t" r="r" b="b"/>
              <a:pathLst>
                <a:path w="15724" h="12830" extrusionOk="0">
                  <a:moveTo>
                    <a:pt x="5535" y="0"/>
                  </a:moveTo>
                  <a:lnTo>
                    <a:pt x="1" y="3145"/>
                  </a:lnTo>
                  <a:lnTo>
                    <a:pt x="8428" y="12830"/>
                  </a:lnTo>
                  <a:lnTo>
                    <a:pt x="15723" y="8931"/>
                  </a:lnTo>
                  <a:lnTo>
                    <a:pt x="55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75"/>
            <p:cNvSpPr/>
            <p:nvPr/>
          </p:nvSpPr>
          <p:spPr>
            <a:xfrm>
              <a:off x="2075594" y="3119930"/>
              <a:ext cx="187765" cy="440845"/>
            </a:xfrm>
            <a:custGeom>
              <a:avLst/>
              <a:gdLst/>
              <a:ahLst/>
              <a:cxnLst/>
              <a:rect l="l" t="t" r="r" b="b"/>
              <a:pathLst>
                <a:path w="8679" h="20377" extrusionOk="0">
                  <a:moveTo>
                    <a:pt x="7295" y="0"/>
                  </a:moveTo>
                  <a:lnTo>
                    <a:pt x="6792" y="252"/>
                  </a:lnTo>
                  <a:lnTo>
                    <a:pt x="6163" y="629"/>
                  </a:lnTo>
                  <a:lnTo>
                    <a:pt x="5409" y="1258"/>
                  </a:lnTo>
                  <a:lnTo>
                    <a:pt x="4654" y="2390"/>
                  </a:lnTo>
                  <a:lnTo>
                    <a:pt x="3773" y="3774"/>
                  </a:lnTo>
                  <a:lnTo>
                    <a:pt x="3019" y="5786"/>
                  </a:lnTo>
                  <a:lnTo>
                    <a:pt x="2390" y="8302"/>
                  </a:lnTo>
                  <a:lnTo>
                    <a:pt x="503" y="16352"/>
                  </a:lnTo>
                  <a:lnTo>
                    <a:pt x="0" y="18741"/>
                  </a:lnTo>
                  <a:lnTo>
                    <a:pt x="7547" y="20377"/>
                  </a:lnTo>
                  <a:lnTo>
                    <a:pt x="8679" y="8931"/>
                  </a:lnTo>
                  <a:lnTo>
                    <a:pt x="7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75"/>
            <p:cNvSpPr/>
            <p:nvPr/>
          </p:nvSpPr>
          <p:spPr>
            <a:xfrm>
              <a:off x="2168103" y="3109026"/>
              <a:ext cx="429963" cy="489847"/>
            </a:xfrm>
            <a:custGeom>
              <a:avLst/>
              <a:gdLst/>
              <a:ahLst/>
              <a:cxnLst/>
              <a:rect l="l" t="t" r="r" b="b"/>
              <a:pathLst>
                <a:path w="19874" h="22642" extrusionOk="0">
                  <a:moveTo>
                    <a:pt x="4780" y="1"/>
                  </a:moveTo>
                  <a:lnTo>
                    <a:pt x="3900" y="253"/>
                  </a:lnTo>
                  <a:lnTo>
                    <a:pt x="2768" y="630"/>
                  </a:lnTo>
                  <a:lnTo>
                    <a:pt x="2265" y="881"/>
                  </a:lnTo>
                  <a:lnTo>
                    <a:pt x="1762" y="1385"/>
                  </a:lnTo>
                  <a:lnTo>
                    <a:pt x="1258" y="1888"/>
                  </a:lnTo>
                  <a:lnTo>
                    <a:pt x="881" y="2517"/>
                  </a:lnTo>
                  <a:lnTo>
                    <a:pt x="504" y="3145"/>
                  </a:lnTo>
                  <a:lnTo>
                    <a:pt x="252" y="4026"/>
                  </a:lnTo>
                  <a:lnTo>
                    <a:pt x="1" y="5032"/>
                  </a:lnTo>
                  <a:lnTo>
                    <a:pt x="1" y="6290"/>
                  </a:lnTo>
                  <a:lnTo>
                    <a:pt x="1" y="8931"/>
                  </a:lnTo>
                  <a:lnTo>
                    <a:pt x="252" y="11573"/>
                  </a:lnTo>
                  <a:lnTo>
                    <a:pt x="629" y="16981"/>
                  </a:lnTo>
                  <a:lnTo>
                    <a:pt x="1133" y="21006"/>
                  </a:lnTo>
                  <a:lnTo>
                    <a:pt x="1384" y="22641"/>
                  </a:lnTo>
                  <a:lnTo>
                    <a:pt x="16352" y="22641"/>
                  </a:lnTo>
                  <a:lnTo>
                    <a:pt x="19874" y="5535"/>
                  </a:lnTo>
                  <a:lnTo>
                    <a:pt x="19874" y="5032"/>
                  </a:lnTo>
                  <a:lnTo>
                    <a:pt x="19622" y="4529"/>
                  </a:lnTo>
                  <a:lnTo>
                    <a:pt x="19245" y="4026"/>
                  </a:lnTo>
                  <a:lnTo>
                    <a:pt x="18742" y="3649"/>
                  </a:lnTo>
                  <a:lnTo>
                    <a:pt x="17610" y="2894"/>
                  </a:lnTo>
                  <a:lnTo>
                    <a:pt x="16478" y="2265"/>
                  </a:lnTo>
                  <a:lnTo>
                    <a:pt x="14843" y="1636"/>
                  </a:lnTo>
                  <a:lnTo>
                    <a:pt x="12579" y="1007"/>
                  </a:lnTo>
                  <a:lnTo>
                    <a:pt x="56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75"/>
            <p:cNvSpPr/>
            <p:nvPr/>
          </p:nvSpPr>
          <p:spPr>
            <a:xfrm>
              <a:off x="2173555" y="3226047"/>
              <a:ext cx="43550" cy="285748"/>
            </a:xfrm>
            <a:custGeom>
              <a:avLst/>
              <a:gdLst/>
              <a:ahLst/>
              <a:cxnLst/>
              <a:rect l="l" t="t" r="r" b="b"/>
              <a:pathLst>
                <a:path w="2013" h="13208" extrusionOk="0">
                  <a:moveTo>
                    <a:pt x="1384" y="1"/>
                  </a:moveTo>
                  <a:lnTo>
                    <a:pt x="1006" y="755"/>
                  </a:lnTo>
                  <a:lnTo>
                    <a:pt x="755" y="1384"/>
                  </a:lnTo>
                  <a:lnTo>
                    <a:pt x="377" y="2390"/>
                  </a:lnTo>
                  <a:lnTo>
                    <a:pt x="126" y="3648"/>
                  </a:lnTo>
                  <a:lnTo>
                    <a:pt x="0" y="4906"/>
                  </a:lnTo>
                  <a:lnTo>
                    <a:pt x="0" y="6541"/>
                  </a:lnTo>
                  <a:lnTo>
                    <a:pt x="252" y="8176"/>
                  </a:lnTo>
                  <a:lnTo>
                    <a:pt x="1006" y="10818"/>
                  </a:lnTo>
                  <a:lnTo>
                    <a:pt x="1384" y="12327"/>
                  </a:lnTo>
                  <a:lnTo>
                    <a:pt x="1761" y="12956"/>
                  </a:lnTo>
                  <a:lnTo>
                    <a:pt x="1761" y="13207"/>
                  </a:lnTo>
                  <a:lnTo>
                    <a:pt x="2013" y="12956"/>
                  </a:lnTo>
                  <a:lnTo>
                    <a:pt x="1635" y="12075"/>
                  </a:lnTo>
                  <a:lnTo>
                    <a:pt x="1258" y="10692"/>
                  </a:lnTo>
                  <a:lnTo>
                    <a:pt x="503" y="8050"/>
                  </a:lnTo>
                  <a:lnTo>
                    <a:pt x="252" y="6415"/>
                  </a:lnTo>
                  <a:lnTo>
                    <a:pt x="252" y="5032"/>
                  </a:lnTo>
                  <a:lnTo>
                    <a:pt x="377" y="3648"/>
                  </a:lnTo>
                  <a:lnTo>
                    <a:pt x="629" y="2516"/>
                  </a:lnTo>
                  <a:lnTo>
                    <a:pt x="1006" y="1510"/>
                  </a:lnTo>
                  <a:lnTo>
                    <a:pt x="1258" y="881"/>
                  </a:lnTo>
                  <a:lnTo>
                    <a:pt x="1635" y="252"/>
                  </a:lnTo>
                  <a:lnTo>
                    <a:pt x="1384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75"/>
            <p:cNvSpPr/>
            <p:nvPr/>
          </p:nvSpPr>
          <p:spPr>
            <a:xfrm>
              <a:off x="1953122" y="3547145"/>
              <a:ext cx="215003" cy="100708"/>
            </a:xfrm>
            <a:custGeom>
              <a:avLst/>
              <a:gdLst/>
              <a:ahLst/>
              <a:cxnLst/>
              <a:rect l="l" t="t" r="r" b="b"/>
              <a:pathLst>
                <a:path w="9938" h="4655" extrusionOk="0">
                  <a:moveTo>
                    <a:pt x="5032" y="1"/>
                  </a:moveTo>
                  <a:lnTo>
                    <a:pt x="4277" y="126"/>
                  </a:lnTo>
                  <a:lnTo>
                    <a:pt x="3649" y="378"/>
                  </a:lnTo>
                  <a:lnTo>
                    <a:pt x="2894" y="630"/>
                  </a:lnTo>
                  <a:lnTo>
                    <a:pt x="2265" y="1133"/>
                  </a:lnTo>
                  <a:lnTo>
                    <a:pt x="1636" y="1762"/>
                  </a:lnTo>
                  <a:lnTo>
                    <a:pt x="1007" y="2516"/>
                  </a:lnTo>
                  <a:lnTo>
                    <a:pt x="504" y="3522"/>
                  </a:lnTo>
                  <a:lnTo>
                    <a:pt x="1" y="4654"/>
                  </a:lnTo>
                  <a:lnTo>
                    <a:pt x="9938" y="4654"/>
                  </a:lnTo>
                  <a:lnTo>
                    <a:pt x="8554" y="378"/>
                  </a:lnTo>
                  <a:lnTo>
                    <a:pt x="7422" y="126"/>
                  </a:lnTo>
                  <a:lnTo>
                    <a:pt x="6416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75"/>
            <p:cNvSpPr/>
            <p:nvPr/>
          </p:nvSpPr>
          <p:spPr>
            <a:xfrm>
              <a:off x="2116397" y="3179793"/>
              <a:ext cx="519767" cy="470787"/>
            </a:xfrm>
            <a:custGeom>
              <a:avLst/>
              <a:gdLst/>
              <a:ahLst/>
              <a:cxnLst/>
              <a:rect l="l" t="t" r="r" b="b"/>
              <a:pathLst>
                <a:path w="24025" h="21761" extrusionOk="0">
                  <a:moveTo>
                    <a:pt x="19874" y="0"/>
                  </a:moveTo>
                  <a:lnTo>
                    <a:pt x="19245" y="126"/>
                  </a:lnTo>
                  <a:lnTo>
                    <a:pt x="18868" y="252"/>
                  </a:lnTo>
                  <a:lnTo>
                    <a:pt x="18365" y="503"/>
                  </a:lnTo>
                  <a:lnTo>
                    <a:pt x="17862" y="1007"/>
                  </a:lnTo>
                  <a:lnTo>
                    <a:pt x="17484" y="1510"/>
                  </a:lnTo>
                  <a:lnTo>
                    <a:pt x="16981" y="2264"/>
                  </a:lnTo>
                  <a:lnTo>
                    <a:pt x="16604" y="3145"/>
                  </a:lnTo>
                  <a:lnTo>
                    <a:pt x="16226" y="4277"/>
                  </a:lnTo>
                  <a:lnTo>
                    <a:pt x="15975" y="5660"/>
                  </a:lnTo>
                  <a:lnTo>
                    <a:pt x="15849" y="7296"/>
                  </a:lnTo>
                  <a:lnTo>
                    <a:pt x="15723" y="9308"/>
                  </a:lnTo>
                  <a:lnTo>
                    <a:pt x="15849" y="11572"/>
                  </a:lnTo>
                  <a:lnTo>
                    <a:pt x="16101" y="14213"/>
                  </a:lnTo>
                  <a:lnTo>
                    <a:pt x="1" y="15597"/>
                  </a:lnTo>
                  <a:lnTo>
                    <a:pt x="881" y="21634"/>
                  </a:lnTo>
                  <a:lnTo>
                    <a:pt x="19119" y="21760"/>
                  </a:lnTo>
                  <a:lnTo>
                    <a:pt x="20126" y="21509"/>
                  </a:lnTo>
                  <a:lnTo>
                    <a:pt x="21006" y="21257"/>
                  </a:lnTo>
                  <a:lnTo>
                    <a:pt x="21887" y="20754"/>
                  </a:lnTo>
                  <a:lnTo>
                    <a:pt x="22515" y="20125"/>
                  </a:lnTo>
                  <a:lnTo>
                    <a:pt x="23019" y="19370"/>
                  </a:lnTo>
                  <a:lnTo>
                    <a:pt x="23396" y="18490"/>
                  </a:lnTo>
                  <a:lnTo>
                    <a:pt x="23773" y="17484"/>
                  </a:lnTo>
                  <a:lnTo>
                    <a:pt x="23899" y="16477"/>
                  </a:lnTo>
                  <a:lnTo>
                    <a:pt x="24025" y="13962"/>
                  </a:lnTo>
                  <a:lnTo>
                    <a:pt x="24025" y="11321"/>
                  </a:lnTo>
                  <a:lnTo>
                    <a:pt x="24025" y="8679"/>
                  </a:lnTo>
                  <a:lnTo>
                    <a:pt x="23647" y="6038"/>
                  </a:lnTo>
                  <a:lnTo>
                    <a:pt x="23522" y="4780"/>
                  </a:lnTo>
                  <a:lnTo>
                    <a:pt x="23270" y="3774"/>
                  </a:lnTo>
                  <a:lnTo>
                    <a:pt x="22893" y="2767"/>
                  </a:lnTo>
                  <a:lnTo>
                    <a:pt x="22515" y="1887"/>
                  </a:lnTo>
                  <a:lnTo>
                    <a:pt x="22012" y="1132"/>
                  </a:lnTo>
                  <a:lnTo>
                    <a:pt x="21383" y="503"/>
                  </a:lnTo>
                  <a:lnTo>
                    <a:pt x="20754" y="126"/>
                  </a:lnTo>
                  <a:lnTo>
                    <a:pt x="201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75"/>
            <p:cNvSpPr/>
            <p:nvPr/>
          </p:nvSpPr>
          <p:spPr>
            <a:xfrm>
              <a:off x="2110967" y="3280479"/>
              <a:ext cx="356492" cy="272139"/>
            </a:xfrm>
            <a:custGeom>
              <a:avLst/>
              <a:gdLst/>
              <a:ahLst/>
              <a:cxnLst/>
              <a:rect l="l" t="t" r="r" b="b"/>
              <a:pathLst>
                <a:path w="16478" h="12579" extrusionOk="0">
                  <a:moveTo>
                    <a:pt x="15220" y="0"/>
                  </a:moveTo>
                  <a:lnTo>
                    <a:pt x="16100" y="9434"/>
                  </a:lnTo>
                  <a:lnTo>
                    <a:pt x="0" y="10817"/>
                  </a:lnTo>
                  <a:lnTo>
                    <a:pt x="252" y="12578"/>
                  </a:lnTo>
                  <a:lnTo>
                    <a:pt x="629" y="12452"/>
                  </a:lnTo>
                  <a:lnTo>
                    <a:pt x="378" y="11069"/>
                  </a:lnTo>
                  <a:lnTo>
                    <a:pt x="16477" y="9685"/>
                  </a:lnTo>
                  <a:lnTo>
                    <a:pt x="15597" y="0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75"/>
            <p:cNvSpPr/>
            <p:nvPr/>
          </p:nvSpPr>
          <p:spPr>
            <a:xfrm>
              <a:off x="2464711" y="3479126"/>
              <a:ext cx="57180" cy="10904"/>
            </a:xfrm>
            <a:custGeom>
              <a:avLst/>
              <a:gdLst/>
              <a:ahLst/>
              <a:cxnLst/>
              <a:rect l="l" t="t" r="r" b="b"/>
              <a:pathLst>
                <a:path w="2643" h="504" extrusionOk="0">
                  <a:moveTo>
                    <a:pt x="2642" y="0"/>
                  </a:moveTo>
                  <a:lnTo>
                    <a:pt x="1" y="252"/>
                  </a:lnTo>
                  <a:lnTo>
                    <a:pt x="1" y="503"/>
                  </a:lnTo>
                  <a:lnTo>
                    <a:pt x="2642" y="252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75"/>
            <p:cNvSpPr/>
            <p:nvPr/>
          </p:nvSpPr>
          <p:spPr>
            <a:xfrm>
              <a:off x="2100085" y="3925401"/>
              <a:ext cx="198669" cy="772825"/>
            </a:xfrm>
            <a:custGeom>
              <a:avLst/>
              <a:gdLst/>
              <a:ahLst/>
              <a:cxnLst/>
              <a:rect l="l" t="t" r="r" b="b"/>
              <a:pathLst>
                <a:path w="9183" h="35722" extrusionOk="0">
                  <a:moveTo>
                    <a:pt x="8302" y="0"/>
                  </a:moveTo>
                  <a:lnTo>
                    <a:pt x="7924" y="126"/>
                  </a:lnTo>
                  <a:lnTo>
                    <a:pt x="7798" y="252"/>
                  </a:lnTo>
                  <a:lnTo>
                    <a:pt x="7673" y="503"/>
                  </a:lnTo>
                  <a:lnTo>
                    <a:pt x="0" y="35219"/>
                  </a:lnTo>
                  <a:lnTo>
                    <a:pt x="0" y="35596"/>
                  </a:lnTo>
                  <a:lnTo>
                    <a:pt x="252" y="35722"/>
                  </a:lnTo>
                  <a:lnTo>
                    <a:pt x="629" y="35722"/>
                  </a:lnTo>
                  <a:lnTo>
                    <a:pt x="881" y="35470"/>
                  </a:lnTo>
                  <a:lnTo>
                    <a:pt x="9182" y="881"/>
                  </a:lnTo>
                  <a:lnTo>
                    <a:pt x="9182" y="629"/>
                  </a:lnTo>
                  <a:lnTo>
                    <a:pt x="9056" y="377"/>
                  </a:lnTo>
                  <a:lnTo>
                    <a:pt x="8930" y="126"/>
                  </a:lnTo>
                  <a:lnTo>
                    <a:pt x="85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75"/>
            <p:cNvSpPr/>
            <p:nvPr/>
          </p:nvSpPr>
          <p:spPr>
            <a:xfrm>
              <a:off x="2410301" y="3925401"/>
              <a:ext cx="201373" cy="772825"/>
            </a:xfrm>
            <a:custGeom>
              <a:avLst/>
              <a:gdLst/>
              <a:ahLst/>
              <a:cxnLst/>
              <a:rect l="l" t="t" r="r" b="b"/>
              <a:pathLst>
                <a:path w="9308" h="35722" extrusionOk="0">
                  <a:moveTo>
                    <a:pt x="629" y="0"/>
                  </a:moveTo>
                  <a:lnTo>
                    <a:pt x="377" y="126"/>
                  </a:lnTo>
                  <a:lnTo>
                    <a:pt x="126" y="377"/>
                  </a:lnTo>
                  <a:lnTo>
                    <a:pt x="0" y="629"/>
                  </a:lnTo>
                  <a:lnTo>
                    <a:pt x="0" y="881"/>
                  </a:lnTo>
                  <a:lnTo>
                    <a:pt x="8302" y="35470"/>
                  </a:lnTo>
                  <a:lnTo>
                    <a:pt x="8553" y="35722"/>
                  </a:lnTo>
                  <a:lnTo>
                    <a:pt x="8930" y="35722"/>
                  </a:lnTo>
                  <a:lnTo>
                    <a:pt x="9182" y="35596"/>
                  </a:lnTo>
                  <a:lnTo>
                    <a:pt x="9308" y="35219"/>
                  </a:lnTo>
                  <a:lnTo>
                    <a:pt x="1635" y="503"/>
                  </a:lnTo>
                  <a:lnTo>
                    <a:pt x="1509" y="252"/>
                  </a:lnTo>
                  <a:lnTo>
                    <a:pt x="1258" y="126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75"/>
            <p:cNvSpPr/>
            <p:nvPr/>
          </p:nvSpPr>
          <p:spPr>
            <a:xfrm>
              <a:off x="2344986" y="3925401"/>
              <a:ext cx="32668" cy="772825"/>
            </a:xfrm>
            <a:custGeom>
              <a:avLst/>
              <a:gdLst/>
              <a:ahLst/>
              <a:cxnLst/>
              <a:rect l="l" t="t" r="r" b="b"/>
              <a:pathLst>
                <a:path w="1510" h="35722" extrusionOk="0">
                  <a:moveTo>
                    <a:pt x="503" y="0"/>
                  </a:moveTo>
                  <a:lnTo>
                    <a:pt x="252" y="126"/>
                  </a:lnTo>
                  <a:lnTo>
                    <a:pt x="0" y="377"/>
                  </a:lnTo>
                  <a:lnTo>
                    <a:pt x="0" y="755"/>
                  </a:lnTo>
                  <a:lnTo>
                    <a:pt x="0" y="35344"/>
                  </a:lnTo>
                  <a:lnTo>
                    <a:pt x="126" y="35596"/>
                  </a:lnTo>
                  <a:lnTo>
                    <a:pt x="503" y="35722"/>
                  </a:lnTo>
                  <a:lnTo>
                    <a:pt x="881" y="35596"/>
                  </a:lnTo>
                  <a:lnTo>
                    <a:pt x="1007" y="35344"/>
                  </a:lnTo>
                  <a:lnTo>
                    <a:pt x="1510" y="755"/>
                  </a:lnTo>
                  <a:lnTo>
                    <a:pt x="1510" y="377"/>
                  </a:lnTo>
                  <a:lnTo>
                    <a:pt x="1258" y="126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75"/>
            <p:cNvSpPr/>
            <p:nvPr/>
          </p:nvSpPr>
          <p:spPr>
            <a:xfrm>
              <a:off x="2146339" y="3911793"/>
              <a:ext cx="419080" cy="54432"/>
            </a:xfrm>
            <a:custGeom>
              <a:avLst/>
              <a:gdLst/>
              <a:ahLst/>
              <a:cxnLst/>
              <a:rect l="l" t="t" r="r" b="b"/>
              <a:pathLst>
                <a:path w="19371" h="2516" extrusionOk="0">
                  <a:moveTo>
                    <a:pt x="0" y="0"/>
                  </a:moveTo>
                  <a:lnTo>
                    <a:pt x="0" y="2516"/>
                  </a:lnTo>
                  <a:lnTo>
                    <a:pt x="19370" y="2516"/>
                  </a:lnTo>
                  <a:lnTo>
                    <a:pt x="193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75"/>
            <p:cNvSpPr/>
            <p:nvPr/>
          </p:nvSpPr>
          <p:spPr>
            <a:xfrm>
              <a:off x="2157221" y="4270990"/>
              <a:ext cx="187787" cy="261257"/>
            </a:xfrm>
            <a:custGeom>
              <a:avLst/>
              <a:gdLst/>
              <a:ahLst/>
              <a:cxnLst/>
              <a:rect l="l" t="t" r="r" b="b"/>
              <a:pathLst>
                <a:path w="8680" h="12076" extrusionOk="0">
                  <a:moveTo>
                    <a:pt x="4906" y="0"/>
                  </a:moveTo>
                  <a:lnTo>
                    <a:pt x="881" y="7673"/>
                  </a:lnTo>
                  <a:lnTo>
                    <a:pt x="0" y="11069"/>
                  </a:lnTo>
                  <a:lnTo>
                    <a:pt x="0" y="11320"/>
                  </a:lnTo>
                  <a:lnTo>
                    <a:pt x="126" y="11572"/>
                  </a:lnTo>
                  <a:lnTo>
                    <a:pt x="252" y="11824"/>
                  </a:lnTo>
                  <a:lnTo>
                    <a:pt x="504" y="11949"/>
                  </a:lnTo>
                  <a:lnTo>
                    <a:pt x="629" y="12075"/>
                  </a:lnTo>
                  <a:lnTo>
                    <a:pt x="881" y="11949"/>
                  </a:lnTo>
                  <a:lnTo>
                    <a:pt x="1132" y="11824"/>
                  </a:lnTo>
                  <a:lnTo>
                    <a:pt x="1510" y="11572"/>
                  </a:lnTo>
                  <a:lnTo>
                    <a:pt x="2642" y="9937"/>
                  </a:lnTo>
                  <a:lnTo>
                    <a:pt x="4277" y="7547"/>
                  </a:lnTo>
                  <a:lnTo>
                    <a:pt x="6289" y="4402"/>
                  </a:lnTo>
                  <a:lnTo>
                    <a:pt x="6793" y="4906"/>
                  </a:lnTo>
                  <a:lnTo>
                    <a:pt x="8679" y="2138"/>
                  </a:lnTo>
                  <a:lnTo>
                    <a:pt x="8176" y="1761"/>
                  </a:lnTo>
                  <a:lnTo>
                    <a:pt x="7170" y="1006"/>
                  </a:lnTo>
                  <a:lnTo>
                    <a:pt x="6541" y="503"/>
                  </a:lnTo>
                  <a:lnTo>
                    <a:pt x="5912" y="252"/>
                  </a:lnTo>
                  <a:lnTo>
                    <a:pt x="54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75"/>
            <p:cNvSpPr/>
            <p:nvPr/>
          </p:nvSpPr>
          <p:spPr>
            <a:xfrm>
              <a:off x="2176259" y="4249204"/>
              <a:ext cx="87100" cy="187787"/>
            </a:xfrm>
            <a:custGeom>
              <a:avLst/>
              <a:gdLst/>
              <a:ahLst/>
              <a:cxnLst/>
              <a:rect l="l" t="t" r="r" b="b"/>
              <a:pathLst>
                <a:path w="4026" h="8680" extrusionOk="0">
                  <a:moveTo>
                    <a:pt x="2139" y="1"/>
                  </a:moveTo>
                  <a:lnTo>
                    <a:pt x="504" y="2391"/>
                  </a:lnTo>
                  <a:lnTo>
                    <a:pt x="1" y="8680"/>
                  </a:lnTo>
                  <a:lnTo>
                    <a:pt x="504" y="8680"/>
                  </a:lnTo>
                  <a:lnTo>
                    <a:pt x="881" y="8554"/>
                  </a:lnTo>
                  <a:lnTo>
                    <a:pt x="1259" y="8428"/>
                  </a:lnTo>
                  <a:lnTo>
                    <a:pt x="1636" y="8051"/>
                  </a:lnTo>
                  <a:lnTo>
                    <a:pt x="2013" y="7548"/>
                  </a:lnTo>
                  <a:lnTo>
                    <a:pt x="2265" y="6667"/>
                  </a:lnTo>
                  <a:lnTo>
                    <a:pt x="3523" y="2894"/>
                  </a:lnTo>
                  <a:lnTo>
                    <a:pt x="4026" y="1007"/>
                  </a:lnTo>
                  <a:lnTo>
                    <a:pt x="2139" y="1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75"/>
            <p:cNvSpPr/>
            <p:nvPr/>
          </p:nvSpPr>
          <p:spPr>
            <a:xfrm>
              <a:off x="2004828" y="4045126"/>
              <a:ext cx="258531" cy="283022"/>
            </a:xfrm>
            <a:custGeom>
              <a:avLst/>
              <a:gdLst/>
              <a:ahLst/>
              <a:cxnLst/>
              <a:rect l="l" t="t" r="r" b="b"/>
              <a:pathLst>
                <a:path w="11950" h="13082" extrusionOk="0">
                  <a:moveTo>
                    <a:pt x="3020" y="0"/>
                  </a:moveTo>
                  <a:lnTo>
                    <a:pt x="1" y="4277"/>
                  </a:lnTo>
                  <a:lnTo>
                    <a:pt x="9057" y="13082"/>
                  </a:lnTo>
                  <a:lnTo>
                    <a:pt x="11950" y="10440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75"/>
            <p:cNvSpPr/>
            <p:nvPr/>
          </p:nvSpPr>
          <p:spPr>
            <a:xfrm>
              <a:off x="1618437" y="3647832"/>
              <a:ext cx="568747" cy="634062"/>
            </a:xfrm>
            <a:custGeom>
              <a:avLst/>
              <a:gdLst/>
              <a:ahLst/>
              <a:cxnLst/>
              <a:rect l="l" t="t" r="r" b="b"/>
              <a:pathLst>
                <a:path w="26289" h="29308" extrusionOk="0">
                  <a:moveTo>
                    <a:pt x="6666" y="0"/>
                  </a:moveTo>
                  <a:lnTo>
                    <a:pt x="5786" y="126"/>
                  </a:lnTo>
                  <a:lnTo>
                    <a:pt x="4905" y="252"/>
                  </a:lnTo>
                  <a:lnTo>
                    <a:pt x="4151" y="504"/>
                  </a:lnTo>
                  <a:lnTo>
                    <a:pt x="3396" y="881"/>
                  </a:lnTo>
                  <a:lnTo>
                    <a:pt x="2641" y="1384"/>
                  </a:lnTo>
                  <a:lnTo>
                    <a:pt x="2012" y="1887"/>
                  </a:lnTo>
                  <a:lnTo>
                    <a:pt x="1509" y="2516"/>
                  </a:lnTo>
                  <a:lnTo>
                    <a:pt x="1006" y="3271"/>
                  </a:lnTo>
                  <a:lnTo>
                    <a:pt x="377" y="4403"/>
                  </a:lnTo>
                  <a:lnTo>
                    <a:pt x="126" y="5535"/>
                  </a:lnTo>
                  <a:lnTo>
                    <a:pt x="0" y="6667"/>
                  </a:lnTo>
                  <a:lnTo>
                    <a:pt x="126" y="7799"/>
                  </a:lnTo>
                  <a:lnTo>
                    <a:pt x="377" y="8931"/>
                  </a:lnTo>
                  <a:lnTo>
                    <a:pt x="880" y="9937"/>
                  </a:lnTo>
                  <a:lnTo>
                    <a:pt x="1635" y="10943"/>
                  </a:lnTo>
                  <a:lnTo>
                    <a:pt x="2390" y="11698"/>
                  </a:lnTo>
                  <a:lnTo>
                    <a:pt x="20502" y="29307"/>
                  </a:lnTo>
                  <a:lnTo>
                    <a:pt x="26288" y="23018"/>
                  </a:lnTo>
                  <a:lnTo>
                    <a:pt x="16477" y="9560"/>
                  </a:lnTo>
                  <a:lnTo>
                    <a:pt x="173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75"/>
            <p:cNvSpPr/>
            <p:nvPr/>
          </p:nvSpPr>
          <p:spPr>
            <a:xfrm>
              <a:off x="1789869" y="4469637"/>
              <a:ext cx="253080" cy="201373"/>
            </a:xfrm>
            <a:custGeom>
              <a:avLst/>
              <a:gdLst/>
              <a:ahLst/>
              <a:cxnLst/>
              <a:rect l="l" t="t" r="r" b="b"/>
              <a:pathLst>
                <a:path w="11698" h="9308" extrusionOk="0">
                  <a:moveTo>
                    <a:pt x="9182" y="0"/>
                  </a:moveTo>
                  <a:lnTo>
                    <a:pt x="2390" y="5409"/>
                  </a:lnTo>
                  <a:lnTo>
                    <a:pt x="252" y="8176"/>
                  </a:lnTo>
                  <a:lnTo>
                    <a:pt x="126" y="8302"/>
                  </a:lnTo>
                  <a:lnTo>
                    <a:pt x="0" y="8679"/>
                  </a:lnTo>
                  <a:lnTo>
                    <a:pt x="0" y="8931"/>
                  </a:lnTo>
                  <a:lnTo>
                    <a:pt x="252" y="9182"/>
                  </a:lnTo>
                  <a:lnTo>
                    <a:pt x="377" y="9308"/>
                  </a:lnTo>
                  <a:lnTo>
                    <a:pt x="1006" y="9308"/>
                  </a:lnTo>
                  <a:lnTo>
                    <a:pt x="1384" y="9182"/>
                  </a:lnTo>
                  <a:lnTo>
                    <a:pt x="3145" y="8176"/>
                  </a:lnTo>
                  <a:lnTo>
                    <a:pt x="5534" y="6667"/>
                  </a:lnTo>
                  <a:lnTo>
                    <a:pt x="8553" y="4528"/>
                  </a:lnTo>
                  <a:lnTo>
                    <a:pt x="8931" y="5283"/>
                  </a:lnTo>
                  <a:lnTo>
                    <a:pt x="11698" y="3522"/>
                  </a:lnTo>
                  <a:lnTo>
                    <a:pt x="11446" y="3019"/>
                  </a:lnTo>
                  <a:lnTo>
                    <a:pt x="10817" y="1761"/>
                  </a:lnTo>
                  <a:lnTo>
                    <a:pt x="10440" y="1132"/>
                  </a:lnTo>
                  <a:lnTo>
                    <a:pt x="10063" y="629"/>
                  </a:lnTo>
                  <a:lnTo>
                    <a:pt x="9559" y="252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75"/>
            <p:cNvSpPr/>
            <p:nvPr/>
          </p:nvSpPr>
          <p:spPr>
            <a:xfrm>
              <a:off x="1841553" y="4431539"/>
              <a:ext cx="146984" cy="160571"/>
            </a:xfrm>
            <a:custGeom>
              <a:avLst/>
              <a:gdLst/>
              <a:ahLst/>
              <a:cxnLst/>
              <a:rect l="l" t="t" r="r" b="b"/>
              <a:pathLst>
                <a:path w="6794" h="7422" extrusionOk="0">
                  <a:moveTo>
                    <a:pt x="5410" y="0"/>
                  </a:moveTo>
                  <a:lnTo>
                    <a:pt x="3020" y="1635"/>
                  </a:lnTo>
                  <a:lnTo>
                    <a:pt x="1" y="7170"/>
                  </a:lnTo>
                  <a:lnTo>
                    <a:pt x="253" y="7295"/>
                  </a:lnTo>
                  <a:lnTo>
                    <a:pt x="504" y="7295"/>
                  </a:lnTo>
                  <a:lnTo>
                    <a:pt x="756" y="7421"/>
                  </a:lnTo>
                  <a:lnTo>
                    <a:pt x="1133" y="7421"/>
                  </a:lnTo>
                  <a:lnTo>
                    <a:pt x="1636" y="7170"/>
                  </a:lnTo>
                  <a:lnTo>
                    <a:pt x="2265" y="6792"/>
                  </a:lnTo>
                  <a:lnTo>
                    <a:pt x="2894" y="6289"/>
                  </a:lnTo>
                  <a:lnTo>
                    <a:pt x="5535" y="3396"/>
                  </a:lnTo>
                  <a:lnTo>
                    <a:pt x="6793" y="1761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75"/>
            <p:cNvSpPr/>
            <p:nvPr/>
          </p:nvSpPr>
          <p:spPr>
            <a:xfrm>
              <a:off x="1808907" y="4183911"/>
              <a:ext cx="179631" cy="312942"/>
            </a:xfrm>
            <a:custGeom>
              <a:avLst/>
              <a:gdLst/>
              <a:ahLst/>
              <a:cxnLst/>
              <a:rect l="l" t="t" r="r" b="b"/>
              <a:pathLst>
                <a:path w="8303" h="14465" extrusionOk="0">
                  <a:moveTo>
                    <a:pt x="4403" y="0"/>
                  </a:moveTo>
                  <a:lnTo>
                    <a:pt x="1" y="2642"/>
                  </a:lnTo>
                  <a:lnTo>
                    <a:pt x="4654" y="14465"/>
                  </a:lnTo>
                  <a:lnTo>
                    <a:pt x="8302" y="13207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rgbClr val="E7A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75"/>
            <p:cNvSpPr/>
            <p:nvPr/>
          </p:nvSpPr>
          <p:spPr>
            <a:xfrm>
              <a:off x="1670122" y="3647832"/>
              <a:ext cx="892572" cy="791885"/>
            </a:xfrm>
            <a:custGeom>
              <a:avLst/>
              <a:gdLst/>
              <a:ahLst/>
              <a:cxnLst/>
              <a:rect l="l" t="t" r="r" b="b"/>
              <a:pathLst>
                <a:path w="41257" h="36603" extrusionOk="0">
                  <a:moveTo>
                    <a:pt x="7548" y="0"/>
                  </a:moveTo>
                  <a:lnTo>
                    <a:pt x="6667" y="126"/>
                  </a:lnTo>
                  <a:lnTo>
                    <a:pt x="5661" y="252"/>
                  </a:lnTo>
                  <a:lnTo>
                    <a:pt x="4906" y="504"/>
                  </a:lnTo>
                  <a:lnTo>
                    <a:pt x="4026" y="881"/>
                  </a:lnTo>
                  <a:lnTo>
                    <a:pt x="3271" y="1384"/>
                  </a:lnTo>
                  <a:lnTo>
                    <a:pt x="2642" y="1887"/>
                  </a:lnTo>
                  <a:lnTo>
                    <a:pt x="2013" y="2516"/>
                  </a:lnTo>
                  <a:lnTo>
                    <a:pt x="1384" y="3271"/>
                  </a:lnTo>
                  <a:lnTo>
                    <a:pt x="1007" y="3900"/>
                  </a:lnTo>
                  <a:lnTo>
                    <a:pt x="630" y="4780"/>
                  </a:lnTo>
                  <a:lnTo>
                    <a:pt x="252" y="5535"/>
                  </a:lnTo>
                  <a:lnTo>
                    <a:pt x="127" y="6415"/>
                  </a:lnTo>
                  <a:lnTo>
                    <a:pt x="1" y="7296"/>
                  </a:lnTo>
                  <a:lnTo>
                    <a:pt x="1" y="8176"/>
                  </a:lnTo>
                  <a:lnTo>
                    <a:pt x="127" y="9182"/>
                  </a:lnTo>
                  <a:lnTo>
                    <a:pt x="378" y="10063"/>
                  </a:lnTo>
                  <a:lnTo>
                    <a:pt x="6793" y="36603"/>
                  </a:lnTo>
                  <a:lnTo>
                    <a:pt x="14969" y="34213"/>
                  </a:lnTo>
                  <a:lnTo>
                    <a:pt x="12202" y="12075"/>
                  </a:lnTo>
                  <a:lnTo>
                    <a:pt x="35597" y="12075"/>
                  </a:lnTo>
                  <a:lnTo>
                    <a:pt x="36980" y="11572"/>
                  </a:lnTo>
                  <a:lnTo>
                    <a:pt x="38238" y="10818"/>
                  </a:lnTo>
                  <a:lnTo>
                    <a:pt x="39118" y="10063"/>
                  </a:lnTo>
                  <a:lnTo>
                    <a:pt x="39873" y="9182"/>
                  </a:lnTo>
                  <a:lnTo>
                    <a:pt x="40502" y="8176"/>
                  </a:lnTo>
                  <a:lnTo>
                    <a:pt x="40879" y="7170"/>
                  </a:lnTo>
                  <a:lnTo>
                    <a:pt x="41131" y="6164"/>
                  </a:lnTo>
                  <a:lnTo>
                    <a:pt x="41257" y="5157"/>
                  </a:lnTo>
                  <a:lnTo>
                    <a:pt x="41257" y="4151"/>
                  </a:lnTo>
                  <a:lnTo>
                    <a:pt x="41131" y="3145"/>
                  </a:lnTo>
                  <a:lnTo>
                    <a:pt x="40879" y="1510"/>
                  </a:lnTo>
                  <a:lnTo>
                    <a:pt x="40628" y="378"/>
                  </a:lnTo>
                  <a:lnTo>
                    <a:pt x="405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75"/>
            <p:cNvSpPr/>
            <p:nvPr/>
          </p:nvSpPr>
          <p:spPr>
            <a:xfrm>
              <a:off x="1857887" y="3843753"/>
              <a:ext cx="89826" cy="78944"/>
            </a:xfrm>
            <a:custGeom>
              <a:avLst/>
              <a:gdLst/>
              <a:ahLst/>
              <a:cxnLst/>
              <a:rect l="l" t="t" r="r" b="b"/>
              <a:pathLst>
                <a:path w="4152" h="3649" extrusionOk="0">
                  <a:moveTo>
                    <a:pt x="126" y="1"/>
                  </a:moveTo>
                  <a:lnTo>
                    <a:pt x="1" y="252"/>
                  </a:lnTo>
                  <a:lnTo>
                    <a:pt x="3900" y="3648"/>
                  </a:lnTo>
                  <a:lnTo>
                    <a:pt x="4151" y="3523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rgbClr val="144356">
                <a:alpha val="372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75"/>
            <p:cNvSpPr/>
            <p:nvPr/>
          </p:nvSpPr>
          <p:spPr>
            <a:xfrm>
              <a:off x="2309614" y="2738948"/>
              <a:ext cx="242197" cy="285748"/>
            </a:xfrm>
            <a:custGeom>
              <a:avLst/>
              <a:gdLst/>
              <a:ahLst/>
              <a:cxnLst/>
              <a:rect l="l" t="t" r="r" b="b"/>
              <a:pathLst>
                <a:path w="11195" h="13208" extrusionOk="0">
                  <a:moveTo>
                    <a:pt x="1510" y="1"/>
                  </a:moveTo>
                  <a:lnTo>
                    <a:pt x="0" y="252"/>
                  </a:lnTo>
                  <a:lnTo>
                    <a:pt x="3774" y="2013"/>
                  </a:lnTo>
                  <a:lnTo>
                    <a:pt x="3522" y="3900"/>
                  </a:lnTo>
                  <a:lnTo>
                    <a:pt x="3270" y="5787"/>
                  </a:lnTo>
                  <a:lnTo>
                    <a:pt x="3145" y="7925"/>
                  </a:lnTo>
                  <a:lnTo>
                    <a:pt x="3145" y="10063"/>
                  </a:lnTo>
                  <a:lnTo>
                    <a:pt x="3270" y="11070"/>
                  </a:lnTo>
                  <a:lnTo>
                    <a:pt x="3522" y="11824"/>
                  </a:lnTo>
                  <a:lnTo>
                    <a:pt x="3774" y="12579"/>
                  </a:lnTo>
                  <a:lnTo>
                    <a:pt x="4277" y="12956"/>
                  </a:lnTo>
                  <a:lnTo>
                    <a:pt x="4780" y="13208"/>
                  </a:lnTo>
                  <a:lnTo>
                    <a:pt x="5409" y="13082"/>
                  </a:lnTo>
                  <a:lnTo>
                    <a:pt x="6163" y="12830"/>
                  </a:lnTo>
                  <a:lnTo>
                    <a:pt x="6918" y="12453"/>
                  </a:lnTo>
                  <a:lnTo>
                    <a:pt x="7547" y="12076"/>
                  </a:lnTo>
                  <a:lnTo>
                    <a:pt x="8176" y="11573"/>
                  </a:lnTo>
                  <a:lnTo>
                    <a:pt x="8805" y="10944"/>
                  </a:lnTo>
                  <a:lnTo>
                    <a:pt x="9308" y="10315"/>
                  </a:lnTo>
                  <a:lnTo>
                    <a:pt x="10188" y="8931"/>
                  </a:lnTo>
                  <a:lnTo>
                    <a:pt x="10817" y="7548"/>
                  </a:lnTo>
                  <a:lnTo>
                    <a:pt x="11195" y="6038"/>
                  </a:lnTo>
                  <a:lnTo>
                    <a:pt x="11195" y="5284"/>
                  </a:lnTo>
                  <a:lnTo>
                    <a:pt x="11195" y="4529"/>
                  </a:lnTo>
                  <a:lnTo>
                    <a:pt x="11069" y="3900"/>
                  </a:lnTo>
                  <a:lnTo>
                    <a:pt x="10817" y="3271"/>
                  </a:lnTo>
                  <a:lnTo>
                    <a:pt x="10314" y="2516"/>
                  </a:lnTo>
                  <a:lnTo>
                    <a:pt x="9811" y="1888"/>
                  </a:lnTo>
                  <a:lnTo>
                    <a:pt x="9056" y="1259"/>
                  </a:lnTo>
                  <a:lnTo>
                    <a:pt x="8302" y="881"/>
                  </a:lnTo>
                  <a:lnTo>
                    <a:pt x="7421" y="504"/>
                  </a:lnTo>
                  <a:lnTo>
                    <a:pt x="6541" y="252"/>
                  </a:lnTo>
                  <a:lnTo>
                    <a:pt x="46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75"/>
            <p:cNvSpPr/>
            <p:nvPr/>
          </p:nvSpPr>
          <p:spPr>
            <a:xfrm>
              <a:off x="2230692" y="2869577"/>
              <a:ext cx="81648" cy="81648"/>
            </a:xfrm>
            <a:custGeom>
              <a:avLst/>
              <a:gdLst/>
              <a:ahLst/>
              <a:cxnLst/>
              <a:rect l="l" t="t" r="r" b="b"/>
              <a:pathLst>
                <a:path w="3774" h="3774" extrusionOk="0">
                  <a:moveTo>
                    <a:pt x="1887" y="0"/>
                  </a:moveTo>
                  <a:lnTo>
                    <a:pt x="1510" y="126"/>
                  </a:lnTo>
                  <a:lnTo>
                    <a:pt x="1133" y="126"/>
                  </a:lnTo>
                  <a:lnTo>
                    <a:pt x="504" y="629"/>
                  </a:lnTo>
                  <a:lnTo>
                    <a:pt x="126" y="1132"/>
                  </a:lnTo>
                  <a:lnTo>
                    <a:pt x="1" y="1510"/>
                  </a:lnTo>
                  <a:lnTo>
                    <a:pt x="1" y="1887"/>
                  </a:lnTo>
                  <a:lnTo>
                    <a:pt x="1" y="2264"/>
                  </a:lnTo>
                  <a:lnTo>
                    <a:pt x="126" y="2642"/>
                  </a:lnTo>
                  <a:lnTo>
                    <a:pt x="504" y="3271"/>
                  </a:lnTo>
                  <a:lnTo>
                    <a:pt x="1133" y="3648"/>
                  </a:lnTo>
                  <a:lnTo>
                    <a:pt x="1384" y="3774"/>
                  </a:lnTo>
                  <a:lnTo>
                    <a:pt x="2139" y="3774"/>
                  </a:lnTo>
                  <a:lnTo>
                    <a:pt x="2516" y="3648"/>
                  </a:lnTo>
                  <a:lnTo>
                    <a:pt x="3145" y="3271"/>
                  </a:lnTo>
                  <a:lnTo>
                    <a:pt x="3522" y="2642"/>
                  </a:lnTo>
                  <a:lnTo>
                    <a:pt x="3648" y="2264"/>
                  </a:lnTo>
                  <a:lnTo>
                    <a:pt x="3774" y="1887"/>
                  </a:lnTo>
                  <a:lnTo>
                    <a:pt x="3648" y="1510"/>
                  </a:lnTo>
                  <a:lnTo>
                    <a:pt x="3648" y="1258"/>
                  </a:lnTo>
                  <a:lnTo>
                    <a:pt x="3145" y="629"/>
                  </a:lnTo>
                  <a:lnTo>
                    <a:pt x="2642" y="252"/>
                  </a:lnTo>
                  <a:lnTo>
                    <a:pt x="2265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75"/>
            <p:cNvSpPr/>
            <p:nvPr/>
          </p:nvSpPr>
          <p:spPr>
            <a:xfrm>
              <a:off x="2315044" y="2986575"/>
              <a:ext cx="103434" cy="176905"/>
            </a:xfrm>
            <a:custGeom>
              <a:avLst/>
              <a:gdLst/>
              <a:ahLst/>
              <a:cxnLst/>
              <a:rect l="l" t="t" r="r" b="b"/>
              <a:pathLst>
                <a:path w="4781" h="8177" extrusionOk="0">
                  <a:moveTo>
                    <a:pt x="4655" y="1"/>
                  </a:moveTo>
                  <a:lnTo>
                    <a:pt x="127" y="1762"/>
                  </a:lnTo>
                  <a:lnTo>
                    <a:pt x="1" y="5913"/>
                  </a:lnTo>
                  <a:lnTo>
                    <a:pt x="1" y="6416"/>
                  </a:lnTo>
                  <a:lnTo>
                    <a:pt x="127" y="6793"/>
                  </a:lnTo>
                  <a:lnTo>
                    <a:pt x="378" y="7170"/>
                  </a:lnTo>
                  <a:lnTo>
                    <a:pt x="630" y="7548"/>
                  </a:lnTo>
                  <a:lnTo>
                    <a:pt x="881" y="7799"/>
                  </a:lnTo>
                  <a:lnTo>
                    <a:pt x="1259" y="7925"/>
                  </a:lnTo>
                  <a:lnTo>
                    <a:pt x="1762" y="8051"/>
                  </a:lnTo>
                  <a:lnTo>
                    <a:pt x="2265" y="8177"/>
                  </a:lnTo>
                  <a:lnTo>
                    <a:pt x="3145" y="8051"/>
                  </a:lnTo>
                  <a:lnTo>
                    <a:pt x="3900" y="7673"/>
                  </a:lnTo>
                  <a:lnTo>
                    <a:pt x="4277" y="7422"/>
                  </a:lnTo>
                  <a:lnTo>
                    <a:pt x="4529" y="7170"/>
                  </a:lnTo>
                  <a:lnTo>
                    <a:pt x="4655" y="6793"/>
                  </a:lnTo>
                  <a:lnTo>
                    <a:pt x="4780" y="6416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75"/>
            <p:cNvSpPr/>
            <p:nvPr/>
          </p:nvSpPr>
          <p:spPr>
            <a:xfrm>
              <a:off x="2315044" y="3008361"/>
              <a:ext cx="111590" cy="81648"/>
            </a:xfrm>
            <a:custGeom>
              <a:avLst/>
              <a:gdLst/>
              <a:ahLst/>
              <a:cxnLst/>
              <a:rect l="l" t="t" r="r" b="b"/>
              <a:pathLst>
                <a:path w="5158" h="3774" extrusionOk="0">
                  <a:moveTo>
                    <a:pt x="5158" y="0"/>
                  </a:moveTo>
                  <a:lnTo>
                    <a:pt x="127" y="377"/>
                  </a:lnTo>
                  <a:lnTo>
                    <a:pt x="1" y="3774"/>
                  </a:lnTo>
                  <a:lnTo>
                    <a:pt x="515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75"/>
            <p:cNvSpPr/>
            <p:nvPr/>
          </p:nvSpPr>
          <p:spPr>
            <a:xfrm>
              <a:off x="2255182" y="2758008"/>
              <a:ext cx="212277" cy="285748"/>
            </a:xfrm>
            <a:custGeom>
              <a:avLst/>
              <a:gdLst/>
              <a:ahLst/>
              <a:cxnLst/>
              <a:rect l="l" t="t" r="r" b="b"/>
              <a:pathLst>
                <a:path w="9812" h="13208" extrusionOk="0">
                  <a:moveTo>
                    <a:pt x="4026" y="0"/>
                  </a:moveTo>
                  <a:lnTo>
                    <a:pt x="3145" y="252"/>
                  </a:lnTo>
                  <a:lnTo>
                    <a:pt x="2390" y="629"/>
                  </a:lnTo>
                  <a:lnTo>
                    <a:pt x="1636" y="1258"/>
                  </a:lnTo>
                  <a:lnTo>
                    <a:pt x="1133" y="1887"/>
                  </a:lnTo>
                  <a:lnTo>
                    <a:pt x="629" y="2642"/>
                  </a:lnTo>
                  <a:lnTo>
                    <a:pt x="378" y="3396"/>
                  </a:lnTo>
                  <a:lnTo>
                    <a:pt x="252" y="4277"/>
                  </a:lnTo>
                  <a:lnTo>
                    <a:pt x="1" y="8931"/>
                  </a:lnTo>
                  <a:lnTo>
                    <a:pt x="1" y="9685"/>
                  </a:lnTo>
                  <a:lnTo>
                    <a:pt x="252" y="10440"/>
                  </a:lnTo>
                  <a:lnTo>
                    <a:pt x="629" y="11069"/>
                  </a:lnTo>
                  <a:lnTo>
                    <a:pt x="1133" y="11698"/>
                  </a:lnTo>
                  <a:lnTo>
                    <a:pt x="1636" y="12201"/>
                  </a:lnTo>
                  <a:lnTo>
                    <a:pt x="2390" y="12704"/>
                  </a:lnTo>
                  <a:lnTo>
                    <a:pt x="3145" y="12956"/>
                  </a:lnTo>
                  <a:lnTo>
                    <a:pt x="4026" y="13207"/>
                  </a:lnTo>
                  <a:lnTo>
                    <a:pt x="5158" y="13081"/>
                  </a:lnTo>
                  <a:lnTo>
                    <a:pt x="6164" y="12830"/>
                  </a:lnTo>
                  <a:lnTo>
                    <a:pt x="7044" y="12453"/>
                  </a:lnTo>
                  <a:lnTo>
                    <a:pt x="7799" y="11824"/>
                  </a:lnTo>
                  <a:lnTo>
                    <a:pt x="8428" y="11195"/>
                  </a:lnTo>
                  <a:lnTo>
                    <a:pt x="9057" y="10314"/>
                  </a:lnTo>
                  <a:lnTo>
                    <a:pt x="9308" y="9434"/>
                  </a:lnTo>
                  <a:lnTo>
                    <a:pt x="9560" y="8302"/>
                  </a:lnTo>
                  <a:lnTo>
                    <a:pt x="9811" y="4654"/>
                  </a:lnTo>
                  <a:lnTo>
                    <a:pt x="9686" y="3648"/>
                  </a:lnTo>
                  <a:lnTo>
                    <a:pt x="9434" y="2893"/>
                  </a:lnTo>
                  <a:lnTo>
                    <a:pt x="8931" y="2013"/>
                  </a:lnTo>
                  <a:lnTo>
                    <a:pt x="8302" y="1384"/>
                  </a:lnTo>
                  <a:lnTo>
                    <a:pt x="7547" y="755"/>
                  </a:lnTo>
                  <a:lnTo>
                    <a:pt x="6667" y="378"/>
                  </a:lnTo>
                  <a:lnTo>
                    <a:pt x="5786" y="126"/>
                  </a:lnTo>
                  <a:lnTo>
                    <a:pt x="49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75"/>
            <p:cNvSpPr/>
            <p:nvPr/>
          </p:nvSpPr>
          <p:spPr>
            <a:xfrm>
              <a:off x="2410301" y="2817870"/>
              <a:ext cx="108864" cy="106138"/>
            </a:xfrm>
            <a:custGeom>
              <a:avLst/>
              <a:gdLst/>
              <a:ahLst/>
              <a:cxnLst/>
              <a:rect l="l" t="t" r="r" b="b"/>
              <a:pathLst>
                <a:path w="5032" h="4906" extrusionOk="0">
                  <a:moveTo>
                    <a:pt x="0" y="0"/>
                  </a:moveTo>
                  <a:lnTo>
                    <a:pt x="1384" y="4906"/>
                  </a:lnTo>
                  <a:lnTo>
                    <a:pt x="5031" y="1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75"/>
            <p:cNvSpPr/>
            <p:nvPr/>
          </p:nvSpPr>
          <p:spPr>
            <a:xfrm>
              <a:off x="2304162" y="2923987"/>
              <a:ext cx="19082" cy="27238"/>
            </a:xfrm>
            <a:custGeom>
              <a:avLst/>
              <a:gdLst/>
              <a:ahLst/>
              <a:cxnLst/>
              <a:rect l="l" t="t" r="r" b="b"/>
              <a:pathLst>
                <a:path w="882" h="1259" extrusionOk="0">
                  <a:moveTo>
                    <a:pt x="252" y="1"/>
                  </a:moveTo>
                  <a:lnTo>
                    <a:pt x="126" y="127"/>
                  </a:lnTo>
                  <a:lnTo>
                    <a:pt x="1" y="1007"/>
                  </a:lnTo>
                  <a:lnTo>
                    <a:pt x="1" y="1133"/>
                  </a:lnTo>
                  <a:lnTo>
                    <a:pt x="126" y="1259"/>
                  </a:lnTo>
                  <a:lnTo>
                    <a:pt x="881" y="1259"/>
                  </a:lnTo>
                  <a:lnTo>
                    <a:pt x="881" y="1133"/>
                  </a:lnTo>
                  <a:lnTo>
                    <a:pt x="755" y="1007"/>
                  </a:lnTo>
                  <a:lnTo>
                    <a:pt x="252" y="1007"/>
                  </a:lnTo>
                  <a:lnTo>
                    <a:pt x="378" y="127"/>
                  </a:lnTo>
                  <a:lnTo>
                    <a:pt x="3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75"/>
            <p:cNvSpPr/>
            <p:nvPr/>
          </p:nvSpPr>
          <p:spPr>
            <a:xfrm>
              <a:off x="2355868" y="2866851"/>
              <a:ext cx="46276" cy="19082"/>
            </a:xfrm>
            <a:custGeom>
              <a:avLst/>
              <a:gdLst/>
              <a:ahLst/>
              <a:cxnLst/>
              <a:rect l="l" t="t" r="r" b="b"/>
              <a:pathLst>
                <a:path w="2139" h="882" extrusionOk="0">
                  <a:moveTo>
                    <a:pt x="504" y="1"/>
                  </a:moveTo>
                  <a:lnTo>
                    <a:pt x="126" y="126"/>
                  </a:lnTo>
                  <a:lnTo>
                    <a:pt x="0" y="252"/>
                  </a:lnTo>
                  <a:lnTo>
                    <a:pt x="0" y="378"/>
                  </a:lnTo>
                  <a:lnTo>
                    <a:pt x="126" y="504"/>
                  </a:lnTo>
                  <a:lnTo>
                    <a:pt x="378" y="629"/>
                  </a:lnTo>
                  <a:lnTo>
                    <a:pt x="881" y="755"/>
                  </a:lnTo>
                  <a:lnTo>
                    <a:pt x="1761" y="881"/>
                  </a:lnTo>
                  <a:lnTo>
                    <a:pt x="2013" y="755"/>
                  </a:lnTo>
                  <a:lnTo>
                    <a:pt x="2139" y="629"/>
                  </a:lnTo>
                  <a:lnTo>
                    <a:pt x="2013" y="504"/>
                  </a:lnTo>
                  <a:lnTo>
                    <a:pt x="1761" y="252"/>
                  </a:lnTo>
                  <a:lnTo>
                    <a:pt x="1007" y="126"/>
                  </a:lnTo>
                  <a:lnTo>
                    <a:pt x="5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75"/>
            <p:cNvSpPr/>
            <p:nvPr/>
          </p:nvSpPr>
          <p:spPr>
            <a:xfrm>
              <a:off x="2266064" y="2861399"/>
              <a:ext cx="38120" cy="16356"/>
            </a:xfrm>
            <a:custGeom>
              <a:avLst/>
              <a:gdLst/>
              <a:ahLst/>
              <a:cxnLst/>
              <a:rect l="l" t="t" r="r" b="b"/>
              <a:pathLst>
                <a:path w="1762" h="756" extrusionOk="0">
                  <a:moveTo>
                    <a:pt x="881" y="1"/>
                  </a:moveTo>
                  <a:lnTo>
                    <a:pt x="252" y="127"/>
                  </a:lnTo>
                  <a:lnTo>
                    <a:pt x="1" y="127"/>
                  </a:lnTo>
                  <a:lnTo>
                    <a:pt x="1" y="378"/>
                  </a:lnTo>
                  <a:lnTo>
                    <a:pt x="1" y="504"/>
                  </a:lnTo>
                  <a:lnTo>
                    <a:pt x="252" y="630"/>
                  </a:lnTo>
                  <a:lnTo>
                    <a:pt x="1007" y="756"/>
                  </a:lnTo>
                  <a:lnTo>
                    <a:pt x="1510" y="630"/>
                  </a:lnTo>
                  <a:lnTo>
                    <a:pt x="1636" y="630"/>
                  </a:lnTo>
                  <a:lnTo>
                    <a:pt x="1762" y="504"/>
                  </a:lnTo>
                  <a:lnTo>
                    <a:pt x="1636" y="253"/>
                  </a:lnTo>
                  <a:lnTo>
                    <a:pt x="1258" y="127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75"/>
            <p:cNvSpPr/>
            <p:nvPr/>
          </p:nvSpPr>
          <p:spPr>
            <a:xfrm>
              <a:off x="2320496" y="2858694"/>
              <a:ext cx="103413" cy="100708"/>
            </a:xfrm>
            <a:custGeom>
              <a:avLst/>
              <a:gdLst/>
              <a:ahLst/>
              <a:cxnLst/>
              <a:rect l="l" t="t" r="r" b="b"/>
              <a:pathLst>
                <a:path w="4780" h="4655" extrusionOk="0">
                  <a:moveTo>
                    <a:pt x="2893" y="252"/>
                  </a:moveTo>
                  <a:lnTo>
                    <a:pt x="3271" y="378"/>
                  </a:lnTo>
                  <a:lnTo>
                    <a:pt x="3648" y="629"/>
                  </a:lnTo>
                  <a:lnTo>
                    <a:pt x="3899" y="881"/>
                  </a:lnTo>
                  <a:lnTo>
                    <a:pt x="4151" y="1258"/>
                  </a:lnTo>
                  <a:lnTo>
                    <a:pt x="4403" y="1635"/>
                  </a:lnTo>
                  <a:lnTo>
                    <a:pt x="4528" y="2013"/>
                  </a:lnTo>
                  <a:lnTo>
                    <a:pt x="4528" y="2390"/>
                  </a:lnTo>
                  <a:lnTo>
                    <a:pt x="4403" y="2893"/>
                  </a:lnTo>
                  <a:lnTo>
                    <a:pt x="4277" y="3270"/>
                  </a:lnTo>
                  <a:lnTo>
                    <a:pt x="4151" y="3648"/>
                  </a:lnTo>
                  <a:lnTo>
                    <a:pt x="3774" y="3899"/>
                  </a:lnTo>
                  <a:lnTo>
                    <a:pt x="3522" y="4151"/>
                  </a:lnTo>
                  <a:lnTo>
                    <a:pt x="3145" y="4277"/>
                  </a:lnTo>
                  <a:lnTo>
                    <a:pt x="2767" y="4403"/>
                  </a:lnTo>
                  <a:lnTo>
                    <a:pt x="1887" y="4403"/>
                  </a:lnTo>
                  <a:lnTo>
                    <a:pt x="1510" y="4277"/>
                  </a:lnTo>
                  <a:lnTo>
                    <a:pt x="1132" y="4025"/>
                  </a:lnTo>
                  <a:lnTo>
                    <a:pt x="881" y="3774"/>
                  </a:lnTo>
                  <a:lnTo>
                    <a:pt x="629" y="3396"/>
                  </a:lnTo>
                  <a:lnTo>
                    <a:pt x="378" y="3019"/>
                  </a:lnTo>
                  <a:lnTo>
                    <a:pt x="378" y="2642"/>
                  </a:lnTo>
                  <a:lnTo>
                    <a:pt x="252" y="2264"/>
                  </a:lnTo>
                  <a:lnTo>
                    <a:pt x="378" y="1887"/>
                  </a:lnTo>
                  <a:lnTo>
                    <a:pt x="503" y="1510"/>
                  </a:lnTo>
                  <a:lnTo>
                    <a:pt x="1007" y="881"/>
                  </a:lnTo>
                  <a:lnTo>
                    <a:pt x="1635" y="378"/>
                  </a:lnTo>
                  <a:lnTo>
                    <a:pt x="2013" y="252"/>
                  </a:lnTo>
                  <a:close/>
                  <a:moveTo>
                    <a:pt x="2013" y="0"/>
                  </a:moveTo>
                  <a:lnTo>
                    <a:pt x="1635" y="126"/>
                  </a:lnTo>
                  <a:lnTo>
                    <a:pt x="1132" y="378"/>
                  </a:lnTo>
                  <a:lnTo>
                    <a:pt x="755" y="629"/>
                  </a:lnTo>
                  <a:lnTo>
                    <a:pt x="503" y="1006"/>
                  </a:lnTo>
                  <a:lnTo>
                    <a:pt x="252" y="1384"/>
                  </a:lnTo>
                  <a:lnTo>
                    <a:pt x="126" y="1761"/>
                  </a:lnTo>
                  <a:lnTo>
                    <a:pt x="0" y="2264"/>
                  </a:lnTo>
                  <a:lnTo>
                    <a:pt x="126" y="2767"/>
                  </a:lnTo>
                  <a:lnTo>
                    <a:pt x="252" y="3145"/>
                  </a:lnTo>
                  <a:lnTo>
                    <a:pt x="378" y="3522"/>
                  </a:lnTo>
                  <a:lnTo>
                    <a:pt x="629" y="3899"/>
                  </a:lnTo>
                  <a:lnTo>
                    <a:pt x="1007" y="4277"/>
                  </a:lnTo>
                  <a:lnTo>
                    <a:pt x="1384" y="4528"/>
                  </a:lnTo>
                  <a:lnTo>
                    <a:pt x="1887" y="4654"/>
                  </a:lnTo>
                  <a:lnTo>
                    <a:pt x="2893" y="4654"/>
                  </a:lnTo>
                  <a:lnTo>
                    <a:pt x="3271" y="4528"/>
                  </a:lnTo>
                  <a:lnTo>
                    <a:pt x="3648" y="4277"/>
                  </a:lnTo>
                  <a:lnTo>
                    <a:pt x="4025" y="4025"/>
                  </a:lnTo>
                  <a:lnTo>
                    <a:pt x="4277" y="3648"/>
                  </a:lnTo>
                  <a:lnTo>
                    <a:pt x="4528" y="3270"/>
                  </a:lnTo>
                  <a:lnTo>
                    <a:pt x="4654" y="2893"/>
                  </a:lnTo>
                  <a:lnTo>
                    <a:pt x="4780" y="2390"/>
                  </a:lnTo>
                  <a:lnTo>
                    <a:pt x="4780" y="2013"/>
                  </a:lnTo>
                  <a:lnTo>
                    <a:pt x="4654" y="1510"/>
                  </a:lnTo>
                  <a:lnTo>
                    <a:pt x="4403" y="1132"/>
                  </a:lnTo>
                  <a:lnTo>
                    <a:pt x="4151" y="755"/>
                  </a:lnTo>
                  <a:lnTo>
                    <a:pt x="3774" y="503"/>
                  </a:lnTo>
                  <a:lnTo>
                    <a:pt x="3396" y="252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75"/>
            <p:cNvSpPr/>
            <p:nvPr/>
          </p:nvSpPr>
          <p:spPr>
            <a:xfrm>
              <a:off x="2219810" y="2847812"/>
              <a:ext cx="92530" cy="100687"/>
            </a:xfrm>
            <a:custGeom>
              <a:avLst/>
              <a:gdLst/>
              <a:ahLst/>
              <a:cxnLst/>
              <a:rect l="l" t="t" r="r" b="b"/>
              <a:pathLst>
                <a:path w="4277" h="4654" extrusionOk="0">
                  <a:moveTo>
                    <a:pt x="2642" y="252"/>
                  </a:moveTo>
                  <a:lnTo>
                    <a:pt x="2893" y="377"/>
                  </a:lnTo>
                  <a:lnTo>
                    <a:pt x="3271" y="629"/>
                  </a:lnTo>
                  <a:lnTo>
                    <a:pt x="3522" y="881"/>
                  </a:lnTo>
                  <a:lnTo>
                    <a:pt x="3774" y="1258"/>
                  </a:lnTo>
                  <a:lnTo>
                    <a:pt x="3900" y="1635"/>
                  </a:lnTo>
                  <a:lnTo>
                    <a:pt x="4025" y="2390"/>
                  </a:lnTo>
                  <a:lnTo>
                    <a:pt x="4025" y="2767"/>
                  </a:lnTo>
                  <a:lnTo>
                    <a:pt x="3900" y="3270"/>
                  </a:lnTo>
                  <a:lnTo>
                    <a:pt x="3396" y="3899"/>
                  </a:lnTo>
                  <a:lnTo>
                    <a:pt x="3145" y="4151"/>
                  </a:lnTo>
                  <a:lnTo>
                    <a:pt x="2768" y="4277"/>
                  </a:lnTo>
                  <a:lnTo>
                    <a:pt x="2390" y="4402"/>
                  </a:lnTo>
                  <a:lnTo>
                    <a:pt x="1636" y="4402"/>
                  </a:lnTo>
                  <a:lnTo>
                    <a:pt x="1384" y="4277"/>
                  </a:lnTo>
                  <a:lnTo>
                    <a:pt x="1007" y="4025"/>
                  </a:lnTo>
                  <a:lnTo>
                    <a:pt x="755" y="3773"/>
                  </a:lnTo>
                  <a:lnTo>
                    <a:pt x="504" y="3396"/>
                  </a:lnTo>
                  <a:lnTo>
                    <a:pt x="378" y="3019"/>
                  </a:lnTo>
                  <a:lnTo>
                    <a:pt x="252" y="2264"/>
                  </a:lnTo>
                  <a:lnTo>
                    <a:pt x="378" y="1509"/>
                  </a:lnTo>
                  <a:lnTo>
                    <a:pt x="629" y="1132"/>
                  </a:lnTo>
                  <a:lnTo>
                    <a:pt x="881" y="755"/>
                  </a:lnTo>
                  <a:lnTo>
                    <a:pt x="1384" y="377"/>
                  </a:lnTo>
                  <a:lnTo>
                    <a:pt x="2139" y="252"/>
                  </a:lnTo>
                  <a:close/>
                  <a:moveTo>
                    <a:pt x="1761" y="0"/>
                  </a:moveTo>
                  <a:lnTo>
                    <a:pt x="1384" y="126"/>
                  </a:lnTo>
                  <a:lnTo>
                    <a:pt x="1007" y="377"/>
                  </a:lnTo>
                  <a:lnTo>
                    <a:pt x="629" y="629"/>
                  </a:lnTo>
                  <a:lnTo>
                    <a:pt x="378" y="1006"/>
                  </a:lnTo>
                  <a:lnTo>
                    <a:pt x="126" y="1384"/>
                  </a:lnTo>
                  <a:lnTo>
                    <a:pt x="0" y="1761"/>
                  </a:lnTo>
                  <a:lnTo>
                    <a:pt x="0" y="2264"/>
                  </a:lnTo>
                  <a:lnTo>
                    <a:pt x="0" y="2767"/>
                  </a:lnTo>
                  <a:lnTo>
                    <a:pt x="126" y="3145"/>
                  </a:lnTo>
                  <a:lnTo>
                    <a:pt x="252" y="3522"/>
                  </a:lnTo>
                  <a:lnTo>
                    <a:pt x="504" y="3899"/>
                  </a:lnTo>
                  <a:lnTo>
                    <a:pt x="881" y="4277"/>
                  </a:lnTo>
                  <a:lnTo>
                    <a:pt x="1258" y="4528"/>
                  </a:lnTo>
                  <a:lnTo>
                    <a:pt x="1636" y="4654"/>
                  </a:lnTo>
                  <a:lnTo>
                    <a:pt x="2516" y="4654"/>
                  </a:lnTo>
                  <a:lnTo>
                    <a:pt x="2893" y="4528"/>
                  </a:lnTo>
                  <a:lnTo>
                    <a:pt x="3271" y="4277"/>
                  </a:lnTo>
                  <a:lnTo>
                    <a:pt x="3648" y="4025"/>
                  </a:lnTo>
                  <a:lnTo>
                    <a:pt x="3900" y="3648"/>
                  </a:lnTo>
                  <a:lnTo>
                    <a:pt x="4151" y="3270"/>
                  </a:lnTo>
                  <a:lnTo>
                    <a:pt x="4277" y="2893"/>
                  </a:lnTo>
                  <a:lnTo>
                    <a:pt x="4277" y="2390"/>
                  </a:lnTo>
                  <a:lnTo>
                    <a:pt x="4277" y="2013"/>
                  </a:lnTo>
                  <a:lnTo>
                    <a:pt x="4151" y="1509"/>
                  </a:lnTo>
                  <a:lnTo>
                    <a:pt x="4025" y="1132"/>
                  </a:lnTo>
                  <a:lnTo>
                    <a:pt x="3774" y="755"/>
                  </a:lnTo>
                  <a:lnTo>
                    <a:pt x="3396" y="377"/>
                  </a:lnTo>
                  <a:lnTo>
                    <a:pt x="3019" y="252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75"/>
            <p:cNvSpPr/>
            <p:nvPr/>
          </p:nvSpPr>
          <p:spPr>
            <a:xfrm>
              <a:off x="2309614" y="2904949"/>
              <a:ext cx="16334" cy="5474"/>
            </a:xfrm>
            <a:custGeom>
              <a:avLst/>
              <a:gdLst/>
              <a:ahLst/>
              <a:cxnLst/>
              <a:rect l="l" t="t" r="r" b="b"/>
              <a:pathLst>
                <a:path w="755" h="253" extrusionOk="0">
                  <a:moveTo>
                    <a:pt x="0" y="0"/>
                  </a:moveTo>
                  <a:lnTo>
                    <a:pt x="0" y="252"/>
                  </a:lnTo>
                  <a:lnTo>
                    <a:pt x="629" y="25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75"/>
            <p:cNvSpPr/>
            <p:nvPr/>
          </p:nvSpPr>
          <p:spPr>
            <a:xfrm>
              <a:off x="2421183" y="2904949"/>
              <a:ext cx="16334" cy="8178"/>
            </a:xfrm>
            <a:custGeom>
              <a:avLst/>
              <a:gdLst/>
              <a:ahLst/>
              <a:cxnLst/>
              <a:rect l="l" t="t" r="r" b="b"/>
              <a:pathLst>
                <a:path w="755" h="378" extrusionOk="0">
                  <a:moveTo>
                    <a:pt x="629" y="0"/>
                  </a:moveTo>
                  <a:lnTo>
                    <a:pt x="0" y="126"/>
                  </a:lnTo>
                  <a:lnTo>
                    <a:pt x="0" y="378"/>
                  </a:lnTo>
                  <a:lnTo>
                    <a:pt x="755" y="252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75"/>
            <p:cNvSpPr/>
            <p:nvPr/>
          </p:nvSpPr>
          <p:spPr>
            <a:xfrm>
              <a:off x="2290554" y="2959381"/>
              <a:ext cx="49002" cy="13608"/>
            </a:xfrm>
            <a:custGeom>
              <a:avLst/>
              <a:gdLst/>
              <a:ahLst/>
              <a:cxnLst/>
              <a:rect l="l" t="t" r="r" b="b"/>
              <a:pathLst>
                <a:path w="2265" h="629" extrusionOk="0">
                  <a:moveTo>
                    <a:pt x="252" y="0"/>
                  </a:moveTo>
                  <a:lnTo>
                    <a:pt x="126" y="126"/>
                  </a:lnTo>
                  <a:lnTo>
                    <a:pt x="1" y="126"/>
                  </a:lnTo>
                  <a:lnTo>
                    <a:pt x="126" y="252"/>
                  </a:lnTo>
                  <a:lnTo>
                    <a:pt x="378" y="503"/>
                  </a:lnTo>
                  <a:lnTo>
                    <a:pt x="755" y="629"/>
                  </a:lnTo>
                  <a:lnTo>
                    <a:pt x="2265" y="629"/>
                  </a:lnTo>
                  <a:lnTo>
                    <a:pt x="2265" y="503"/>
                  </a:lnTo>
                  <a:lnTo>
                    <a:pt x="2265" y="377"/>
                  </a:lnTo>
                  <a:lnTo>
                    <a:pt x="755" y="377"/>
                  </a:lnTo>
                  <a:lnTo>
                    <a:pt x="378" y="126"/>
                  </a:lnTo>
                  <a:lnTo>
                    <a:pt x="252" y="12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75"/>
            <p:cNvSpPr/>
            <p:nvPr/>
          </p:nvSpPr>
          <p:spPr>
            <a:xfrm>
              <a:off x="2257908" y="2744400"/>
              <a:ext cx="103413" cy="89826"/>
            </a:xfrm>
            <a:custGeom>
              <a:avLst/>
              <a:gdLst/>
              <a:ahLst/>
              <a:cxnLst/>
              <a:rect l="l" t="t" r="r" b="b"/>
              <a:pathLst>
                <a:path w="4780" h="4152" extrusionOk="0">
                  <a:moveTo>
                    <a:pt x="2390" y="0"/>
                  </a:moveTo>
                  <a:lnTo>
                    <a:pt x="2013" y="126"/>
                  </a:lnTo>
                  <a:lnTo>
                    <a:pt x="1510" y="378"/>
                  </a:lnTo>
                  <a:lnTo>
                    <a:pt x="1007" y="629"/>
                  </a:lnTo>
                  <a:lnTo>
                    <a:pt x="503" y="1258"/>
                  </a:lnTo>
                  <a:lnTo>
                    <a:pt x="126" y="2013"/>
                  </a:lnTo>
                  <a:lnTo>
                    <a:pt x="0" y="3019"/>
                  </a:lnTo>
                  <a:lnTo>
                    <a:pt x="126" y="3522"/>
                  </a:lnTo>
                  <a:lnTo>
                    <a:pt x="252" y="4151"/>
                  </a:lnTo>
                  <a:lnTo>
                    <a:pt x="755" y="3900"/>
                  </a:lnTo>
                  <a:lnTo>
                    <a:pt x="2013" y="3145"/>
                  </a:lnTo>
                  <a:lnTo>
                    <a:pt x="2768" y="2642"/>
                  </a:lnTo>
                  <a:lnTo>
                    <a:pt x="3522" y="2013"/>
                  </a:lnTo>
                  <a:lnTo>
                    <a:pt x="4277" y="1258"/>
                  </a:lnTo>
                  <a:lnTo>
                    <a:pt x="4780" y="629"/>
                  </a:lnTo>
                  <a:lnTo>
                    <a:pt x="23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75"/>
            <p:cNvSpPr/>
            <p:nvPr/>
          </p:nvSpPr>
          <p:spPr>
            <a:xfrm>
              <a:off x="2309614" y="2744400"/>
              <a:ext cx="174179" cy="122472"/>
            </a:xfrm>
            <a:custGeom>
              <a:avLst/>
              <a:gdLst/>
              <a:ahLst/>
              <a:cxnLst/>
              <a:rect l="l" t="t" r="r" b="b"/>
              <a:pathLst>
                <a:path w="8051" h="5661" extrusionOk="0">
                  <a:moveTo>
                    <a:pt x="0" y="0"/>
                  </a:moveTo>
                  <a:lnTo>
                    <a:pt x="126" y="755"/>
                  </a:lnTo>
                  <a:lnTo>
                    <a:pt x="503" y="1636"/>
                  </a:lnTo>
                  <a:lnTo>
                    <a:pt x="1006" y="2768"/>
                  </a:lnTo>
                  <a:lnTo>
                    <a:pt x="1384" y="3271"/>
                  </a:lnTo>
                  <a:lnTo>
                    <a:pt x="1887" y="3774"/>
                  </a:lnTo>
                  <a:lnTo>
                    <a:pt x="2516" y="4277"/>
                  </a:lnTo>
                  <a:lnTo>
                    <a:pt x="3270" y="4654"/>
                  </a:lnTo>
                  <a:lnTo>
                    <a:pt x="4151" y="5032"/>
                  </a:lnTo>
                  <a:lnTo>
                    <a:pt x="5283" y="5283"/>
                  </a:lnTo>
                  <a:lnTo>
                    <a:pt x="6415" y="5535"/>
                  </a:lnTo>
                  <a:lnTo>
                    <a:pt x="7799" y="5661"/>
                  </a:lnTo>
                  <a:lnTo>
                    <a:pt x="7924" y="5157"/>
                  </a:lnTo>
                  <a:lnTo>
                    <a:pt x="8050" y="4151"/>
                  </a:lnTo>
                  <a:lnTo>
                    <a:pt x="8050" y="3522"/>
                  </a:lnTo>
                  <a:lnTo>
                    <a:pt x="7799" y="2768"/>
                  </a:lnTo>
                  <a:lnTo>
                    <a:pt x="7547" y="2139"/>
                  </a:lnTo>
                  <a:lnTo>
                    <a:pt x="6918" y="1384"/>
                  </a:lnTo>
                  <a:lnTo>
                    <a:pt x="6163" y="881"/>
                  </a:lnTo>
                  <a:lnTo>
                    <a:pt x="5031" y="504"/>
                  </a:lnTo>
                  <a:lnTo>
                    <a:pt x="3899" y="252"/>
                  </a:lnTo>
                  <a:lnTo>
                    <a:pt x="2767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75"/>
            <p:cNvSpPr/>
            <p:nvPr/>
          </p:nvSpPr>
          <p:spPr>
            <a:xfrm>
              <a:off x="2429339" y="2891341"/>
              <a:ext cx="81648" cy="78944"/>
            </a:xfrm>
            <a:custGeom>
              <a:avLst/>
              <a:gdLst/>
              <a:ahLst/>
              <a:cxnLst/>
              <a:rect l="l" t="t" r="r" b="b"/>
              <a:pathLst>
                <a:path w="3774" h="3649" extrusionOk="0">
                  <a:moveTo>
                    <a:pt x="1510" y="1"/>
                  </a:moveTo>
                  <a:lnTo>
                    <a:pt x="1258" y="126"/>
                  </a:lnTo>
                  <a:lnTo>
                    <a:pt x="629" y="504"/>
                  </a:lnTo>
                  <a:lnTo>
                    <a:pt x="126" y="1007"/>
                  </a:lnTo>
                  <a:lnTo>
                    <a:pt x="126" y="1384"/>
                  </a:lnTo>
                  <a:lnTo>
                    <a:pt x="0" y="1761"/>
                  </a:lnTo>
                  <a:lnTo>
                    <a:pt x="0" y="2139"/>
                  </a:lnTo>
                  <a:lnTo>
                    <a:pt x="126" y="2516"/>
                  </a:lnTo>
                  <a:lnTo>
                    <a:pt x="504" y="3145"/>
                  </a:lnTo>
                  <a:lnTo>
                    <a:pt x="1133" y="3522"/>
                  </a:lnTo>
                  <a:lnTo>
                    <a:pt x="1510" y="3648"/>
                  </a:lnTo>
                  <a:lnTo>
                    <a:pt x="2265" y="3648"/>
                  </a:lnTo>
                  <a:lnTo>
                    <a:pt x="2642" y="3522"/>
                  </a:lnTo>
                  <a:lnTo>
                    <a:pt x="3145" y="3145"/>
                  </a:lnTo>
                  <a:lnTo>
                    <a:pt x="3648" y="2516"/>
                  </a:lnTo>
                  <a:lnTo>
                    <a:pt x="3774" y="2265"/>
                  </a:lnTo>
                  <a:lnTo>
                    <a:pt x="3774" y="1887"/>
                  </a:lnTo>
                  <a:lnTo>
                    <a:pt x="3774" y="1510"/>
                  </a:lnTo>
                  <a:lnTo>
                    <a:pt x="3648" y="1133"/>
                  </a:lnTo>
                  <a:lnTo>
                    <a:pt x="3271" y="504"/>
                  </a:lnTo>
                  <a:lnTo>
                    <a:pt x="2642" y="126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75"/>
            <p:cNvSpPr/>
            <p:nvPr/>
          </p:nvSpPr>
          <p:spPr>
            <a:xfrm>
              <a:off x="2453829" y="2915831"/>
              <a:ext cx="32668" cy="29964"/>
            </a:xfrm>
            <a:custGeom>
              <a:avLst/>
              <a:gdLst/>
              <a:ahLst/>
              <a:cxnLst/>
              <a:rect l="l" t="t" r="r" b="b"/>
              <a:pathLst>
                <a:path w="1510" h="1385" extrusionOk="0">
                  <a:moveTo>
                    <a:pt x="881" y="1"/>
                  </a:moveTo>
                  <a:lnTo>
                    <a:pt x="378" y="126"/>
                  </a:lnTo>
                  <a:lnTo>
                    <a:pt x="126" y="504"/>
                  </a:lnTo>
                  <a:lnTo>
                    <a:pt x="1" y="881"/>
                  </a:lnTo>
                  <a:lnTo>
                    <a:pt x="1" y="1258"/>
                  </a:lnTo>
                  <a:lnTo>
                    <a:pt x="1" y="1384"/>
                  </a:lnTo>
                  <a:lnTo>
                    <a:pt x="252" y="1384"/>
                  </a:lnTo>
                  <a:lnTo>
                    <a:pt x="252" y="1258"/>
                  </a:lnTo>
                  <a:lnTo>
                    <a:pt x="252" y="881"/>
                  </a:lnTo>
                  <a:lnTo>
                    <a:pt x="378" y="629"/>
                  </a:lnTo>
                  <a:lnTo>
                    <a:pt x="629" y="378"/>
                  </a:lnTo>
                  <a:lnTo>
                    <a:pt x="1007" y="252"/>
                  </a:lnTo>
                  <a:lnTo>
                    <a:pt x="1510" y="252"/>
                  </a:lnTo>
                  <a:lnTo>
                    <a:pt x="1510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75"/>
            <p:cNvSpPr/>
            <p:nvPr/>
          </p:nvSpPr>
          <p:spPr>
            <a:xfrm>
              <a:off x="2445673" y="2959381"/>
              <a:ext cx="21786" cy="19060"/>
            </a:xfrm>
            <a:custGeom>
              <a:avLst/>
              <a:gdLst/>
              <a:ahLst/>
              <a:cxnLst/>
              <a:rect l="l" t="t" r="r" b="b"/>
              <a:pathLst>
                <a:path w="1007" h="881" extrusionOk="0">
                  <a:moveTo>
                    <a:pt x="503" y="0"/>
                  </a:moveTo>
                  <a:lnTo>
                    <a:pt x="126" y="126"/>
                  </a:lnTo>
                  <a:lnTo>
                    <a:pt x="0" y="377"/>
                  </a:lnTo>
                  <a:lnTo>
                    <a:pt x="126" y="755"/>
                  </a:lnTo>
                  <a:lnTo>
                    <a:pt x="503" y="881"/>
                  </a:lnTo>
                  <a:lnTo>
                    <a:pt x="881" y="755"/>
                  </a:lnTo>
                  <a:lnTo>
                    <a:pt x="1006" y="377"/>
                  </a:lnTo>
                  <a:lnTo>
                    <a:pt x="881" y="126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75"/>
            <p:cNvSpPr/>
            <p:nvPr/>
          </p:nvSpPr>
          <p:spPr>
            <a:xfrm>
              <a:off x="2483771" y="2709027"/>
              <a:ext cx="149667" cy="133355"/>
            </a:xfrm>
            <a:custGeom>
              <a:avLst/>
              <a:gdLst/>
              <a:ahLst/>
              <a:cxnLst/>
              <a:rect l="l" t="t" r="r" b="b"/>
              <a:pathLst>
                <a:path w="6918" h="6164" extrusionOk="0">
                  <a:moveTo>
                    <a:pt x="3145" y="0"/>
                  </a:moveTo>
                  <a:lnTo>
                    <a:pt x="2641" y="252"/>
                  </a:lnTo>
                  <a:lnTo>
                    <a:pt x="2138" y="503"/>
                  </a:lnTo>
                  <a:lnTo>
                    <a:pt x="1761" y="881"/>
                  </a:lnTo>
                  <a:lnTo>
                    <a:pt x="1006" y="1761"/>
                  </a:lnTo>
                  <a:lnTo>
                    <a:pt x="503" y="2516"/>
                  </a:lnTo>
                  <a:lnTo>
                    <a:pt x="0" y="3396"/>
                  </a:lnTo>
                  <a:lnTo>
                    <a:pt x="1258" y="6164"/>
                  </a:lnTo>
                  <a:lnTo>
                    <a:pt x="2516" y="6164"/>
                  </a:lnTo>
                  <a:lnTo>
                    <a:pt x="3899" y="6038"/>
                  </a:lnTo>
                  <a:lnTo>
                    <a:pt x="5031" y="5660"/>
                  </a:lnTo>
                  <a:lnTo>
                    <a:pt x="6038" y="5157"/>
                  </a:lnTo>
                  <a:lnTo>
                    <a:pt x="6415" y="4780"/>
                  </a:lnTo>
                  <a:lnTo>
                    <a:pt x="6666" y="4403"/>
                  </a:lnTo>
                  <a:lnTo>
                    <a:pt x="6918" y="4025"/>
                  </a:lnTo>
                  <a:lnTo>
                    <a:pt x="6918" y="3522"/>
                  </a:lnTo>
                  <a:lnTo>
                    <a:pt x="6918" y="3019"/>
                  </a:lnTo>
                  <a:lnTo>
                    <a:pt x="6666" y="2516"/>
                  </a:lnTo>
                  <a:lnTo>
                    <a:pt x="6415" y="1887"/>
                  </a:lnTo>
                  <a:lnTo>
                    <a:pt x="5912" y="1132"/>
                  </a:lnTo>
                  <a:lnTo>
                    <a:pt x="5283" y="629"/>
                  </a:lnTo>
                  <a:lnTo>
                    <a:pt x="4780" y="252"/>
                  </a:lnTo>
                  <a:lnTo>
                    <a:pt x="4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75"/>
            <p:cNvSpPr/>
            <p:nvPr/>
          </p:nvSpPr>
          <p:spPr>
            <a:xfrm>
              <a:off x="2274242" y="3106322"/>
              <a:ext cx="190491" cy="81648"/>
            </a:xfrm>
            <a:custGeom>
              <a:avLst/>
              <a:gdLst/>
              <a:ahLst/>
              <a:cxnLst/>
              <a:rect l="l" t="t" r="r" b="b"/>
              <a:pathLst>
                <a:path w="8805" h="3774" extrusionOk="0">
                  <a:moveTo>
                    <a:pt x="2893" y="0"/>
                  </a:moveTo>
                  <a:lnTo>
                    <a:pt x="629" y="126"/>
                  </a:lnTo>
                  <a:lnTo>
                    <a:pt x="377" y="629"/>
                  </a:lnTo>
                  <a:lnTo>
                    <a:pt x="126" y="1132"/>
                  </a:lnTo>
                  <a:lnTo>
                    <a:pt x="0" y="1761"/>
                  </a:lnTo>
                  <a:lnTo>
                    <a:pt x="0" y="2390"/>
                  </a:lnTo>
                  <a:lnTo>
                    <a:pt x="126" y="2642"/>
                  </a:lnTo>
                  <a:lnTo>
                    <a:pt x="377" y="2893"/>
                  </a:lnTo>
                  <a:lnTo>
                    <a:pt x="755" y="3145"/>
                  </a:lnTo>
                  <a:lnTo>
                    <a:pt x="1132" y="3396"/>
                  </a:lnTo>
                  <a:lnTo>
                    <a:pt x="1635" y="3522"/>
                  </a:lnTo>
                  <a:lnTo>
                    <a:pt x="2264" y="3648"/>
                  </a:lnTo>
                  <a:lnTo>
                    <a:pt x="3773" y="3774"/>
                  </a:lnTo>
                  <a:lnTo>
                    <a:pt x="5031" y="3522"/>
                  </a:lnTo>
                  <a:lnTo>
                    <a:pt x="6163" y="3145"/>
                  </a:lnTo>
                  <a:lnTo>
                    <a:pt x="7044" y="2767"/>
                  </a:lnTo>
                  <a:lnTo>
                    <a:pt x="7798" y="2264"/>
                  </a:lnTo>
                  <a:lnTo>
                    <a:pt x="8302" y="1887"/>
                  </a:lnTo>
                  <a:lnTo>
                    <a:pt x="8805" y="1384"/>
                  </a:lnTo>
                  <a:lnTo>
                    <a:pt x="6289" y="755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19" name="Google Shape;4019;p75"/>
            <p:cNvGrpSpPr/>
            <p:nvPr/>
          </p:nvGrpSpPr>
          <p:grpSpPr>
            <a:xfrm>
              <a:off x="2261913" y="2890198"/>
              <a:ext cx="38099" cy="21063"/>
              <a:chOff x="8624765" y="4800011"/>
              <a:chExt cx="108482" cy="59958"/>
            </a:xfrm>
          </p:grpSpPr>
          <p:sp>
            <p:nvSpPr>
              <p:cNvPr id="4020" name="Google Shape;4020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1" name="Google Shape;4021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22" name="Google Shape;4022;p75"/>
            <p:cNvGrpSpPr/>
            <p:nvPr/>
          </p:nvGrpSpPr>
          <p:grpSpPr>
            <a:xfrm>
              <a:off x="2342276" y="2897498"/>
              <a:ext cx="38099" cy="21063"/>
              <a:chOff x="8624765" y="4800011"/>
              <a:chExt cx="108482" cy="59958"/>
            </a:xfrm>
          </p:grpSpPr>
          <p:sp>
            <p:nvSpPr>
              <p:cNvPr id="4023" name="Google Shape;4023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4" name="Google Shape;4024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25" name="Google Shape;4025;p75"/>
          <p:cNvSpPr/>
          <p:nvPr/>
        </p:nvSpPr>
        <p:spPr>
          <a:xfrm>
            <a:off x="3909805" y="5024448"/>
            <a:ext cx="61" cy="61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6" name="Google Shape;4026;p75"/>
          <p:cNvSpPr/>
          <p:nvPr/>
        </p:nvSpPr>
        <p:spPr>
          <a:xfrm>
            <a:off x="3890909" y="5017355"/>
            <a:ext cx="7155" cy="30760"/>
          </a:xfrm>
          <a:custGeom>
            <a:avLst/>
            <a:gdLst/>
            <a:ahLst/>
            <a:cxnLst/>
            <a:rect l="l" t="t" r="r" b="b"/>
            <a:pathLst>
              <a:path w="117" h="503" fill="none" extrusionOk="0">
                <a:moveTo>
                  <a:pt x="116" y="0"/>
                </a:moveTo>
                <a:lnTo>
                  <a:pt x="116" y="0"/>
                </a:lnTo>
                <a:lnTo>
                  <a:pt x="39" y="39"/>
                </a:lnTo>
                <a:lnTo>
                  <a:pt x="0" y="155"/>
                </a:lnTo>
                <a:lnTo>
                  <a:pt x="39" y="309"/>
                </a:lnTo>
                <a:lnTo>
                  <a:pt x="116" y="502"/>
                </a:lnTo>
                <a:lnTo>
                  <a:pt x="116" y="502"/>
                </a:lnTo>
                <a:lnTo>
                  <a:pt x="39" y="309"/>
                </a:lnTo>
                <a:lnTo>
                  <a:pt x="0" y="155"/>
                </a:lnTo>
                <a:lnTo>
                  <a:pt x="39" y="39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  <a:lnTo>
                  <a:pt x="11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7" name="Google Shape;4027;p75"/>
          <p:cNvSpPr/>
          <p:nvPr/>
        </p:nvSpPr>
        <p:spPr>
          <a:xfrm>
            <a:off x="3815324" y="5012646"/>
            <a:ext cx="94542" cy="54365"/>
          </a:xfrm>
          <a:custGeom>
            <a:avLst/>
            <a:gdLst/>
            <a:ahLst/>
            <a:cxnLst/>
            <a:rect l="l" t="t" r="r" b="b"/>
            <a:pathLst>
              <a:path w="1546" h="889" fill="none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271" y="116"/>
                </a:lnTo>
                <a:lnTo>
                  <a:pt x="503" y="193"/>
                </a:lnTo>
                <a:lnTo>
                  <a:pt x="696" y="348"/>
                </a:lnTo>
                <a:lnTo>
                  <a:pt x="889" y="502"/>
                </a:lnTo>
                <a:lnTo>
                  <a:pt x="1236" y="734"/>
                </a:lnTo>
                <a:lnTo>
                  <a:pt x="1391" y="850"/>
                </a:lnTo>
                <a:lnTo>
                  <a:pt x="1545" y="888"/>
                </a:lnTo>
                <a:lnTo>
                  <a:pt x="1545" y="888"/>
                </a:lnTo>
                <a:lnTo>
                  <a:pt x="1545" y="888"/>
                </a:lnTo>
                <a:lnTo>
                  <a:pt x="1545" y="888"/>
                </a:lnTo>
                <a:lnTo>
                  <a:pt x="1391" y="850"/>
                </a:lnTo>
                <a:lnTo>
                  <a:pt x="1236" y="734"/>
                </a:lnTo>
                <a:lnTo>
                  <a:pt x="889" y="502"/>
                </a:lnTo>
                <a:lnTo>
                  <a:pt x="696" y="348"/>
                </a:lnTo>
                <a:lnTo>
                  <a:pt x="503" y="193"/>
                </a:lnTo>
                <a:lnTo>
                  <a:pt x="271" y="116"/>
                </a:lnTo>
                <a:lnTo>
                  <a:pt x="1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75"/>
          <p:cNvSpPr/>
          <p:nvPr/>
        </p:nvSpPr>
        <p:spPr>
          <a:xfrm>
            <a:off x="3813001" y="5012646"/>
            <a:ext cx="61" cy="0"/>
          </a:xfrm>
          <a:custGeom>
            <a:avLst/>
            <a:gdLst/>
            <a:ahLst/>
            <a:cxnLst/>
            <a:rect l="l" t="t" r="r" b="b"/>
            <a:pathLst>
              <a:path w="1" fill="none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9" name="Google Shape;4029;p75"/>
          <p:cNvSpPr/>
          <p:nvPr/>
        </p:nvSpPr>
        <p:spPr>
          <a:xfrm>
            <a:off x="3808231" y="5012646"/>
            <a:ext cx="61" cy="0"/>
          </a:xfrm>
          <a:custGeom>
            <a:avLst/>
            <a:gdLst/>
            <a:ahLst/>
            <a:cxnLst/>
            <a:rect l="l" t="t" r="r" b="b"/>
            <a:pathLst>
              <a:path w="1" fill="none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0" name="Google Shape;4030;p75"/>
          <p:cNvGrpSpPr/>
          <p:nvPr/>
        </p:nvGrpSpPr>
        <p:grpSpPr>
          <a:xfrm>
            <a:off x="6307634" y="2548749"/>
            <a:ext cx="1647278" cy="2040303"/>
            <a:chOff x="6175680" y="2657838"/>
            <a:chExt cx="1647278" cy="2040303"/>
          </a:xfrm>
        </p:grpSpPr>
        <p:sp>
          <p:nvSpPr>
            <p:cNvPr id="4031" name="Google Shape;4031;p75"/>
            <p:cNvSpPr/>
            <p:nvPr/>
          </p:nvSpPr>
          <p:spPr>
            <a:xfrm>
              <a:off x="6854807" y="4013218"/>
              <a:ext cx="265908" cy="670504"/>
            </a:xfrm>
            <a:custGeom>
              <a:avLst/>
              <a:gdLst/>
              <a:ahLst/>
              <a:cxnLst/>
              <a:rect l="l" t="t" r="r" b="b"/>
              <a:pathLst>
                <a:path w="11573" h="29182" extrusionOk="0">
                  <a:moveTo>
                    <a:pt x="2894" y="0"/>
                  </a:moveTo>
                  <a:lnTo>
                    <a:pt x="1" y="881"/>
                  </a:lnTo>
                  <a:lnTo>
                    <a:pt x="10566" y="29181"/>
                  </a:lnTo>
                  <a:lnTo>
                    <a:pt x="11572" y="29181"/>
                  </a:lnTo>
                  <a:lnTo>
                    <a:pt x="28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75"/>
            <p:cNvSpPr/>
            <p:nvPr/>
          </p:nvSpPr>
          <p:spPr>
            <a:xfrm>
              <a:off x="6993536" y="4377342"/>
              <a:ext cx="184985" cy="225447"/>
            </a:xfrm>
            <a:custGeom>
              <a:avLst/>
              <a:gdLst/>
              <a:ahLst/>
              <a:cxnLst/>
              <a:rect l="l" t="t" r="r" b="b"/>
              <a:pathLst>
                <a:path w="8051" h="9812" extrusionOk="0">
                  <a:moveTo>
                    <a:pt x="2641" y="0"/>
                  </a:moveTo>
                  <a:lnTo>
                    <a:pt x="0" y="9811"/>
                  </a:lnTo>
                  <a:lnTo>
                    <a:pt x="4528" y="9811"/>
                  </a:lnTo>
                  <a:lnTo>
                    <a:pt x="5534" y="9182"/>
                  </a:lnTo>
                  <a:lnTo>
                    <a:pt x="8050" y="378"/>
                  </a:lnTo>
                  <a:lnTo>
                    <a:pt x="2641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75"/>
            <p:cNvSpPr/>
            <p:nvPr/>
          </p:nvSpPr>
          <p:spPr>
            <a:xfrm>
              <a:off x="6958842" y="4513176"/>
              <a:ext cx="430628" cy="144523"/>
            </a:xfrm>
            <a:custGeom>
              <a:avLst/>
              <a:gdLst/>
              <a:ahLst/>
              <a:cxnLst/>
              <a:rect l="l" t="t" r="r" b="b"/>
              <a:pathLst>
                <a:path w="18742" h="6290" extrusionOk="0">
                  <a:moveTo>
                    <a:pt x="8554" y="0"/>
                  </a:moveTo>
                  <a:lnTo>
                    <a:pt x="8051" y="503"/>
                  </a:lnTo>
                  <a:lnTo>
                    <a:pt x="7548" y="1006"/>
                  </a:lnTo>
                  <a:lnTo>
                    <a:pt x="7044" y="1258"/>
                  </a:lnTo>
                  <a:lnTo>
                    <a:pt x="6416" y="1509"/>
                  </a:lnTo>
                  <a:lnTo>
                    <a:pt x="5284" y="1761"/>
                  </a:lnTo>
                  <a:lnTo>
                    <a:pt x="4151" y="1761"/>
                  </a:lnTo>
                  <a:lnTo>
                    <a:pt x="3145" y="1635"/>
                  </a:lnTo>
                  <a:lnTo>
                    <a:pt x="2265" y="1384"/>
                  </a:lnTo>
                  <a:lnTo>
                    <a:pt x="1510" y="1132"/>
                  </a:lnTo>
                  <a:lnTo>
                    <a:pt x="1" y="6038"/>
                  </a:lnTo>
                  <a:lnTo>
                    <a:pt x="18742" y="6289"/>
                  </a:lnTo>
                  <a:lnTo>
                    <a:pt x="85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75"/>
            <p:cNvSpPr/>
            <p:nvPr/>
          </p:nvSpPr>
          <p:spPr>
            <a:xfrm>
              <a:off x="6958842" y="4651883"/>
              <a:ext cx="430628" cy="46252"/>
            </a:xfrm>
            <a:custGeom>
              <a:avLst/>
              <a:gdLst/>
              <a:ahLst/>
              <a:cxnLst/>
              <a:rect l="l" t="t" r="r" b="b"/>
              <a:pathLst>
                <a:path w="18742" h="2013" extrusionOk="0">
                  <a:moveTo>
                    <a:pt x="1" y="1"/>
                  </a:moveTo>
                  <a:lnTo>
                    <a:pt x="1" y="1761"/>
                  </a:lnTo>
                  <a:lnTo>
                    <a:pt x="18616" y="2013"/>
                  </a:lnTo>
                  <a:lnTo>
                    <a:pt x="18742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75"/>
            <p:cNvSpPr/>
            <p:nvPr/>
          </p:nvSpPr>
          <p:spPr>
            <a:xfrm>
              <a:off x="7140905" y="4524733"/>
              <a:ext cx="52042" cy="52042"/>
            </a:xfrm>
            <a:custGeom>
              <a:avLst/>
              <a:gdLst/>
              <a:ahLst/>
              <a:cxnLst/>
              <a:rect l="l" t="t" r="r" b="b"/>
              <a:pathLst>
                <a:path w="2265" h="2265" extrusionOk="0">
                  <a:moveTo>
                    <a:pt x="1762" y="0"/>
                  </a:moveTo>
                  <a:lnTo>
                    <a:pt x="1133" y="503"/>
                  </a:lnTo>
                  <a:lnTo>
                    <a:pt x="630" y="1006"/>
                  </a:lnTo>
                  <a:lnTo>
                    <a:pt x="1" y="1761"/>
                  </a:lnTo>
                  <a:lnTo>
                    <a:pt x="1" y="2013"/>
                  </a:lnTo>
                  <a:lnTo>
                    <a:pt x="127" y="2138"/>
                  </a:lnTo>
                  <a:lnTo>
                    <a:pt x="378" y="2264"/>
                  </a:lnTo>
                  <a:lnTo>
                    <a:pt x="630" y="2138"/>
                  </a:lnTo>
                  <a:lnTo>
                    <a:pt x="1133" y="1384"/>
                  </a:lnTo>
                  <a:lnTo>
                    <a:pt x="1636" y="1006"/>
                  </a:lnTo>
                  <a:lnTo>
                    <a:pt x="2139" y="629"/>
                  </a:lnTo>
                  <a:lnTo>
                    <a:pt x="2265" y="378"/>
                  </a:lnTo>
                  <a:lnTo>
                    <a:pt x="2139" y="126"/>
                  </a:lnTo>
                  <a:lnTo>
                    <a:pt x="20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75"/>
            <p:cNvSpPr/>
            <p:nvPr/>
          </p:nvSpPr>
          <p:spPr>
            <a:xfrm>
              <a:off x="7175598" y="4544952"/>
              <a:ext cx="52042" cy="49147"/>
            </a:xfrm>
            <a:custGeom>
              <a:avLst/>
              <a:gdLst/>
              <a:ahLst/>
              <a:cxnLst/>
              <a:rect l="l" t="t" r="r" b="b"/>
              <a:pathLst>
                <a:path w="2265" h="2139" extrusionOk="0">
                  <a:moveTo>
                    <a:pt x="1761" y="1"/>
                  </a:moveTo>
                  <a:lnTo>
                    <a:pt x="1258" y="378"/>
                  </a:lnTo>
                  <a:lnTo>
                    <a:pt x="755" y="1007"/>
                  </a:lnTo>
                  <a:lnTo>
                    <a:pt x="126" y="1636"/>
                  </a:lnTo>
                  <a:lnTo>
                    <a:pt x="0" y="1887"/>
                  </a:lnTo>
                  <a:lnTo>
                    <a:pt x="126" y="2139"/>
                  </a:lnTo>
                  <a:lnTo>
                    <a:pt x="378" y="2139"/>
                  </a:lnTo>
                  <a:lnTo>
                    <a:pt x="629" y="2013"/>
                  </a:lnTo>
                  <a:lnTo>
                    <a:pt x="1132" y="1384"/>
                  </a:lnTo>
                  <a:lnTo>
                    <a:pt x="1635" y="881"/>
                  </a:lnTo>
                  <a:lnTo>
                    <a:pt x="2139" y="504"/>
                  </a:lnTo>
                  <a:lnTo>
                    <a:pt x="2264" y="378"/>
                  </a:lnTo>
                  <a:lnTo>
                    <a:pt x="2264" y="126"/>
                  </a:lnTo>
                  <a:lnTo>
                    <a:pt x="20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75"/>
            <p:cNvSpPr/>
            <p:nvPr/>
          </p:nvSpPr>
          <p:spPr>
            <a:xfrm>
              <a:off x="7213164" y="4562299"/>
              <a:ext cx="49147" cy="52042"/>
            </a:xfrm>
            <a:custGeom>
              <a:avLst/>
              <a:gdLst/>
              <a:ahLst/>
              <a:cxnLst/>
              <a:rect l="l" t="t" r="r" b="b"/>
              <a:pathLst>
                <a:path w="2139" h="2265" extrusionOk="0">
                  <a:moveTo>
                    <a:pt x="1761" y="0"/>
                  </a:moveTo>
                  <a:lnTo>
                    <a:pt x="1132" y="503"/>
                  </a:lnTo>
                  <a:lnTo>
                    <a:pt x="629" y="1007"/>
                  </a:lnTo>
                  <a:lnTo>
                    <a:pt x="0" y="1761"/>
                  </a:lnTo>
                  <a:lnTo>
                    <a:pt x="0" y="2013"/>
                  </a:lnTo>
                  <a:lnTo>
                    <a:pt x="126" y="2139"/>
                  </a:lnTo>
                  <a:lnTo>
                    <a:pt x="252" y="2264"/>
                  </a:lnTo>
                  <a:lnTo>
                    <a:pt x="504" y="2139"/>
                  </a:lnTo>
                  <a:lnTo>
                    <a:pt x="1132" y="1510"/>
                  </a:lnTo>
                  <a:lnTo>
                    <a:pt x="1636" y="1007"/>
                  </a:lnTo>
                  <a:lnTo>
                    <a:pt x="2013" y="629"/>
                  </a:lnTo>
                  <a:lnTo>
                    <a:pt x="2139" y="378"/>
                  </a:lnTo>
                  <a:lnTo>
                    <a:pt x="2139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75"/>
            <p:cNvSpPr/>
            <p:nvPr/>
          </p:nvSpPr>
          <p:spPr>
            <a:xfrm>
              <a:off x="6973294" y="3709773"/>
              <a:ext cx="442185" cy="760089"/>
            </a:xfrm>
            <a:custGeom>
              <a:avLst/>
              <a:gdLst/>
              <a:ahLst/>
              <a:cxnLst/>
              <a:rect l="l" t="t" r="r" b="b"/>
              <a:pathLst>
                <a:path w="19245" h="33081" extrusionOk="0">
                  <a:moveTo>
                    <a:pt x="3145" y="0"/>
                  </a:moveTo>
                  <a:lnTo>
                    <a:pt x="3145" y="14213"/>
                  </a:lnTo>
                  <a:lnTo>
                    <a:pt x="1" y="31194"/>
                  </a:lnTo>
                  <a:lnTo>
                    <a:pt x="10315" y="33080"/>
                  </a:lnTo>
                  <a:lnTo>
                    <a:pt x="18868" y="8176"/>
                  </a:lnTo>
                  <a:lnTo>
                    <a:pt x="19119" y="7421"/>
                  </a:lnTo>
                  <a:lnTo>
                    <a:pt x="19245" y="6666"/>
                  </a:lnTo>
                  <a:lnTo>
                    <a:pt x="19245" y="5912"/>
                  </a:lnTo>
                  <a:lnTo>
                    <a:pt x="19119" y="5157"/>
                  </a:lnTo>
                  <a:lnTo>
                    <a:pt x="18993" y="4528"/>
                  </a:lnTo>
                  <a:lnTo>
                    <a:pt x="18742" y="3899"/>
                  </a:lnTo>
                  <a:lnTo>
                    <a:pt x="18490" y="3145"/>
                  </a:lnTo>
                  <a:lnTo>
                    <a:pt x="18113" y="2642"/>
                  </a:lnTo>
                  <a:lnTo>
                    <a:pt x="17610" y="2013"/>
                  </a:lnTo>
                  <a:lnTo>
                    <a:pt x="17107" y="1510"/>
                  </a:lnTo>
                  <a:lnTo>
                    <a:pt x="16604" y="1132"/>
                  </a:lnTo>
                  <a:lnTo>
                    <a:pt x="15975" y="755"/>
                  </a:lnTo>
                  <a:lnTo>
                    <a:pt x="15346" y="503"/>
                  </a:lnTo>
                  <a:lnTo>
                    <a:pt x="14591" y="252"/>
                  </a:lnTo>
                  <a:lnTo>
                    <a:pt x="13836" y="126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75"/>
            <p:cNvSpPr/>
            <p:nvPr/>
          </p:nvSpPr>
          <p:spPr>
            <a:xfrm>
              <a:off x="6973031" y="3709773"/>
              <a:ext cx="442185" cy="760089"/>
            </a:xfrm>
            <a:custGeom>
              <a:avLst/>
              <a:gdLst/>
              <a:ahLst/>
              <a:cxnLst/>
              <a:rect l="l" t="t" r="r" b="b"/>
              <a:pathLst>
                <a:path w="19245" h="33081" extrusionOk="0">
                  <a:moveTo>
                    <a:pt x="3145" y="0"/>
                  </a:moveTo>
                  <a:lnTo>
                    <a:pt x="3145" y="14213"/>
                  </a:lnTo>
                  <a:lnTo>
                    <a:pt x="1" y="31194"/>
                  </a:lnTo>
                  <a:lnTo>
                    <a:pt x="10315" y="33080"/>
                  </a:lnTo>
                  <a:lnTo>
                    <a:pt x="18868" y="8176"/>
                  </a:lnTo>
                  <a:lnTo>
                    <a:pt x="19119" y="7421"/>
                  </a:lnTo>
                  <a:lnTo>
                    <a:pt x="19245" y="6666"/>
                  </a:lnTo>
                  <a:lnTo>
                    <a:pt x="19245" y="5912"/>
                  </a:lnTo>
                  <a:lnTo>
                    <a:pt x="19119" y="5157"/>
                  </a:lnTo>
                  <a:lnTo>
                    <a:pt x="18993" y="4528"/>
                  </a:lnTo>
                  <a:lnTo>
                    <a:pt x="18742" y="3899"/>
                  </a:lnTo>
                  <a:lnTo>
                    <a:pt x="18490" y="3145"/>
                  </a:lnTo>
                  <a:lnTo>
                    <a:pt x="18113" y="2642"/>
                  </a:lnTo>
                  <a:lnTo>
                    <a:pt x="17610" y="2013"/>
                  </a:lnTo>
                  <a:lnTo>
                    <a:pt x="17107" y="1510"/>
                  </a:lnTo>
                  <a:lnTo>
                    <a:pt x="16604" y="1132"/>
                  </a:lnTo>
                  <a:lnTo>
                    <a:pt x="15975" y="755"/>
                  </a:lnTo>
                  <a:lnTo>
                    <a:pt x="15346" y="503"/>
                  </a:lnTo>
                  <a:lnTo>
                    <a:pt x="14591" y="252"/>
                  </a:lnTo>
                  <a:lnTo>
                    <a:pt x="13836" y="126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75"/>
            <p:cNvSpPr/>
            <p:nvPr/>
          </p:nvSpPr>
          <p:spPr>
            <a:xfrm>
              <a:off x="6360637" y="4013218"/>
              <a:ext cx="280338" cy="682061"/>
            </a:xfrm>
            <a:custGeom>
              <a:avLst/>
              <a:gdLst/>
              <a:ahLst/>
              <a:cxnLst/>
              <a:rect l="l" t="t" r="r" b="b"/>
              <a:pathLst>
                <a:path w="12201" h="29685" extrusionOk="0">
                  <a:moveTo>
                    <a:pt x="9308" y="0"/>
                  </a:moveTo>
                  <a:lnTo>
                    <a:pt x="0" y="29684"/>
                  </a:lnTo>
                  <a:lnTo>
                    <a:pt x="1006" y="29684"/>
                  </a:lnTo>
                  <a:lnTo>
                    <a:pt x="12201" y="881"/>
                  </a:lnTo>
                  <a:lnTo>
                    <a:pt x="9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75"/>
            <p:cNvSpPr/>
            <p:nvPr/>
          </p:nvSpPr>
          <p:spPr>
            <a:xfrm>
              <a:off x="6250812" y="3204024"/>
              <a:ext cx="104061" cy="167637"/>
            </a:xfrm>
            <a:custGeom>
              <a:avLst/>
              <a:gdLst/>
              <a:ahLst/>
              <a:cxnLst/>
              <a:rect l="l" t="t" r="r" b="b"/>
              <a:pathLst>
                <a:path w="4529" h="7296" extrusionOk="0">
                  <a:moveTo>
                    <a:pt x="4529" y="1"/>
                  </a:moveTo>
                  <a:lnTo>
                    <a:pt x="1" y="1636"/>
                  </a:lnTo>
                  <a:lnTo>
                    <a:pt x="1" y="7296"/>
                  </a:lnTo>
                  <a:lnTo>
                    <a:pt x="45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75"/>
            <p:cNvSpPr/>
            <p:nvPr/>
          </p:nvSpPr>
          <p:spPr>
            <a:xfrm>
              <a:off x="6265264" y="3183805"/>
              <a:ext cx="534666" cy="849675"/>
            </a:xfrm>
            <a:custGeom>
              <a:avLst/>
              <a:gdLst/>
              <a:ahLst/>
              <a:cxnLst/>
              <a:rect l="l" t="t" r="r" b="b"/>
              <a:pathLst>
                <a:path w="23270" h="36980" extrusionOk="0">
                  <a:moveTo>
                    <a:pt x="7547" y="0"/>
                  </a:moveTo>
                  <a:lnTo>
                    <a:pt x="2139" y="1635"/>
                  </a:lnTo>
                  <a:lnTo>
                    <a:pt x="1636" y="1887"/>
                  </a:lnTo>
                  <a:lnTo>
                    <a:pt x="1133" y="2264"/>
                  </a:lnTo>
                  <a:lnTo>
                    <a:pt x="755" y="2642"/>
                  </a:lnTo>
                  <a:lnTo>
                    <a:pt x="378" y="3145"/>
                  </a:lnTo>
                  <a:lnTo>
                    <a:pt x="126" y="3648"/>
                  </a:lnTo>
                  <a:lnTo>
                    <a:pt x="1" y="4151"/>
                  </a:lnTo>
                  <a:lnTo>
                    <a:pt x="1" y="4780"/>
                  </a:lnTo>
                  <a:lnTo>
                    <a:pt x="1" y="5409"/>
                  </a:lnTo>
                  <a:lnTo>
                    <a:pt x="7044" y="36099"/>
                  </a:lnTo>
                  <a:lnTo>
                    <a:pt x="7170" y="36351"/>
                  </a:lnTo>
                  <a:lnTo>
                    <a:pt x="7547" y="36476"/>
                  </a:lnTo>
                  <a:lnTo>
                    <a:pt x="22641" y="36980"/>
                  </a:lnTo>
                  <a:lnTo>
                    <a:pt x="23018" y="36980"/>
                  </a:lnTo>
                  <a:lnTo>
                    <a:pt x="23144" y="36854"/>
                  </a:lnTo>
                  <a:lnTo>
                    <a:pt x="23270" y="36602"/>
                  </a:lnTo>
                  <a:lnTo>
                    <a:pt x="23270" y="36225"/>
                  </a:lnTo>
                  <a:lnTo>
                    <a:pt x="8176" y="252"/>
                  </a:lnTo>
                  <a:lnTo>
                    <a:pt x="8050" y="126"/>
                  </a:lnTo>
                  <a:lnTo>
                    <a:pt x="79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75"/>
            <p:cNvSpPr/>
            <p:nvPr/>
          </p:nvSpPr>
          <p:spPr>
            <a:xfrm>
              <a:off x="6175680" y="3241590"/>
              <a:ext cx="939261" cy="858360"/>
            </a:xfrm>
            <a:custGeom>
              <a:avLst/>
              <a:gdLst/>
              <a:ahLst/>
              <a:cxnLst/>
              <a:rect l="l" t="t" r="r" b="b"/>
              <a:pathLst>
                <a:path w="40879" h="37358" extrusionOk="0">
                  <a:moveTo>
                    <a:pt x="3271" y="1"/>
                  </a:moveTo>
                  <a:lnTo>
                    <a:pt x="2264" y="504"/>
                  </a:lnTo>
                  <a:lnTo>
                    <a:pt x="1510" y="881"/>
                  </a:lnTo>
                  <a:lnTo>
                    <a:pt x="881" y="1510"/>
                  </a:lnTo>
                  <a:lnTo>
                    <a:pt x="503" y="2013"/>
                  </a:lnTo>
                  <a:lnTo>
                    <a:pt x="252" y="2516"/>
                  </a:lnTo>
                  <a:lnTo>
                    <a:pt x="126" y="3019"/>
                  </a:lnTo>
                  <a:lnTo>
                    <a:pt x="0" y="3648"/>
                  </a:lnTo>
                  <a:lnTo>
                    <a:pt x="0" y="4906"/>
                  </a:lnTo>
                  <a:lnTo>
                    <a:pt x="252" y="6164"/>
                  </a:lnTo>
                  <a:lnTo>
                    <a:pt x="6918" y="31697"/>
                  </a:lnTo>
                  <a:lnTo>
                    <a:pt x="7421" y="32829"/>
                  </a:lnTo>
                  <a:lnTo>
                    <a:pt x="8050" y="33961"/>
                  </a:lnTo>
                  <a:lnTo>
                    <a:pt x="8805" y="34968"/>
                  </a:lnTo>
                  <a:lnTo>
                    <a:pt x="9685" y="35848"/>
                  </a:lnTo>
                  <a:lnTo>
                    <a:pt x="10817" y="36477"/>
                  </a:lnTo>
                  <a:lnTo>
                    <a:pt x="11949" y="36980"/>
                  </a:lnTo>
                  <a:lnTo>
                    <a:pt x="13207" y="37357"/>
                  </a:lnTo>
                  <a:lnTo>
                    <a:pt x="37357" y="37357"/>
                  </a:lnTo>
                  <a:lnTo>
                    <a:pt x="40879" y="33458"/>
                  </a:lnTo>
                  <a:lnTo>
                    <a:pt x="17358" y="33584"/>
                  </a:lnTo>
                  <a:lnTo>
                    <a:pt x="16226" y="33458"/>
                  </a:lnTo>
                  <a:lnTo>
                    <a:pt x="15094" y="33207"/>
                  </a:lnTo>
                  <a:lnTo>
                    <a:pt x="14088" y="32704"/>
                  </a:lnTo>
                  <a:lnTo>
                    <a:pt x="13081" y="32200"/>
                  </a:lnTo>
                  <a:lnTo>
                    <a:pt x="12201" y="31446"/>
                  </a:lnTo>
                  <a:lnTo>
                    <a:pt x="11572" y="30565"/>
                  </a:lnTo>
                  <a:lnTo>
                    <a:pt x="10943" y="29559"/>
                  </a:lnTo>
                  <a:lnTo>
                    <a:pt x="10566" y="28427"/>
                  </a:lnTo>
                  <a:lnTo>
                    <a:pt x="3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75"/>
            <p:cNvSpPr/>
            <p:nvPr/>
          </p:nvSpPr>
          <p:spPr>
            <a:xfrm>
              <a:off x="6886605" y="3614399"/>
              <a:ext cx="228319" cy="135861"/>
            </a:xfrm>
            <a:custGeom>
              <a:avLst/>
              <a:gdLst/>
              <a:ahLst/>
              <a:cxnLst/>
              <a:rect l="l" t="t" r="r" b="b"/>
              <a:pathLst>
                <a:path w="9937" h="5913" extrusionOk="0">
                  <a:moveTo>
                    <a:pt x="5157" y="0"/>
                  </a:moveTo>
                  <a:lnTo>
                    <a:pt x="4025" y="126"/>
                  </a:lnTo>
                  <a:lnTo>
                    <a:pt x="0" y="5912"/>
                  </a:lnTo>
                  <a:lnTo>
                    <a:pt x="9685" y="5912"/>
                  </a:lnTo>
                  <a:lnTo>
                    <a:pt x="9937" y="4654"/>
                  </a:lnTo>
                  <a:lnTo>
                    <a:pt x="9937" y="3522"/>
                  </a:lnTo>
                  <a:lnTo>
                    <a:pt x="9811" y="2516"/>
                  </a:lnTo>
                  <a:lnTo>
                    <a:pt x="9560" y="1761"/>
                  </a:lnTo>
                  <a:lnTo>
                    <a:pt x="9182" y="1258"/>
                  </a:lnTo>
                  <a:lnTo>
                    <a:pt x="8679" y="755"/>
                  </a:lnTo>
                  <a:lnTo>
                    <a:pt x="8176" y="378"/>
                  </a:lnTo>
                  <a:lnTo>
                    <a:pt x="7547" y="12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75"/>
            <p:cNvSpPr/>
            <p:nvPr/>
          </p:nvSpPr>
          <p:spPr>
            <a:xfrm>
              <a:off x="6580265" y="3140449"/>
              <a:ext cx="416175" cy="583813"/>
            </a:xfrm>
            <a:custGeom>
              <a:avLst/>
              <a:gdLst/>
              <a:ahLst/>
              <a:cxnLst/>
              <a:rect l="l" t="t" r="r" b="b"/>
              <a:pathLst>
                <a:path w="18113" h="25409" extrusionOk="0">
                  <a:moveTo>
                    <a:pt x="1636" y="0"/>
                  </a:moveTo>
                  <a:lnTo>
                    <a:pt x="2516" y="1132"/>
                  </a:lnTo>
                  <a:lnTo>
                    <a:pt x="2013" y="1384"/>
                  </a:lnTo>
                  <a:lnTo>
                    <a:pt x="1510" y="1636"/>
                  </a:lnTo>
                  <a:lnTo>
                    <a:pt x="1007" y="1887"/>
                  </a:lnTo>
                  <a:lnTo>
                    <a:pt x="629" y="2390"/>
                  </a:lnTo>
                  <a:lnTo>
                    <a:pt x="252" y="2768"/>
                  </a:lnTo>
                  <a:lnTo>
                    <a:pt x="1" y="3271"/>
                  </a:lnTo>
                  <a:lnTo>
                    <a:pt x="1" y="3900"/>
                  </a:lnTo>
                  <a:lnTo>
                    <a:pt x="1" y="4403"/>
                  </a:lnTo>
                  <a:lnTo>
                    <a:pt x="1384" y="23396"/>
                  </a:lnTo>
                  <a:lnTo>
                    <a:pt x="1510" y="23773"/>
                  </a:lnTo>
                  <a:lnTo>
                    <a:pt x="1636" y="24150"/>
                  </a:lnTo>
                  <a:lnTo>
                    <a:pt x="2265" y="24653"/>
                  </a:lnTo>
                  <a:lnTo>
                    <a:pt x="3019" y="25031"/>
                  </a:lnTo>
                  <a:lnTo>
                    <a:pt x="3774" y="25282"/>
                  </a:lnTo>
                  <a:lnTo>
                    <a:pt x="17610" y="25408"/>
                  </a:lnTo>
                  <a:lnTo>
                    <a:pt x="18113" y="19999"/>
                  </a:lnTo>
                  <a:lnTo>
                    <a:pt x="9308" y="19999"/>
                  </a:lnTo>
                  <a:lnTo>
                    <a:pt x="6038" y="4025"/>
                  </a:lnTo>
                  <a:lnTo>
                    <a:pt x="5786" y="3271"/>
                  </a:lnTo>
                  <a:lnTo>
                    <a:pt x="5409" y="2642"/>
                  </a:lnTo>
                  <a:lnTo>
                    <a:pt x="4906" y="2013"/>
                  </a:lnTo>
                  <a:lnTo>
                    <a:pt x="4403" y="1510"/>
                  </a:lnTo>
                  <a:lnTo>
                    <a:pt x="3774" y="1007"/>
                  </a:lnTo>
                  <a:lnTo>
                    <a:pt x="3145" y="629"/>
                  </a:lnTo>
                  <a:lnTo>
                    <a:pt x="2390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75"/>
            <p:cNvSpPr/>
            <p:nvPr/>
          </p:nvSpPr>
          <p:spPr>
            <a:xfrm>
              <a:off x="7346104" y="4331091"/>
              <a:ext cx="210994" cy="263013"/>
            </a:xfrm>
            <a:custGeom>
              <a:avLst/>
              <a:gdLst/>
              <a:ahLst/>
              <a:cxnLst/>
              <a:rect l="l" t="t" r="r" b="b"/>
              <a:pathLst>
                <a:path w="9183" h="11447" extrusionOk="0">
                  <a:moveTo>
                    <a:pt x="4528" y="1"/>
                  </a:moveTo>
                  <a:lnTo>
                    <a:pt x="0" y="3020"/>
                  </a:lnTo>
                  <a:lnTo>
                    <a:pt x="5157" y="11447"/>
                  </a:lnTo>
                  <a:lnTo>
                    <a:pt x="8805" y="8806"/>
                  </a:lnTo>
                  <a:lnTo>
                    <a:pt x="9182" y="7674"/>
                  </a:lnTo>
                  <a:lnTo>
                    <a:pt x="4528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75"/>
            <p:cNvSpPr/>
            <p:nvPr/>
          </p:nvSpPr>
          <p:spPr>
            <a:xfrm>
              <a:off x="7415469" y="4409118"/>
              <a:ext cx="384376" cy="254351"/>
            </a:xfrm>
            <a:custGeom>
              <a:avLst/>
              <a:gdLst/>
              <a:ahLst/>
              <a:cxnLst/>
              <a:rect l="l" t="t" r="r" b="b"/>
              <a:pathLst>
                <a:path w="16729" h="11070" extrusionOk="0">
                  <a:moveTo>
                    <a:pt x="16729" y="1"/>
                  </a:moveTo>
                  <a:lnTo>
                    <a:pt x="4780" y="1133"/>
                  </a:lnTo>
                  <a:lnTo>
                    <a:pt x="4780" y="1888"/>
                  </a:lnTo>
                  <a:lnTo>
                    <a:pt x="4654" y="2517"/>
                  </a:lnTo>
                  <a:lnTo>
                    <a:pt x="4402" y="3145"/>
                  </a:lnTo>
                  <a:lnTo>
                    <a:pt x="4151" y="3649"/>
                  </a:lnTo>
                  <a:lnTo>
                    <a:pt x="3396" y="4529"/>
                  </a:lnTo>
                  <a:lnTo>
                    <a:pt x="2516" y="5158"/>
                  </a:lnTo>
                  <a:lnTo>
                    <a:pt x="1509" y="5661"/>
                  </a:lnTo>
                  <a:lnTo>
                    <a:pt x="755" y="6038"/>
                  </a:lnTo>
                  <a:lnTo>
                    <a:pt x="0" y="6290"/>
                  </a:lnTo>
                  <a:lnTo>
                    <a:pt x="1761" y="11070"/>
                  </a:lnTo>
                  <a:lnTo>
                    <a:pt x="167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75"/>
            <p:cNvSpPr/>
            <p:nvPr/>
          </p:nvSpPr>
          <p:spPr>
            <a:xfrm>
              <a:off x="7455907" y="4409118"/>
              <a:ext cx="367051" cy="289023"/>
            </a:xfrm>
            <a:custGeom>
              <a:avLst/>
              <a:gdLst/>
              <a:ahLst/>
              <a:cxnLst/>
              <a:rect l="l" t="t" r="r" b="b"/>
              <a:pathLst>
                <a:path w="15975" h="12579" extrusionOk="0">
                  <a:moveTo>
                    <a:pt x="14969" y="1"/>
                  </a:moveTo>
                  <a:lnTo>
                    <a:pt x="1" y="11070"/>
                  </a:lnTo>
                  <a:lnTo>
                    <a:pt x="1007" y="12579"/>
                  </a:lnTo>
                  <a:lnTo>
                    <a:pt x="15975" y="1510"/>
                  </a:lnTo>
                  <a:lnTo>
                    <a:pt x="149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75"/>
            <p:cNvSpPr/>
            <p:nvPr/>
          </p:nvSpPr>
          <p:spPr>
            <a:xfrm>
              <a:off x="7548385" y="4426465"/>
              <a:ext cx="20265" cy="63599"/>
            </a:xfrm>
            <a:custGeom>
              <a:avLst/>
              <a:gdLst/>
              <a:ahLst/>
              <a:cxnLst/>
              <a:rect l="l" t="t" r="r" b="b"/>
              <a:pathLst>
                <a:path w="882" h="2768" extrusionOk="0">
                  <a:moveTo>
                    <a:pt x="504" y="1"/>
                  </a:moveTo>
                  <a:lnTo>
                    <a:pt x="252" y="126"/>
                  </a:lnTo>
                  <a:lnTo>
                    <a:pt x="127" y="881"/>
                  </a:lnTo>
                  <a:lnTo>
                    <a:pt x="1" y="1510"/>
                  </a:lnTo>
                  <a:lnTo>
                    <a:pt x="1" y="2516"/>
                  </a:lnTo>
                  <a:lnTo>
                    <a:pt x="127" y="2768"/>
                  </a:lnTo>
                  <a:lnTo>
                    <a:pt x="504" y="2768"/>
                  </a:lnTo>
                  <a:lnTo>
                    <a:pt x="630" y="2516"/>
                  </a:lnTo>
                  <a:lnTo>
                    <a:pt x="630" y="1636"/>
                  </a:lnTo>
                  <a:lnTo>
                    <a:pt x="756" y="1007"/>
                  </a:lnTo>
                  <a:lnTo>
                    <a:pt x="881" y="378"/>
                  </a:lnTo>
                  <a:lnTo>
                    <a:pt x="881" y="126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75"/>
            <p:cNvSpPr/>
            <p:nvPr/>
          </p:nvSpPr>
          <p:spPr>
            <a:xfrm>
              <a:off x="7588846" y="4417803"/>
              <a:ext cx="20265" cy="66494"/>
            </a:xfrm>
            <a:custGeom>
              <a:avLst/>
              <a:gdLst/>
              <a:ahLst/>
              <a:cxnLst/>
              <a:rect l="l" t="t" r="r" b="b"/>
              <a:pathLst>
                <a:path w="882" h="2894" extrusionOk="0">
                  <a:moveTo>
                    <a:pt x="755" y="0"/>
                  </a:moveTo>
                  <a:lnTo>
                    <a:pt x="504" y="126"/>
                  </a:lnTo>
                  <a:lnTo>
                    <a:pt x="252" y="252"/>
                  </a:lnTo>
                  <a:lnTo>
                    <a:pt x="127" y="881"/>
                  </a:lnTo>
                  <a:lnTo>
                    <a:pt x="1" y="1635"/>
                  </a:lnTo>
                  <a:lnTo>
                    <a:pt x="1" y="2642"/>
                  </a:lnTo>
                  <a:lnTo>
                    <a:pt x="1" y="2893"/>
                  </a:lnTo>
                  <a:lnTo>
                    <a:pt x="252" y="2893"/>
                  </a:lnTo>
                  <a:lnTo>
                    <a:pt x="504" y="2767"/>
                  </a:lnTo>
                  <a:lnTo>
                    <a:pt x="630" y="2642"/>
                  </a:lnTo>
                  <a:lnTo>
                    <a:pt x="630" y="1761"/>
                  </a:lnTo>
                  <a:lnTo>
                    <a:pt x="755" y="1007"/>
                  </a:lnTo>
                  <a:lnTo>
                    <a:pt x="881" y="503"/>
                  </a:lnTo>
                  <a:lnTo>
                    <a:pt x="881" y="25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75"/>
            <p:cNvSpPr/>
            <p:nvPr/>
          </p:nvSpPr>
          <p:spPr>
            <a:xfrm>
              <a:off x="7629307" y="4412013"/>
              <a:ext cx="20265" cy="66494"/>
            </a:xfrm>
            <a:custGeom>
              <a:avLst/>
              <a:gdLst/>
              <a:ahLst/>
              <a:cxnLst/>
              <a:rect l="l" t="t" r="r" b="b"/>
              <a:pathLst>
                <a:path w="882" h="2894" extrusionOk="0">
                  <a:moveTo>
                    <a:pt x="378" y="1"/>
                  </a:moveTo>
                  <a:lnTo>
                    <a:pt x="252" y="252"/>
                  </a:lnTo>
                  <a:lnTo>
                    <a:pt x="127" y="881"/>
                  </a:lnTo>
                  <a:lnTo>
                    <a:pt x="1" y="1636"/>
                  </a:lnTo>
                  <a:lnTo>
                    <a:pt x="1" y="2642"/>
                  </a:lnTo>
                  <a:lnTo>
                    <a:pt x="1" y="2768"/>
                  </a:lnTo>
                  <a:lnTo>
                    <a:pt x="252" y="2894"/>
                  </a:lnTo>
                  <a:lnTo>
                    <a:pt x="504" y="2768"/>
                  </a:lnTo>
                  <a:lnTo>
                    <a:pt x="630" y="2516"/>
                  </a:lnTo>
                  <a:lnTo>
                    <a:pt x="630" y="1762"/>
                  </a:lnTo>
                  <a:lnTo>
                    <a:pt x="755" y="1007"/>
                  </a:lnTo>
                  <a:lnTo>
                    <a:pt x="881" y="504"/>
                  </a:lnTo>
                  <a:lnTo>
                    <a:pt x="881" y="252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75"/>
            <p:cNvSpPr/>
            <p:nvPr/>
          </p:nvSpPr>
          <p:spPr>
            <a:xfrm>
              <a:off x="6421317" y="3698216"/>
              <a:ext cx="1112665" cy="806318"/>
            </a:xfrm>
            <a:custGeom>
              <a:avLst/>
              <a:gdLst/>
              <a:ahLst/>
              <a:cxnLst/>
              <a:rect l="l" t="t" r="r" b="b"/>
              <a:pathLst>
                <a:path w="48426" h="35093" extrusionOk="0">
                  <a:moveTo>
                    <a:pt x="14465" y="0"/>
                  </a:moveTo>
                  <a:lnTo>
                    <a:pt x="1" y="1635"/>
                  </a:lnTo>
                  <a:lnTo>
                    <a:pt x="1636" y="7673"/>
                  </a:lnTo>
                  <a:lnTo>
                    <a:pt x="2139" y="8930"/>
                  </a:lnTo>
                  <a:lnTo>
                    <a:pt x="2768" y="10062"/>
                  </a:lnTo>
                  <a:lnTo>
                    <a:pt x="3648" y="11069"/>
                  </a:lnTo>
                  <a:lnTo>
                    <a:pt x="4654" y="11949"/>
                  </a:lnTo>
                  <a:lnTo>
                    <a:pt x="5787" y="12704"/>
                  </a:lnTo>
                  <a:lnTo>
                    <a:pt x="7044" y="13207"/>
                  </a:lnTo>
                  <a:lnTo>
                    <a:pt x="8302" y="13584"/>
                  </a:lnTo>
                  <a:lnTo>
                    <a:pt x="9686" y="13710"/>
                  </a:lnTo>
                  <a:lnTo>
                    <a:pt x="26540" y="13584"/>
                  </a:lnTo>
                  <a:lnTo>
                    <a:pt x="39244" y="35093"/>
                  </a:lnTo>
                  <a:lnTo>
                    <a:pt x="48426" y="29936"/>
                  </a:lnTo>
                  <a:lnTo>
                    <a:pt x="36100" y="5157"/>
                  </a:lnTo>
                  <a:lnTo>
                    <a:pt x="35471" y="4151"/>
                  </a:lnTo>
                  <a:lnTo>
                    <a:pt x="34716" y="3270"/>
                  </a:lnTo>
                  <a:lnTo>
                    <a:pt x="33835" y="2390"/>
                  </a:lnTo>
                  <a:lnTo>
                    <a:pt x="32955" y="1761"/>
                  </a:lnTo>
                  <a:lnTo>
                    <a:pt x="31949" y="1258"/>
                  </a:lnTo>
                  <a:lnTo>
                    <a:pt x="30817" y="755"/>
                  </a:lnTo>
                  <a:lnTo>
                    <a:pt x="29685" y="503"/>
                  </a:lnTo>
                  <a:lnTo>
                    <a:pt x="28553" y="377"/>
                  </a:lnTo>
                  <a:lnTo>
                    <a:pt x="144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75"/>
            <p:cNvSpPr/>
            <p:nvPr/>
          </p:nvSpPr>
          <p:spPr>
            <a:xfrm>
              <a:off x="6421317" y="3698216"/>
              <a:ext cx="1112665" cy="806318"/>
            </a:xfrm>
            <a:custGeom>
              <a:avLst/>
              <a:gdLst/>
              <a:ahLst/>
              <a:cxnLst/>
              <a:rect l="l" t="t" r="r" b="b"/>
              <a:pathLst>
                <a:path w="48426" h="35093" fill="none" extrusionOk="0">
                  <a:moveTo>
                    <a:pt x="14465" y="0"/>
                  </a:moveTo>
                  <a:lnTo>
                    <a:pt x="28553" y="377"/>
                  </a:lnTo>
                  <a:lnTo>
                    <a:pt x="28553" y="377"/>
                  </a:lnTo>
                  <a:lnTo>
                    <a:pt x="29685" y="503"/>
                  </a:lnTo>
                  <a:lnTo>
                    <a:pt x="30817" y="755"/>
                  </a:lnTo>
                  <a:lnTo>
                    <a:pt x="31949" y="1258"/>
                  </a:lnTo>
                  <a:lnTo>
                    <a:pt x="32955" y="1761"/>
                  </a:lnTo>
                  <a:lnTo>
                    <a:pt x="33835" y="2390"/>
                  </a:lnTo>
                  <a:lnTo>
                    <a:pt x="34716" y="3270"/>
                  </a:lnTo>
                  <a:lnTo>
                    <a:pt x="35471" y="4151"/>
                  </a:lnTo>
                  <a:lnTo>
                    <a:pt x="36100" y="5157"/>
                  </a:lnTo>
                  <a:lnTo>
                    <a:pt x="48426" y="29936"/>
                  </a:lnTo>
                  <a:lnTo>
                    <a:pt x="39244" y="35093"/>
                  </a:lnTo>
                  <a:lnTo>
                    <a:pt x="26540" y="13584"/>
                  </a:lnTo>
                  <a:lnTo>
                    <a:pt x="9686" y="13710"/>
                  </a:lnTo>
                  <a:lnTo>
                    <a:pt x="9686" y="13710"/>
                  </a:lnTo>
                  <a:lnTo>
                    <a:pt x="8302" y="13584"/>
                  </a:lnTo>
                  <a:lnTo>
                    <a:pt x="7044" y="13207"/>
                  </a:lnTo>
                  <a:lnTo>
                    <a:pt x="5787" y="12704"/>
                  </a:lnTo>
                  <a:lnTo>
                    <a:pt x="4654" y="11949"/>
                  </a:lnTo>
                  <a:lnTo>
                    <a:pt x="3648" y="11069"/>
                  </a:lnTo>
                  <a:lnTo>
                    <a:pt x="2768" y="10062"/>
                  </a:lnTo>
                  <a:lnTo>
                    <a:pt x="2139" y="8930"/>
                  </a:lnTo>
                  <a:lnTo>
                    <a:pt x="1636" y="7673"/>
                  </a:lnTo>
                  <a:lnTo>
                    <a:pt x="1" y="1635"/>
                  </a:lnTo>
                  <a:lnTo>
                    <a:pt x="144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75"/>
            <p:cNvSpPr/>
            <p:nvPr/>
          </p:nvSpPr>
          <p:spPr>
            <a:xfrm>
              <a:off x="7028207" y="3920739"/>
              <a:ext cx="52042" cy="92504"/>
            </a:xfrm>
            <a:custGeom>
              <a:avLst/>
              <a:gdLst/>
              <a:ahLst/>
              <a:cxnLst/>
              <a:rect l="l" t="t" r="r" b="b"/>
              <a:pathLst>
                <a:path w="2265" h="4026" extrusionOk="0">
                  <a:moveTo>
                    <a:pt x="1887" y="0"/>
                  </a:moveTo>
                  <a:lnTo>
                    <a:pt x="0" y="3774"/>
                  </a:lnTo>
                  <a:lnTo>
                    <a:pt x="378" y="4025"/>
                  </a:lnTo>
                  <a:lnTo>
                    <a:pt x="2265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75"/>
            <p:cNvSpPr/>
            <p:nvPr/>
          </p:nvSpPr>
          <p:spPr>
            <a:xfrm>
              <a:off x="6308619" y="3131787"/>
              <a:ext cx="468194" cy="604032"/>
            </a:xfrm>
            <a:custGeom>
              <a:avLst/>
              <a:gdLst/>
              <a:ahLst/>
              <a:cxnLst/>
              <a:rect l="l" t="t" r="r" b="b"/>
              <a:pathLst>
                <a:path w="20377" h="26289" extrusionOk="0">
                  <a:moveTo>
                    <a:pt x="5535" y="0"/>
                  </a:moveTo>
                  <a:lnTo>
                    <a:pt x="4906" y="252"/>
                  </a:lnTo>
                  <a:lnTo>
                    <a:pt x="4151" y="503"/>
                  </a:lnTo>
                  <a:lnTo>
                    <a:pt x="3270" y="881"/>
                  </a:lnTo>
                  <a:lnTo>
                    <a:pt x="2390" y="1509"/>
                  </a:lnTo>
                  <a:lnTo>
                    <a:pt x="1384" y="2390"/>
                  </a:lnTo>
                  <a:lnTo>
                    <a:pt x="503" y="3396"/>
                  </a:lnTo>
                  <a:lnTo>
                    <a:pt x="252" y="3773"/>
                  </a:lnTo>
                  <a:lnTo>
                    <a:pt x="126" y="4277"/>
                  </a:lnTo>
                  <a:lnTo>
                    <a:pt x="0" y="5409"/>
                  </a:lnTo>
                  <a:lnTo>
                    <a:pt x="0" y="6792"/>
                  </a:lnTo>
                  <a:lnTo>
                    <a:pt x="126" y="8427"/>
                  </a:lnTo>
                  <a:lnTo>
                    <a:pt x="378" y="10314"/>
                  </a:lnTo>
                  <a:lnTo>
                    <a:pt x="755" y="12201"/>
                  </a:lnTo>
                  <a:lnTo>
                    <a:pt x="1761" y="16100"/>
                  </a:lnTo>
                  <a:lnTo>
                    <a:pt x="2767" y="19999"/>
                  </a:lnTo>
                  <a:lnTo>
                    <a:pt x="3899" y="23144"/>
                  </a:lnTo>
                  <a:lnTo>
                    <a:pt x="4906" y="26288"/>
                  </a:lnTo>
                  <a:lnTo>
                    <a:pt x="20377" y="24653"/>
                  </a:lnTo>
                  <a:lnTo>
                    <a:pt x="17735" y="5409"/>
                  </a:lnTo>
                  <a:lnTo>
                    <a:pt x="17609" y="4528"/>
                  </a:lnTo>
                  <a:lnTo>
                    <a:pt x="17232" y="3773"/>
                  </a:lnTo>
                  <a:lnTo>
                    <a:pt x="16855" y="3019"/>
                  </a:lnTo>
                  <a:lnTo>
                    <a:pt x="16352" y="2264"/>
                  </a:lnTo>
                  <a:lnTo>
                    <a:pt x="15723" y="1635"/>
                  </a:lnTo>
                  <a:lnTo>
                    <a:pt x="15094" y="1132"/>
                  </a:lnTo>
                  <a:lnTo>
                    <a:pt x="14339" y="755"/>
                  </a:lnTo>
                  <a:lnTo>
                    <a:pt x="13459" y="377"/>
                  </a:lnTo>
                  <a:lnTo>
                    <a:pt x="118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75"/>
            <p:cNvSpPr/>
            <p:nvPr/>
          </p:nvSpPr>
          <p:spPr>
            <a:xfrm>
              <a:off x="6716100" y="3394771"/>
              <a:ext cx="63599" cy="303475"/>
            </a:xfrm>
            <a:custGeom>
              <a:avLst/>
              <a:gdLst/>
              <a:ahLst/>
              <a:cxnLst/>
              <a:rect l="l" t="t" r="r" b="b"/>
              <a:pathLst>
                <a:path w="2768" h="13208" extrusionOk="0">
                  <a:moveTo>
                    <a:pt x="0" y="0"/>
                  </a:moveTo>
                  <a:lnTo>
                    <a:pt x="2390" y="13207"/>
                  </a:lnTo>
                  <a:lnTo>
                    <a:pt x="2767" y="13207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75"/>
            <p:cNvSpPr/>
            <p:nvPr/>
          </p:nvSpPr>
          <p:spPr>
            <a:xfrm>
              <a:off x="6947285" y="2779197"/>
              <a:ext cx="161870" cy="127199"/>
            </a:xfrm>
            <a:custGeom>
              <a:avLst/>
              <a:gdLst/>
              <a:ahLst/>
              <a:cxnLst/>
              <a:rect l="l" t="t" r="r" b="b"/>
              <a:pathLst>
                <a:path w="7045" h="5536" extrusionOk="0">
                  <a:moveTo>
                    <a:pt x="2768" y="1"/>
                  </a:moveTo>
                  <a:lnTo>
                    <a:pt x="1" y="5535"/>
                  </a:lnTo>
                  <a:lnTo>
                    <a:pt x="6164" y="4655"/>
                  </a:lnTo>
                  <a:lnTo>
                    <a:pt x="7044" y="4277"/>
                  </a:lnTo>
                  <a:lnTo>
                    <a:pt x="27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75"/>
            <p:cNvSpPr/>
            <p:nvPr/>
          </p:nvSpPr>
          <p:spPr>
            <a:xfrm>
              <a:off x="6866364" y="2782092"/>
              <a:ext cx="242794" cy="309265"/>
            </a:xfrm>
            <a:custGeom>
              <a:avLst/>
              <a:gdLst/>
              <a:ahLst/>
              <a:cxnLst/>
              <a:rect l="l" t="t" r="r" b="b"/>
              <a:pathLst>
                <a:path w="10567" h="13460" extrusionOk="0">
                  <a:moveTo>
                    <a:pt x="5032" y="1"/>
                  </a:moveTo>
                  <a:lnTo>
                    <a:pt x="1" y="12830"/>
                  </a:lnTo>
                  <a:lnTo>
                    <a:pt x="755" y="13459"/>
                  </a:lnTo>
                  <a:lnTo>
                    <a:pt x="10566" y="4151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75"/>
            <p:cNvSpPr/>
            <p:nvPr/>
          </p:nvSpPr>
          <p:spPr>
            <a:xfrm>
              <a:off x="6811451" y="2831215"/>
              <a:ext cx="297708" cy="300603"/>
            </a:xfrm>
            <a:custGeom>
              <a:avLst/>
              <a:gdLst/>
              <a:ahLst/>
              <a:cxnLst/>
              <a:rect l="l" t="t" r="r" b="b"/>
              <a:pathLst>
                <a:path w="12957" h="13083" extrusionOk="0">
                  <a:moveTo>
                    <a:pt x="4781" y="1"/>
                  </a:moveTo>
                  <a:lnTo>
                    <a:pt x="1" y="12453"/>
                  </a:lnTo>
                  <a:lnTo>
                    <a:pt x="8177" y="13082"/>
                  </a:lnTo>
                  <a:lnTo>
                    <a:pt x="10944" y="7045"/>
                  </a:lnTo>
                  <a:lnTo>
                    <a:pt x="12956" y="2013"/>
                  </a:lnTo>
                  <a:lnTo>
                    <a:pt x="47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75"/>
            <p:cNvSpPr/>
            <p:nvPr/>
          </p:nvSpPr>
          <p:spPr>
            <a:xfrm>
              <a:off x="6947285" y="2993058"/>
              <a:ext cx="135861" cy="193647"/>
            </a:xfrm>
            <a:custGeom>
              <a:avLst/>
              <a:gdLst/>
              <a:ahLst/>
              <a:cxnLst/>
              <a:rect l="l" t="t" r="r" b="b"/>
              <a:pathLst>
                <a:path w="5913" h="8428" extrusionOk="0">
                  <a:moveTo>
                    <a:pt x="5032" y="1"/>
                  </a:moveTo>
                  <a:lnTo>
                    <a:pt x="2516" y="4403"/>
                  </a:lnTo>
                  <a:lnTo>
                    <a:pt x="2013" y="2516"/>
                  </a:lnTo>
                  <a:lnTo>
                    <a:pt x="1887" y="2265"/>
                  </a:lnTo>
                  <a:lnTo>
                    <a:pt x="1636" y="2139"/>
                  </a:lnTo>
                  <a:lnTo>
                    <a:pt x="1384" y="2013"/>
                  </a:lnTo>
                  <a:lnTo>
                    <a:pt x="1133" y="2013"/>
                  </a:lnTo>
                  <a:lnTo>
                    <a:pt x="755" y="2265"/>
                  </a:lnTo>
                  <a:lnTo>
                    <a:pt x="630" y="2642"/>
                  </a:lnTo>
                  <a:lnTo>
                    <a:pt x="630" y="4654"/>
                  </a:lnTo>
                  <a:lnTo>
                    <a:pt x="252" y="5283"/>
                  </a:lnTo>
                  <a:lnTo>
                    <a:pt x="126" y="5912"/>
                  </a:lnTo>
                  <a:lnTo>
                    <a:pt x="1" y="6415"/>
                  </a:lnTo>
                  <a:lnTo>
                    <a:pt x="1" y="7044"/>
                  </a:lnTo>
                  <a:lnTo>
                    <a:pt x="1" y="7799"/>
                  </a:lnTo>
                  <a:lnTo>
                    <a:pt x="126" y="8051"/>
                  </a:lnTo>
                  <a:lnTo>
                    <a:pt x="2642" y="8428"/>
                  </a:lnTo>
                  <a:lnTo>
                    <a:pt x="3648" y="7422"/>
                  </a:lnTo>
                  <a:lnTo>
                    <a:pt x="4403" y="6667"/>
                  </a:lnTo>
                  <a:lnTo>
                    <a:pt x="4906" y="5787"/>
                  </a:lnTo>
                  <a:lnTo>
                    <a:pt x="5409" y="5032"/>
                  </a:lnTo>
                  <a:lnTo>
                    <a:pt x="5661" y="4277"/>
                  </a:lnTo>
                  <a:lnTo>
                    <a:pt x="5912" y="3522"/>
                  </a:lnTo>
                  <a:lnTo>
                    <a:pt x="5912" y="2894"/>
                  </a:lnTo>
                  <a:lnTo>
                    <a:pt x="5912" y="2390"/>
                  </a:lnTo>
                  <a:lnTo>
                    <a:pt x="5787" y="1384"/>
                  </a:lnTo>
                  <a:lnTo>
                    <a:pt x="5535" y="630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75"/>
            <p:cNvSpPr/>
            <p:nvPr/>
          </p:nvSpPr>
          <p:spPr>
            <a:xfrm>
              <a:off x="6935728" y="3166458"/>
              <a:ext cx="72261" cy="92504"/>
            </a:xfrm>
            <a:custGeom>
              <a:avLst/>
              <a:gdLst/>
              <a:ahLst/>
              <a:cxnLst/>
              <a:rect l="l" t="t" r="r" b="b"/>
              <a:pathLst>
                <a:path w="3145" h="4026" extrusionOk="0">
                  <a:moveTo>
                    <a:pt x="504" y="0"/>
                  </a:moveTo>
                  <a:lnTo>
                    <a:pt x="0" y="4025"/>
                  </a:lnTo>
                  <a:lnTo>
                    <a:pt x="629" y="3648"/>
                  </a:lnTo>
                  <a:lnTo>
                    <a:pt x="1258" y="3145"/>
                  </a:lnTo>
                  <a:lnTo>
                    <a:pt x="2265" y="2013"/>
                  </a:lnTo>
                  <a:lnTo>
                    <a:pt x="2893" y="1132"/>
                  </a:lnTo>
                  <a:lnTo>
                    <a:pt x="3145" y="881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75"/>
            <p:cNvSpPr/>
            <p:nvPr/>
          </p:nvSpPr>
          <p:spPr>
            <a:xfrm>
              <a:off x="6617831" y="3140449"/>
              <a:ext cx="416198" cy="450870"/>
            </a:xfrm>
            <a:custGeom>
              <a:avLst/>
              <a:gdLst/>
              <a:ahLst/>
              <a:cxnLst/>
              <a:rect l="l" t="t" r="r" b="b"/>
              <a:pathLst>
                <a:path w="18114" h="19623" extrusionOk="0">
                  <a:moveTo>
                    <a:pt x="12956" y="0"/>
                  </a:moveTo>
                  <a:lnTo>
                    <a:pt x="1133" y="12704"/>
                  </a:lnTo>
                  <a:lnTo>
                    <a:pt x="630" y="13333"/>
                  </a:lnTo>
                  <a:lnTo>
                    <a:pt x="252" y="14214"/>
                  </a:lnTo>
                  <a:lnTo>
                    <a:pt x="1" y="14968"/>
                  </a:lnTo>
                  <a:lnTo>
                    <a:pt x="1" y="15849"/>
                  </a:lnTo>
                  <a:lnTo>
                    <a:pt x="126" y="16603"/>
                  </a:lnTo>
                  <a:lnTo>
                    <a:pt x="378" y="17484"/>
                  </a:lnTo>
                  <a:lnTo>
                    <a:pt x="881" y="18113"/>
                  </a:lnTo>
                  <a:lnTo>
                    <a:pt x="1510" y="18742"/>
                  </a:lnTo>
                  <a:lnTo>
                    <a:pt x="2139" y="19245"/>
                  </a:lnTo>
                  <a:lnTo>
                    <a:pt x="2894" y="19496"/>
                  </a:lnTo>
                  <a:lnTo>
                    <a:pt x="3648" y="19622"/>
                  </a:lnTo>
                  <a:lnTo>
                    <a:pt x="4529" y="19622"/>
                  </a:lnTo>
                  <a:lnTo>
                    <a:pt x="5283" y="19496"/>
                  </a:lnTo>
                  <a:lnTo>
                    <a:pt x="6038" y="19245"/>
                  </a:lnTo>
                  <a:lnTo>
                    <a:pt x="6667" y="18742"/>
                  </a:lnTo>
                  <a:lnTo>
                    <a:pt x="7296" y="18113"/>
                  </a:lnTo>
                  <a:lnTo>
                    <a:pt x="18113" y="4654"/>
                  </a:lnTo>
                  <a:lnTo>
                    <a:pt x="129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75"/>
            <p:cNvSpPr/>
            <p:nvPr/>
          </p:nvSpPr>
          <p:spPr>
            <a:xfrm>
              <a:off x="6311491" y="3180910"/>
              <a:ext cx="505784" cy="413280"/>
            </a:xfrm>
            <a:custGeom>
              <a:avLst/>
              <a:gdLst/>
              <a:ahLst/>
              <a:cxnLst/>
              <a:rect l="l" t="t" r="r" b="b"/>
              <a:pathLst>
                <a:path w="22013" h="17987" extrusionOk="0">
                  <a:moveTo>
                    <a:pt x="4152" y="0"/>
                  </a:moveTo>
                  <a:lnTo>
                    <a:pt x="3271" y="252"/>
                  </a:lnTo>
                  <a:lnTo>
                    <a:pt x="2391" y="629"/>
                  </a:lnTo>
                  <a:lnTo>
                    <a:pt x="1762" y="1258"/>
                  </a:lnTo>
                  <a:lnTo>
                    <a:pt x="1007" y="1887"/>
                  </a:lnTo>
                  <a:lnTo>
                    <a:pt x="504" y="2768"/>
                  </a:lnTo>
                  <a:lnTo>
                    <a:pt x="127" y="3774"/>
                  </a:lnTo>
                  <a:lnTo>
                    <a:pt x="1" y="4654"/>
                  </a:lnTo>
                  <a:lnTo>
                    <a:pt x="127" y="5660"/>
                  </a:lnTo>
                  <a:lnTo>
                    <a:pt x="378" y="6667"/>
                  </a:lnTo>
                  <a:lnTo>
                    <a:pt x="756" y="7547"/>
                  </a:lnTo>
                  <a:lnTo>
                    <a:pt x="1385" y="8302"/>
                  </a:lnTo>
                  <a:lnTo>
                    <a:pt x="2139" y="8931"/>
                  </a:lnTo>
                  <a:lnTo>
                    <a:pt x="14088" y="16981"/>
                  </a:lnTo>
                  <a:lnTo>
                    <a:pt x="14969" y="17484"/>
                  </a:lnTo>
                  <a:lnTo>
                    <a:pt x="15849" y="17861"/>
                  </a:lnTo>
                  <a:lnTo>
                    <a:pt x="16730" y="17987"/>
                  </a:lnTo>
                  <a:lnTo>
                    <a:pt x="17736" y="17861"/>
                  </a:lnTo>
                  <a:lnTo>
                    <a:pt x="18616" y="17610"/>
                  </a:lnTo>
                  <a:lnTo>
                    <a:pt x="19371" y="17232"/>
                  </a:lnTo>
                  <a:lnTo>
                    <a:pt x="20252" y="16729"/>
                  </a:lnTo>
                  <a:lnTo>
                    <a:pt x="20880" y="16100"/>
                  </a:lnTo>
                  <a:lnTo>
                    <a:pt x="21509" y="15094"/>
                  </a:lnTo>
                  <a:lnTo>
                    <a:pt x="21761" y="14214"/>
                  </a:lnTo>
                  <a:lnTo>
                    <a:pt x="22013" y="13207"/>
                  </a:lnTo>
                  <a:lnTo>
                    <a:pt x="21887" y="12201"/>
                  </a:lnTo>
                  <a:lnTo>
                    <a:pt x="21635" y="11195"/>
                  </a:lnTo>
                  <a:lnTo>
                    <a:pt x="21258" y="10314"/>
                  </a:lnTo>
                  <a:lnTo>
                    <a:pt x="20503" y="9434"/>
                  </a:lnTo>
                  <a:lnTo>
                    <a:pt x="19748" y="8805"/>
                  </a:lnTo>
                  <a:lnTo>
                    <a:pt x="7674" y="755"/>
                  </a:lnTo>
                  <a:lnTo>
                    <a:pt x="6793" y="378"/>
                  </a:lnTo>
                  <a:lnTo>
                    <a:pt x="5913" y="126"/>
                  </a:lnTo>
                  <a:lnTo>
                    <a:pt x="50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75"/>
            <p:cNvSpPr/>
            <p:nvPr/>
          </p:nvSpPr>
          <p:spPr>
            <a:xfrm>
              <a:off x="6484892" y="3195362"/>
              <a:ext cx="257246" cy="161847"/>
            </a:xfrm>
            <a:custGeom>
              <a:avLst/>
              <a:gdLst/>
              <a:ahLst/>
              <a:cxnLst/>
              <a:rect l="l" t="t" r="r" b="b"/>
              <a:pathLst>
                <a:path w="11196" h="7044" extrusionOk="0">
                  <a:moveTo>
                    <a:pt x="252" y="0"/>
                  </a:moveTo>
                  <a:lnTo>
                    <a:pt x="1" y="378"/>
                  </a:lnTo>
                  <a:lnTo>
                    <a:pt x="10189" y="7044"/>
                  </a:lnTo>
                  <a:lnTo>
                    <a:pt x="11195" y="6038"/>
                  </a:lnTo>
                  <a:lnTo>
                    <a:pt x="10944" y="5786"/>
                  </a:lnTo>
                  <a:lnTo>
                    <a:pt x="10189" y="6541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75"/>
            <p:cNvSpPr/>
            <p:nvPr/>
          </p:nvSpPr>
          <p:spPr>
            <a:xfrm>
              <a:off x="6707415" y="3351415"/>
              <a:ext cx="17370" cy="66494"/>
            </a:xfrm>
            <a:custGeom>
              <a:avLst/>
              <a:gdLst/>
              <a:ahLst/>
              <a:cxnLst/>
              <a:rect l="l" t="t" r="r" b="b"/>
              <a:pathLst>
                <a:path w="756" h="2894" extrusionOk="0">
                  <a:moveTo>
                    <a:pt x="252" y="0"/>
                  </a:moveTo>
                  <a:lnTo>
                    <a:pt x="1" y="2893"/>
                  </a:lnTo>
                  <a:lnTo>
                    <a:pt x="378" y="289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75"/>
            <p:cNvSpPr/>
            <p:nvPr/>
          </p:nvSpPr>
          <p:spPr>
            <a:xfrm>
              <a:off x="6369299" y="3391876"/>
              <a:ext cx="419070" cy="208099"/>
            </a:xfrm>
            <a:custGeom>
              <a:avLst/>
              <a:gdLst/>
              <a:ahLst/>
              <a:cxnLst/>
              <a:rect l="l" t="t" r="r" b="b"/>
              <a:pathLst>
                <a:path w="18239" h="9057" extrusionOk="0">
                  <a:moveTo>
                    <a:pt x="252" y="0"/>
                  </a:moveTo>
                  <a:lnTo>
                    <a:pt x="1" y="252"/>
                  </a:lnTo>
                  <a:lnTo>
                    <a:pt x="11447" y="8050"/>
                  </a:lnTo>
                  <a:lnTo>
                    <a:pt x="12201" y="8553"/>
                  </a:lnTo>
                  <a:lnTo>
                    <a:pt x="12830" y="8805"/>
                  </a:lnTo>
                  <a:lnTo>
                    <a:pt x="13585" y="8931"/>
                  </a:lnTo>
                  <a:lnTo>
                    <a:pt x="14340" y="9056"/>
                  </a:lnTo>
                  <a:lnTo>
                    <a:pt x="15346" y="8931"/>
                  </a:lnTo>
                  <a:lnTo>
                    <a:pt x="16352" y="8679"/>
                  </a:lnTo>
                  <a:lnTo>
                    <a:pt x="17232" y="8176"/>
                  </a:lnTo>
                  <a:lnTo>
                    <a:pt x="17987" y="7547"/>
                  </a:lnTo>
                  <a:lnTo>
                    <a:pt x="18239" y="7296"/>
                  </a:lnTo>
                  <a:lnTo>
                    <a:pt x="17861" y="7044"/>
                  </a:lnTo>
                  <a:lnTo>
                    <a:pt x="17736" y="7296"/>
                  </a:lnTo>
                  <a:lnTo>
                    <a:pt x="17107" y="7799"/>
                  </a:lnTo>
                  <a:lnTo>
                    <a:pt x="16352" y="8176"/>
                  </a:lnTo>
                  <a:lnTo>
                    <a:pt x="15597" y="8428"/>
                  </a:lnTo>
                  <a:lnTo>
                    <a:pt x="14843" y="8553"/>
                  </a:lnTo>
                  <a:lnTo>
                    <a:pt x="13962" y="8553"/>
                  </a:lnTo>
                  <a:lnTo>
                    <a:pt x="13208" y="8428"/>
                  </a:lnTo>
                  <a:lnTo>
                    <a:pt x="12453" y="8176"/>
                  </a:lnTo>
                  <a:lnTo>
                    <a:pt x="11698" y="77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75"/>
            <p:cNvSpPr/>
            <p:nvPr/>
          </p:nvSpPr>
          <p:spPr>
            <a:xfrm>
              <a:off x="6447326" y="2900579"/>
              <a:ext cx="153185" cy="251456"/>
            </a:xfrm>
            <a:custGeom>
              <a:avLst/>
              <a:gdLst/>
              <a:ahLst/>
              <a:cxnLst/>
              <a:rect l="l" t="t" r="r" b="b"/>
              <a:pathLst>
                <a:path w="6667" h="10944" extrusionOk="0">
                  <a:moveTo>
                    <a:pt x="1887" y="1"/>
                  </a:moveTo>
                  <a:lnTo>
                    <a:pt x="1" y="10063"/>
                  </a:lnTo>
                  <a:lnTo>
                    <a:pt x="5661" y="10944"/>
                  </a:lnTo>
                  <a:lnTo>
                    <a:pt x="6667" y="4655"/>
                  </a:lnTo>
                  <a:lnTo>
                    <a:pt x="1887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75"/>
            <p:cNvSpPr/>
            <p:nvPr/>
          </p:nvSpPr>
          <p:spPr>
            <a:xfrm>
              <a:off x="6536910" y="3004615"/>
              <a:ext cx="60727" cy="86737"/>
            </a:xfrm>
            <a:custGeom>
              <a:avLst/>
              <a:gdLst/>
              <a:ahLst/>
              <a:cxnLst/>
              <a:rect l="l" t="t" r="r" b="b"/>
              <a:pathLst>
                <a:path w="2643" h="3775" extrusionOk="0">
                  <a:moveTo>
                    <a:pt x="1" y="1"/>
                  </a:moveTo>
                  <a:lnTo>
                    <a:pt x="1133" y="1887"/>
                  </a:lnTo>
                  <a:lnTo>
                    <a:pt x="2139" y="3774"/>
                  </a:lnTo>
                  <a:lnTo>
                    <a:pt x="2642" y="8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75"/>
            <p:cNvSpPr/>
            <p:nvPr/>
          </p:nvSpPr>
          <p:spPr>
            <a:xfrm>
              <a:off x="6458883" y="2730074"/>
              <a:ext cx="242794" cy="300580"/>
            </a:xfrm>
            <a:custGeom>
              <a:avLst/>
              <a:gdLst/>
              <a:ahLst/>
              <a:cxnLst/>
              <a:rect l="l" t="t" r="r" b="b"/>
              <a:pathLst>
                <a:path w="10567" h="13082" extrusionOk="0">
                  <a:moveTo>
                    <a:pt x="5284" y="1"/>
                  </a:moveTo>
                  <a:lnTo>
                    <a:pt x="4403" y="252"/>
                  </a:lnTo>
                  <a:lnTo>
                    <a:pt x="3523" y="504"/>
                  </a:lnTo>
                  <a:lnTo>
                    <a:pt x="2768" y="1007"/>
                  </a:lnTo>
                  <a:lnTo>
                    <a:pt x="2013" y="1510"/>
                  </a:lnTo>
                  <a:lnTo>
                    <a:pt x="1384" y="2139"/>
                  </a:lnTo>
                  <a:lnTo>
                    <a:pt x="881" y="2894"/>
                  </a:lnTo>
                  <a:lnTo>
                    <a:pt x="504" y="3648"/>
                  </a:lnTo>
                  <a:lnTo>
                    <a:pt x="252" y="4529"/>
                  </a:lnTo>
                  <a:lnTo>
                    <a:pt x="127" y="5409"/>
                  </a:lnTo>
                  <a:lnTo>
                    <a:pt x="1" y="6290"/>
                  </a:lnTo>
                  <a:lnTo>
                    <a:pt x="127" y="7170"/>
                  </a:lnTo>
                  <a:lnTo>
                    <a:pt x="378" y="8051"/>
                  </a:lnTo>
                  <a:lnTo>
                    <a:pt x="755" y="8805"/>
                  </a:lnTo>
                  <a:lnTo>
                    <a:pt x="1259" y="9686"/>
                  </a:lnTo>
                  <a:lnTo>
                    <a:pt x="2013" y="10440"/>
                  </a:lnTo>
                  <a:lnTo>
                    <a:pt x="3648" y="11698"/>
                  </a:lnTo>
                  <a:lnTo>
                    <a:pt x="4529" y="12201"/>
                  </a:lnTo>
                  <a:lnTo>
                    <a:pt x="5535" y="12579"/>
                  </a:lnTo>
                  <a:lnTo>
                    <a:pt x="6416" y="12830"/>
                  </a:lnTo>
                  <a:lnTo>
                    <a:pt x="7296" y="13082"/>
                  </a:lnTo>
                  <a:lnTo>
                    <a:pt x="7925" y="13082"/>
                  </a:lnTo>
                  <a:lnTo>
                    <a:pt x="8680" y="12830"/>
                  </a:lnTo>
                  <a:lnTo>
                    <a:pt x="9183" y="12579"/>
                  </a:lnTo>
                  <a:lnTo>
                    <a:pt x="9686" y="12201"/>
                  </a:lnTo>
                  <a:lnTo>
                    <a:pt x="10063" y="11698"/>
                  </a:lnTo>
                  <a:lnTo>
                    <a:pt x="10441" y="11069"/>
                  </a:lnTo>
                  <a:lnTo>
                    <a:pt x="10566" y="10440"/>
                  </a:lnTo>
                  <a:lnTo>
                    <a:pt x="10566" y="9686"/>
                  </a:lnTo>
                  <a:lnTo>
                    <a:pt x="9937" y="3648"/>
                  </a:lnTo>
                  <a:lnTo>
                    <a:pt x="9560" y="2516"/>
                  </a:lnTo>
                  <a:lnTo>
                    <a:pt x="9183" y="1636"/>
                  </a:lnTo>
                  <a:lnTo>
                    <a:pt x="8680" y="1007"/>
                  </a:lnTo>
                  <a:lnTo>
                    <a:pt x="8176" y="630"/>
                  </a:lnTo>
                  <a:lnTo>
                    <a:pt x="7548" y="252"/>
                  </a:lnTo>
                  <a:lnTo>
                    <a:pt x="7170" y="126"/>
                  </a:lnTo>
                  <a:lnTo>
                    <a:pt x="6667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75"/>
            <p:cNvSpPr/>
            <p:nvPr/>
          </p:nvSpPr>
          <p:spPr>
            <a:xfrm>
              <a:off x="6687196" y="2897684"/>
              <a:ext cx="31800" cy="40485"/>
            </a:xfrm>
            <a:custGeom>
              <a:avLst/>
              <a:gdLst/>
              <a:ahLst/>
              <a:cxnLst/>
              <a:rect l="l" t="t" r="r" b="b"/>
              <a:pathLst>
                <a:path w="1384" h="1762" extrusionOk="0">
                  <a:moveTo>
                    <a:pt x="0" y="1"/>
                  </a:moveTo>
                  <a:lnTo>
                    <a:pt x="0" y="1762"/>
                  </a:lnTo>
                  <a:lnTo>
                    <a:pt x="1132" y="1510"/>
                  </a:lnTo>
                  <a:lnTo>
                    <a:pt x="1258" y="1510"/>
                  </a:lnTo>
                  <a:lnTo>
                    <a:pt x="1384" y="1384"/>
                  </a:lnTo>
                  <a:lnTo>
                    <a:pt x="1384" y="1133"/>
                  </a:lnTo>
                  <a:lnTo>
                    <a:pt x="1258" y="100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75"/>
            <p:cNvSpPr/>
            <p:nvPr/>
          </p:nvSpPr>
          <p:spPr>
            <a:xfrm>
              <a:off x="6640945" y="2837005"/>
              <a:ext cx="43380" cy="17370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881" y="0"/>
                  </a:moveTo>
                  <a:lnTo>
                    <a:pt x="252" y="252"/>
                  </a:lnTo>
                  <a:lnTo>
                    <a:pt x="1" y="378"/>
                  </a:lnTo>
                  <a:lnTo>
                    <a:pt x="1" y="629"/>
                  </a:lnTo>
                  <a:lnTo>
                    <a:pt x="127" y="755"/>
                  </a:lnTo>
                  <a:lnTo>
                    <a:pt x="378" y="755"/>
                  </a:lnTo>
                  <a:lnTo>
                    <a:pt x="1133" y="629"/>
                  </a:lnTo>
                  <a:lnTo>
                    <a:pt x="1636" y="504"/>
                  </a:lnTo>
                  <a:lnTo>
                    <a:pt x="1762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75"/>
            <p:cNvSpPr/>
            <p:nvPr/>
          </p:nvSpPr>
          <p:spPr>
            <a:xfrm>
              <a:off x="6666954" y="2946830"/>
              <a:ext cx="28928" cy="11580"/>
            </a:xfrm>
            <a:custGeom>
              <a:avLst/>
              <a:gdLst/>
              <a:ahLst/>
              <a:cxnLst/>
              <a:rect l="l" t="t" r="r" b="b"/>
              <a:pathLst>
                <a:path w="1259" h="504" extrusionOk="0">
                  <a:moveTo>
                    <a:pt x="1" y="0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630" y="503"/>
                  </a:lnTo>
                  <a:lnTo>
                    <a:pt x="1259" y="503"/>
                  </a:lnTo>
                  <a:lnTo>
                    <a:pt x="1259" y="377"/>
                  </a:lnTo>
                  <a:lnTo>
                    <a:pt x="1259" y="252"/>
                  </a:lnTo>
                  <a:lnTo>
                    <a:pt x="881" y="252"/>
                  </a:lnTo>
                  <a:lnTo>
                    <a:pt x="504" y="126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75"/>
            <p:cNvSpPr/>
            <p:nvPr/>
          </p:nvSpPr>
          <p:spPr>
            <a:xfrm>
              <a:off x="6386646" y="2704065"/>
              <a:ext cx="277466" cy="289023"/>
            </a:xfrm>
            <a:custGeom>
              <a:avLst/>
              <a:gdLst/>
              <a:ahLst/>
              <a:cxnLst/>
              <a:rect l="l" t="t" r="r" b="b"/>
              <a:pathLst>
                <a:path w="12076" h="12579" extrusionOk="0">
                  <a:moveTo>
                    <a:pt x="6415" y="1"/>
                  </a:moveTo>
                  <a:lnTo>
                    <a:pt x="5535" y="126"/>
                  </a:lnTo>
                  <a:lnTo>
                    <a:pt x="4528" y="378"/>
                  </a:lnTo>
                  <a:lnTo>
                    <a:pt x="3648" y="629"/>
                  </a:lnTo>
                  <a:lnTo>
                    <a:pt x="2642" y="1133"/>
                  </a:lnTo>
                  <a:lnTo>
                    <a:pt x="1635" y="1887"/>
                  </a:lnTo>
                  <a:lnTo>
                    <a:pt x="881" y="2894"/>
                  </a:lnTo>
                  <a:lnTo>
                    <a:pt x="252" y="3900"/>
                  </a:lnTo>
                  <a:lnTo>
                    <a:pt x="126" y="4529"/>
                  </a:lnTo>
                  <a:lnTo>
                    <a:pt x="0" y="5032"/>
                  </a:lnTo>
                  <a:lnTo>
                    <a:pt x="0" y="5912"/>
                  </a:lnTo>
                  <a:lnTo>
                    <a:pt x="126" y="6667"/>
                  </a:lnTo>
                  <a:lnTo>
                    <a:pt x="503" y="7547"/>
                  </a:lnTo>
                  <a:lnTo>
                    <a:pt x="1007" y="8428"/>
                  </a:lnTo>
                  <a:lnTo>
                    <a:pt x="2264" y="10315"/>
                  </a:lnTo>
                  <a:lnTo>
                    <a:pt x="3774" y="12579"/>
                  </a:lnTo>
                  <a:lnTo>
                    <a:pt x="4151" y="12453"/>
                  </a:lnTo>
                  <a:lnTo>
                    <a:pt x="4906" y="12076"/>
                  </a:lnTo>
                  <a:lnTo>
                    <a:pt x="5283" y="11698"/>
                  </a:lnTo>
                  <a:lnTo>
                    <a:pt x="5660" y="11195"/>
                  </a:lnTo>
                  <a:lnTo>
                    <a:pt x="6038" y="10566"/>
                  </a:lnTo>
                  <a:lnTo>
                    <a:pt x="6289" y="9686"/>
                  </a:lnTo>
                  <a:lnTo>
                    <a:pt x="6667" y="7673"/>
                  </a:lnTo>
                  <a:lnTo>
                    <a:pt x="6163" y="6541"/>
                  </a:lnTo>
                  <a:lnTo>
                    <a:pt x="5912" y="5535"/>
                  </a:lnTo>
                  <a:lnTo>
                    <a:pt x="5786" y="4906"/>
                  </a:lnTo>
                  <a:lnTo>
                    <a:pt x="5786" y="4277"/>
                  </a:lnTo>
                  <a:lnTo>
                    <a:pt x="5912" y="3774"/>
                  </a:lnTo>
                  <a:lnTo>
                    <a:pt x="6163" y="3271"/>
                  </a:lnTo>
                  <a:lnTo>
                    <a:pt x="6541" y="2768"/>
                  </a:lnTo>
                  <a:lnTo>
                    <a:pt x="7170" y="2390"/>
                  </a:lnTo>
                  <a:lnTo>
                    <a:pt x="8050" y="2139"/>
                  </a:lnTo>
                  <a:lnTo>
                    <a:pt x="9056" y="2013"/>
                  </a:lnTo>
                  <a:lnTo>
                    <a:pt x="10440" y="2013"/>
                  </a:lnTo>
                  <a:lnTo>
                    <a:pt x="12075" y="2265"/>
                  </a:lnTo>
                  <a:lnTo>
                    <a:pt x="11320" y="1636"/>
                  </a:lnTo>
                  <a:lnTo>
                    <a:pt x="10440" y="1133"/>
                  </a:lnTo>
                  <a:lnTo>
                    <a:pt x="9308" y="504"/>
                  </a:lnTo>
                  <a:lnTo>
                    <a:pt x="7924" y="126"/>
                  </a:lnTo>
                  <a:lnTo>
                    <a:pt x="7170" y="126"/>
                  </a:lnTo>
                  <a:lnTo>
                    <a:pt x="64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75"/>
            <p:cNvSpPr/>
            <p:nvPr/>
          </p:nvSpPr>
          <p:spPr>
            <a:xfrm>
              <a:off x="6444431" y="2657838"/>
              <a:ext cx="309265" cy="248561"/>
            </a:xfrm>
            <a:custGeom>
              <a:avLst/>
              <a:gdLst/>
              <a:ahLst/>
              <a:cxnLst/>
              <a:rect l="l" t="t" r="r" b="b"/>
              <a:pathLst>
                <a:path w="13460" h="10818" extrusionOk="0">
                  <a:moveTo>
                    <a:pt x="7548" y="0"/>
                  </a:moveTo>
                  <a:lnTo>
                    <a:pt x="6290" y="126"/>
                  </a:lnTo>
                  <a:lnTo>
                    <a:pt x="5284" y="503"/>
                  </a:lnTo>
                  <a:lnTo>
                    <a:pt x="4277" y="1006"/>
                  </a:lnTo>
                  <a:lnTo>
                    <a:pt x="3523" y="1509"/>
                  </a:lnTo>
                  <a:lnTo>
                    <a:pt x="1636" y="2390"/>
                  </a:lnTo>
                  <a:lnTo>
                    <a:pt x="881" y="2767"/>
                  </a:lnTo>
                  <a:lnTo>
                    <a:pt x="1" y="5912"/>
                  </a:lnTo>
                  <a:lnTo>
                    <a:pt x="3397" y="10440"/>
                  </a:lnTo>
                  <a:lnTo>
                    <a:pt x="5284" y="10817"/>
                  </a:lnTo>
                  <a:lnTo>
                    <a:pt x="5661" y="10314"/>
                  </a:lnTo>
                  <a:lnTo>
                    <a:pt x="5913" y="9685"/>
                  </a:lnTo>
                  <a:lnTo>
                    <a:pt x="6164" y="9056"/>
                  </a:lnTo>
                  <a:lnTo>
                    <a:pt x="6290" y="8176"/>
                  </a:lnTo>
                  <a:lnTo>
                    <a:pt x="6164" y="7295"/>
                  </a:lnTo>
                  <a:lnTo>
                    <a:pt x="6038" y="6792"/>
                  </a:lnTo>
                  <a:lnTo>
                    <a:pt x="5787" y="6289"/>
                  </a:lnTo>
                  <a:lnTo>
                    <a:pt x="5409" y="5786"/>
                  </a:lnTo>
                  <a:lnTo>
                    <a:pt x="4906" y="5409"/>
                  </a:lnTo>
                  <a:lnTo>
                    <a:pt x="5913" y="5534"/>
                  </a:lnTo>
                  <a:lnTo>
                    <a:pt x="8302" y="5534"/>
                  </a:lnTo>
                  <a:lnTo>
                    <a:pt x="9434" y="5283"/>
                  </a:lnTo>
                  <a:lnTo>
                    <a:pt x="12202" y="4906"/>
                  </a:lnTo>
                  <a:lnTo>
                    <a:pt x="13459" y="4654"/>
                  </a:lnTo>
                  <a:lnTo>
                    <a:pt x="12453" y="3774"/>
                  </a:lnTo>
                  <a:lnTo>
                    <a:pt x="13208" y="3522"/>
                  </a:lnTo>
                  <a:lnTo>
                    <a:pt x="12830" y="3019"/>
                  </a:lnTo>
                  <a:lnTo>
                    <a:pt x="12202" y="2641"/>
                  </a:lnTo>
                  <a:lnTo>
                    <a:pt x="11447" y="2264"/>
                  </a:lnTo>
                  <a:lnTo>
                    <a:pt x="12202" y="2138"/>
                  </a:lnTo>
                  <a:lnTo>
                    <a:pt x="11950" y="1761"/>
                  </a:lnTo>
                  <a:lnTo>
                    <a:pt x="11698" y="1384"/>
                  </a:lnTo>
                  <a:lnTo>
                    <a:pt x="11321" y="1006"/>
                  </a:lnTo>
                  <a:lnTo>
                    <a:pt x="10692" y="503"/>
                  </a:lnTo>
                  <a:lnTo>
                    <a:pt x="9938" y="252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75"/>
            <p:cNvSpPr/>
            <p:nvPr/>
          </p:nvSpPr>
          <p:spPr>
            <a:xfrm>
              <a:off x="6482020" y="2854352"/>
              <a:ext cx="83819" cy="83819"/>
            </a:xfrm>
            <a:custGeom>
              <a:avLst/>
              <a:gdLst/>
              <a:ahLst/>
              <a:cxnLst/>
              <a:rect l="l" t="t" r="r" b="b"/>
              <a:pathLst>
                <a:path w="3648" h="3648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252" y="1132"/>
                  </a:lnTo>
                  <a:lnTo>
                    <a:pt x="0" y="1887"/>
                  </a:lnTo>
                  <a:lnTo>
                    <a:pt x="252" y="2516"/>
                  </a:lnTo>
                  <a:lnTo>
                    <a:pt x="629" y="3145"/>
                  </a:lnTo>
                  <a:lnTo>
                    <a:pt x="1132" y="3522"/>
                  </a:lnTo>
                  <a:lnTo>
                    <a:pt x="1887" y="3648"/>
                  </a:lnTo>
                  <a:lnTo>
                    <a:pt x="2641" y="3522"/>
                  </a:lnTo>
                  <a:lnTo>
                    <a:pt x="3145" y="3145"/>
                  </a:lnTo>
                  <a:lnTo>
                    <a:pt x="3522" y="2516"/>
                  </a:lnTo>
                  <a:lnTo>
                    <a:pt x="3648" y="1761"/>
                  </a:lnTo>
                  <a:lnTo>
                    <a:pt x="3522" y="1132"/>
                  </a:lnTo>
                  <a:lnTo>
                    <a:pt x="3145" y="503"/>
                  </a:lnTo>
                  <a:lnTo>
                    <a:pt x="2641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75"/>
            <p:cNvSpPr/>
            <p:nvPr/>
          </p:nvSpPr>
          <p:spPr>
            <a:xfrm>
              <a:off x="6508029" y="2880361"/>
              <a:ext cx="34695" cy="31800"/>
            </a:xfrm>
            <a:custGeom>
              <a:avLst/>
              <a:gdLst/>
              <a:ahLst/>
              <a:cxnLst/>
              <a:rect l="l" t="t" r="r" b="b"/>
              <a:pathLst>
                <a:path w="1510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629" y="252"/>
                  </a:lnTo>
                  <a:lnTo>
                    <a:pt x="880" y="378"/>
                  </a:lnTo>
                  <a:lnTo>
                    <a:pt x="1132" y="629"/>
                  </a:lnTo>
                  <a:lnTo>
                    <a:pt x="1258" y="1006"/>
                  </a:lnTo>
                  <a:lnTo>
                    <a:pt x="1258" y="1258"/>
                  </a:lnTo>
                  <a:lnTo>
                    <a:pt x="1384" y="1384"/>
                  </a:lnTo>
                  <a:lnTo>
                    <a:pt x="1509" y="1384"/>
                  </a:lnTo>
                  <a:lnTo>
                    <a:pt x="1509" y="1258"/>
                  </a:lnTo>
                  <a:lnTo>
                    <a:pt x="1509" y="881"/>
                  </a:lnTo>
                  <a:lnTo>
                    <a:pt x="1384" y="503"/>
                  </a:lnTo>
                  <a:lnTo>
                    <a:pt x="1132" y="252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75"/>
            <p:cNvSpPr/>
            <p:nvPr/>
          </p:nvSpPr>
          <p:spPr>
            <a:xfrm>
              <a:off x="6447326" y="3131787"/>
              <a:ext cx="187880" cy="98271"/>
            </a:xfrm>
            <a:custGeom>
              <a:avLst/>
              <a:gdLst/>
              <a:ahLst/>
              <a:cxnLst/>
              <a:rect l="l" t="t" r="r" b="b"/>
              <a:pathLst>
                <a:path w="8177" h="4277" extrusionOk="0">
                  <a:moveTo>
                    <a:pt x="1" y="0"/>
                  </a:moveTo>
                  <a:lnTo>
                    <a:pt x="8176" y="4277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9E6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78" name="Google Shape;4078;p75"/>
            <p:cNvGrpSpPr/>
            <p:nvPr/>
          </p:nvGrpSpPr>
          <p:grpSpPr>
            <a:xfrm flipH="1">
              <a:off x="6634265" y="2863820"/>
              <a:ext cx="56750" cy="30760"/>
              <a:chOff x="3869628" y="5244045"/>
              <a:chExt cx="56750" cy="30760"/>
            </a:xfrm>
          </p:grpSpPr>
          <p:sp>
            <p:nvSpPr>
              <p:cNvPr id="4079" name="Google Shape;4079;p75"/>
              <p:cNvSpPr/>
              <p:nvPr/>
            </p:nvSpPr>
            <p:spPr>
              <a:xfrm>
                <a:off x="3869628" y="5246369"/>
                <a:ext cx="5675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928" h="465" extrusionOk="0">
                    <a:moveTo>
                      <a:pt x="387" y="1"/>
                    </a:moveTo>
                    <a:lnTo>
                      <a:pt x="117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928" y="155"/>
                    </a:lnTo>
                    <a:lnTo>
                      <a:pt x="812" y="78"/>
                    </a:lnTo>
                    <a:lnTo>
                      <a:pt x="65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0" name="Google Shape;4080;p75"/>
              <p:cNvSpPr/>
              <p:nvPr/>
            </p:nvSpPr>
            <p:spPr>
              <a:xfrm>
                <a:off x="3869628" y="5246369"/>
                <a:ext cx="3076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65" extrusionOk="0">
                    <a:moveTo>
                      <a:pt x="426" y="1"/>
                    </a:moveTo>
                    <a:lnTo>
                      <a:pt x="155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503" y="310"/>
                    </a:lnTo>
                    <a:lnTo>
                      <a:pt x="503" y="233"/>
                    </a:lnTo>
                    <a:lnTo>
                      <a:pt x="503" y="117"/>
                    </a:lnTo>
                    <a:lnTo>
                      <a:pt x="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1" name="Google Shape;4081;p75"/>
              <p:cNvSpPr/>
              <p:nvPr/>
            </p:nvSpPr>
            <p:spPr>
              <a:xfrm>
                <a:off x="3869628" y="5244045"/>
                <a:ext cx="56750" cy="14187"/>
              </a:xfrm>
              <a:custGeom>
                <a:avLst/>
                <a:gdLst/>
                <a:ahLst/>
                <a:cxnLst/>
                <a:rect l="l" t="t" r="r" b="b"/>
                <a:pathLst>
                  <a:path w="928" h="232" extrusionOk="0">
                    <a:moveTo>
                      <a:pt x="310" y="0"/>
                    </a:moveTo>
                    <a:lnTo>
                      <a:pt x="155" y="39"/>
                    </a:lnTo>
                    <a:lnTo>
                      <a:pt x="1" y="77"/>
                    </a:lnTo>
                    <a:lnTo>
                      <a:pt x="39" y="155"/>
                    </a:lnTo>
                    <a:lnTo>
                      <a:pt x="78" y="116"/>
                    </a:lnTo>
                    <a:lnTo>
                      <a:pt x="232" y="77"/>
                    </a:lnTo>
                    <a:lnTo>
                      <a:pt x="503" y="77"/>
                    </a:lnTo>
                    <a:lnTo>
                      <a:pt x="696" y="116"/>
                    </a:lnTo>
                    <a:lnTo>
                      <a:pt x="812" y="155"/>
                    </a:lnTo>
                    <a:lnTo>
                      <a:pt x="889" y="232"/>
                    </a:lnTo>
                    <a:lnTo>
                      <a:pt x="928" y="193"/>
                    </a:lnTo>
                    <a:lnTo>
                      <a:pt x="850" y="77"/>
                    </a:lnTo>
                    <a:lnTo>
                      <a:pt x="734" y="39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82" name="Google Shape;4082;p75"/>
          <p:cNvGrpSpPr/>
          <p:nvPr/>
        </p:nvGrpSpPr>
        <p:grpSpPr>
          <a:xfrm>
            <a:off x="4618325" y="2657848"/>
            <a:ext cx="1202144" cy="2197591"/>
            <a:chOff x="4618325" y="2657848"/>
            <a:chExt cx="1202144" cy="2197591"/>
          </a:xfrm>
        </p:grpSpPr>
        <p:sp>
          <p:nvSpPr>
            <p:cNvPr id="4083" name="Google Shape;4083;p75"/>
            <p:cNvSpPr/>
            <p:nvPr/>
          </p:nvSpPr>
          <p:spPr>
            <a:xfrm>
              <a:off x="5555977" y="4257996"/>
              <a:ext cx="200376" cy="216389"/>
            </a:xfrm>
            <a:custGeom>
              <a:avLst/>
              <a:gdLst/>
              <a:ahLst/>
              <a:cxnLst/>
              <a:rect l="l" t="t" r="r" b="b"/>
              <a:pathLst>
                <a:path w="9435" h="10189" extrusionOk="0">
                  <a:moveTo>
                    <a:pt x="3900" y="1"/>
                  </a:moveTo>
                  <a:lnTo>
                    <a:pt x="1" y="3271"/>
                  </a:lnTo>
                  <a:lnTo>
                    <a:pt x="5284" y="9937"/>
                  </a:lnTo>
                  <a:lnTo>
                    <a:pt x="5661" y="10189"/>
                  </a:lnTo>
                  <a:lnTo>
                    <a:pt x="9434" y="7170"/>
                  </a:lnTo>
                  <a:lnTo>
                    <a:pt x="39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75"/>
            <p:cNvSpPr/>
            <p:nvPr/>
          </p:nvSpPr>
          <p:spPr>
            <a:xfrm>
              <a:off x="5558653" y="4375551"/>
              <a:ext cx="245782" cy="237754"/>
            </a:xfrm>
            <a:custGeom>
              <a:avLst/>
              <a:gdLst/>
              <a:ahLst/>
              <a:cxnLst/>
              <a:rect l="l" t="t" r="r" b="b"/>
              <a:pathLst>
                <a:path w="11573" h="11195" extrusionOk="0">
                  <a:moveTo>
                    <a:pt x="8428" y="0"/>
                  </a:moveTo>
                  <a:lnTo>
                    <a:pt x="8051" y="629"/>
                  </a:lnTo>
                  <a:lnTo>
                    <a:pt x="7673" y="1132"/>
                  </a:lnTo>
                  <a:lnTo>
                    <a:pt x="7044" y="1635"/>
                  </a:lnTo>
                  <a:lnTo>
                    <a:pt x="6415" y="2138"/>
                  </a:lnTo>
                  <a:lnTo>
                    <a:pt x="5535" y="2641"/>
                  </a:lnTo>
                  <a:lnTo>
                    <a:pt x="4654" y="2767"/>
                  </a:lnTo>
                  <a:lnTo>
                    <a:pt x="4151" y="2767"/>
                  </a:lnTo>
                  <a:lnTo>
                    <a:pt x="3648" y="2641"/>
                  </a:lnTo>
                  <a:lnTo>
                    <a:pt x="1" y="11194"/>
                  </a:lnTo>
                  <a:lnTo>
                    <a:pt x="11572" y="2264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75"/>
            <p:cNvSpPr/>
            <p:nvPr/>
          </p:nvSpPr>
          <p:spPr>
            <a:xfrm>
              <a:off x="5558653" y="4423635"/>
              <a:ext cx="261816" cy="211037"/>
            </a:xfrm>
            <a:custGeom>
              <a:avLst/>
              <a:gdLst/>
              <a:ahLst/>
              <a:cxnLst/>
              <a:rect l="l" t="t" r="r" b="b"/>
              <a:pathLst>
                <a:path w="12328" h="9937" extrusionOk="0">
                  <a:moveTo>
                    <a:pt x="11572" y="0"/>
                  </a:moveTo>
                  <a:lnTo>
                    <a:pt x="1" y="8930"/>
                  </a:lnTo>
                  <a:lnTo>
                    <a:pt x="755" y="9937"/>
                  </a:lnTo>
                  <a:lnTo>
                    <a:pt x="12327" y="1006"/>
                  </a:lnTo>
                  <a:lnTo>
                    <a:pt x="115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75"/>
            <p:cNvSpPr/>
            <p:nvPr/>
          </p:nvSpPr>
          <p:spPr>
            <a:xfrm>
              <a:off x="5160625" y="3566111"/>
              <a:ext cx="566319" cy="841472"/>
            </a:xfrm>
            <a:custGeom>
              <a:avLst/>
              <a:gdLst/>
              <a:ahLst/>
              <a:cxnLst/>
              <a:rect l="l" t="t" r="r" b="b"/>
              <a:pathLst>
                <a:path w="26666" h="39622" extrusionOk="0">
                  <a:moveTo>
                    <a:pt x="8931" y="1"/>
                  </a:moveTo>
                  <a:lnTo>
                    <a:pt x="0" y="10315"/>
                  </a:lnTo>
                  <a:lnTo>
                    <a:pt x="3648" y="18993"/>
                  </a:lnTo>
                  <a:lnTo>
                    <a:pt x="4528" y="20880"/>
                  </a:lnTo>
                  <a:lnTo>
                    <a:pt x="5660" y="22641"/>
                  </a:lnTo>
                  <a:lnTo>
                    <a:pt x="18364" y="39621"/>
                  </a:lnTo>
                  <a:lnTo>
                    <a:pt x="26666" y="33835"/>
                  </a:lnTo>
                  <a:lnTo>
                    <a:pt x="13081" y="14717"/>
                  </a:lnTo>
                  <a:lnTo>
                    <a:pt x="89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75"/>
            <p:cNvSpPr/>
            <p:nvPr/>
          </p:nvSpPr>
          <p:spPr>
            <a:xfrm>
              <a:off x="4970945" y="4458359"/>
              <a:ext cx="125577" cy="200355"/>
            </a:xfrm>
            <a:custGeom>
              <a:avLst/>
              <a:gdLst/>
              <a:ahLst/>
              <a:cxnLst/>
              <a:rect l="l" t="t" r="r" b="b"/>
              <a:pathLst>
                <a:path w="5913" h="9434" extrusionOk="0">
                  <a:moveTo>
                    <a:pt x="1007" y="0"/>
                  </a:moveTo>
                  <a:lnTo>
                    <a:pt x="1" y="8427"/>
                  </a:lnTo>
                  <a:lnTo>
                    <a:pt x="127" y="8805"/>
                  </a:lnTo>
                  <a:lnTo>
                    <a:pt x="4906" y="9434"/>
                  </a:lnTo>
                  <a:lnTo>
                    <a:pt x="5913" y="378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75"/>
            <p:cNvSpPr/>
            <p:nvPr/>
          </p:nvSpPr>
          <p:spPr>
            <a:xfrm>
              <a:off x="4789294" y="4586576"/>
              <a:ext cx="309898" cy="112219"/>
            </a:xfrm>
            <a:custGeom>
              <a:avLst/>
              <a:gdLst/>
              <a:ahLst/>
              <a:cxnLst/>
              <a:rect l="l" t="t" r="r" b="b"/>
              <a:pathLst>
                <a:path w="14592" h="5284" extrusionOk="0">
                  <a:moveTo>
                    <a:pt x="8680" y="1"/>
                  </a:moveTo>
                  <a:lnTo>
                    <a:pt x="1" y="3523"/>
                  </a:lnTo>
                  <a:lnTo>
                    <a:pt x="14591" y="5283"/>
                  </a:lnTo>
                  <a:lnTo>
                    <a:pt x="14591" y="5283"/>
                  </a:lnTo>
                  <a:lnTo>
                    <a:pt x="13962" y="1636"/>
                  </a:lnTo>
                  <a:lnTo>
                    <a:pt x="13334" y="1762"/>
                  </a:lnTo>
                  <a:lnTo>
                    <a:pt x="11824" y="1762"/>
                  </a:lnTo>
                  <a:lnTo>
                    <a:pt x="10944" y="1636"/>
                  </a:lnTo>
                  <a:lnTo>
                    <a:pt x="10063" y="1384"/>
                  </a:lnTo>
                  <a:lnTo>
                    <a:pt x="9309" y="881"/>
                  </a:lnTo>
                  <a:lnTo>
                    <a:pt x="8931" y="504"/>
                  </a:lnTo>
                  <a:lnTo>
                    <a:pt x="86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75"/>
            <p:cNvSpPr/>
            <p:nvPr/>
          </p:nvSpPr>
          <p:spPr>
            <a:xfrm>
              <a:off x="4922862" y="3451253"/>
              <a:ext cx="451467" cy="1087211"/>
            </a:xfrm>
            <a:custGeom>
              <a:avLst/>
              <a:gdLst/>
              <a:ahLst/>
              <a:cxnLst/>
              <a:rect l="l" t="t" r="r" b="b"/>
              <a:pathLst>
                <a:path w="21258" h="51193" extrusionOk="0">
                  <a:moveTo>
                    <a:pt x="10566" y="0"/>
                  </a:moveTo>
                  <a:lnTo>
                    <a:pt x="8302" y="6037"/>
                  </a:lnTo>
                  <a:lnTo>
                    <a:pt x="6541" y="10566"/>
                  </a:lnTo>
                  <a:lnTo>
                    <a:pt x="5158" y="14087"/>
                  </a:lnTo>
                  <a:lnTo>
                    <a:pt x="4026" y="16603"/>
                  </a:lnTo>
                  <a:lnTo>
                    <a:pt x="2391" y="19999"/>
                  </a:lnTo>
                  <a:lnTo>
                    <a:pt x="1762" y="21383"/>
                  </a:lnTo>
                  <a:lnTo>
                    <a:pt x="1133" y="23018"/>
                  </a:lnTo>
                  <a:lnTo>
                    <a:pt x="378" y="25156"/>
                  </a:lnTo>
                  <a:lnTo>
                    <a:pt x="1" y="27294"/>
                  </a:lnTo>
                  <a:lnTo>
                    <a:pt x="378" y="50564"/>
                  </a:lnTo>
                  <a:lnTo>
                    <a:pt x="10441" y="51193"/>
                  </a:lnTo>
                  <a:lnTo>
                    <a:pt x="11195" y="28049"/>
                  </a:lnTo>
                  <a:lnTo>
                    <a:pt x="17233" y="16980"/>
                  </a:lnTo>
                  <a:lnTo>
                    <a:pt x="18616" y="15094"/>
                  </a:lnTo>
                  <a:lnTo>
                    <a:pt x="19623" y="13333"/>
                  </a:lnTo>
                  <a:lnTo>
                    <a:pt x="20377" y="11698"/>
                  </a:lnTo>
                  <a:lnTo>
                    <a:pt x="20880" y="10314"/>
                  </a:lnTo>
                  <a:lnTo>
                    <a:pt x="21258" y="8930"/>
                  </a:lnTo>
                  <a:lnTo>
                    <a:pt x="21258" y="7673"/>
                  </a:lnTo>
                  <a:lnTo>
                    <a:pt x="21258" y="6541"/>
                  </a:lnTo>
                  <a:lnTo>
                    <a:pt x="21006" y="5534"/>
                  </a:lnTo>
                  <a:lnTo>
                    <a:pt x="20755" y="4654"/>
                  </a:lnTo>
                  <a:lnTo>
                    <a:pt x="20377" y="3899"/>
                  </a:lnTo>
                  <a:lnTo>
                    <a:pt x="20000" y="3270"/>
                  </a:lnTo>
                  <a:lnTo>
                    <a:pt x="19623" y="2767"/>
                  </a:lnTo>
                  <a:lnTo>
                    <a:pt x="18994" y="2138"/>
                  </a:lnTo>
                  <a:lnTo>
                    <a:pt x="18616" y="1887"/>
                  </a:lnTo>
                  <a:lnTo>
                    <a:pt x="105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75"/>
            <p:cNvSpPr/>
            <p:nvPr/>
          </p:nvSpPr>
          <p:spPr>
            <a:xfrm>
              <a:off x="4866771" y="3226847"/>
              <a:ext cx="237754" cy="168307"/>
            </a:xfrm>
            <a:custGeom>
              <a:avLst/>
              <a:gdLst/>
              <a:ahLst/>
              <a:cxnLst/>
              <a:rect l="l" t="t" r="r" b="b"/>
              <a:pathLst>
                <a:path w="11195" h="7925" extrusionOk="0">
                  <a:moveTo>
                    <a:pt x="8176" y="0"/>
                  </a:moveTo>
                  <a:lnTo>
                    <a:pt x="7673" y="126"/>
                  </a:lnTo>
                  <a:lnTo>
                    <a:pt x="7296" y="252"/>
                  </a:lnTo>
                  <a:lnTo>
                    <a:pt x="1" y="5535"/>
                  </a:lnTo>
                  <a:lnTo>
                    <a:pt x="5032" y="7925"/>
                  </a:lnTo>
                  <a:lnTo>
                    <a:pt x="9686" y="5032"/>
                  </a:lnTo>
                  <a:lnTo>
                    <a:pt x="9434" y="4277"/>
                  </a:lnTo>
                  <a:lnTo>
                    <a:pt x="9182" y="3648"/>
                  </a:lnTo>
                  <a:lnTo>
                    <a:pt x="8679" y="3019"/>
                  </a:lnTo>
                  <a:lnTo>
                    <a:pt x="11195" y="504"/>
                  </a:lnTo>
                  <a:lnTo>
                    <a:pt x="10943" y="378"/>
                  </a:lnTo>
                  <a:lnTo>
                    <a:pt x="10440" y="252"/>
                  </a:lnTo>
                  <a:lnTo>
                    <a:pt x="930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75"/>
            <p:cNvSpPr/>
            <p:nvPr/>
          </p:nvSpPr>
          <p:spPr>
            <a:xfrm>
              <a:off x="4938897" y="3045195"/>
              <a:ext cx="323235" cy="357958"/>
            </a:xfrm>
            <a:custGeom>
              <a:avLst/>
              <a:gdLst/>
              <a:ahLst/>
              <a:cxnLst/>
              <a:rect l="l" t="t" r="r" b="b"/>
              <a:pathLst>
                <a:path w="15220" h="16855" extrusionOk="0">
                  <a:moveTo>
                    <a:pt x="11069" y="0"/>
                  </a:moveTo>
                  <a:lnTo>
                    <a:pt x="10566" y="252"/>
                  </a:lnTo>
                  <a:lnTo>
                    <a:pt x="10063" y="378"/>
                  </a:lnTo>
                  <a:lnTo>
                    <a:pt x="9686" y="755"/>
                  </a:lnTo>
                  <a:lnTo>
                    <a:pt x="9308" y="1132"/>
                  </a:lnTo>
                  <a:lnTo>
                    <a:pt x="1" y="11321"/>
                  </a:lnTo>
                  <a:lnTo>
                    <a:pt x="6415" y="16855"/>
                  </a:lnTo>
                  <a:lnTo>
                    <a:pt x="9811" y="12201"/>
                  </a:lnTo>
                  <a:lnTo>
                    <a:pt x="12453" y="8428"/>
                  </a:lnTo>
                  <a:lnTo>
                    <a:pt x="14591" y="5409"/>
                  </a:lnTo>
                  <a:lnTo>
                    <a:pt x="14968" y="4654"/>
                  </a:lnTo>
                  <a:lnTo>
                    <a:pt x="15220" y="3900"/>
                  </a:lnTo>
                  <a:lnTo>
                    <a:pt x="15220" y="3145"/>
                  </a:lnTo>
                  <a:lnTo>
                    <a:pt x="15094" y="2390"/>
                  </a:lnTo>
                  <a:lnTo>
                    <a:pt x="14843" y="1636"/>
                  </a:lnTo>
                  <a:lnTo>
                    <a:pt x="14340" y="1007"/>
                  </a:lnTo>
                  <a:lnTo>
                    <a:pt x="13711" y="504"/>
                  </a:lnTo>
                  <a:lnTo>
                    <a:pt x="13082" y="126"/>
                  </a:lnTo>
                  <a:lnTo>
                    <a:pt x="125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75"/>
            <p:cNvSpPr/>
            <p:nvPr/>
          </p:nvSpPr>
          <p:spPr>
            <a:xfrm>
              <a:off x="4618325" y="2874225"/>
              <a:ext cx="130929" cy="98861"/>
            </a:xfrm>
            <a:custGeom>
              <a:avLst/>
              <a:gdLst/>
              <a:ahLst/>
              <a:cxnLst/>
              <a:rect l="l" t="t" r="r" b="b"/>
              <a:pathLst>
                <a:path w="6165" h="4655" extrusionOk="0">
                  <a:moveTo>
                    <a:pt x="3397" y="0"/>
                  </a:moveTo>
                  <a:lnTo>
                    <a:pt x="1" y="4151"/>
                  </a:lnTo>
                  <a:lnTo>
                    <a:pt x="881" y="4277"/>
                  </a:lnTo>
                  <a:lnTo>
                    <a:pt x="6164" y="4654"/>
                  </a:lnTo>
                  <a:lnTo>
                    <a:pt x="33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75"/>
            <p:cNvSpPr/>
            <p:nvPr/>
          </p:nvSpPr>
          <p:spPr>
            <a:xfrm>
              <a:off x="4618325" y="2876901"/>
              <a:ext cx="205728" cy="237754"/>
            </a:xfrm>
            <a:custGeom>
              <a:avLst/>
              <a:gdLst/>
              <a:ahLst/>
              <a:cxnLst/>
              <a:rect l="l" t="t" r="r" b="b"/>
              <a:pathLst>
                <a:path w="9687" h="11195" extrusionOk="0">
                  <a:moveTo>
                    <a:pt x="4403" y="0"/>
                  </a:moveTo>
                  <a:lnTo>
                    <a:pt x="1" y="4025"/>
                  </a:lnTo>
                  <a:lnTo>
                    <a:pt x="9183" y="11195"/>
                  </a:lnTo>
                  <a:lnTo>
                    <a:pt x="9686" y="10566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75"/>
            <p:cNvSpPr/>
            <p:nvPr/>
          </p:nvSpPr>
          <p:spPr>
            <a:xfrm>
              <a:off x="4618325" y="2911626"/>
              <a:ext cx="251133" cy="243106"/>
            </a:xfrm>
            <a:custGeom>
              <a:avLst/>
              <a:gdLst/>
              <a:ahLst/>
              <a:cxnLst/>
              <a:rect l="l" t="t" r="r" b="b"/>
              <a:pathLst>
                <a:path w="11825" h="11447" extrusionOk="0">
                  <a:moveTo>
                    <a:pt x="6919" y="0"/>
                  </a:moveTo>
                  <a:lnTo>
                    <a:pt x="1" y="2390"/>
                  </a:lnTo>
                  <a:lnTo>
                    <a:pt x="2013" y="6415"/>
                  </a:lnTo>
                  <a:lnTo>
                    <a:pt x="4906" y="11446"/>
                  </a:lnTo>
                  <a:lnTo>
                    <a:pt x="11824" y="10314"/>
                  </a:lnTo>
                  <a:lnTo>
                    <a:pt x="69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75"/>
            <p:cNvSpPr/>
            <p:nvPr/>
          </p:nvSpPr>
          <p:spPr>
            <a:xfrm>
              <a:off x="4650395" y="3047871"/>
              <a:ext cx="114874" cy="149597"/>
            </a:xfrm>
            <a:custGeom>
              <a:avLst/>
              <a:gdLst/>
              <a:ahLst/>
              <a:cxnLst/>
              <a:rect l="l" t="t" r="r" b="b"/>
              <a:pathLst>
                <a:path w="5409" h="7044" extrusionOk="0">
                  <a:moveTo>
                    <a:pt x="503" y="0"/>
                  </a:moveTo>
                  <a:lnTo>
                    <a:pt x="252" y="629"/>
                  </a:lnTo>
                  <a:lnTo>
                    <a:pt x="0" y="1258"/>
                  </a:lnTo>
                  <a:lnTo>
                    <a:pt x="0" y="2138"/>
                  </a:lnTo>
                  <a:lnTo>
                    <a:pt x="126" y="3145"/>
                  </a:lnTo>
                  <a:lnTo>
                    <a:pt x="252" y="3774"/>
                  </a:lnTo>
                  <a:lnTo>
                    <a:pt x="629" y="4403"/>
                  </a:lnTo>
                  <a:lnTo>
                    <a:pt x="1007" y="5031"/>
                  </a:lnTo>
                  <a:lnTo>
                    <a:pt x="1635" y="5660"/>
                  </a:lnTo>
                  <a:lnTo>
                    <a:pt x="2390" y="6415"/>
                  </a:lnTo>
                  <a:lnTo>
                    <a:pt x="3271" y="7044"/>
                  </a:lnTo>
                  <a:lnTo>
                    <a:pt x="5409" y="6541"/>
                  </a:lnTo>
                  <a:lnTo>
                    <a:pt x="5409" y="6289"/>
                  </a:lnTo>
                  <a:lnTo>
                    <a:pt x="5409" y="5660"/>
                  </a:lnTo>
                  <a:lnTo>
                    <a:pt x="5283" y="4780"/>
                  </a:lnTo>
                  <a:lnTo>
                    <a:pt x="5032" y="4277"/>
                  </a:lnTo>
                  <a:lnTo>
                    <a:pt x="4780" y="3648"/>
                  </a:lnTo>
                  <a:lnTo>
                    <a:pt x="4528" y="2013"/>
                  </a:lnTo>
                  <a:lnTo>
                    <a:pt x="4403" y="1761"/>
                  </a:lnTo>
                  <a:lnTo>
                    <a:pt x="4151" y="1510"/>
                  </a:lnTo>
                  <a:lnTo>
                    <a:pt x="3900" y="1510"/>
                  </a:lnTo>
                  <a:lnTo>
                    <a:pt x="3648" y="1635"/>
                  </a:lnTo>
                  <a:lnTo>
                    <a:pt x="3396" y="1761"/>
                  </a:lnTo>
                  <a:lnTo>
                    <a:pt x="3396" y="2013"/>
                  </a:lnTo>
                  <a:lnTo>
                    <a:pt x="3145" y="364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75"/>
            <p:cNvSpPr/>
            <p:nvPr/>
          </p:nvSpPr>
          <p:spPr>
            <a:xfrm>
              <a:off x="4719844" y="3178764"/>
              <a:ext cx="307222" cy="227071"/>
            </a:xfrm>
            <a:custGeom>
              <a:avLst/>
              <a:gdLst/>
              <a:ahLst/>
              <a:cxnLst/>
              <a:rect l="l" t="t" r="r" b="b"/>
              <a:pathLst>
                <a:path w="14466" h="10692" extrusionOk="0">
                  <a:moveTo>
                    <a:pt x="2265" y="0"/>
                  </a:moveTo>
                  <a:lnTo>
                    <a:pt x="1" y="881"/>
                  </a:lnTo>
                  <a:lnTo>
                    <a:pt x="7296" y="9308"/>
                  </a:lnTo>
                  <a:lnTo>
                    <a:pt x="7673" y="9811"/>
                  </a:lnTo>
                  <a:lnTo>
                    <a:pt x="8302" y="10189"/>
                  </a:lnTo>
                  <a:lnTo>
                    <a:pt x="8805" y="10440"/>
                  </a:lnTo>
                  <a:lnTo>
                    <a:pt x="9434" y="10566"/>
                  </a:lnTo>
                  <a:lnTo>
                    <a:pt x="10063" y="10692"/>
                  </a:lnTo>
                  <a:lnTo>
                    <a:pt x="10692" y="10566"/>
                  </a:lnTo>
                  <a:lnTo>
                    <a:pt x="11321" y="10440"/>
                  </a:lnTo>
                  <a:lnTo>
                    <a:pt x="11950" y="10189"/>
                  </a:lnTo>
                  <a:lnTo>
                    <a:pt x="14465" y="8553"/>
                  </a:lnTo>
                  <a:lnTo>
                    <a:pt x="226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75"/>
            <p:cNvSpPr/>
            <p:nvPr/>
          </p:nvSpPr>
          <p:spPr>
            <a:xfrm>
              <a:off x="5061782" y="2981076"/>
              <a:ext cx="320580" cy="585029"/>
            </a:xfrm>
            <a:custGeom>
              <a:avLst/>
              <a:gdLst/>
              <a:ahLst/>
              <a:cxnLst/>
              <a:rect l="l" t="t" r="r" b="b"/>
              <a:pathLst>
                <a:path w="15095" h="27547" extrusionOk="0">
                  <a:moveTo>
                    <a:pt x="9182" y="1"/>
                  </a:moveTo>
                  <a:lnTo>
                    <a:pt x="4403" y="3145"/>
                  </a:lnTo>
                  <a:lnTo>
                    <a:pt x="2265" y="5535"/>
                  </a:lnTo>
                  <a:lnTo>
                    <a:pt x="1510" y="6667"/>
                  </a:lnTo>
                  <a:lnTo>
                    <a:pt x="1007" y="7799"/>
                  </a:lnTo>
                  <a:lnTo>
                    <a:pt x="504" y="8931"/>
                  </a:lnTo>
                  <a:lnTo>
                    <a:pt x="252" y="9812"/>
                  </a:lnTo>
                  <a:lnTo>
                    <a:pt x="126" y="10818"/>
                  </a:lnTo>
                  <a:lnTo>
                    <a:pt x="0" y="11698"/>
                  </a:lnTo>
                  <a:lnTo>
                    <a:pt x="0" y="12453"/>
                  </a:lnTo>
                  <a:lnTo>
                    <a:pt x="126" y="13208"/>
                  </a:lnTo>
                  <a:lnTo>
                    <a:pt x="378" y="14340"/>
                  </a:lnTo>
                  <a:lnTo>
                    <a:pt x="755" y="15220"/>
                  </a:lnTo>
                  <a:lnTo>
                    <a:pt x="1132" y="15975"/>
                  </a:lnTo>
                  <a:lnTo>
                    <a:pt x="2265" y="26666"/>
                  </a:lnTo>
                  <a:lnTo>
                    <a:pt x="15094" y="27547"/>
                  </a:lnTo>
                  <a:lnTo>
                    <a:pt x="15094" y="27547"/>
                  </a:lnTo>
                  <a:lnTo>
                    <a:pt x="14843" y="26415"/>
                  </a:lnTo>
                  <a:lnTo>
                    <a:pt x="14591" y="25283"/>
                  </a:lnTo>
                  <a:lnTo>
                    <a:pt x="14214" y="22515"/>
                  </a:lnTo>
                  <a:lnTo>
                    <a:pt x="14214" y="19748"/>
                  </a:lnTo>
                  <a:lnTo>
                    <a:pt x="14214" y="16981"/>
                  </a:lnTo>
                  <a:lnTo>
                    <a:pt x="14465" y="14340"/>
                  </a:lnTo>
                  <a:lnTo>
                    <a:pt x="14591" y="12327"/>
                  </a:lnTo>
                  <a:lnTo>
                    <a:pt x="14843" y="10440"/>
                  </a:lnTo>
                  <a:lnTo>
                    <a:pt x="14968" y="9057"/>
                  </a:lnTo>
                  <a:lnTo>
                    <a:pt x="14968" y="7799"/>
                  </a:lnTo>
                  <a:lnTo>
                    <a:pt x="14843" y="6667"/>
                  </a:lnTo>
                  <a:lnTo>
                    <a:pt x="14591" y="5661"/>
                  </a:lnTo>
                  <a:lnTo>
                    <a:pt x="14214" y="4780"/>
                  </a:lnTo>
                  <a:lnTo>
                    <a:pt x="13711" y="3900"/>
                  </a:lnTo>
                  <a:lnTo>
                    <a:pt x="13082" y="3145"/>
                  </a:lnTo>
                  <a:lnTo>
                    <a:pt x="12578" y="2391"/>
                  </a:lnTo>
                  <a:lnTo>
                    <a:pt x="11321" y="1384"/>
                  </a:lnTo>
                  <a:lnTo>
                    <a:pt x="10189" y="504"/>
                  </a:lnTo>
                  <a:lnTo>
                    <a:pt x="91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75"/>
            <p:cNvSpPr/>
            <p:nvPr/>
          </p:nvSpPr>
          <p:spPr>
            <a:xfrm>
              <a:off x="5344953" y="3242882"/>
              <a:ext cx="232423" cy="432757"/>
            </a:xfrm>
            <a:custGeom>
              <a:avLst/>
              <a:gdLst/>
              <a:ahLst/>
              <a:cxnLst/>
              <a:rect l="l" t="t" r="r" b="b"/>
              <a:pathLst>
                <a:path w="10944" h="20377" extrusionOk="0">
                  <a:moveTo>
                    <a:pt x="1006" y="0"/>
                  </a:moveTo>
                  <a:lnTo>
                    <a:pt x="881" y="126"/>
                  </a:lnTo>
                  <a:lnTo>
                    <a:pt x="629" y="503"/>
                  </a:lnTo>
                  <a:lnTo>
                    <a:pt x="252" y="1384"/>
                  </a:lnTo>
                  <a:lnTo>
                    <a:pt x="0" y="2264"/>
                  </a:lnTo>
                  <a:lnTo>
                    <a:pt x="0" y="2642"/>
                  </a:lnTo>
                  <a:lnTo>
                    <a:pt x="0" y="2893"/>
                  </a:lnTo>
                  <a:lnTo>
                    <a:pt x="7799" y="20377"/>
                  </a:lnTo>
                  <a:lnTo>
                    <a:pt x="10943" y="19873"/>
                  </a:lnTo>
                  <a:lnTo>
                    <a:pt x="4277" y="0"/>
                  </a:lnTo>
                  <a:lnTo>
                    <a:pt x="3774" y="1132"/>
                  </a:lnTo>
                  <a:lnTo>
                    <a:pt x="3270" y="2013"/>
                  </a:lnTo>
                  <a:lnTo>
                    <a:pt x="2893" y="2390"/>
                  </a:lnTo>
                  <a:lnTo>
                    <a:pt x="2642" y="2642"/>
                  </a:lnTo>
                  <a:lnTo>
                    <a:pt x="10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75"/>
            <p:cNvSpPr/>
            <p:nvPr/>
          </p:nvSpPr>
          <p:spPr>
            <a:xfrm>
              <a:off x="5192674" y="3013146"/>
              <a:ext cx="331263" cy="368641"/>
            </a:xfrm>
            <a:custGeom>
              <a:avLst/>
              <a:gdLst/>
              <a:ahLst/>
              <a:cxnLst/>
              <a:rect l="l" t="t" r="r" b="b"/>
              <a:pathLst>
                <a:path w="15598" h="17358" extrusionOk="0">
                  <a:moveTo>
                    <a:pt x="3523" y="0"/>
                  </a:moveTo>
                  <a:lnTo>
                    <a:pt x="2768" y="252"/>
                  </a:lnTo>
                  <a:lnTo>
                    <a:pt x="2013" y="503"/>
                  </a:lnTo>
                  <a:lnTo>
                    <a:pt x="1259" y="1006"/>
                  </a:lnTo>
                  <a:lnTo>
                    <a:pt x="630" y="1635"/>
                  </a:lnTo>
                  <a:lnTo>
                    <a:pt x="378" y="2138"/>
                  </a:lnTo>
                  <a:lnTo>
                    <a:pt x="126" y="2516"/>
                  </a:lnTo>
                  <a:lnTo>
                    <a:pt x="1" y="3019"/>
                  </a:lnTo>
                  <a:lnTo>
                    <a:pt x="1" y="3522"/>
                  </a:lnTo>
                  <a:lnTo>
                    <a:pt x="1" y="4025"/>
                  </a:lnTo>
                  <a:lnTo>
                    <a:pt x="1" y="4528"/>
                  </a:lnTo>
                  <a:lnTo>
                    <a:pt x="252" y="5031"/>
                  </a:lnTo>
                  <a:lnTo>
                    <a:pt x="378" y="5534"/>
                  </a:lnTo>
                  <a:lnTo>
                    <a:pt x="7422" y="17358"/>
                  </a:lnTo>
                  <a:lnTo>
                    <a:pt x="15597" y="12452"/>
                  </a:lnTo>
                  <a:lnTo>
                    <a:pt x="6541" y="1006"/>
                  </a:lnTo>
                  <a:lnTo>
                    <a:pt x="5912" y="503"/>
                  </a:lnTo>
                  <a:lnTo>
                    <a:pt x="5158" y="126"/>
                  </a:lnTo>
                  <a:lnTo>
                    <a:pt x="44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75"/>
            <p:cNvSpPr/>
            <p:nvPr/>
          </p:nvSpPr>
          <p:spPr>
            <a:xfrm>
              <a:off x="5230074" y="3178764"/>
              <a:ext cx="138936" cy="211058"/>
            </a:xfrm>
            <a:custGeom>
              <a:avLst/>
              <a:gdLst/>
              <a:ahLst/>
              <a:cxnLst/>
              <a:rect l="l" t="t" r="r" b="b"/>
              <a:pathLst>
                <a:path w="6542" h="9938" extrusionOk="0">
                  <a:moveTo>
                    <a:pt x="252" y="0"/>
                  </a:moveTo>
                  <a:lnTo>
                    <a:pt x="1" y="252"/>
                  </a:lnTo>
                  <a:lnTo>
                    <a:pt x="5535" y="9937"/>
                  </a:lnTo>
                  <a:lnTo>
                    <a:pt x="6541" y="9308"/>
                  </a:lnTo>
                  <a:lnTo>
                    <a:pt x="6415" y="8931"/>
                  </a:lnTo>
                  <a:lnTo>
                    <a:pt x="5661" y="9308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75"/>
            <p:cNvSpPr/>
            <p:nvPr/>
          </p:nvSpPr>
          <p:spPr>
            <a:xfrm>
              <a:off x="5489204" y="3651595"/>
              <a:ext cx="122901" cy="122901"/>
            </a:xfrm>
            <a:custGeom>
              <a:avLst/>
              <a:gdLst/>
              <a:ahLst/>
              <a:cxnLst/>
              <a:rect l="l" t="t" r="r" b="b"/>
              <a:pathLst>
                <a:path w="5787" h="5787" extrusionOk="0">
                  <a:moveTo>
                    <a:pt x="2642" y="1"/>
                  </a:moveTo>
                  <a:lnTo>
                    <a:pt x="2139" y="126"/>
                  </a:lnTo>
                  <a:lnTo>
                    <a:pt x="1635" y="252"/>
                  </a:lnTo>
                  <a:lnTo>
                    <a:pt x="1132" y="629"/>
                  </a:lnTo>
                  <a:lnTo>
                    <a:pt x="755" y="1007"/>
                  </a:lnTo>
                  <a:lnTo>
                    <a:pt x="378" y="1510"/>
                  </a:lnTo>
                  <a:lnTo>
                    <a:pt x="126" y="2013"/>
                  </a:lnTo>
                  <a:lnTo>
                    <a:pt x="126" y="2516"/>
                  </a:lnTo>
                  <a:lnTo>
                    <a:pt x="0" y="3145"/>
                  </a:lnTo>
                  <a:lnTo>
                    <a:pt x="126" y="3648"/>
                  </a:lnTo>
                  <a:lnTo>
                    <a:pt x="378" y="4277"/>
                  </a:lnTo>
                  <a:lnTo>
                    <a:pt x="629" y="4654"/>
                  </a:lnTo>
                  <a:lnTo>
                    <a:pt x="1132" y="5032"/>
                  </a:lnTo>
                  <a:lnTo>
                    <a:pt x="1510" y="5409"/>
                  </a:lnTo>
                  <a:lnTo>
                    <a:pt x="2013" y="5661"/>
                  </a:lnTo>
                  <a:lnTo>
                    <a:pt x="2642" y="5786"/>
                  </a:lnTo>
                  <a:lnTo>
                    <a:pt x="3145" y="5786"/>
                  </a:lnTo>
                  <a:lnTo>
                    <a:pt x="3774" y="5661"/>
                  </a:lnTo>
                  <a:lnTo>
                    <a:pt x="4277" y="5409"/>
                  </a:lnTo>
                  <a:lnTo>
                    <a:pt x="4780" y="5158"/>
                  </a:lnTo>
                  <a:lnTo>
                    <a:pt x="5157" y="4780"/>
                  </a:lnTo>
                  <a:lnTo>
                    <a:pt x="5409" y="4277"/>
                  </a:lnTo>
                  <a:lnTo>
                    <a:pt x="5660" y="3774"/>
                  </a:lnTo>
                  <a:lnTo>
                    <a:pt x="5786" y="3271"/>
                  </a:lnTo>
                  <a:lnTo>
                    <a:pt x="5786" y="2642"/>
                  </a:lnTo>
                  <a:lnTo>
                    <a:pt x="5660" y="2013"/>
                  </a:lnTo>
                  <a:lnTo>
                    <a:pt x="5535" y="1510"/>
                  </a:lnTo>
                  <a:lnTo>
                    <a:pt x="5157" y="1007"/>
                  </a:lnTo>
                  <a:lnTo>
                    <a:pt x="4780" y="629"/>
                  </a:lnTo>
                  <a:lnTo>
                    <a:pt x="4403" y="378"/>
                  </a:lnTo>
                  <a:lnTo>
                    <a:pt x="3774" y="126"/>
                  </a:lnTo>
                  <a:lnTo>
                    <a:pt x="327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75"/>
            <p:cNvSpPr/>
            <p:nvPr/>
          </p:nvSpPr>
          <p:spPr>
            <a:xfrm>
              <a:off x="5478521" y="3651595"/>
              <a:ext cx="66792" cy="106867"/>
            </a:xfrm>
            <a:custGeom>
              <a:avLst/>
              <a:gdLst/>
              <a:ahLst/>
              <a:cxnLst/>
              <a:rect l="l" t="t" r="r" b="b"/>
              <a:pathLst>
                <a:path w="3145" h="5032" extrusionOk="0">
                  <a:moveTo>
                    <a:pt x="3145" y="1"/>
                  </a:moveTo>
                  <a:lnTo>
                    <a:pt x="2264" y="252"/>
                  </a:lnTo>
                  <a:lnTo>
                    <a:pt x="1510" y="629"/>
                  </a:lnTo>
                  <a:lnTo>
                    <a:pt x="881" y="1133"/>
                  </a:lnTo>
                  <a:lnTo>
                    <a:pt x="503" y="1636"/>
                  </a:lnTo>
                  <a:lnTo>
                    <a:pt x="126" y="2265"/>
                  </a:lnTo>
                  <a:lnTo>
                    <a:pt x="0" y="2768"/>
                  </a:lnTo>
                  <a:lnTo>
                    <a:pt x="0" y="3397"/>
                  </a:lnTo>
                  <a:lnTo>
                    <a:pt x="0" y="4026"/>
                  </a:lnTo>
                  <a:lnTo>
                    <a:pt x="252" y="4529"/>
                  </a:lnTo>
                  <a:lnTo>
                    <a:pt x="378" y="4780"/>
                  </a:lnTo>
                  <a:lnTo>
                    <a:pt x="629" y="5032"/>
                  </a:lnTo>
                  <a:lnTo>
                    <a:pt x="1510" y="5032"/>
                  </a:lnTo>
                  <a:lnTo>
                    <a:pt x="314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75"/>
            <p:cNvSpPr/>
            <p:nvPr/>
          </p:nvSpPr>
          <p:spPr>
            <a:xfrm>
              <a:off x="4933566" y="2703256"/>
              <a:ext cx="296518" cy="283181"/>
            </a:xfrm>
            <a:custGeom>
              <a:avLst/>
              <a:gdLst/>
              <a:ahLst/>
              <a:cxnLst/>
              <a:rect l="l" t="t" r="r" b="b"/>
              <a:pathLst>
                <a:path w="13962" h="13334" extrusionOk="0">
                  <a:moveTo>
                    <a:pt x="2264" y="1"/>
                  </a:moveTo>
                  <a:lnTo>
                    <a:pt x="1635" y="378"/>
                  </a:lnTo>
                  <a:lnTo>
                    <a:pt x="1006" y="755"/>
                  </a:lnTo>
                  <a:lnTo>
                    <a:pt x="503" y="1384"/>
                  </a:lnTo>
                  <a:lnTo>
                    <a:pt x="126" y="2265"/>
                  </a:lnTo>
                  <a:lnTo>
                    <a:pt x="126" y="2642"/>
                  </a:lnTo>
                  <a:lnTo>
                    <a:pt x="0" y="3271"/>
                  </a:lnTo>
                  <a:lnTo>
                    <a:pt x="126" y="3900"/>
                  </a:lnTo>
                  <a:lnTo>
                    <a:pt x="252" y="4654"/>
                  </a:lnTo>
                  <a:lnTo>
                    <a:pt x="629" y="5409"/>
                  </a:lnTo>
                  <a:lnTo>
                    <a:pt x="1006" y="6164"/>
                  </a:lnTo>
                  <a:lnTo>
                    <a:pt x="1509" y="7170"/>
                  </a:lnTo>
                  <a:lnTo>
                    <a:pt x="1887" y="8050"/>
                  </a:lnTo>
                  <a:lnTo>
                    <a:pt x="2138" y="8805"/>
                  </a:lnTo>
                  <a:lnTo>
                    <a:pt x="2264" y="9434"/>
                  </a:lnTo>
                  <a:lnTo>
                    <a:pt x="2264" y="10440"/>
                  </a:lnTo>
                  <a:lnTo>
                    <a:pt x="2138" y="11195"/>
                  </a:lnTo>
                  <a:lnTo>
                    <a:pt x="2138" y="11698"/>
                  </a:lnTo>
                  <a:lnTo>
                    <a:pt x="2138" y="12075"/>
                  </a:lnTo>
                  <a:lnTo>
                    <a:pt x="2390" y="12453"/>
                  </a:lnTo>
                  <a:lnTo>
                    <a:pt x="2641" y="12830"/>
                  </a:lnTo>
                  <a:lnTo>
                    <a:pt x="2893" y="13082"/>
                  </a:lnTo>
                  <a:lnTo>
                    <a:pt x="3270" y="13207"/>
                  </a:lnTo>
                  <a:lnTo>
                    <a:pt x="3773" y="13333"/>
                  </a:lnTo>
                  <a:lnTo>
                    <a:pt x="4151" y="13333"/>
                  </a:lnTo>
                  <a:lnTo>
                    <a:pt x="13962" y="11195"/>
                  </a:lnTo>
                  <a:lnTo>
                    <a:pt x="11949" y="2642"/>
                  </a:lnTo>
                  <a:lnTo>
                    <a:pt x="22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75"/>
            <p:cNvSpPr/>
            <p:nvPr/>
          </p:nvSpPr>
          <p:spPr>
            <a:xfrm>
              <a:off x="5091176" y="2812782"/>
              <a:ext cx="165631" cy="243106"/>
            </a:xfrm>
            <a:custGeom>
              <a:avLst/>
              <a:gdLst/>
              <a:ahLst/>
              <a:cxnLst/>
              <a:rect l="l" t="t" r="r" b="b"/>
              <a:pathLst>
                <a:path w="7799" h="11447" extrusionOk="0">
                  <a:moveTo>
                    <a:pt x="2893" y="1"/>
                  </a:moveTo>
                  <a:lnTo>
                    <a:pt x="0" y="5535"/>
                  </a:lnTo>
                  <a:lnTo>
                    <a:pt x="3773" y="11447"/>
                  </a:lnTo>
                  <a:lnTo>
                    <a:pt x="7798" y="7799"/>
                  </a:lnTo>
                  <a:lnTo>
                    <a:pt x="2893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75"/>
            <p:cNvSpPr/>
            <p:nvPr/>
          </p:nvSpPr>
          <p:spPr>
            <a:xfrm>
              <a:off x="4965615" y="2692573"/>
              <a:ext cx="211058" cy="267147"/>
            </a:xfrm>
            <a:custGeom>
              <a:avLst/>
              <a:gdLst/>
              <a:ahLst/>
              <a:cxnLst/>
              <a:rect l="l" t="t" r="r" b="b"/>
              <a:pathLst>
                <a:path w="9938" h="12579" extrusionOk="0">
                  <a:moveTo>
                    <a:pt x="4025" y="0"/>
                  </a:moveTo>
                  <a:lnTo>
                    <a:pt x="3145" y="126"/>
                  </a:lnTo>
                  <a:lnTo>
                    <a:pt x="2264" y="378"/>
                  </a:lnTo>
                  <a:lnTo>
                    <a:pt x="1887" y="504"/>
                  </a:lnTo>
                  <a:lnTo>
                    <a:pt x="1510" y="755"/>
                  </a:lnTo>
                  <a:lnTo>
                    <a:pt x="1258" y="1007"/>
                  </a:lnTo>
                  <a:lnTo>
                    <a:pt x="755" y="1510"/>
                  </a:lnTo>
                  <a:lnTo>
                    <a:pt x="378" y="2013"/>
                  </a:lnTo>
                  <a:lnTo>
                    <a:pt x="126" y="2768"/>
                  </a:lnTo>
                  <a:lnTo>
                    <a:pt x="0" y="3648"/>
                  </a:lnTo>
                  <a:lnTo>
                    <a:pt x="126" y="4780"/>
                  </a:lnTo>
                  <a:lnTo>
                    <a:pt x="1258" y="10314"/>
                  </a:lnTo>
                  <a:lnTo>
                    <a:pt x="1510" y="10943"/>
                  </a:lnTo>
                  <a:lnTo>
                    <a:pt x="1887" y="11572"/>
                  </a:lnTo>
                  <a:lnTo>
                    <a:pt x="2264" y="11950"/>
                  </a:lnTo>
                  <a:lnTo>
                    <a:pt x="2768" y="12327"/>
                  </a:lnTo>
                  <a:lnTo>
                    <a:pt x="3396" y="12578"/>
                  </a:lnTo>
                  <a:lnTo>
                    <a:pt x="4528" y="12578"/>
                  </a:lnTo>
                  <a:lnTo>
                    <a:pt x="5157" y="12327"/>
                  </a:lnTo>
                  <a:lnTo>
                    <a:pt x="5912" y="11950"/>
                  </a:lnTo>
                  <a:lnTo>
                    <a:pt x="6667" y="11446"/>
                  </a:lnTo>
                  <a:lnTo>
                    <a:pt x="7421" y="10818"/>
                  </a:lnTo>
                  <a:lnTo>
                    <a:pt x="8050" y="10189"/>
                  </a:lnTo>
                  <a:lnTo>
                    <a:pt x="9182" y="8428"/>
                  </a:lnTo>
                  <a:lnTo>
                    <a:pt x="9560" y="7547"/>
                  </a:lnTo>
                  <a:lnTo>
                    <a:pt x="9811" y="6667"/>
                  </a:lnTo>
                  <a:lnTo>
                    <a:pt x="9937" y="5786"/>
                  </a:lnTo>
                  <a:lnTo>
                    <a:pt x="9811" y="5032"/>
                  </a:lnTo>
                  <a:lnTo>
                    <a:pt x="9685" y="4151"/>
                  </a:lnTo>
                  <a:lnTo>
                    <a:pt x="9434" y="3396"/>
                  </a:lnTo>
                  <a:lnTo>
                    <a:pt x="8931" y="2642"/>
                  </a:lnTo>
                  <a:lnTo>
                    <a:pt x="8553" y="2013"/>
                  </a:lnTo>
                  <a:lnTo>
                    <a:pt x="7925" y="1384"/>
                  </a:lnTo>
                  <a:lnTo>
                    <a:pt x="7296" y="881"/>
                  </a:lnTo>
                  <a:lnTo>
                    <a:pt x="6541" y="504"/>
                  </a:lnTo>
                  <a:lnTo>
                    <a:pt x="5786" y="252"/>
                  </a:lnTo>
                  <a:lnTo>
                    <a:pt x="4906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75"/>
            <p:cNvSpPr/>
            <p:nvPr/>
          </p:nvSpPr>
          <p:spPr>
            <a:xfrm>
              <a:off x="4970945" y="2860866"/>
              <a:ext cx="32090" cy="37420"/>
            </a:xfrm>
            <a:custGeom>
              <a:avLst/>
              <a:gdLst/>
              <a:ahLst/>
              <a:cxnLst/>
              <a:rect l="l" t="t" r="r" b="b"/>
              <a:pathLst>
                <a:path w="1511" h="1762" extrusionOk="0">
                  <a:moveTo>
                    <a:pt x="881" y="1"/>
                  </a:moveTo>
                  <a:lnTo>
                    <a:pt x="1" y="1384"/>
                  </a:lnTo>
                  <a:lnTo>
                    <a:pt x="1" y="1510"/>
                  </a:lnTo>
                  <a:lnTo>
                    <a:pt x="1" y="1636"/>
                  </a:lnTo>
                  <a:lnTo>
                    <a:pt x="127" y="1761"/>
                  </a:lnTo>
                  <a:lnTo>
                    <a:pt x="253" y="1761"/>
                  </a:lnTo>
                  <a:lnTo>
                    <a:pt x="1510" y="1636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75"/>
            <p:cNvSpPr/>
            <p:nvPr/>
          </p:nvSpPr>
          <p:spPr>
            <a:xfrm>
              <a:off x="4976297" y="2804776"/>
              <a:ext cx="37420" cy="16034"/>
            </a:xfrm>
            <a:custGeom>
              <a:avLst/>
              <a:gdLst/>
              <a:ahLst/>
              <a:cxnLst/>
              <a:rect l="l" t="t" r="r" b="b"/>
              <a:pathLst>
                <a:path w="1762" h="755" extrusionOk="0">
                  <a:moveTo>
                    <a:pt x="1510" y="0"/>
                  </a:moveTo>
                  <a:lnTo>
                    <a:pt x="881" y="126"/>
                  </a:lnTo>
                  <a:lnTo>
                    <a:pt x="504" y="126"/>
                  </a:lnTo>
                  <a:lnTo>
                    <a:pt x="126" y="252"/>
                  </a:lnTo>
                  <a:lnTo>
                    <a:pt x="1" y="503"/>
                  </a:lnTo>
                  <a:lnTo>
                    <a:pt x="126" y="629"/>
                  </a:lnTo>
                  <a:lnTo>
                    <a:pt x="378" y="755"/>
                  </a:lnTo>
                  <a:lnTo>
                    <a:pt x="881" y="755"/>
                  </a:lnTo>
                  <a:lnTo>
                    <a:pt x="1636" y="629"/>
                  </a:lnTo>
                  <a:lnTo>
                    <a:pt x="1761" y="503"/>
                  </a:lnTo>
                  <a:lnTo>
                    <a:pt x="1761" y="252"/>
                  </a:lnTo>
                  <a:lnTo>
                    <a:pt x="1761" y="126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75"/>
            <p:cNvSpPr/>
            <p:nvPr/>
          </p:nvSpPr>
          <p:spPr>
            <a:xfrm>
              <a:off x="5003015" y="2903619"/>
              <a:ext cx="18710" cy="10704"/>
            </a:xfrm>
            <a:custGeom>
              <a:avLst/>
              <a:gdLst/>
              <a:ahLst/>
              <a:cxnLst/>
              <a:rect l="l" t="t" r="r" b="b"/>
              <a:pathLst>
                <a:path w="881" h="504" extrusionOk="0">
                  <a:moveTo>
                    <a:pt x="755" y="0"/>
                  </a:moveTo>
                  <a:lnTo>
                    <a:pt x="126" y="252"/>
                  </a:lnTo>
                  <a:lnTo>
                    <a:pt x="0" y="377"/>
                  </a:lnTo>
                  <a:lnTo>
                    <a:pt x="126" y="503"/>
                  </a:lnTo>
                  <a:lnTo>
                    <a:pt x="252" y="503"/>
                  </a:lnTo>
                  <a:lnTo>
                    <a:pt x="755" y="252"/>
                  </a:lnTo>
                  <a:lnTo>
                    <a:pt x="881" y="126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75"/>
            <p:cNvSpPr/>
            <p:nvPr/>
          </p:nvSpPr>
          <p:spPr>
            <a:xfrm>
              <a:off x="4973621" y="2657848"/>
              <a:ext cx="251133" cy="181666"/>
            </a:xfrm>
            <a:custGeom>
              <a:avLst/>
              <a:gdLst/>
              <a:ahLst/>
              <a:cxnLst/>
              <a:rect l="l" t="t" r="r" b="b"/>
              <a:pathLst>
                <a:path w="11825" h="8554" extrusionOk="0">
                  <a:moveTo>
                    <a:pt x="7170" y="0"/>
                  </a:moveTo>
                  <a:lnTo>
                    <a:pt x="6038" y="126"/>
                  </a:lnTo>
                  <a:lnTo>
                    <a:pt x="5032" y="252"/>
                  </a:lnTo>
                  <a:lnTo>
                    <a:pt x="4151" y="378"/>
                  </a:lnTo>
                  <a:lnTo>
                    <a:pt x="3271" y="629"/>
                  </a:lnTo>
                  <a:lnTo>
                    <a:pt x="2642" y="881"/>
                  </a:lnTo>
                  <a:lnTo>
                    <a:pt x="2013" y="1132"/>
                  </a:lnTo>
                  <a:lnTo>
                    <a:pt x="1133" y="1887"/>
                  </a:lnTo>
                  <a:lnTo>
                    <a:pt x="504" y="2516"/>
                  </a:lnTo>
                  <a:lnTo>
                    <a:pt x="252" y="3145"/>
                  </a:lnTo>
                  <a:lnTo>
                    <a:pt x="1" y="3774"/>
                  </a:lnTo>
                  <a:lnTo>
                    <a:pt x="1007" y="3019"/>
                  </a:lnTo>
                  <a:lnTo>
                    <a:pt x="2013" y="2516"/>
                  </a:lnTo>
                  <a:lnTo>
                    <a:pt x="2768" y="2264"/>
                  </a:lnTo>
                  <a:lnTo>
                    <a:pt x="3523" y="2264"/>
                  </a:lnTo>
                  <a:lnTo>
                    <a:pt x="4026" y="2390"/>
                  </a:lnTo>
                  <a:lnTo>
                    <a:pt x="4529" y="2767"/>
                  </a:lnTo>
                  <a:lnTo>
                    <a:pt x="5032" y="3145"/>
                  </a:lnTo>
                  <a:lnTo>
                    <a:pt x="5283" y="3648"/>
                  </a:lnTo>
                  <a:lnTo>
                    <a:pt x="5787" y="4780"/>
                  </a:lnTo>
                  <a:lnTo>
                    <a:pt x="6038" y="5912"/>
                  </a:lnTo>
                  <a:lnTo>
                    <a:pt x="6290" y="7044"/>
                  </a:lnTo>
                  <a:lnTo>
                    <a:pt x="6919" y="7673"/>
                  </a:lnTo>
                  <a:lnTo>
                    <a:pt x="7422" y="8176"/>
                  </a:lnTo>
                  <a:lnTo>
                    <a:pt x="7673" y="8553"/>
                  </a:lnTo>
                  <a:lnTo>
                    <a:pt x="10189" y="7799"/>
                  </a:lnTo>
                  <a:lnTo>
                    <a:pt x="10566" y="6667"/>
                  </a:lnTo>
                  <a:lnTo>
                    <a:pt x="10944" y="5912"/>
                  </a:lnTo>
                  <a:lnTo>
                    <a:pt x="11573" y="4780"/>
                  </a:lnTo>
                  <a:lnTo>
                    <a:pt x="11698" y="4403"/>
                  </a:lnTo>
                  <a:lnTo>
                    <a:pt x="11824" y="4025"/>
                  </a:lnTo>
                  <a:lnTo>
                    <a:pt x="11824" y="3648"/>
                  </a:lnTo>
                  <a:lnTo>
                    <a:pt x="11698" y="3145"/>
                  </a:lnTo>
                  <a:lnTo>
                    <a:pt x="11447" y="2516"/>
                  </a:lnTo>
                  <a:lnTo>
                    <a:pt x="10944" y="2013"/>
                  </a:lnTo>
                  <a:lnTo>
                    <a:pt x="10440" y="1510"/>
                  </a:lnTo>
                  <a:lnTo>
                    <a:pt x="9937" y="1007"/>
                  </a:lnTo>
                  <a:lnTo>
                    <a:pt x="9308" y="629"/>
                  </a:lnTo>
                  <a:lnTo>
                    <a:pt x="8554" y="252"/>
                  </a:lnTo>
                  <a:lnTo>
                    <a:pt x="7925" y="126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75"/>
            <p:cNvSpPr/>
            <p:nvPr/>
          </p:nvSpPr>
          <p:spPr>
            <a:xfrm>
              <a:off x="4992332" y="2676538"/>
              <a:ext cx="146942" cy="146942"/>
            </a:xfrm>
            <a:custGeom>
              <a:avLst/>
              <a:gdLst/>
              <a:ahLst/>
              <a:cxnLst/>
              <a:rect l="l" t="t" r="r" b="b"/>
              <a:pathLst>
                <a:path w="6919" h="6919" extrusionOk="0">
                  <a:moveTo>
                    <a:pt x="3522" y="1"/>
                  </a:moveTo>
                  <a:lnTo>
                    <a:pt x="2390" y="127"/>
                  </a:lnTo>
                  <a:lnTo>
                    <a:pt x="1384" y="504"/>
                  </a:lnTo>
                  <a:lnTo>
                    <a:pt x="503" y="881"/>
                  </a:lnTo>
                  <a:lnTo>
                    <a:pt x="378" y="1133"/>
                  </a:lnTo>
                  <a:lnTo>
                    <a:pt x="126" y="1762"/>
                  </a:lnTo>
                  <a:lnTo>
                    <a:pt x="0" y="2642"/>
                  </a:lnTo>
                  <a:lnTo>
                    <a:pt x="0" y="3145"/>
                  </a:lnTo>
                  <a:lnTo>
                    <a:pt x="0" y="3648"/>
                  </a:lnTo>
                  <a:lnTo>
                    <a:pt x="252" y="4151"/>
                  </a:lnTo>
                  <a:lnTo>
                    <a:pt x="503" y="4655"/>
                  </a:lnTo>
                  <a:lnTo>
                    <a:pt x="1006" y="5158"/>
                  </a:lnTo>
                  <a:lnTo>
                    <a:pt x="1635" y="5661"/>
                  </a:lnTo>
                  <a:lnTo>
                    <a:pt x="2390" y="6038"/>
                  </a:lnTo>
                  <a:lnTo>
                    <a:pt x="3522" y="6416"/>
                  </a:lnTo>
                  <a:lnTo>
                    <a:pt x="4780" y="6667"/>
                  </a:lnTo>
                  <a:lnTo>
                    <a:pt x="6415" y="6919"/>
                  </a:lnTo>
                  <a:lnTo>
                    <a:pt x="6918" y="3397"/>
                  </a:lnTo>
                  <a:lnTo>
                    <a:pt x="6792" y="2391"/>
                  </a:lnTo>
                  <a:lnTo>
                    <a:pt x="6541" y="1636"/>
                  </a:lnTo>
                  <a:lnTo>
                    <a:pt x="6163" y="1007"/>
                  </a:lnTo>
                  <a:lnTo>
                    <a:pt x="5786" y="630"/>
                  </a:lnTo>
                  <a:lnTo>
                    <a:pt x="5283" y="252"/>
                  </a:lnTo>
                  <a:lnTo>
                    <a:pt x="4780" y="127"/>
                  </a:lnTo>
                  <a:lnTo>
                    <a:pt x="41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75"/>
            <p:cNvSpPr/>
            <p:nvPr/>
          </p:nvSpPr>
          <p:spPr>
            <a:xfrm>
              <a:off x="4957608" y="2671207"/>
              <a:ext cx="90833" cy="106867"/>
            </a:xfrm>
            <a:custGeom>
              <a:avLst/>
              <a:gdLst/>
              <a:ahLst/>
              <a:cxnLst/>
              <a:rect l="l" t="t" r="r" b="b"/>
              <a:pathLst>
                <a:path w="4277" h="5032" extrusionOk="0">
                  <a:moveTo>
                    <a:pt x="3773" y="0"/>
                  </a:moveTo>
                  <a:lnTo>
                    <a:pt x="3019" y="378"/>
                  </a:lnTo>
                  <a:lnTo>
                    <a:pt x="2264" y="755"/>
                  </a:lnTo>
                  <a:lnTo>
                    <a:pt x="1635" y="1132"/>
                  </a:lnTo>
                  <a:lnTo>
                    <a:pt x="1132" y="1510"/>
                  </a:lnTo>
                  <a:lnTo>
                    <a:pt x="629" y="1887"/>
                  </a:lnTo>
                  <a:lnTo>
                    <a:pt x="377" y="2264"/>
                  </a:lnTo>
                  <a:lnTo>
                    <a:pt x="126" y="2767"/>
                  </a:lnTo>
                  <a:lnTo>
                    <a:pt x="0" y="3396"/>
                  </a:lnTo>
                  <a:lnTo>
                    <a:pt x="0" y="4025"/>
                  </a:lnTo>
                  <a:lnTo>
                    <a:pt x="126" y="4528"/>
                  </a:lnTo>
                  <a:lnTo>
                    <a:pt x="377" y="5031"/>
                  </a:lnTo>
                  <a:lnTo>
                    <a:pt x="503" y="4277"/>
                  </a:lnTo>
                  <a:lnTo>
                    <a:pt x="881" y="3648"/>
                  </a:lnTo>
                  <a:lnTo>
                    <a:pt x="1258" y="3019"/>
                  </a:lnTo>
                  <a:lnTo>
                    <a:pt x="1761" y="2642"/>
                  </a:lnTo>
                  <a:lnTo>
                    <a:pt x="2767" y="2013"/>
                  </a:lnTo>
                  <a:lnTo>
                    <a:pt x="3145" y="1761"/>
                  </a:lnTo>
                  <a:lnTo>
                    <a:pt x="3522" y="1384"/>
                  </a:lnTo>
                  <a:lnTo>
                    <a:pt x="4151" y="629"/>
                  </a:lnTo>
                  <a:lnTo>
                    <a:pt x="4277" y="252"/>
                  </a:lnTo>
                  <a:lnTo>
                    <a:pt x="4277" y="126"/>
                  </a:lnTo>
                  <a:lnTo>
                    <a:pt x="4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75"/>
            <p:cNvSpPr/>
            <p:nvPr/>
          </p:nvSpPr>
          <p:spPr>
            <a:xfrm>
              <a:off x="5080472" y="2716615"/>
              <a:ext cx="277850" cy="285836"/>
            </a:xfrm>
            <a:custGeom>
              <a:avLst/>
              <a:gdLst/>
              <a:ahLst/>
              <a:cxnLst/>
              <a:rect l="l" t="t" r="r" b="b"/>
              <a:pathLst>
                <a:path w="13083" h="13459" extrusionOk="0">
                  <a:moveTo>
                    <a:pt x="6416" y="0"/>
                  </a:moveTo>
                  <a:lnTo>
                    <a:pt x="2391" y="5535"/>
                  </a:lnTo>
                  <a:lnTo>
                    <a:pt x="2013" y="5912"/>
                  </a:lnTo>
                  <a:lnTo>
                    <a:pt x="1385" y="6793"/>
                  </a:lnTo>
                  <a:lnTo>
                    <a:pt x="630" y="8050"/>
                  </a:lnTo>
                  <a:lnTo>
                    <a:pt x="378" y="8679"/>
                  </a:lnTo>
                  <a:lnTo>
                    <a:pt x="127" y="9560"/>
                  </a:lnTo>
                  <a:lnTo>
                    <a:pt x="1" y="10314"/>
                  </a:lnTo>
                  <a:lnTo>
                    <a:pt x="252" y="11195"/>
                  </a:lnTo>
                  <a:lnTo>
                    <a:pt x="504" y="11950"/>
                  </a:lnTo>
                  <a:lnTo>
                    <a:pt x="1133" y="12453"/>
                  </a:lnTo>
                  <a:lnTo>
                    <a:pt x="1762" y="12956"/>
                  </a:lnTo>
                  <a:lnTo>
                    <a:pt x="2517" y="13333"/>
                  </a:lnTo>
                  <a:lnTo>
                    <a:pt x="3271" y="13459"/>
                  </a:lnTo>
                  <a:lnTo>
                    <a:pt x="4152" y="13333"/>
                  </a:lnTo>
                  <a:lnTo>
                    <a:pt x="10441" y="11824"/>
                  </a:lnTo>
                  <a:lnTo>
                    <a:pt x="11195" y="11572"/>
                  </a:lnTo>
                  <a:lnTo>
                    <a:pt x="11824" y="11195"/>
                  </a:lnTo>
                  <a:lnTo>
                    <a:pt x="12327" y="10692"/>
                  </a:lnTo>
                  <a:lnTo>
                    <a:pt x="12705" y="10063"/>
                  </a:lnTo>
                  <a:lnTo>
                    <a:pt x="12956" y="9057"/>
                  </a:lnTo>
                  <a:lnTo>
                    <a:pt x="13082" y="8553"/>
                  </a:lnTo>
                  <a:lnTo>
                    <a:pt x="12956" y="8050"/>
                  </a:lnTo>
                  <a:lnTo>
                    <a:pt x="12831" y="7421"/>
                  </a:lnTo>
                  <a:lnTo>
                    <a:pt x="12453" y="6918"/>
                  </a:lnTo>
                  <a:lnTo>
                    <a:pt x="11950" y="6415"/>
                  </a:lnTo>
                  <a:lnTo>
                    <a:pt x="11321" y="5786"/>
                  </a:lnTo>
                  <a:lnTo>
                    <a:pt x="10441" y="5157"/>
                  </a:lnTo>
                  <a:lnTo>
                    <a:pt x="9560" y="4403"/>
                  </a:lnTo>
                  <a:lnTo>
                    <a:pt x="8806" y="3648"/>
                  </a:lnTo>
                  <a:lnTo>
                    <a:pt x="8051" y="2642"/>
                  </a:lnTo>
                  <a:lnTo>
                    <a:pt x="7170" y="1384"/>
                  </a:lnTo>
                  <a:lnTo>
                    <a:pt x="64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75"/>
            <p:cNvSpPr/>
            <p:nvPr/>
          </p:nvSpPr>
          <p:spPr>
            <a:xfrm>
              <a:off x="5088500" y="2780734"/>
              <a:ext cx="72144" cy="72144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503" y="377"/>
                  </a:lnTo>
                  <a:lnTo>
                    <a:pt x="126" y="881"/>
                  </a:lnTo>
                  <a:lnTo>
                    <a:pt x="0" y="1635"/>
                  </a:lnTo>
                  <a:lnTo>
                    <a:pt x="0" y="2264"/>
                  </a:lnTo>
                  <a:lnTo>
                    <a:pt x="378" y="2893"/>
                  </a:lnTo>
                  <a:lnTo>
                    <a:pt x="881" y="3270"/>
                  </a:lnTo>
                  <a:lnTo>
                    <a:pt x="1510" y="3396"/>
                  </a:lnTo>
                  <a:lnTo>
                    <a:pt x="2139" y="3396"/>
                  </a:lnTo>
                  <a:lnTo>
                    <a:pt x="2767" y="3019"/>
                  </a:lnTo>
                  <a:lnTo>
                    <a:pt x="3145" y="2516"/>
                  </a:lnTo>
                  <a:lnTo>
                    <a:pt x="3396" y="1887"/>
                  </a:lnTo>
                  <a:lnTo>
                    <a:pt x="3271" y="1132"/>
                  </a:lnTo>
                  <a:lnTo>
                    <a:pt x="2893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75"/>
            <p:cNvSpPr/>
            <p:nvPr/>
          </p:nvSpPr>
          <p:spPr>
            <a:xfrm>
              <a:off x="5107189" y="2796747"/>
              <a:ext cx="24062" cy="34745"/>
            </a:xfrm>
            <a:custGeom>
              <a:avLst/>
              <a:gdLst/>
              <a:ahLst/>
              <a:cxnLst/>
              <a:rect l="l" t="t" r="r" b="b"/>
              <a:pathLst>
                <a:path w="1133" h="1636" extrusionOk="0">
                  <a:moveTo>
                    <a:pt x="1007" y="1"/>
                  </a:moveTo>
                  <a:lnTo>
                    <a:pt x="504" y="252"/>
                  </a:lnTo>
                  <a:lnTo>
                    <a:pt x="127" y="504"/>
                  </a:lnTo>
                  <a:lnTo>
                    <a:pt x="1" y="881"/>
                  </a:lnTo>
                  <a:lnTo>
                    <a:pt x="1" y="1259"/>
                  </a:lnTo>
                  <a:lnTo>
                    <a:pt x="1" y="1636"/>
                  </a:lnTo>
                  <a:lnTo>
                    <a:pt x="252" y="1636"/>
                  </a:lnTo>
                  <a:lnTo>
                    <a:pt x="252" y="1510"/>
                  </a:lnTo>
                  <a:lnTo>
                    <a:pt x="252" y="1259"/>
                  </a:lnTo>
                  <a:lnTo>
                    <a:pt x="252" y="881"/>
                  </a:lnTo>
                  <a:lnTo>
                    <a:pt x="378" y="630"/>
                  </a:lnTo>
                  <a:lnTo>
                    <a:pt x="630" y="378"/>
                  </a:lnTo>
                  <a:lnTo>
                    <a:pt x="1007" y="252"/>
                  </a:lnTo>
                  <a:lnTo>
                    <a:pt x="1133" y="252"/>
                  </a:lnTo>
                  <a:lnTo>
                    <a:pt x="1133" y="127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75"/>
            <p:cNvSpPr/>
            <p:nvPr/>
          </p:nvSpPr>
          <p:spPr>
            <a:xfrm>
              <a:off x="5133907" y="2981076"/>
              <a:ext cx="122901" cy="112219"/>
            </a:xfrm>
            <a:custGeom>
              <a:avLst/>
              <a:gdLst/>
              <a:ahLst/>
              <a:cxnLst/>
              <a:rect l="l" t="t" r="r" b="b"/>
              <a:pathLst>
                <a:path w="5787" h="5284" extrusionOk="0">
                  <a:moveTo>
                    <a:pt x="5786" y="1"/>
                  </a:moveTo>
                  <a:lnTo>
                    <a:pt x="1510" y="1762"/>
                  </a:lnTo>
                  <a:lnTo>
                    <a:pt x="1" y="5283"/>
                  </a:lnTo>
                  <a:lnTo>
                    <a:pt x="5786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75"/>
            <p:cNvSpPr/>
            <p:nvPr/>
          </p:nvSpPr>
          <p:spPr>
            <a:xfrm rot="2700000">
              <a:off x="4813338" y="4582736"/>
              <a:ext cx="261821" cy="211042"/>
            </a:xfrm>
            <a:custGeom>
              <a:avLst/>
              <a:gdLst/>
              <a:ahLst/>
              <a:cxnLst/>
              <a:rect l="l" t="t" r="r" b="b"/>
              <a:pathLst>
                <a:path w="12328" h="9937" extrusionOk="0">
                  <a:moveTo>
                    <a:pt x="11572" y="0"/>
                  </a:moveTo>
                  <a:lnTo>
                    <a:pt x="1" y="8930"/>
                  </a:lnTo>
                  <a:lnTo>
                    <a:pt x="755" y="9937"/>
                  </a:lnTo>
                  <a:lnTo>
                    <a:pt x="12327" y="1006"/>
                  </a:lnTo>
                  <a:lnTo>
                    <a:pt x="115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17" name="Google Shape;4117;p75"/>
            <p:cNvGrpSpPr/>
            <p:nvPr/>
          </p:nvGrpSpPr>
          <p:grpSpPr>
            <a:xfrm>
              <a:off x="4984090" y="2832027"/>
              <a:ext cx="37426" cy="20280"/>
              <a:chOff x="3869628" y="5244045"/>
              <a:chExt cx="56750" cy="30760"/>
            </a:xfrm>
          </p:grpSpPr>
          <p:sp>
            <p:nvSpPr>
              <p:cNvPr id="4118" name="Google Shape;4118;p75"/>
              <p:cNvSpPr/>
              <p:nvPr/>
            </p:nvSpPr>
            <p:spPr>
              <a:xfrm>
                <a:off x="3869628" y="5246369"/>
                <a:ext cx="5675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928" h="465" extrusionOk="0">
                    <a:moveTo>
                      <a:pt x="387" y="1"/>
                    </a:moveTo>
                    <a:lnTo>
                      <a:pt x="117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928" y="155"/>
                    </a:lnTo>
                    <a:lnTo>
                      <a:pt x="812" y="78"/>
                    </a:lnTo>
                    <a:lnTo>
                      <a:pt x="65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9" name="Google Shape;4119;p75"/>
              <p:cNvSpPr/>
              <p:nvPr/>
            </p:nvSpPr>
            <p:spPr>
              <a:xfrm>
                <a:off x="3869628" y="5246369"/>
                <a:ext cx="30760" cy="28436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65" extrusionOk="0">
                    <a:moveTo>
                      <a:pt x="426" y="1"/>
                    </a:moveTo>
                    <a:lnTo>
                      <a:pt x="155" y="39"/>
                    </a:lnTo>
                    <a:lnTo>
                      <a:pt x="39" y="78"/>
                    </a:lnTo>
                    <a:lnTo>
                      <a:pt x="1" y="271"/>
                    </a:lnTo>
                    <a:lnTo>
                      <a:pt x="39" y="387"/>
                    </a:lnTo>
                    <a:lnTo>
                      <a:pt x="78" y="464"/>
                    </a:lnTo>
                    <a:lnTo>
                      <a:pt x="503" y="310"/>
                    </a:lnTo>
                    <a:lnTo>
                      <a:pt x="503" y="233"/>
                    </a:lnTo>
                    <a:lnTo>
                      <a:pt x="503" y="117"/>
                    </a:lnTo>
                    <a:lnTo>
                      <a:pt x="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0" name="Google Shape;4120;p75"/>
              <p:cNvSpPr/>
              <p:nvPr/>
            </p:nvSpPr>
            <p:spPr>
              <a:xfrm>
                <a:off x="3869628" y="5244045"/>
                <a:ext cx="56750" cy="14187"/>
              </a:xfrm>
              <a:custGeom>
                <a:avLst/>
                <a:gdLst/>
                <a:ahLst/>
                <a:cxnLst/>
                <a:rect l="l" t="t" r="r" b="b"/>
                <a:pathLst>
                  <a:path w="928" h="232" extrusionOk="0">
                    <a:moveTo>
                      <a:pt x="310" y="0"/>
                    </a:moveTo>
                    <a:lnTo>
                      <a:pt x="155" y="39"/>
                    </a:lnTo>
                    <a:lnTo>
                      <a:pt x="1" y="77"/>
                    </a:lnTo>
                    <a:lnTo>
                      <a:pt x="39" y="155"/>
                    </a:lnTo>
                    <a:lnTo>
                      <a:pt x="78" y="116"/>
                    </a:lnTo>
                    <a:lnTo>
                      <a:pt x="232" y="77"/>
                    </a:lnTo>
                    <a:lnTo>
                      <a:pt x="503" y="77"/>
                    </a:lnTo>
                    <a:lnTo>
                      <a:pt x="696" y="116"/>
                    </a:lnTo>
                    <a:lnTo>
                      <a:pt x="812" y="155"/>
                    </a:lnTo>
                    <a:lnTo>
                      <a:pt x="889" y="232"/>
                    </a:lnTo>
                    <a:lnTo>
                      <a:pt x="928" y="193"/>
                    </a:lnTo>
                    <a:lnTo>
                      <a:pt x="850" y="77"/>
                    </a:lnTo>
                    <a:lnTo>
                      <a:pt x="734" y="39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21" name="Google Shape;4121;p75"/>
          <p:cNvGrpSpPr/>
          <p:nvPr/>
        </p:nvGrpSpPr>
        <p:grpSpPr>
          <a:xfrm>
            <a:off x="3297293" y="2704494"/>
            <a:ext cx="885005" cy="1989362"/>
            <a:chOff x="3297293" y="2704494"/>
            <a:chExt cx="885005" cy="1989362"/>
          </a:xfrm>
        </p:grpSpPr>
        <p:sp>
          <p:nvSpPr>
            <p:cNvPr id="4122" name="Google Shape;4122;p75"/>
            <p:cNvSpPr/>
            <p:nvPr/>
          </p:nvSpPr>
          <p:spPr>
            <a:xfrm>
              <a:off x="3711127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75"/>
            <p:cNvSpPr/>
            <p:nvPr/>
          </p:nvSpPr>
          <p:spPr>
            <a:xfrm>
              <a:off x="3676225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164" y="0"/>
                  </a:moveTo>
                  <a:lnTo>
                    <a:pt x="5786" y="377"/>
                  </a:lnTo>
                  <a:lnTo>
                    <a:pt x="5409" y="629"/>
                  </a:lnTo>
                  <a:lnTo>
                    <a:pt x="4654" y="1006"/>
                  </a:lnTo>
                  <a:lnTo>
                    <a:pt x="3774" y="1258"/>
                  </a:lnTo>
                  <a:lnTo>
                    <a:pt x="3019" y="1258"/>
                  </a:lnTo>
                  <a:lnTo>
                    <a:pt x="2264" y="1132"/>
                  </a:lnTo>
                  <a:lnTo>
                    <a:pt x="1636" y="1006"/>
                  </a:lnTo>
                  <a:lnTo>
                    <a:pt x="1132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75"/>
            <p:cNvSpPr/>
            <p:nvPr/>
          </p:nvSpPr>
          <p:spPr>
            <a:xfrm>
              <a:off x="3676225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339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75"/>
            <p:cNvSpPr/>
            <p:nvPr/>
          </p:nvSpPr>
          <p:spPr>
            <a:xfrm>
              <a:off x="3788404" y="4594124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0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510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75"/>
            <p:cNvSpPr/>
            <p:nvPr/>
          </p:nvSpPr>
          <p:spPr>
            <a:xfrm>
              <a:off x="3810840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133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75"/>
            <p:cNvSpPr/>
            <p:nvPr/>
          </p:nvSpPr>
          <p:spPr>
            <a:xfrm>
              <a:off x="3833276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133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75"/>
            <p:cNvSpPr/>
            <p:nvPr/>
          </p:nvSpPr>
          <p:spPr>
            <a:xfrm>
              <a:off x="3593953" y="3417468"/>
              <a:ext cx="229368" cy="1116816"/>
            </a:xfrm>
            <a:custGeom>
              <a:avLst/>
              <a:gdLst/>
              <a:ahLst/>
              <a:cxnLst/>
              <a:rect l="l" t="t" r="r" b="b"/>
              <a:pathLst>
                <a:path w="11573" h="56350" extrusionOk="0">
                  <a:moveTo>
                    <a:pt x="6164" y="0"/>
                  </a:moveTo>
                  <a:lnTo>
                    <a:pt x="1" y="503"/>
                  </a:lnTo>
                  <a:lnTo>
                    <a:pt x="3900" y="56350"/>
                  </a:lnTo>
                  <a:lnTo>
                    <a:pt x="11572" y="56350"/>
                  </a:lnTo>
                  <a:lnTo>
                    <a:pt x="10818" y="15094"/>
                  </a:lnTo>
                  <a:lnTo>
                    <a:pt x="10692" y="13207"/>
                  </a:lnTo>
                  <a:lnTo>
                    <a:pt x="10440" y="11320"/>
                  </a:lnTo>
                  <a:lnTo>
                    <a:pt x="10189" y="9685"/>
                  </a:lnTo>
                  <a:lnTo>
                    <a:pt x="9812" y="8176"/>
                  </a:lnTo>
                  <a:lnTo>
                    <a:pt x="9057" y="5535"/>
                  </a:lnTo>
                  <a:lnTo>
                    <a:pt x="8302" y="3522"/>
                  </a:lnTo>
                  <a:lnTo>
                    <a:pt x="7547" y="1887"/>
                  </a:lnTo>
                  <a:lnTo>
                    <a:pt x="6793" y="881"/>
                  </a:lnTo>
                  <a:lnTo>
                    <a:pt x="61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75"/>
            <p:cNvSpPr/>
            <p:nvPr/>
          </p:nvSpPr>
          <p:spPr>
            <a:xfrm>
              <a:off x="3494241" y="4464483"/>
              <a:ext cx="84767" cy="179523"/>
            </a:xfrm>
            <a:custGeom>
              <a:avLst/>
              <a:gdLst/>
              <a:ahLst/>
              <a:cxnLst/>
              <a:rect l="l" t="t" r="r" b="b"/>
              <a:pathLst>
                <a:path w="4277" h="9058" extrusionOk="0">
                  <a:moveTo>
                    <a:pt x="4277" y="1"/>
                  </a:moveTo>
                  <a:lnTo>
                    <a:pt x="0" y="630"/>
                  </a:lnTo>
                  <a:lnTo>
                    <a:pt x="0" y="9057"/>
                  </a:lnTo>
                  <a:lnTo>
                    <a:pt x="4025" y="8302"/>
                  </a:lnTo>
                  <a:lnTo>
                    <a:pt x="3900" y="8051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75"/>
            <p:cNvSpPr/>
            <p:nvPr/>
          </p:nvSpPr>
          <p:spPr>
            <a:xfrm>
              <a:off x="3461836" y="4586652"/>
              <a:ext cx="284208" cy="84767"/>
            </a:xfrm>
            <a:custGeom>
              <a:avLst/>
              <a:gdLst/>
              <a:ahLst/>
              <a:cxnLst/>
              <a:rect l="l" t="t" r="r" b="b"/>
              <a:pathLst>
                <a:path w="14340" h="4277" extrusionOk="0">
                  <a:moveTo>
                    <a:pt x="6038" y="0"/>
                  </a:moveTo>
                  <a:lnTo>
                    <a:pt x="5660" y="377"/>
                  </a:lnTo>
                  <a:lnTo>
                    <a:pt x="5283" y="629"/>
                  </a:lnTo>
                  <a:lnTo>
                    <a:pt x="4528" y="1006"/>
                  </a:lnTo>
                  <a:lnTo>
                    <a:pt x="3774" y="1258"/>
                  </a:lnTo>
                  <a:lnTo>
                    <a:pt x="2893" y="1258"/>
                  </a:lnTo>
                  <a:lnTo>
                    <a:pt x="2139" y="1132"/>
                  </a:lnTo>
                  <a:lnTo>
                    <a:pt x="1510" y="1006"/>
                  </a:lnTo>
                  <a:lnTo>
                    <a:pt x="1007" y="755"/>
                  </a:lnTo>
                  <a:lnTo>
                    <a:pt x="0" y="4151"/>
                  </a:lnTo>
                  <a:lnTo>
                    <a:pt x="14339" y="4277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75"/>
            <p:cNvSpPr/>
            <p:nvPr/>
          </p:nvSpPr>
          <p:spPr>
            <a:xfrm>
              <a:off x="3461836" y="4668904"/>
              <a:ext cx="284208" cy="24952"/>
            </a:xfrm>
            <a:custGeom>
              <a:avLst/>
              <a:gdLst/>
              <a:ahLst/>
              <a:cxnLst/>
              <a:rect l="l" t="t" r="r" b="b"/>
              <a:pathLst>
                <a:path w="14340" h="1259" extrusionOk="0">
                  <a:moveTo>
                    <a:pt x="0" y="1"/>
                  </a:moveTo>
                  <a:lnTo>
                    <a:pt x="0" y="1259"/>
                  </a:lnTo>
                  <a:lnTo>
                    <a:pt x="14213" y="1259"/>
                  </a:lnTo>
                  <a:lnTo>
                    <a:pt x="14339" y="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75"/>
            <p:cNvSpPr/>
            <p:nvPr/>
          </p:nvSpPr>
          <p:spPr>
            <a:xfrm>
              <a:off x="3574015" y="4594124"/>
              <a:ext cx="29927" cy="29927"/>
            </a:xfrm>
            <a:custGeom>
              <a:avLst/>
              <a:gdLst/>
              <a:ahLst/>
              <a:cxnLst/>
              <a:rect l="l" t="t" r="r" b="b"/>
              <a:pathLst>
                <a:path w="1510" h="1510" extrusionOk="0">
                  <a:moveTo>
                    <a:pt x="1132" y="0"/>
                  </a:moveTo>
                  <a:lnTo>
                    <a:pt x="755" y="252"/>
                  </a:lnTo>
                  <a:lnTo>
                    <a:pt x="0" y="1133"/>
                  </a:lnTo>
                  <a:lnTo>
                    <a:pt x="0" y="1258"/>
                  </a:lnTo>
                  <a:lnTo>
                    <a:pt x="0" y="1510"/>
                  </a:lnTo>
                  <a:lnTo>
                    <a:pt x="252" y="1510"/>
                  </a:lnTo>
                  <a:lnTo>
                    <a:pt x="378" y="1384"/>
                  </a:lnTo>
                  <a:lnTo>
                    <a:pt x="1132" y="629"/>
                  </a:lnTo>
                  <a:lnTo>
                    <a:pt x="1384" y="378"/>
                  </a:lnTo>
                  <a:lnTo>
                    <a:pt x="1510" y="252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75"/>
            <p:cNvSpPr/>
            <p:nvPr/>
          </p:nvSpPr>
          <p:spPr>
            <a:xfrm>
              <a:off x="3593953" y="4604093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378"/>
                  </a:lnTo>
                  <a:lnTo>
                    <a:pt x="126" y="1258"/>
                  </a:lnTo>
                  <a:lnTo>
                    <a:pt x="1" y="1384"/>
                  </a:lnTo>
                  <a:lnTo>
                    <a:pt x="126" y="1510"/>
                  </a:lnTo>
                  <a:lnTo>
                    <a:pt x="504" y="1510"/>
                  </a:lnTo>
                  <a:lnTo>
                    <a:pt x="1258" y="630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26"/>
                  </a:lnTo>
                  <a:lnTo>
                    <a:pt x="15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75"/>
            <p:cNvSpPr/>
            <p:nvPr/>
          </p:nvSpPr>
          <p:spPr>
            <a:xfrm>
              <a:off x="3616389" y="4616560"/>
              <a:ext cx="32424" cy="29927"/>
            </a:xfrm>
            <a:custGeom>
              <a:avLst/>
              <a:gdLst/>
              <a:ahLst/>
              <a:cxnLst/>
              <a:rect l="l" t="t" r="r" b="b"/>
              <a:pathLst>
                <a:path w="1636" h="1510" extrusionOk="0">
                  <a:moveTo>
                    <a:pt x="1258" y="1"/>
                  </a:moveTo>
                  <a:lnTo>
                    <a:pt x="881" y="252"/>
                  </a:lnTo>
                  <a:lnTo>
                    <a:pt x="126" y="1133"/>
                  </a:lnTo>
                  <a:lnTo>
                    <a:pt x="1" y="1258"/>
                  </a:lnTo>
                  <a:lnTo>
                    <a:pt x="126" y="1384"/>
                  </a:lnTo>
                  <a:lnTo>
                    <a:pt x="378" y="1510"/>
                  </a:lnTo>
                  <a:lnTo>
                    <a:pt x="504" y="1384"/>
                  </a:lnTo>
                  <a:lnTo>
                    <a:pt x="1258" y="629"/>
                  </a:lnTo>
                  <a:lnTo>
                    <a:pt x="1510" y="378"/>
                  </a:lnTo>
                  <a:lnTo>
                    <a:pt x="1636" y="252"/>
                  </a:lnTo>
                  <a:lnTo>
                    <a:pt x="16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75"/>
            <p:cNvSpPr/>
            <p:nvPr/>
          </p:nvSpPr>
          <p:spPr>
            <a:xfrm>
              <a:off x="3441897" y="3417468"/>
              <a:ext cx="216882" cy="1116816"/>
            </a:xfrm>
            <a:custGeom>
              <a:avLst/>
              <a:gdLst/>
              <a:ahLst/>
              <a:cxnLst/>
              <a:rect l="l" t="t" r="r" b="b"/>
              <a:pathLst>
                <a:path w="10943" h="56350" extrusionOk="0">
                  <a:moveTo>
                    <a:pt x="3648" y="0"/>
                  </a:moveTo>
                  <a:lnTo>
                    <a:pt x="3019" y="1132"/>
                  </a:lnTo>
                  <a:lnTo>
                    <a:pt x="2390" y="2516"/>
                  </a:lnTo>
                  <a:lnTo>
                    <a:pt x="1635" y="4402"/>
                  </a:lnTo>
                  <a:lnTo>
                    <a:pt x="881" y="6541"/>
                  </a:lnTo>
                  <a:lnTo>
                    <a:pt x="377" y="9182"/>
                  </a:lnTo>
                  <a:lnTo>
                    <a:pt x="126" y="10566"/>
                  </a:lnTo>
                  <a:lnTo>
                    <a:pt x="0" y="12075"/>
                  </a:lnTo>
                  <a:lnTo>
                    <a:pt x="0" y="13584"/>
                  </a:lnTo>
                  <a:lnTo>
                    <a:pt x="0" y="15094"/>
                  </a:lnTo>
                  <a:lnTo>
                    <a:pt x="252" y="56350"/>
                  </a:lnTo>
                  <a:lnTo>
                    <a:pt x="8427" y="56350"/>
                  </a:lnTo>
                  <a:lnTo>
                    <a:pt x="10943" y="503"/>
                  </a:lnTo>
                  <a:lnTo>
                    <a:pt x="3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75"/>
            <p:cNvSpPr/>
            <p:nvPr/>
          </p:nvSpPr>
          <p:spPr>
            <a:xfrm>
              <a:off x="3628856" y="3624366"/>
              <a:ext cx="72321" cy="366478"/>
            </a:xfrm>
            <a:custGeom>
              <a:avLst/>
              <a:gdLst/>
              <a:ahLst/>
              <a:cxnLst/>
              <a:rect l="l" t="t" r="r" b="b"/>
              <a:pathLst>
                <a:path w="3649" h="18491" extrusionOk="0">
                  <a:moveTo>
                    <a:pt x="3397" y="1"/>
                  </a:moveTo>
                  <a:lnTo>
                    <a:pt x="1007" y="3900"/>
                  </a:lnTo>
                  <a:lnTo>
                    <a:pt x="1" y="18491"/>
                  </a:lnTo>
                  <a:lnTo>
                    <a:pt x="378" y="18491"/>
                  </a:lnTo>
                  <a:lnTo>
                    <a:pt x="1384" y="4026"/>
                  </a:lnTo>
                  <a:lnTo>
                    <a:pt x="3648" y="127"/>
                  </a:lnTo>
                  <a:lnTo>
                    <a:pt x="3397" y="1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75"/>
            <p:cNvSpPr/>
            <p:nvPr/>
          </p:nvSpPr>
          <p:spPr>
            <a:xfrm>
              <a:off x="3723594" y="3155709"/>
              <a:ext cx="179503" cy="304147"/>
            </a:xfrm>
            <a:custGeom>
              <a:avLst/>
              <a:gdLst/>
              <a:ahLst/>
              <a:cxnLst/>
              <a:rect l="l" t="t" r="r" b="b"/>
              <a:pathLst>
                <a:path w="9057" h="15346" extrusionOk="0">
                  <a:moveTo>
                    <a:pt x="4528" y="0"/>
                  </a:moveTo>
                  <a:lnTo>
                    <a:pt x="0" y="2767"/>
                  </a:lnTo>
                  <a:lnTo>
                    <a:pt x="4403" y="13710"/>
                  </a:lnTo>
                  <a:lnTo>
                    <a:pt x="4654" y="14088"/>
                  </a:lnTo>
                  <a:lnTo>
                    <a:pt x="4906" y="14465"/>
                  </a:lnTo>
                  <a:lnTo>
                    <a:pt x="5157" y="14842"/>
                  </a:lnTo>
                  <a:lnTo>
                    <a:pt x="5535" y="15094"/>
                  </a:lnTo>
                  <a:lnTo>
                    <a:pt x="5912" y="15220"/>
                  </a:lnTo>
                  <a:lnTo>
                    <a:pt x="6415" y="15345"/>
                  </a:lnTo>
                  <a:lnTo>
                    <a:pt x="6792" y="15345"/>
                  </a:lnTo>
                  <a:lnTo>
                    <a:pt x="7295" y="15220"/>
                  </a:lnTo>
                  <a:lnTo>
                    <a:pt x="7799" y="15094"/>
                  </a:lnTo>
                  <a:lnTo>
                    <a:pt x="8176" y="14842"/>
                  </a:lnTo>
                  <a:lnTo>
                    <a:pt x="8553" y="14465"/>
                  </a:lnTo>
                  <a:lnTo>
                    <a:pt x="8805" y="14088"/>
                  </a:lnTo>
                  <a:lnTo>
                    <a:pt x="9056" y="13585"/>
                  </a:lnTo>
                  <a:lnTo>
                    <a:pt x="9056" y="13081"/>
                  </a:lnTo>
                  <a:lnTo>
                    <a:pt x="9056" y="12578"/>
                  </a:lnTo>
                  <a:lnTo>
                    <a:pt x="9056" y="12075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75"/>
            <p:cNvSpPr/>
            <p:nvPr/>
          </p:nvSpPr>
          <p:spPr>
            <a:xfrm>
              <a:off x="3758496" y="3058474"/>
              <a:ext cx="112197" cy="244332"/>
            </a:xfrm>
            <a:custGeom>
              <a:avLst/>
              <a:gdLst/>
              <a:ahLst/>
              <a:cxnLst/>
              <a:rect l="l" t="t" r="r" b="b"/>
              <a:pathLst>
                <a:path w="5661" h="12328" extrusionOk="0">
                  <a:moveTo>
                    <a:pt x="1006" y="1"/>
                  </a:moveTo>
                  <a:lnTo>
                    <a:pt x="0" y="12201"/>
                  </a:lnTo>
                  <a:lnTo>
                    <a:pt x="755" y="12327"/>
                  </a:lnTo>
                  <a:lnTo>
                    <a:pt x="1635" y="12201"/>
                  </a:lnTo>
                  <a:lnTo>
                    <a:pt x="3522" y="11824"/>
                  </a:lnTo>
                  <a:lnTo>
                    <a:pt x="5031" y="11447"/>
                  </a:lnTo>
                  <a:lnTo>
                    <a:pt x="5660" y="11195"/>
                  </a:lnTo>
                  <a:lnTo>
                    <a:pt x="4780" y="8177"/>
                  </a:lnTo>
                  <a:lnTo>
                    <a:pt x="4025" y="5535"/>
                  </a:lnTo>
                  <a:lnTo>
                    <a:pt x="3522" y="3020"/>
                  </a:lnTo>
                  <a:lnTo>
                    <a:pt x="3270" y="2013"/>
                  </a:lnTo>
                  <a:lnTo>
                    <a:pt x="2893" y="1384"/>
                  </a:lnTo>
                  <a:lnTo>
                    <a:pt x="2516" y="755"/>
                  </a:lnTo>
                  <a:lnTo>
                    <a:pt x="2138" y="504"/>
                  </a:lnTo>
                  <a:lnTo>
                    <a:pt x="1761" y="252"/>
                  </a:lnTo>
                  <a:lnTo>
                    <a:pt x="1384" y="127"/>
                  </a:lnTo>
                  <a:lnTo>
                    <a:pt x="1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75"/>
            <p:cNvSpPr/>
            <p:nvPr/>
          </p:nvSpPr>
          <p:spPr>
            <a:xfrm>
              <a:off x="4045168" y="2916387"/>
              <a:ext cx="137130" cy="122166"/>
            </a:xfrm>
            <a:custGeom>
              <a:avLst/>
              <a:gdLst/>
              <a:ahLst/>
              <a:cxnLst/>
              <a:rect l="l" t="t" r="r" b="b"/>
              <a:pathLst>
                <a:path w="6919" h="6164" extrusionOk="0">
                  <a:moveTo>
                    <a:pt x="3145" y="0"/>
                  </a:moveTo>
                  <a:lnTo>
                    <a:pt x="1" y="6164"/>
                  </a:lnTo>
                  <a:lnTo>
                    <a:pt x="6919" y="352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75"/>
            <p:cNvSpPr/>
            <p:nvPr/>
          </p:nvSpPr>
          <p:spPr>
            <a:xfrm>
              <a:off x="4077593" y="2938822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1761" y="0"/>
                  </a:moveTo>
                  <a:lnTo>
                    <a:pt x="0" y="3648"/>
                  </a:lnTo>
                  <a:lnTo>
                    <a:pt x="4528" y="264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75"/>
            <p:cNvSpPr/>
            <p:nvPr/>
          </p:nvSpPr>
          <p:spPr>
            <a:xfrm>
              <a:off x="3990327" y="2946294"/>
              <a:ext cx="144601" cy="52382"/>
            </a:xfrm>
            <a:custGeom>
              <a:avLst/>
              <a:gdLst/>
              <a:ahLst/>
              <a:cxnLst/>
              <a:rect l="l" t="t" r="r" b="b"/>
              <a:pathLst>
                <a:path w="7296" h="2643" extrusionOk="0">
                  <a:moveTo>
                    <a:pt x="1007" y="1"/>
                  </a:moveTo>
                  <a:lnTo>
                    <a:pt x="1" y="2642"/>
                  </a:lnTo>
                  <a:lnTo>
                    <a:pt x="7296" y="2642"/>
                  </a:lnTo>
                  <a:lnTo>
                    <a:pt x="7044" y="1133"/>
                  </a:lnTo>
                  <a:lnTo>
                    <a:pt x="10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75"/>
            <p:cNvSpPr/>
            <p:nvPr/>
          </p:nvSpPr>
          <p:spPr>
            <a:xfrm>
              <a:off x="3880645" y="2971228"/>
              <a:ext cx="301649" cy="246809"/>
            </a:xfrm>
            <a:custGeom>
              <a:avLst/>
              <a:gdLst/>
              <a:ahLst/>
              <a:cxnLst/>
              <a:rect l="l" t="t" r="r" b="b"/>
              <a:pathLst>
                <a:path w="15220" h="12453" extrusionOk="0">
                  <a:moveTo>
                    <a:pt x="5157" y="0"/>
                  </a:moveTo>
                  <a:lnTo>
                    <a:pt x="0" y="11321"/>
                  </a:lnTo>
                  <a:lnTo>
                    <a:pt x="9685" y="12453"/>
                  </a:lnTo>
                  <a:lnTo>
                    <a:pt x="15220" y="755"/>
                  </a:lnTo>
                  <a:lnTo>
                    <a:pt x="5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75"/>
            <p:cNvSpPr/>
            <p:nvPr/>
          </p:nvSpPr>
          <p:spPr>
            <a:xfrm>
              <a:off x="4060132" y="3085904"/>
              <a:ext cx="94756" cy="152073"/>
            </a:xfrm>
            <a:custGeom>
              <a:avLst/>
              <a:gdLst/>
              <a:ahLst/>
              <a:cxnLst/>
              <a:rect l="l" t="t" r="r" b="b"/>
              <a:pathLst>
                <a:path w="4781" h="7673" extrusionOk="0">
                  <a:moveTo>
                    <a:pt x="2642" y="0"/>
                  </a:moveTo>
                  <a:lnTo>
                    <a:pt x="2139" y="252"/>
                  </a:lnTo>
                  <a:lnTo>
                    <a:pt x="1510" y="629"/>
                  </a:lnTo>
                  <a:lnTo>
                    <a:pt x="1133" y="1007"/>
                  </a:lnTo>
                  <a:lnTo>
                    <a:pt x="755" y="1510"/>
                  </a:lnTo>
                  <a:lnTo>
                    <a:pt x="504" y="2013"/>
                  </a:lnTo>
                  <a:lnTo>
                    <a:pt x="126" y="3145"/>
                  </a:lnTo>
                  <a:lnTo>
                    <a:pt x="1" y="4277"/>
                  </a:lnTo>
                  <a:lnTo>
                    <a:pt x="1" y="5283"/>
                  </a:lnTo>
                  <a:lnTo>
                    <a:pt x="126" y="6038"/>
                  </a:lnTo>
                  <a:lnTo>
                    <a:pt x="378" y="6793"/>
                  </a:lnTo>
                  <a:lnTo>
                    <a:pt x="2013" y="7673"/>
                  </a:lnTo>
                  <a:lnTo>
                    <a:pt x="3145" y="6541"/>
                  </a:lnTo>
                  <a:lnTo>
                    <a:pt x="4026" y="5409"/>
                  </a:lnTo>
                  <a:lnTo>
                    <a:pt x="4529" y="4277"/>
                  </a:lnTo>
                  <a:lnTo>
                    <a:pt x="4780" y="3396"/>
                  </a:lnTo>
                  <a:lnTo>
                    <a:pt x="4780" y="2516"/>
                  </a:lnTo>
                  <a:lnTo>
                    <a:pt x="4654" y="1761"/>
                  </a:lnTo>
                  <a:lnTo>
                    <a:pt x="4277" y="1132"/>
                  </a:lnTo>
                  <a:lnTo>
                    <a:pt x="4026" y="629"/>
                  </a:lnTo>
                  <a:lnTo>
                    <a:pt x="3648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75"/>
            <p:cNvSpPr/>
            <p:nvPr/>
          </p:nvSpPr>
          <p:spPr>
            <a:xfrm>
              <a:off x="3855712" y="3190612"/>
              <a:ext cx="244332" cy="254281"/>
            </a:xfrm>
            <a:custGeom>
              <a:avLst/>
              <a:gdLst/>
              <a:ahLst/>
              <a:cxnLst/>
              <a:rect l="l" t="t" r="r" b="b"/>
              <a:pathLst>
                <a:path w="12328" h="12830" extrusionOk="0">
                  <a:moveTo>
                    <a:pt x="11195" y="0"/>
                  </a:moveTo>
                  <a:lnTo>
                    <a:pt x="1" y="7547"/>
                  </a:lnTo>
                  <a:lnTo>
                    <a:pt x="1762" y="12830"/>
                  </a:lnTo>
                  <a:lnTo>
                    <a:pt x="12327" y="2390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75"/>
            <p:cNvSpPr/>
            <p:nvPr/>
          </p:nvSpPr>
          <p:spPr>
            <a:xfrm>
              <a:off x="3466810" y="3033561"/>
              <a:ext cx="311638" cy="401360"/>
            </a:xfrm>
            <a:custGeom>
              <a:avLst/>
              <a:gdLst/>
              <a:ahLst/>
              <a:cxnLst/>
              <a:rect l="l" t="t" r="r" b="b"/>
              <a:pathLst>
                <a:path w="15724" h="20251" extrusionOk="0">
                  <a:moveTo>
                    <a:pt x="7170" y="0"/>
                  </a:moveTo>
                  <a:lnTo>
                    <a:pt x="1133" y="755"/>
                  </a:lnTo>
                  <a:lnTo>
                    <a:pt x="756" y="880"/>
                  </a:lnTo>
                  <a:lnTo>
                    <a:pt x="504" y="1132"/>
                  </a:lnTo>
                  <a:lnTo>
                    <a:pt x="378" y="1384"/>
                  </a:lnTo>
                  <a:lnTo>
                    <a:pt x="252" y="1761"/>
                  </a:lnTo>
                  <a:lnTo>
                    <a:pt x="1" y="16477"/>
                  </a:lnTo>
                  <a:lnTo>
                    <a:pt x="127" y="17358"/>
                  </a:lnTo>
                  <a:lnTo>
                    <a:pt x="378" y="17987"/>
                  </a:lnTo>
                  <a:lnTo>
                    <a:pt x="630" y="18615"/>
                  </a:lnTo>
                  <a:lnTo>
                    <a:pt x="1007" y="18993"/>
                  </a:lnTo>
                  <a:lnTo>
                    <a:pt x="1636" y="19622"/>
                  </a:lnTo>
                  <a:lnTo>
                    <a:pt x="1888" y="19873"/>
                  </a:lnTo>
                  <a:lnTo>
                    <a:pt x="12705" y="20251"/>
                  </a:lnTo>
                  <a:lnTo>
                    <a:pt x="13459" y="20125"/>
                  </a:lnTo>
                  <a:lnTo>
                    <a:pt x="14088" y="19748"/>
                  </a:lnTo>
                  <a:lnTo>
                    <a:pt x="14591" y="19244"/>
                  </a:lnTo>
                  <a:lnTo>
                    <a:pt x="14843" y="18490"/>
                  </a:lnTo>
                  <a:lnTo>
                    <a:pt x="15220" y="16100"/>
                  </a:lnTo>
                  <a:lnTo>
                    <a:pt x="15472" y="13458"/>
                  </a:lnTo>
                  <a:lnTo>
                    <a:pt x="15723" y="7798"/>
                  </a:lnTo>
                  <a:lnTo>
                    <a:pt x="15723" y="3145"/>
                  </a:lnTo>
                  <a:lnTo>
                    <a:pt x="15723" y="1258"/>
                  </a:lnTo>
                  <a:lnTo>
                    <a:pt x="71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75"/>
            <p:cNvSpPr/>
            <p:nvPr/>
          </p:nvSpPr>
          <p:spPr>
            <a:xfrm>
              <a:off x="3770963" y="3165679"/>
              <a:ext cx="9989" cy="137130"/>
            </a:xfrm>
            <a:custGeom>
              <a:avLst/>
              <a:gdLst/>
              <a:ahLst/>
              <a:cxnLst/>
              <a:rect l="l" t="t" r="r" b="b"/>
              <a:pathLst>
                <a:path w="504" h="6919" extrusionOk="0">
                  <a:moveTo>
                    <a:pt x="126" y="0"/>
                  </a:moveTo>
                  <a:lnTo>
                    <a:pt x="0" y="6918"/>
                  </a:lnTo>
                  <a:lnTo>
                    <a:pt x="377" y="691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75"/>
            <p:cNvSpPr/>
            <p:nvPr/>
          </p:nvSpPr>
          <p:spPr>
            <a:xfrm>
              <a:off x="3297293" y="3213048"/>
              <a:ext cx="167057" cy="453723"/>
            </a:xfrm>
            <a:custGeom>
              <a:avLst/>
              <a:gdLst/>
              <a:ahLst/>
              <a:cxnLst/>
              <a:rect l="l" t="t" r="r" b="b"/>
              <a:pathLst>
                <a:path w="8429" h="22893" extrusionOk="0">
                  <a:moveTo>
                    <a:pt x="3523" y="0"/>
                  </a:moveTo>
                  <a:lnTo>
                    <a:pt x="252" y="8805"/>
                  </a:lnTo>
                  <a:lnTo>
                    <a:pt x="1" y="9937"/>
                  </a:lnTo>
                  <a:lnTo>
                    <a:pt x="1" y="11069"/>
                  </a:lnTo>
                  <a:lnTo>
                    <a:pt x="2139" y="22892"/>
                  </a:lnTo>
                  <a:lnTo>
                    <a:pt x="4906" y="21886"/>
                  </a:lnTo>
                  <a:lnTo>
                    <a:pt x="4152" y="10566"/>
                  </a:lnTo>
                  <a:lnTo>
                    <a:pt x="8428" y="1887"/>
                  </a:lnTo>
                  <a:lnTo>
                    <a:pt x="3523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75"/>
            <p:cNvSpPr/>
            <p:nvPr/>
          </p:nvSpPr>
          <p:spPr>
            <a:xfrm>
              <a:off x="3339687" y="3646802"/>
              <a:ext cx="104705" cy="152093"/>
            </a:xfrm>
            <a:custGeom>
              <a:avLst/>
              <a:gdLst/>
              <a:ahLst/>
              <a:cxnLst/>
              <a:rect l="l" t="t" r="r" b="b"/>
              <a:pathLst>
                <a:path w="5283" h="7674" extrusionOk="0">
                  <a:moveTo>
                    <a:pt x="2767" y="1"/>
                  </a:moveTo>
                  <a:lnTo>
                    <a:pt x="0" y="881"/>
                  </a:lnTo>
                  <a:lnTo>
                    <a:pt x="0" y="1510"/>
                  </a:lnTo>
                  <a:lnTo>
                    <a:pt x="0" y="2894"/>
                  </a:lnTo>
                  <a:lnTo>
                    <a:pt x="252" y="4781"/>
                  </a:lnTo>
                  <a:lnTo>
                    <a:pt x="377" y="5787"/>
                  </a:lnTo>
                  <a:lnTo>
                    <a:pt x="629" y="6667"/>
                  </a:lnTo>
                  <a:lnTo>
                    <a:pt x="755" y="6919"/>
                  </a:lnTo>
                  <a:lnTo>
                    <a:pt x="1006" y="7045"/>
                  </a:lnTo>
                  <a:lnTo>
                    <a:pt x="1509" y="7422"/>
                  </a:lnTo>
                  <a:lnTo>
                    <a:pt x="2138" y="7548"/>
                  </a:lnTo>
                  <a:lnTo>
                    <a:pt x="2893" y="7674"/>
                  </a:lnTo>
                  <a:lnTo>
                    <a:pt x="3145" y="7674"/>
                  </a:lnTo>
                  <a:lnTo>
                    <a:pt x="3522" y="7422"/>
                  </a:lnTo>
                  <a:lnTo>
                    <a:pt x="3648" y="7170"/>
                  </a:lnTo>
                  <a:lnTo>
                    <a:pt x="3648" y="6919"/>
                  </a:lnTo>
                  <a:lnTo>
                    <a:pt x="3396" y="5410"/>
                  </a:lnTo>
                  <a:lnTo>
                    <a:pt x="3396" y="4277"/>
                  </a:lnTo>
                  <a:lnTo>
                    <a:pt x="3396" y="3271"/>
                  </a:lnTo>
                  <a:lnTo>
                    <a:pt x="4025" y="5032"/>
                  </a:lnTo>
                  <a:lnTo>
                    <a:pt x="4277" y="5158"/>
                  </a:lnTo>
                  <a:lnTo>
                    <a:pt x="4402" y="5284"/>
                  </a:lnTo>
                  <a:lnTo>
                    <a:pt x="4654" y="5410"/>
                  </a:lnTo>
                  <a:lnTo>
                    <a:pt x="4906" y="5284"/>
                  </a:lnTo>
                  <a:lnTo>
                    <a:pt x="5283" y="5158"/>
                  </a:lnTo>
                  <a:lnTo>
                    <a:pt x="5283" y="4906"/>
                  </a:lnTo>
                  <a:lnTo>
                    <a:pt x="5283" y="4781"/>
                  </a:lnTo>
                  <a:lnTo>
                    <a:pt x="4654" y="2265"/>
                  </a:lnTo>
                  <a:lnTo>
                    <a:pt x="4402" y="1510"/>
                  </a:lnTo>
                  <a:lnTo>
                    <a:pt x="3773" y="756"/>
                  </a:lnTo>
                  <a:lnTo>
                    <a:pt x="2767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75"/>
            <p:cNvSpPr/>
            <p:nvPr/>
          </p:nvSpPr>
          <p:spPr>
            <a:xfrm>
              <a:off x="3314754" y="3048505"/>
              <a:ext cx="184498" cy="284208"/>
            </a:xfrm>
            <a:custGeom>
              <a:avLst/>
              <a:gdLst/>
              <a:ahLst/>
              <a:cxnLst/>
              <a:rect l="l" t="t" r="r" b="b"/>
              <a:pathLst>
                <a:path w="9309" h="14340" extrusionOk="0">
                  <a:moveTo>
                    <a:pt x="8805" y="1"/>
                  </a:moveTo>
                  <a:lnTo>
                    <a:pt x="7421" y="378"/>
                  </a:lnTo>
                  <a:lnTo>
                    <a:pt x="6667" y="755"/>
                  </a:lnTo>
                  <a:lnTo>
                    <a:pt x="5786" y="1258"/>
                  </a:lnTo>
                  <a:lnTo>
                    <a:pt x="5031" y="1762"/>
                  </a:lnTo>
                  <a:lnTo>
                    <a:pt x="4528" y="2516"/>
                  </a:lnTo>
                  <a:lnTo>
                    <a:pt x="1635" y="7296"/>
                  </a:lnTo>
                  <a:lnTo>
                    <a:pt x="0" y="9937"/>
                  </a:lnTo>
                  <a:lnTo>
                    <a:pt x="8553" y="14340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75"/>
            <p:cNvSpPr/>
            <p:nvPr/>
          </p:nvSpPr>
          <p:spPr>
            <a:xfrm>
              <a:off x="3464333" y="3188115"/>
              <a:ext cx="69803" cy="137130"/>
            </a:xfrm>
            <a:custGeom>
              <a:avLst/>
              <a:gdLst/>
              <a:ahLst/>
              <a:cxnLst/>
              <a:rect l="l" t="t" r="r" b="b"/>
              <a:pathLst>
                <a:path w="3522" h="6919" extrusionOk="0">
                  <a:moveTo>
                    <a:pt x="3145" y="0"/>
                  </a:moveTo>
                  <a:lnTo>
                    <a:pt x="0" y="6667"/>
                  </a:lnTo>
                  <a:lnTo>
                    <a:pt x="252" y="6918"/>
                  </a:lnTo>
                  <a:lnTo>
                    <a:pt x="3522" y="252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75"/>
            <p:cNvSpPr/>
            <p:nvPr/>
          </p:nvSpPr>
          <p:spPr>
            <a:xfrm>
              <a:off x="3451866" y="2704494"/>
              <a:ext cx="356489" cy="309121"/>
            </a:xfrm>
            <a:custGeom>
              <a:avLst/>
              <a:gdLst/>
              <a:ahLst/>
              <a:cxnLst/>
              <a:rect l="l" t="t" r="r" b="b"/>
              <a:pathLst>
                <a:path w="17987" h="15597" extrusionOk="0">
                  <a:moveTo>
                    <a:pt x="10314" y="0"/>
                  </a:moveTo>
                  <a:lnTo>
                    <a:pt x="9434" y="126"/>
                  </a:lnTo>
                  <a:lnTo>
                    <a:pt x="8176" y="252"/>
                  </a:lnTo>
                  <a:lnTo>
                    <a:pt x="7044" y="629"/>
                  </a:lnTo>
                  <a:lnTo>
                    <a:pt x="6415" y="880"/>
                  </a:lnTo>
                  <a:lnTo>
                    <a:pt x="5786" y="1258"/>
                  </a:lnTo>
                  <a:lnTo>
                    <a:pt x="5157" y="1635"/>
                  </a:lnTo>
                  <a:lnTo>
                    <a:pt x="4654" y="2264"/>
                  </a:lnTo>
                  <a:lnTo>
                    <a:pt x="4277" y="2767"/>
                  </a:lnTo>
                  <a:lnTo>
                    <a:pt x="3899" y="3522"/>
                  </a:lnTo>
                  <a:lnTo>
                    <a:pt x="3648" y="4151"/>
                  </a:lnTo>
                  <a:lnTo>
                    <a:pt x="3522" y="4905"/>
                  </a:lnTo>
                  <a:lnTo>
                    <a:pt x="3396" y="5786"/>
                  </a:lnTo>
                  <a:lnTo>
                    <a:pt x="3145" y="6541"/>
                  </a:lnTo>
                  <a:lnTo>
                    <a:pt x="2642" y="7547"/>
                  </a:lnTo>
                  <a:lnTo>
                    <a:pt x="2264" y="8176"/>
                  </a:lnTo>
                  <a:lnTo>
                    <a:pt x="2013" y="8302"/>
                  </a:lnTo>
                  <a:lnTo>
                    <a:pt x="1635" y="8679"/>
                  </a:lnTo>
                  <a:lnTo>
                    <a:pt x="1258" y="9056"/>
                  </a:lnTo>
                  <a:lnTo>
                    <a:pt x="629" y="9937"/>
                  </a:lnTo>
                  <a:lnTo>
                    <a:pt x="252" y="10943"/>
                  </a:lnTo>
                  <a:lnTo>
                    <a:pt x="126" y="11949"/>
                  </a:lnTo>
                  <a:lnTo>
                    <a:pt x="0" y="13081"/>
                  </a:lnTo>
                  <a:lnTo>
                    <a:pt x="126" y="14087"/>
                  </a:lnTo>
                  <a:lnTo>
                    <a:pt x="252" y="14968"/>
                  </a:lnTo>
                  <a:lnTo>
                    <a:pt x="629" y="15597"/>
                  </a:lnTo>
                  <a:lnTo>
                    <a:pt x="16729" y="15345"/>
                  </a:lnTo>
                  <a:lnTo>
                    <a:pt x="17358" y="14842"/>
                  </a:lnTo>
                  <a:lnTo>
                    <a:pt x="17735" y="14213"/>
                  </a:lnTo>
                  <a:lnTo>
                    <a:pt x="17987" y="13584"/>
                  </a:lnTo>
                  <a:lnTo>
                    <a:pt x="17987" y="12830"/>
                  </a:lnTo>
                  <a:lnTo>
                    <a:pt x="17987" y="12201"/>
                  </a:lnTo>
                  <a:lnTo>
                    <a:pt x="17987" y="11572"/>
                  </a:lnTo>
                  <a:lnTo>
                    <a:pt x="17735" y="10943"/>
                  </a:lnTo>
                  <a:lnTo>
                    <a:pt x="17609" y="10440"/>
                  </a:lnTo>
                  <a:lnTo>
                    <a:pt x="16981" y="9308"/>
                  </a:lnTo>
                  <a:lnTo>
                    <a:pt x="16477" y="8427"/>
                  </a:lnTo>
                  <a:lnTo>
                    <a:pt x="16352" y="7547"/>
                  </a:lnTo>
                  <a:lnTo>
                    <a:pt x="16226" y="6289"/>
                  </a:lnTo>
                  <a:lnTo>
                    <a:pt x="16226" y="5031"/>
                  </a:lnTo>
                  <a:lnTo>
                    <a:pt x="16100" y="4151"/>
                  </a:lnTo>
                  <a:lnTo>
                    <a:pt x="15848" y="3270"/>
                  </a:lnTo>
                  <a:lnTo>
                    <a:pt x="15471" y="2641"/>
                  </a:lnTo>
                  <a:lnTo>
                    <a:pt x="14842" y="1887"/>
                  </a:lnTo>
                  <a:lnTo>
                    <a:pt x="13962" y="1006"/>
                  </a:lnTo>
                  <a:lnTo>
                    <a:pt x="13333" y="629"/>
                  </a:lnTo>
                  <a:lnTo>
                    <a:pt x="12704" y="377"/>
                  </a:lnTo>
                  <a:lnTo>
                    <a:pt x="12075" y="126"/>
                  </a:lnTo>
                  <a:lnTo>
                    <a:pt x="11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75"/>
            <p:cNvSpPr/>
            <p:nvPr/>
          </p:nvSpPr>
          <p:spPr>
            <a:xfrm>
              <a:off x="3688691" y="2836612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887" y="0"/>
                  </a:moveTo>
                  <a:lnTo>
                    <a:pt x="1132" y="126"/>
                  </a:lnTo>
                  <a:lnTo>
                    <a:pt x="629" y="378"/>
                  </a:lnTo>
                  <a:lnTo>
                    <a:pt x="252" y="1007"/>
                  </a:lnTo>
                  <a:lnTo>
                    <a:pt x="0" y="1636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7" y="3271"/>
                  </a:lnTo>
                  <a:lnTo>
                    <a:pt x="1635" y="3396"/>
                  </a:lnTo>
                  <a:lnTo>
                    <a:pt x="2390" y="3271"/>
                  </a:lnTo>
                  <a:lnTo>
                    <a:pt x="2893" y="3019"/>
                  </a:lnTo>
                  <a:lnTo>
                    <a:pt x="3271" y="2390"/>
                  </a:lnTo>
                  <a:lnTo>
                    <a:pt x="3396" y="1761"/>
                  </a:lnTo>
                  <a:lnTo>
                    <a:pt x="3396" y="1132"/>
                  </a:lnTo>
                  <a:lnTo>
                    <a:pt x="3019" y="503"/>
                  </a:lnTo>
                  <a:lnTo>
                    <a:pt x="2516" y="126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rgbClr val="D789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75"/>
            <p:cNvSpPr/>
            <p:nvPr/>
          </p:nvSpPr>
          <p:spPr>
            <a:xfrm>
              <a:off x="3593953" y="2921361"/>
              <a:ext cx="92259" cy="152093"/>
            </a:xfrm>
            <a:custGeom>
              <a:avLst/>
              <a:gdLst/>
              <a:ahLst/>
              <a:cxnLst/>
              <a:rect l="l" t="t" r="r" b="b"/>
              <a:pathLst>
                <a:path w="4655" h="7674" extrusionOk="0">
                  <a:moveTo>
                    <a:pt x="755" y="1"/>
                  </a:moveTo>
                  <a:lnTo>
                    <a:pt x="1" y="6793"/>
                  </a:lnTo>
                  <a:lnTo>
                    <a:pt x="126" y="7170"/>
                  </a:lnTo>
                  <a:lnTo>
                    <a:pt x="252" y="7422"/>
                  </a:lnTo>
                  <a:lnTo>
                    <a:pt x="504" y="7548"/>
                  </a:lnTo>
                  <a:lnTo>
                    <a:pt x="755" y="7548"/>
                  </a:lnTo>
                  <a:lnTo>
                    <a:pt x="1510" y="7673"/>
                  </a:lnTo>
                  <a:lnTo>
                    <a:pt x="2390" y="7673"/>
                  </a:lnTo>
                  <a:lnTo>
                    <a:pt x="3145" y="7548"/>
                  </a:lnTo>
                  <a:lnTo>
                    <a:pt x="3523" y="7422"/>
                  </a:lnTo>
                  <a:lnTo>
                    <a:pt x="3900" y="7170"/>
                  </a:lnTo>
                  <a:lnTo>
                    <a:pt x="4151" y="6919"/>
                  </a:lnTo>
                  <a:lnTo>
                    <a:pt x="4277" y="6541"/>
                  </a:lnTo>
                  <a:lnTo>
                    <a:pt x="4403" y="6164"/>
                  </a:lnTo>
                  <a:lnTo>
                    <a:pt x="4529" y="5787"/>
                  </a:lnTo>
                  <a:lnTo>
                    <a:pt x="4655" y="2013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75"/>
            <p:cNvSpPr/>
            <p:nvPr/>
          </p:nvSpPr>
          <p:spPr>
            <a:xfrm>
              <a:off x="3596451" y="2941320"/>
              <a:ext cx="89762" cy="72301"/>
            </a:xfrm>
            <a:custGeom>
              <a:avLst/>
              <a:gdLst/>
              <a:ahLst/>
              <a:cxnLst/>
              <a:rect l="l" t="t" r="r" b="b"/>
              <a:pathLst>
                <a:path w="4529" h="3648" extrusionOk="0">
                  <a:moveTo>
                    <a:pt x="0" y="0"/>
                  </a:moveTo>
                  <a:lnTo>
                    <a:pt x="4403" y="3648"/>
                  </a:lnTo>
                  <a:lnTo>
                    <a:pt x="4529" y="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4356">
                <a:alpha val="21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75"/>
            <p:cNvSpPr/>
            <p:nvPr/>
          </p:nvSpPr>
          <p:spPr>
            <a:xfrm>
              <a:off x="3571518" y="2736899"/>
              <a:ext cx="172031" cy="236840"/>
            </a:xfrm>
            <a:custGeom>
              <a:avLst/>
              <a:gdLst/>
              <a:ahLst/>
              <a:cxnLst/>
              <a:rect l="l" t="t" r="r" b="b"/>
              <a:pathLst>
                <a:path w="8680" h="11950" extrusionOk="0">
                  <a:moveTo>
                    <a:pt x="3900" y="0"/>
                  </a:moveTo>
                  <a:lnTo>
                    <a:pt x="3145" y="252"/>
                  </a:lnTo>
                  <a:lnTo>
                    <a:pt x="2390" y="503"/>
                  </a:lnTo>
                  <a:lnTo>
                    <a:pt x="1636" y="1006"/>
                  </a:lnTo>
                  <a:lnTo>
                    <a:pt x="1007" y="1635"/>
                  </a:lnTo>
                  <a:lnTo>
                    <a:pt x="504" y="2264"/>
                  </a:lnTo>
                  <a:lnTo>
                    <a:pt x="252" y="3019"/>
                  </a:lnTo>
                  <a:lnTo>
                    <a:pt x="1" y="3899"/>
                  </a:lnTo>
                  <a:lnTo>
                    <a:pt x="1" y="7295"/>
                  </a:lnTo>
                  <a:lnTo>
                    <a:pt x="126" y="8176"/>
                  </a:lnTo>
                  <a:lnTo>
                    <a:pt x="378" y="9056"/>
                  </a:lnTo>
                  <a:lnTo>
                    <a:pt x="881" y="9811"/>
                  </a:lnTo>
                  <a:lnTo>
                    <a:pt x="1384" y="10566"/>
                  </a:lnTo>
                  <a:lnTo>
                    <a:pt x="2013" y="11069"/>
                  </a:lnTo>
                  <a:lnTo>
                    <a:pt x="2894" y="11572"/>
                  </a:lnTo>
                  <a:lnTo>
                    <a:pt x="3774" y="11823"/>
                  </a:lnTo>
                  <a:lnTo>
                    <a:pt x="4655" y="11949"/>
                  </a:lnTo>
                  <a:lnTo>
                    <a:pt x="5535" y="11823"/>
                  </a:lnTo>
                  <a:lnTo>
                    <a:pt x="6164" y="11698"/>
                  </a:lnTo>
                  <a:lnTo>
                    <a:pt x="6919" y="11320"/>
                  </a:lnTo>
                  <a:lnTo>
                    <a:pt x="7547" y="10817"/>
                  </a:lnTo>
                  <a:lnTo>
                    <a:pt x="7925" y="10314"/>
                  </a:lnTo>
                  <a:lnTo>
                    <a:pt x="8302" y="9685"/>
                  </a:lnTo>
                  <a:lnTo>
                    <a:pt x="8554" y="9056"/>
                  </a:lnTo>
                  <a:lnTo>
                    <a:pt x="8679" y="8427"/>
                  </a:lnTo>
                  <a:lnTo>
                    <a:pt x="8679" y="4151"/>
                  </a:lnTo>
                  <a:lnTo>
                    <a:pt x="8679" y="3396"/>
                  </a:lnTo>
                  <a:lnTo>
                    <a:pt x="8428" y="2642"/>
                  </a:lnTo>
                  <a:lnTo>
                    <a:pt x="8051" y="1887"/>
                  </a:lnTo>
                  <a:lnTo>
                    <a:pt x="7673" y="1258"/>
                  </a:lnTo>
                  <a:lnTo>
                    <a:pt x="7044" y="755"/>
                  </a:lnTo>
                  <a:lnTo>
                    <a:pt x="6415" y="377"/>
                  </a:lnTo>
                  <a:lnTo>
                    <a:pt x="5661" y="126"/>
                  </a:lnTo>
                  <a:lnTo>
                    <a:pt x="4780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75"/>
            <p:cNvSpPr/>
            <p:nvPr/>
          </p:nvSpPr>
          <p:spPr>
            <a:xfrm>
              <a:off x="3531640" y="2804207"/>
              <a:ext cx="92259" cy="67326"/>
            </a:xfrm>
            <a:custGeom>
              <a:avLst/>
              <a:gdLst/>
              <a:ahLst/>
              <a:cxnLst/>
              <a:rect l="l" t="t" r="r" b="b"/>
              <a:pathLst>
                <a:path w="4655" h="3397" extrusionOk="0">
                  <a:moveTo>
                    <a:pt x="0" y="0"/>
                  </a:moveTo>
                  <a:lnTo>
                    <a:pt x="3019" y="3396"/>
                  </a:lnTo>
                  <a:lnTo>
                    <a:pt x="4654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75"/>
            <p:cNvSpPr/>
            <p:nvPr/>
          </p:nvSpPr>
          <p:spPr>
            <a:xfrm>
              <a:off x="3531640" y="2839110"/>
              <a:ext cx="67326" cy="67326"/>
            </a:xfrm>
            <a:custGeom>
              <a:avLst/>
              <a:gdLst/>
              <a:ahLst/>
              <a:cxnLst/>
              <a:rect l="l" t="t" r="r" b="b"/>
              <a:pathLst>
                <a:path w="3397" h="3397" extrusionOk="0">
                  <a:moveTo>
                    <a:pt x="1761" y="0"/>
                  </a:moveTo>
                  <a:lnTo>
                    <a:pt x="1132" y="126"/>
                  </a:lnTo>
                  <a:lnTo>
                    <a:pt x="629" y="503"/>
                  </a:lnTo>
                  <a:lnTo>
                    <a:pt x="126" y="1006"/>
                  </a:lnTo>
                  <a:lnTo>
                    <a:pt x="0" y="1635"/>
                  </a:lnTo>
                  <a:lnTo>
                    <a:pt x="126" y="2264"/>
                  </a:lnTo>
                  <a:lnTo>
                    <a:pt x="503" y="2893"/>
                  </a:lnTo>
                  <a:lnTo>
                    <a:pt x="1006" y="3270"/>
                  </a:lnTo>
                  <a:lnTo>
                    <a:pt x="1635" y="3396"/>
                  </a:lnTo>
                  <a:lnTo>
                    <a:pt x="2264" y="3396"/>
                  </a:lnTo>
                  <a:lnTo>
                    <a:pt x="2893" y="3019"/>
                  </a:lnTo>
                  <a:lnTo>
                    <a:pt x="3270" y="2516"/>
                  </a:lnTo>
                  <a:lnTo>
                    <a:pt x="3396" y="1887"/>
                  </a:lnTo>
                  <a:lnTo>
                    <a:pt x="3270" y="1132"/>
                  </a:lnTo>
                  <a:lnTo>
                    <a:pt x="3019" y="629"/>
                  </a:lnTo>
                  <a:lnTo>
                    <a:pt x="2390" y="252"/>
                  </a:lnTo>
                  <a:lnTo>
                    <a:pt x="1761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75"/>
            <p:cNvSpPr/>
            <p:nvPr/>
          </p:nvSpPr>
          <p:spPr>
            <a:xfrm>
              <a:off x="3551579" y="2859048"/>
              <a:ext cx="27430" cy="2743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126" y="0"/>
                  </a:moveTo>
                  <a:lnTo>
                    <a:pt x="0" y="126"/>
                  </a:lnTo>
                  <a:lnTo>
                    <a:pt x="0" y="252"/>
                  </a:lnTo>
                  <a:lnTo>
                    <a:pt x="126" y="252"/>
                  </a:lnTo>
                  <a:lnTo>
                    <a:pt x="504" y="378"/>
                  </a:lnTo>
                  <a:lnTo>
                    <a:pt x="881" y="504"/>
                  </a:lnTo>
                  <a:lnTo>
                    <a:pt x="1007" y="755"/>
                  </a:lnTo>
                  <a:lnTo>
                    <a:pt x="1132" y="1007"/>
                  </a:lnTo>
                  <a:lnTo>
                    <a:pt x="1132" y="1258"/>
                  </a:lnTo>
                  <a:lnTo>
                    <a:pt x="1132" y="1384"/>
                  </a:lnTo>
                  <a:lnTo>
                    <a:pt x="1258" y="1384"/>
                  </a:lnTo>
                  <a:lnTo>
                    <a:pt x="1384" y="1258"/>
                  </a:lnTo>
                  <a:lnTo>
                    <a:pt x="1384" y="881"/>
                  </a:lnTo>
                  <a:lnTo>
                    <a:pt x="1258" y="629"/>
                  </a:lnTo>
                  <a:lnTo>
                    <a:pt x="1007" y="252"/>
                  </a:lnTo>
                  <a:lnTo>
                    <a:pt x="629" y="1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75"/>
            <p:cNvSpPr/>
            <p:nvPr/>
          </p:nvSpPr>
          <p:spPr>
            <a:xfrm>
              <a:off x="3686194" y="2888956"/>
              <a:ext cx="17461" cy="22455"/>
            </a:xfrm>
            <a:custGeom>
              <a:avLst/>
              <a:gdLst/>
              <a:ahLst/>
              <a:cxnLst/>
              <a:rect l="l" t="t" r="r" b="b"/>
              <a:pathLst>
                <a:path w="881" h="1133" extrusionOk="0">
                  <a:moveTo>
                    <a:pt x="629" y="1"/>
                  </a:moveTo>
                  <a:lnTo>
                    <a:pt x="504" y="127"/>
                  </a:lnTo>
                  <a:lnTo>
                    <a:pt x="629" y="755"/>
                  </a:lnTo>
                  <a:lnTo>
                    <a:pt x="126" y="881"/>
                  </a:lnTo>
                  <a:lnTo>
                    <a:pt x="1" y="881"/>
                  </a:lnTo>
                  <a:lnTo>
                    <a:pt x="1" y="1007"/>
                  </a:lnTo>
                  <a:lnTo>
                    <a:pt x="126" y="1133"/>
                  </a:lnTo>
                  <a:lnTo>
                    <a:pt x="755" y="1007"/>
                  </a:lnTo>
                  <a:lnTo>
                    <a:pt x="881" y="1007"/>
                  </a:lnTo>
                  <a:lnTo>
                    <a:pt x="881" y="881"/>
                  </a:lnTo>
                  <a:lnTo>
                    <a:pt x="755" y="127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75"/>
            <p:cNvSpPr/>
            <p:nvPr/>
          </p:nvSpPr>
          <p:spPr>
            <a:xfrm>
              <a:off x="3626359" y="2836612"/>
              <a:ext cx="37419" cy="14983"/>
            </a:xfrm>
            <a:custGeom>
              <a:avLst/>
              <a:gdLst/>
              <a:ahLst/>
              <a:cxnLst/>
              <a:rect l="l" t="t" r="r" b="b"/>
              <a:pathLst>
                <a:path w="1888" h="756" extrusionOk="0">
                  <a:moveTo>
                    <a:pt x="1384" y="0"/>
                  </a:moveTo>
                  <a:lnTo>
                    <a:pt x="1007" y="126"/>
                  </a:lnTo>
                  <a:lnTo>
                    <a:pt x="252" y="126"/>
                  </a:lnTo>
                  <a:lnTo>
                    <a:pt x="1" y="252"/>
                  </a:lnTo>
                  <a:lnTo>
                    <a:pt x="1" y="503"/>
                  </a:lnTo>
                  <a:lnTo>
                    <a:pt x="127" y="629"/>
                  </a:lnTo>
                  <a:lnTo>
                    <a:pt x="252" y="755"/>
                  </a:lnTo>
                  <a:lnTo>
                    <a:pt x="1133" y="755"/>
                  </a:lnTo>
                  <a:lnTo>
                    <a:pt x="1636" y="629"/>
                  </a:lnTo>
                  <a:lnTo>
                    <a:pt x="1762" y="503"/>
                  </a:lnTo>
                  <a:lnTo>
                    <a:pt x="1888" y="378"/>
                  </a:lnTo>
                  <a:lnTo>
                    <a:pt x="1888" y="252"/>
                  </a:lnTo>
                  <a:lnTo>
                    <a:pt x="1762" y="126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75"/>
            <p:cNvSpPr/>
            <p:nvPr/>
          </p:nvSpPr>
          <p:spPr>
            <a:xfrm>
              <a:off x="3706133" y="2836612"/>
              <a:ext cx="32424" cy="12486"/>
            </a:xfrm>
            <a:custGeom>
              <a:avLst/>
              <a:gdLst/>
              <a:ahLst/>
              <a:cxnLst/>
              <a:rect l="l" t="t" r="r" b="b"/>
              <a:pathLst>
                <a:path w="1636" h="630" extrusionOk="0">
                  <a:moveTo>
                    <a:pt x="504" y="0"/>
                  </a:moveTo>
                  <a:lnTo>
                    <a:pt x="127" y="126"/>
                  </a:lnTo>
                  <a:lnTo>
                    <a:pt x="1" y="378"/>
                  </a:lnTo>
                  <a:lnTo>
                    <a:pt x="127" y="503"/>
                  </a:lnTo>
                  <a:lnTo>
                    <a:pt x="252" y="629"/>
                  </a:lnTo>
                  <a:lnTo>
                    <a:pt x="1384" y="629"/>
                  </a:lnTo>
                  <a:lnTo>
                    <a:pt x="1510" y="503"/>
                  </a:lnTo>
                  <a:lnTo>
                    <a:pt x="1636" y="378"/>
                  </a:lnTo>
                  <a:lnTo>
                    <a:pt x="1636" y="252"/>
                  </a:lnTo>
                  <a:lnTo>
                    <a:pt x="1384" y="126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75"/>
            <p:cNvSpPr/>
            <p:nvPr/>
          </p:nvSpPr>
          <p:spPr>
            <a:xfrm>
              <a:off x="3658764" y="2913889"/>
              <a:ext cx="27450" cy="17481"/>
            </a:xfrm>
            <a:custGeom>
              <a:avLst/>
              <a:gdLst/>
              <a:ahLst/>
              <a:cxnLst/>
              <a:rect l="l" t="t" r="r" b="b"/>
              <a:pathLst>
                <a:path w="1385" h="882" extrusionOk="0">
                  <a:moveTo>
                    <a:pt x="1" y="1"/>
                  </a:moveTo>
                  <a:lnTo>
                    <a:pt x="1" y="126"/>
                  </a:lnTo>
                  <a:lnTo>
                    <a:pt x="1" y="252"/>
                  </a:lnTo>
                  <a:lnTo>
                    <a:pt x="253" y="504"/>
                  </a:lnTo>
                  <a:lnTo>
                    <a:pt x="630" y="755"/>
                  </a:lnTo>
                  <a:lnTo>
                    <a:pt x="1133" y="881"/>
                  </a:lnTo>
                  <a:lnTo>
                    <a:pt x="1385" y="755"/>
                  </a:lnTo>
                  <a:lnTo>
                    <a:pt x="1259" y="629"/>
                  </a:lnTo>
                  <a:lnTo>
                    <a:pt x="1259" y="504"/>
                  </a:lnTo>
                  <a:lnTo>
                    <a:pt x="756" y="504"/>
                  </a:lnTo>
                  <a:lnTo>
                    <a:pt x="378" y="378"/>
                  </a:lnTo>
                  <a:lnTo>
                    <a:pt x="253" y="126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75"/>
            <p:cNvSpPr/>
            <p:nvPr/>
          </p:nvSpPr>
          <p:spPr>
            <a:xfrm>
              <a:off x="3703635" y="2726930"/>
              <a:ext cx="47388" cy="92239"/>
            </a:xfrm>
            <a:custGeom>
              <a:avLst/>
              <a:gdLst/>
              <a:ahLst/>
              <a:cxnLst/>
              <a:rect l="l" t="t" r="r" b="b"/>
              <a:pathLst>
                <a:path w="2391" h="4654" extrusionOk="0">
                  <a:moveTo>
                    <a:pt x="1" y="0"/>
                  </a:moveTo>
                  <a:lnTo>
                    <a:pt x="1" y="1006"/>
                  </a:lnTo>
                  <a:lnTo>
                    <a:pt x="127" y="2013"/>
                  </a:lnTo>
                  <a:lnTo>
                    <a:pt x="504" y="2767"/>
                  </a:lnTo>
                  <a:lnTo>
                    <a:pt x="1007" y="3522"/>
                  </a:lnTo>
                  <a:lnTo>
                    <a:pt x="1510" y="4025"/>
                  </a:lnTo>
                  <a:lnTo>
                    <a:pt x="2013" y="4402"/>
                  </a:lnTo>
                  <a:lnTo>
                    <a:pt x="2391" y="4654"/>
                  </a:lnTo>
                  <a:lnTo>
                    <a:pt x="2265" y="3899"/>
                  </a:lnTo>
                  <a:lnTo>
                    <a:pt x="2013" y="3019"/>
                  </a:lnTo>
                  <a:lnTo>
                    <a:pt x="1636" y="2264"/>
                  </a:lnTo>
                  <a:lnTo>
                    <a:pt x="1259" y="1509"/>
                  </a:lnTo>
                  <a:lnTo>
                    <a:pt x="378" y="377"/>
                  </a:lnTo>
                  <a:lnTo>
                    <a:pt x="1" y="0"/>
                  </a:lnTo>
                  <a:close/>
                  <a:moveTo>
                    <a:pt x="2391" y="4654"/>
                  </a:moveTo>
                  <a:lnTo>
                    <a:pt x="2391" y="4654"/>
                  </a:lnTo>
                  <a:lnTo>
                    <a:pt x="2391" y="46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75"/>
            <p:cNvSpPr/>
            <p:nvPr/>
          </p:nvSpPr>
          <p:spPr>
            <a:xfrm>
              <a:off x="3546584" y="2719438"/>
              <a:ext cx="196964" cy="104725"/>
            </a:xfrm>
            <a:custGeom>
              <a:avLst/>
              <a:gdLst/>
              <a:ahLst/>
              <a:cxnLst/>
              <a:rect l="l" t="t" r="r" b="b"/>
              <a:pathLst>
                <a:path w="9938" h="5284" extrusionOk="0">
                  <a:moveTo>
                    <a:pt x="4403" y="1"/>
                  </a:moveTo>
                  <a:lnTo>
                    <a:pt x="3774" y="126"/>
                  </a:lnTo>
                  <a:lnTo>
                    <a:pt x="3020" y="252"/>
                  </a:lnTo>
                  <a:lnTo>
                    <a:pt x="2391" y="504"/>
                  </a:lnTo>
                  <a:lnTo>
                    <a:pt x="1888" y="881"/>
                  </a:lnTo>
                  <a:lnTo>
                    <a:pt x="1384" y="1133"/>
                  </a:lnTo>
                  <a:lnTo>
                    <a:pt x="1007" y="1510"/>
                  </a:lnTo>
                  <a:lnTo>
                    <a:pt x="504" y="2391"/>
                  </a:lnTo>
                  <a:lnTo>
                    <a:pt x="127" y="3145"/>
                  </a:lnTo>
                  <a:lnTo>
                    <a:pt x="1" y="3900"/>
                  </a:lnTo>
                  <a:lnTo>
                    <a:pt x="1" y="4529"/>
                  </a:lnTo>
                  <a:lnTo>
                    <a:pt x="1" y="5158"/>
                  </a:lnTo>
                  <a:lnTo>
                    <a:pt x="1384" y="5283"/>
                  </a:lnTo>
                  <a:lnTo>
                    <a:pt x="2516" y="5283"/>
                  </a:lnTo>
                  <a:lnTo>
                    <a:pt x="3648" y="5158"/>
                  </a:lnTo>
                  <a:lnTo>
                    <a:pt x="4780" y="5032"/>
                  </a:lnTo>
                  <a:lnTo>
                    <a:pt x="6416" y="4529"/>
                  </a:lnTo>
                  <a:lnTo>
                    <a:pt x="7799" y="4026"/>
                  </a:lnTo>
                  <a:lnTo>
                    <a:pt x="8805" y="3397"/>
                  </a:lnTo>
                  <a:lnTo>
                    <a:pt x="9434" y="2894"/>
                  </a:lnTo>
                  <a:lnTo>
                    <a:pt x="9937" y="2265"/>
                  </a:lnTo>
                  <a:lnTo>
                    <a:pt x="9434" y="1887"/>
                  </a:lnTo>
                  <a:lnTo>
                    <a:pt x="8805" y="1384"/>
                  </a:lnTo>
                  <a:lnTo>
                    <a:pt x="7925" y="881"/>
                  </a:lnTo>
                  <a:lnTo>
                    <a:pt x="6919" y="378"/>
                  </a:lnTo>
                  <a:lnTo>
                    <a:pt x="5661" y="126"/>
                  </a:lnTo>
                  <a:lnTo>
                    <a:pt x="50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75"/>
            <p:cNvSpPr/>
            <p:nvPr/>
          </p:nvSpPr>
          <p:spPr>
            <a:xfrm>
              <a:off x="3549082" y="3031063"/>
              <a:ext cx="159565" cy="79792"/>
            </a:xfrm>
            <a:custGeom>
              <a:avLst/>
              <a:gdLst/>
              <a:ahLst/>
              <a:cxnLst/>
              <a:rect l="l" t="t" r="r" b="b"/>
              <a:pathLst>
                <a:path w="8051" h="4026" extrusionOk="0">
                  <a:moveTo>
                    <a:pt x="3522" y="0"/>
                  </a:moveTo>
                  <a:lnTo>
                    <a:pt x="1" y="503"/>
                  </a:lnTo>
                  <a:lnTo>
                    <a:pt x="252" y="1006"/>
                  </a:lnTo>
                  <a:lnTo>
                    <a:pt x="504" y="1635"/>
                  </a:lnTo>
                  <a:lnTo>
                    <a:pt x="881" y="2264"/>
                  </a:lnTo>
                  <a:lnTo>
                    <a:pt x="1510" y="2893"/>
                  </a:lnTo>
                  <a:lnTo>
                    <a:pt x="2265" y="3396"/>
                  </a:lnTo>
                  <a:lnTo>
                    <a:pt x="3271" y="3899"/>
                  </a:lnTo>
                  <a:lnTo>
                    <a:pt x="3774" y="3899"/>
                  </a:lnTo>
                  <a:lnTo>
                    <a:pt x="4529" y="4025"/>
                  </a:lnTo>
                  <a:lnTo>
                    <a:pt x="5158" y="4025"/>
                  </a:lnTo>
                  <a:lnTo>
                    <a:pt x="5661" y="3899"/>
                  </a:lnTo>
                  <a:lnTo>
                    <a:pt x="6541" y="3522"/>
                  </a:lnTo>
                  <a:lnTo>
                    <a:pt x="7170" y="3019"/>
                  </a:lnTo>
                  <a:lnTo>
                    <a:pt x="7673" y="2516"/>
                  </a:lnTo>
                  <a:lnTo>
                    <a:pt x="7925" y="1887"/>
                  </a:lnTo>
                  <a:lnTo>
                    <a:pt x="8051" y="1384"/>
                  </a:lnTo>
                  <a:lnTo>
                    <a:pt x="8051" y="881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EAA9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66" name="Google Shape;4166;p75"/>
            <p:cNvGrpSpPr/>
            <p:nvPr/>
          </p:nvGrpSpPr>
          <p:grpSpPr>
            <a:xfrm>
              <a:off x="3626013" y="2858511"/>
              <a:ext cx="38099" cy="21063"/>
              <a:chOff x="8624765" y="4800011"/>
              <a:chExt cx="108482" cy="59958"/>
            </a:xfrm>
          </p:grpSpPr>
          <p:sp>
            <p:nvSpPr>
              <p:cNvPr id="4167" name="Google Shape;4167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8" name="Google Shape;4168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69" name="Google Shape;4169;p75"/>
            <p:cNvGrpSpPr/>
            <p:nvPr/>
          </p:nvGrpSpPr>
          <p:grpSpPr>
            <a:xfrm>
              <a:off x="3703288" y="2858511"/>
              <a:ext cx="38099" cy="21063"/>
              <a:chOff x="8624765" y="4800011"/>
              <a:chExt cx="108482" cy="59958"/>
            </a:xfrm>
          </p:grpSpPr>
          <p:sp>
            <p:nvSpPr>
              <p:cNvPr id="4170" name="Google Shape;4170;p75"/>
              <p:cNvSpPr/>
              <p:nvPr/>
            </p:nvSpPr>
            <p:spPr>
              <a:xfrm>
                <a:off x="8624765" y="4800011"/>
                <a:ext cx="108482" cy="59958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07" extrusionOk="0">
                    <a:moveTo>
                      <a:pt x="577" y="0"/>
                    </a:moveTo>
                    <a:lnTo>
                      <a:pt x="461" y="39"/>
                    </a:lnTo>
                    <a:lnTo>
                      <a:pt x="269" y="154"/>
                    </a:lnTo>
                    <a:lnTo>
                      <a:pt x="77" y="346"/>
                    </a:lnTo>
                    <a:lnTo>
                      <a:pt x="1" y="576"/>
                    </a:lnTo>
                    <a:lnTo>
                      <a:pt x="1460" y="807"/>
                    </a:lnTo>
                    <a:lnTo>
                      <a:pt x="1460" y="730"/>
                    </a:lnTo>
                    <a:lnTo>
                      <a:pt x="1421" y="576"/>
                    </a:lnTo>
                    <a:lnTo>
                      <a:pt x="1383" y="423"/>
                    </a:lnTo>
                    <a:lnTo>
                      <a:pt x="1344" y="308"/>
                    </a:lnTo>
                    <a:lnTo>
                      <a:pt x="1229" y="192"/>
                    </a:lnTo>
                    <a:lnTo>
                      <a:pt x="1114" y="116"/>
                    </a:lnTo>
                    <a:lnTo>
                      <a:pt x="999" y="39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1" name="Google Shape;4171;p75"/>
              <p:cNvSpPr/>
              <p:nvPr/>
            </p:nvSpPr>
            <p:spPr>
              <a:xfrm>
                <a:off x="8641854" y="4804170"/>
                <a:ext cx="79949" cy="54311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731" extrusionOk="0">
                    <a:moveTo>
                      <a:pt x="538" y="1"/>
                    </a:moveTo>
                    <a:lnTo>
                      <a:pt x="308" y="39"/>
                    </a:lnTo>
                    <a:lnTo>
                      <a:pt x="155" y="154"/>
                    </a:lnTo>
                    <a:lnTo>
                      <a:pt x="39" y="346"/>
                    </a:lnTo>
                    <a:lnTo>
                      <a:pt x="1" y="538"/>
                    </a:lnTo>
                    <a:lnTo>
                      <a:pt x="1" y="577"/>
                    </a:lnTo>
                    <a:lnTo>
                      <a:pt x="1038" y="730"/>
                    </a:lnTo>
                    <a:lnTo>
                      <a:pt x="1076" y="538"/>
                    </a:lnTo>
                    <a:lnTo>
                      <a:pt x="1038" y="346"/>
                    </a:lnTo>
                    <a:lnTo>
                      <a:pt x="922" y="154"/>
                    </a:lnTo>
                    <a:lnTo>
                      <a:pt x="730" y="39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Book Launch by Slidesgo">
  <a:themeElements>
    <a:clrScheme name="Simple Light">
      <a:dk1>
        <a:srgbClr val="144356"/>
      </a:dk1>
      <a:lt1>
        <a:srgbClr val="FFF6E7"/>
      </a:lt1>
      <a:dk2>
        <a:srgbClr val="FFFFFF"/>
      </a:dk2>
      <a:lt2>
        <a:srgbClr val="35A6BE"/>
      </a:lt2>
      <a:accent1>
        <a:srgbClr val="2A926E"/>
      </a:accent1>
      <a:accent2>
        <a:srgbClr val="19554F"/>
      </a:accent2>
      <a:accent3>
        <a:srgbClr val="FA5E10"/>
      </a:accent3>
      <a:accent4>
        <a:srgbClr val="FFB22E"/>
      </a:accent4>
      <a:accent5>
        <a:srgbClr val="969697"/>
      </a:accent5>
      <a:accent6>
        <a:srgbClr val="D8CBB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440</Words>
  <Application>Microsoft Office PowerPoint</Application>
  <PresentationFormat>Экран (16:9)</PresentationFormat>
  <Paragraphs>71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Dela Gothic One</vt:lpstr>
      <vt:lpstr>Nunito Light</vt:lpstr>
      <vt:lpstr>Bebas Neue</vt:lpstr>
      <vt:lpstr>PT Sans</vt:lpstr>
      <vt:lpstr>Arial</vt:lpstr>
      <vt:lpstr>Calibri</vt:lpstr>
      <vt:lpstr>Nunito Medium</vt:lpstr>
      <vt:lpstr>Book Launch by Slidesgo</vt:lpstr>
      <vt:lpstr>«КОЩЕЙ ПИШУЩИЙ»</vt:lpstr>
      <vt:lpstr>—Someone Famous</vt:lpstr>
      <vt:lpstr>Электронный самиздат РФ составил 500млн руб. в 2022 </vt:lpstr>
      <vt:lpstr>ЦЕЛЕВАЯ АУДИТОРИЯ ПРОЕКТА</vt:lpstr>
      <vt:lpstr>НАШ ПОТРЕБИТЕЛЬ</vt:lpstr>
      <vt:lpstr>Ключевая проблема ЦА: стремление написать первую книгу,  страх чистого листа и желание быть услышанным через литературное творчество.</vt:lpstr>
      <vt:lpstr>ПРЕДЛАГАЕМОЕ РЕШЕНИЕ  И ОСНОВНОЙ ФУНКЦИОНАЛ</vt:lpstr>
      <vt:lpstr>ЦЕННОСТНОЕ ПРЕДЛОЖЕНИЕ</vt:lpstr>
      <vt:lpstr>НАШ ПРОТОТИП</vt:lpstr>
      <vt:lpstr>Презентация PowerPoint</vt:lpstr>
      <vt:lpstr>БИЗНЕС-МОДЕЛЬ ПРОЕКТА</vt:lpstr>
      <vt:lpstr>32 тыс.</vt:lpstr>
      <vt:lpstr>НАША КОМАНДА</vt:lpstr>
      <vt:lpstr>Оставайтесь на связи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«КОЩЕЙ ПИШУЩИЙ»</dc:title>
  <dc:creator>Admin</dc:creator>
  <cp:lastModifiedBy>Admin</cp:lastModifiedBy>
  <cp:revision>7</cp:revision>
  <dcterms:modified xsi:type="dcterms:W3CDTF">2023-11-27T09:53:56Z</dcterms:modified>
</cp:coreProperties>
</file>