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comments/comment2.xml" ContentType="application/vnd.openxmlformats-officedocument.presentationml.comments+xml"/>
  <Override PartName="/ppt/comments/comment3.xml" ContentType="application/vnd.openxmlformats-officedocument.presentationml.comments+xml"/>
  <Override PartName="/ppt/comments/comment4.xml" ContentType="application/vnd.openxmlformats-officedocument.presentationml.comments+xml"/>
  <Override PartName="/ppt/comments/comment5.xml" ContentType="application/vnd.openxmlformats-officedocument.presentationml.comments+xml"/>
  <Override PartName="/ppt/comments/comment6.xml" ContentType="application/vnd.openxmlformats-officedocument.presentationml.comments+xml"/>
  <Override PartName="/ppt/comments/comment7.xml" ContentType="application/vnd.openxmlformats-officedocument.presentationml.comments+xml"/>
  <Override PartName="/ppt/comments/comment8.xml" ContentType="application/vnd.openxmlformats-officedocument.presentationml.comments+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826" r:id="rId1"/>
  </p:sldMasterIdLst>
  <p:notesMasterIdLst>
    <p:notesMasterId r:id="rId12"/>
  </p:notesMasterIdLst>
  <p:sldIdLst>
    <p:sldId id="256" r:id="rId2"/>
    <p:sldId id="263" r:id="rId3"/>
    <p:sldId id="262" r:id="rId4"/>
    <p:sldId id="264" r:id="rId5"/>
    <p:sldId id="265" r:id="rId6"/>
    <p:sldId id="267" r:id="rId7"/>
    <p:sldId id="268" r:id="rId8"/>
    <p:sldId id="269" r:id="rId9"/>
    <p:sldId id="266" r:id="rId10"/>
    <p:sldId id="258" r:id="rId11"/>
  </p:sldIdLst>
  <p:sldSz cx="12192000" cy="6858000"/>
  <p:notesSz cx="6858000" cy="9144000"/>
  <p:embeddedFontLst>
    <p:embeddedFont>
      <p:font typeface="Calibri" panose="020F0502020204030204" pitchFamily="34" charset="0"/>
      <p:regular r:id="rId13"/>
      <p:bold r:id="rId14"/>
      <p:italic r:id="rId15"/>
      <p:boldItalic r:id="rId16"/>
    </p:embeddedFont>
    <p:embeddedFont>
      <p:font typeface="Gilroy Bold" pitchFamily="2" charset="0"/>
      <p:bold r:id="rId17"/>
    </p:embeddedFont>
    <p:embeddedFont>
      <p:font typeface="Gilroy Medium" pitchFamily="2" charset="0"/>
      <p:regular r:id="rId18"/>
    </p:embeddedFont>
    <p:embeddedFont>
      <p:font typeface="Verdana" panose="020B0604030504040204" pitchFamily="34" charset="0"/>
      <p:regular r:id="rId19"/>
      <p:bold r:id="rId20"/>
      <p:italic r:id="rId21"/>
      <p:boldItalic r:id="rId22"/>
    </p:embeddedFont>
  </p:embeddedFont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rofessional" initials="P" lastIdx="10" clrIdx="0">
    <p:extLst>
      <p:ext uri="{19B8F6BF-5375-455C-9EA6-DF929625EA0E}">
        <p15:presenceInfo xmlns:p15="http://schemas.microsoft.com/office/powerpoint/2012/main" userId="Professiona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snapToGrid="0">
      <p:cViewPr varScale="1">
        <p:scale>
          <a:sx n="114" d="100"/>
          <a:sy n="114" d="100"/>
        </p:scale>
        <p:origin x="360" y="1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font" Target="fonts/font1.fntdata" /><Relationship Id="rId18" Type="http://schemas.openxmlformats.org/officeDocument/2006/relationships/font" Target="fonts/font6.fntdata" /><Relationship Id="rId26" Type="http://schemas.openxmlformats.org/officeDocument/2006/relationships/theme" Target="theme/theme1.xml" /><Relationship Id="rId3" Type="http://schemas.openxmlformats.org/officeDocument/2006/relationships/slide" Target="slides/slide2.xml" /><Relationship Id="rId21" Type="http://schemas.openxmlformats.org/officeDocument/2006/relationships/font" Target="fonts/font9.fntdata" /><Relationship Id="rId7" Type="http://schemas.openxmlformats.org/officeDocument/2006/relationships/slide" Target="slides/slide6.xml" /><Relationship Id="rId12" Type="http://schemas.openxmlformats.org/officeDocument/2006/relationships/notesMaster" Target="notesMasters/notesMaster1.xml" /><Relationship Id="rId17" Type="http://schemas.openxmlformats.org/officeDocument/2006/relationships/font" Target="fonts/font5.fntdata" /><Relationship Id="rId25" Type="http://schemas.openxmlformats.org/officeDocument/2006/relationships/viewProps" Target="viewProps.xml" /><Relationship Id="rId2" Type="http://schemas.openxmlformats.org/officeDocument/2006/relationships/slide" Target="slides/slide1.xml" /><Relationship Id="rId16" Type="http://schemas.openxmlformats.org/officeDocument/2006/relationships/font" Target="fonts/font4.fntdata" /><Relationship Id="rId20" Type="http://schemas.openxmlformats.org/officeDocument/2006/relationships/font" Target="fonts/font8.fntdata"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presProps" Target="presProps.xml" /><Relationship Id="rId5" Type="http://schemas.openxmlformats.org/officeDocument/2006/relationships/slide" Target="slides/slide4.xml" /><Relationship Id="rId15" Type="http://schemas.openxmlformats.org/officeDocument/2006/relationships/font" Target="fonts/font3.fntdata" /><Relationship Id="rId23" Type="http://schemas.openxmlformats.org/officeDocument/2006/relationships/commentAuthors" Target="commentAuthors.xml" /><Relationship Id="rId10" Type="http://schemas.openxmlformats.org/officeDocument/2006/relationships/slide" Target="slides/slide9.xml" /><Relationship Id="rId19" Type="http://schemas.openxmlformats.org/officeDocument/2006/relationships/font" Target="fonts/font7.fntdata"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font" Target="fonts/font2.fntdata" /><Relationship Id="rId22" Type="http://schemas.openxmlformats.org/officeDocument/2006/relationships/font" Target="fonts/font10.fntdata" /><Relationship Id="rId27" Type="http://schemas.openxmlformats.org/officeDocument/2006/relationships/tableStyles" Target="tableStyles.xml" /></Relationships>
</file>

<file path=ppt/comments/comment1.xml><?xml version="1.0" encoding="utf-8"?>
<p:cmLst xmlns:a="http://schemas.openxmlformats.org/drawingml/2006/main" xmlns:r="http://schemas.openxmlformats.org/officeDocument/2006/relationships" xmlns:p="http://schemas.openxmlformats.org/presentationml/2006/main">
  <p:cm authorId="1" dt="2024-11-17T22:21:13.478" idx="4">
    <p:pos x="10" y="10"/>
    <p:text>Перед заполнением слайда обратите внимание на статьи о заполнении паспорта проектной идеи и об ошибках при его заполнении
Как заполнять паспорт проекта https://www.notion.so/intensive2035/e16bcedd0635425083043cee40507eff?pvs=4 
Ошибки при заполнении паспорта проекта https://www.notion.so/intensive2035/08ff407807a14bdd940722bd2c2f5fe5?pvs=4 
Проблема, которую вы решаете, не существует в вакууме.
Должен быть кто-то, кто от неё страдает, иначе это не проблема. В качестве пользователя мы предлагаем выбрать группу людей, для которых эта проблема актуальна. Например, в группу могут входить люди определенной профессии или рода деятельности, жители района или города, потребители какого-то товара или услуги, владельцы какой-то собственности и так далее.
Проблема возникает не на пустом месте.
А тогда, когда пользователь совершает некоторые действия, чтобы прийти к желаемому результату. Масштабы действия могут быть разные: от продажи квартиры и выбора учебного заведения до заполнения формы на сайте или выброса мусора.
Так или иначе, при совершении этого действия что-то идёт не так, пользователь сталкивается с каким-то неудобством, барьером, которое либо вообще не даёт совершить это действие, либо затрудняет его, делает неприятным.
Хороший индикатор: пользователь вынужден тратить дополнительное время, деньги, нервы, здоровье, чтобы решить свою первоначальную задачу.
Обратите внимание, что задача часто всё же решается, хоть и не самым оптимальным способом. Как раз в этом месте вы можете предложить более оптимальное решение, то есть, менее затратное по деньгам, времени или нервам. Именно решение вам и предстоит разработать в ходе интенсива.</p:text>
    <p:extLst>
      <p:ext uri="{C676402C-5697-4E1C-873F-D02D1690AC5C}">
        <p15:threadingInfo xmlns:p15="http://schemas.microsoft.com/office/powerpoint/2012/main" timeZoneBias="-18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4-11-17T22:18:35.830" idx="2">
    <p:pos x="10" y="10"/>
    <p:text>Насколько актуальна проблема, которую вы решаете?
кто несёт ущерб и в чём он выражается? (время, деньги, здоровье и т.д.)
что будет, если проблему не решать? к каким последствиям это приведёт в ближайшее время и в отдалённой перспективе?
У вас может ещё не быть никаких данных о рынке или других цифр, которые подтверждают актуальность проблемы или задачи. Если так, пока пропустите этот слайд, но к нему нужно будет вернуться на втором этапе интенсива во время исследования.</p:text>
    <p:extLst>
      <p:ext uri="{C676402C-5697-4E1C-873F-D02D1690AC5C}">
        <p15:threadingInfo xmlns:p15="http://schemas.microsoft.com/office/powerpoint/2012/main" timeZoneBias="-18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24-11-17T22:22:16.919" idx="5">
    <p:pos x="4136" y="564"/>
    <p:text>Поиск аналогов своего продукта/услуги помогает команде позаимствовать чужие удачные решения для внедрения в собственный продукт, а также даёт базовое представление о рынке и о том, что сейчас на нём востребовано.
Аналоги продукта бываю полными (прямые конкуренты) и частичными (косвенные конкуренты).
Полные аналоги (прямые конкуренты) — это продукты, которые похожи на ваш, ориентированы на ту же аудиторию и решают те же задачи, что и ваш продукт. Например, полными аналогами машины марки Kia будут машины Skoda и Volkswagen.
Частичными аналогами (косвенными конкурентами) могут быть либо продукты, которые не похожи на ваш, но решают ту же проблему клиентов, либо схожие с вашим продукты, ориентированные на другую целевую аудиторию. Например, энергетические напитки — это частичные аналоги кофе, потому что они решают ту же задачу сохранения бодрости. Магазины профессиональной косметики — косвенные конкуренты салонов красоты, так как они вынуждают клиентов проводить себе процедуры самостоятельно, но при этом экономят им деньги. Косвенными конкурентами так же стоит считать иностранные продукты или услуги, не представленные в России, то есть ориентированные на другую целевую аудиторию. Важно посмотреть и их, так как они показывают перспективы развития технологического направления в России в дальнейшем.
Как и с остальными слайдами, мы не ограничиваем вас в шаблоне. Вы можете изложить результаты в виде сравнительной таблицы, где ваш проект сравнивается с аналогичными по каким-то параметрам или свойствам. Главное, чтобы было понятно, чем ваш проект отличается от аналогов, в чем превосходит их и как это помогает решать заявленную проблему.</p:text>
    <p:extLst>
      <p:ext uri="{C676402C-5697-4E1C-873F-D02D1690AC5C}">
        <p15:threadingInfo xmlns:p15="http://schemas.microsoft.com/office/powerpoint/2012/main" timeZoneBias="-180"/>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1" dt="2024-11-17T22:23:21.582" idx="6">
    <p:pos x="10" y="10"/>
    <p:text>Мы используем такой шаблон формулировки решения, но не настаиваем на нем: 
Для &lt;пользователей&gt;, которым нужно &lt;цель/желание потребность пользователя&gt;, Наш &lt;вид решения&gt; будет выполнять &lt;главную функцию&gt;. В отличие от &lt;альтернатив&gt;, наш продукт лучше тем, что &lt;описание преимуществ&gt;.
Так или иначе, из описания вашего решения должно быть понятно следующее:
чья проблема решается
что это за проблема
что представляет собой ваше решение
чем оно лучше аналогичных
Например
Для &lt;мам с колясками&gt;,
которым нужно &lt;два раза в день гулять с ребенком&gt;,
наше &lt;мобильное приложение&gt;
будет &lt;строить удобные и интересные пешеходные маршруты прогулок&gt;.
В отличие от &lt;Яндекс.Карт, Google Maps и 2Gis&gt;, наше приложение будет лучше тем,
что &lt;оно будет учитывать все пандусы, лестницы, бордюры и подземные переходы и не будет предлагать мамам с колясками идти туда, где невозможно нормально пройти пешеходу&gt;.</p:text>
    <p:extLst>
      <p:ext uri="{C676402C-5697-4E1C-873F-D02D1690AC5C}">
        <p15:threadingInfo xmlns:p15="http://schemas.microsoft.com/office/powerpoint/2012/main" timeZoneBias="-180"/>
      </p:ext>
    </p:extLst>
  </p:cm>
</p:cmLst>
</file>

<file path=ppt/comments/comment5.xml><?xml version="1.0" encoding="utf-8"?>
<p:cmLst xmlns:a="http://schemas.openxmlformats.org/drawingml/2006/main" xmlns:r="http://schemas.openxmlformats.org/officeDocument/2006/relationships" xmlns:p="http://schemas.openxmlformats.org/presentationml/2006/main">
  <p:cm authorId="1" dt="2024-11-17T22:26:56.599" idx="8">
    <p:pos x="2506" y="564"/>
    <p:text>БИЗНЕС-МОДЕЛЬ – как вы зарабатываете или планируете.</p:text>
    <p:extLst>
      <p:ext uri="{C676402C-5697-4E1C-873F-D02D1690AC5C}">
        <p15:threadingInfo xmlns:p15="http://schemas.microsoft.com/office/powerpoint/2012/main" timeZoneBias="-180"/>
      </p:ext>
    </p:extLst>
  </p:cm>
</p:cmLst>
</file>

<file path=ppt/comments/comment6.xml><?xml version="1.0" encoding="utf-8"?>
<p:cmLst xmlns:a="http://schemas.openxmlformats.org/drawingml/2006/main" xmlns:r="http://schemas.openxmlformats.org/officeDocument/2006/relationships" xmlns:p="http://schemas.openxmlformats.org/presentationml/2006/main">
  <p:cm authorId="1" dt="2024-11-17T22:27:56.887" idx="9">
    <p:pos x="3186" y="564"/>
    <p:text>Опишите на какой стадии находится проект, что сделано</p:text>
    <p:extLst>
      <p:ext uri="{C676402C-5697-4E1C-873F-D02D1690AC5C}">
        <p15:threadingInfo xmlns:p15="http://schemas.microsoft.com/office/powerpoint/2012/main" timeZoneBias="-180"/>
      </p:ext>
    </p:extLst>
  </p:cm>
</p:cmLst>
</file>

<file path=ppt/comments/comment7.xml><?xml version="1.0" encoding="utf-8"?>
<p:cmLst xmlns:a="http://schemas.openxmlformats.org/drawingml/2006/main" xmlns:r="http://schemas.openxmlformats.org/officeDocument/2006/relationships" xmlns:p="http://schemas.openxmlformats.org/presentationml/2006/main">
  <p:cm authorId="1" dt="2024-11-17T22:28:57.782" idx="10">
    <p:pos x="2684" y="564"/>
    <p:text>Опишите планы развития проекта на текущий учебный год</p:text>
    <p:extLst>
      <p:ext uri="{C676402C-5697-4E1C-873F-D02D1690AC5C}">
        <p15:threadingInfo xmlns:p15="http://schemas.microsoft.com/office/powerpoint/2012/main" timeZoneBias="-180"/>
      </p:ext>
    </p:extLst>
  </p:cm>
</p:cmLst>
</file>

<file path=ppt/comments/comment8.xml><?xml version="1.0" encoding="utf-8"?>
<p:cmLst xmlns:a="http://schemas.openxmlformats.org/drawingml/2006/main" xmlns:r="http://schemas.openxmlformats.org/officeDocument/2006/relationships" xmlns:p="http://schemas.openxmlformats.org/presentationml/2006/main">
  <p:cm authorId="1" dt="2024-11-17T22:24:36.189" idx="7">
    <p:pos x="10" y="10"/>
    <p:text>Слайд с командой — это ваш способ представиться и показать, что вы способны справиться с поставленной задачей.
Обычно здесь размещают фотографии, указывают, как кого зовут, должность в проекте
Уместно рассказать о каких-то компетенциях и достижениях (если они у вас есть). Главное, чтобы эти они имели отношение к тому, что вы делаете. 
Например, в вашей команде есть участник, который помимо прочего работает фитнес-тренером. Если ваш проект связан, например, со спортивным питанием или мобильным приложением для спортсменов, то это большой плюс. Если же проект связан с компьютерным зрением или вы разрабатываете компьютерную игру — это не имеет значение и лучше этот факт опустить.   
Но ни в коем случае ничего не придумывайте и не вводите ваших зрителей в заблуждение!</p:text>
    <p:extLst>
      <p:ext uri="{C676402C-5697-4E1C-873F-D02D1690AC5C}">
        <p15:threadingInfo xmlns:p15="http://schemas.microsoft.com/office/powerpoint/2012/main" timeZoneBias="-18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B9DC91-30C7-46AB-ADDB-A80A0533D77A}" type="datetimeFigureOut">
              <a:rPr lang="ru-RU" smtClean="0"/>
              <a:t>30.11.2024</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B6BEC5-E5BF-4073-B59F-AF429BC83136}" type="slidenum">
              <a:rPr lang="ru-RU" smtClean="0"/>
              <a:t>‹#›</a:t>
            </a:fld>
            <a:endParaRPr lang="ru-RU"/>
          </a:p>
        </p:txBody>
      </p:sp>
    </p:spTree>
    <p:extLst>
      <p:ext uri="{BB962C8B-B14F-4D97-AF65-F5344CB8AC3E}">
        <p14:creationId xmlns:p14="http://schemas.microsoft.com/office/powerpoint/2010/main" val="12939451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84B6BEC5-E5BF-4073-B59F-AF429BC83136}" type="slidenum">
              <a:rPr lang="ru-RU" smtClean="0"/>
              <a:t>1</a:t>
            </a:fld>
            <a:endParaRPr lang="ru-RU"/>
          </a:p>
        </p:txBody>
      </p:sp>
    </p:spTree>
    <p:extLst>
      <p:ext uri="{BB962C8B-B14F-4D97-AF65-F5344CB8AC3E}">
        <p14:creationId xmlns:p14="http://schemas.microsoft.com/office/powerpoint/2010/main" val="10785845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84B6BEC5-E5BF-4073-B59F-AF429BC83136}" type="slidenum">
              <a:rPr lang="ru-RU" smtClean="0"/>
              <a:t>10</a:t>
            </a:fld>
            <a:endParaRPr lang="ru-RU"/>
          </a:p>
        </p:txBody>
      </p:sp>
    </p:spTree>
    <p:extLst>
      <p:ext uri="{BB962C8B-B14F-4D97-AF65-F5344CB8AC3E}">
        <p14:creationId xmlns:p14="http://schemas.microsoft.com/office/powerpoint/2010/main" val="245291341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 /><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039528" y="2001837"/>
            <a:ext cx="10087276" cy="1508125"/>
          </a:xfrm>
        </p:spPr>
        <p:txBody>
          <a:bodyPr anchor="b"/>
          <a:lstStyle>
            <a:lvl1pPr algn="l">
              <a:defRPr sz="6000"/>
            </a:lvl1pPr>
          </a:lstStyle>
          <a:p>
            <a:r>
              <a:rPr lang="ru-RU"/>
              <a:t>Образец заголовка</a:t>
            </a:r>
            <a:endParaRPr lang="ru-RU" dirty="0"/>
          </a:p>
        </p:txBody>
      </p:sp>
      <p:sp>
        <p:nvSpPr>
          <p:cNvPr id="3" name="Подзаголовок 2"/>
          <p:cNvSpPr>
            <a:spLocks noGrp="1"/>
          </p:cNvSpPr>
          <p:nvPr>
            <p:ph type="subTitle" idx="1"/>
          </p:nvPr>
        </p:nvSpPr>
        <p:spPr>
          <a:xfrm>
            <a:off x="1039528" y="4129238"/>
            <a:ext cx="10087276" cy="11285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ru-RU" dirty="0"/>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7530" y="-100001"/>
            <a:ext cx="3006013" cy="2125974"/>
          </a:xfrm>
          <a:prstGeom prst="rect">
            <a:avLst/>
          </a:prstGeom>
        </p:spPr>
      </p:pic>
      <p:cxnSp>
        <p:nvCxnSpPr>
          <p:cNvPr id="12" name="Прямая соединительная линия 11"/>
          <p:cNvCxnSpPr/>
          <p:nvPr/>
        </p:nvCxnSpPr>
        <p:spPr>
          <a:xfrm>
            <a:off x="4555671" y="1224644"/>
            <a:ext cx="7740000" cy="0"/>
          </a:xfrm>
          <a:prstGeom prst="line">
            <a:avLst/>
          </a:prstGeom>
          <a:ln w="57150" cap="rnd">
            <a:round/>
          </a:ln>
        </p:spPr>
        <p:style>
          <a:lnRef idx="3">
            <a:schemeClr val="dk1"/>
          </a:lnRef>
          <a:fillRef idx="0">
            <a:schemeClr val="dk1"/>
          </a:fillRef>
          <a:effectRef idx="2">
            <a:schemeClr val="dk1"/>
          </a:effectRef>
          <a:fontRef idx="minor">
            <a:schemeClr val="tx1"/>
          </a:fontRef>
        </p:style>
      </p:cxnSp>
      <p:cxnSp>
        <p:nvCxnSpPr>
          <p:cNvPr id="15" name="Прямая соединительная линия 14"/>
          <p:cNvCxnSpPr/>
          <p:nvPr/>
        </p:nvCxnSpPr>
        <p:spPr>
          <a:xfrm>
            <a:off x="-114300" y="6237515"/>
            <a:ext cx="5388429" cy="0"/>
          </a:xfrm>
          <a:prstGeom prst="line">
            <a:avLst/>
          </a:prstGeom>
          <a:ln w="57150" cap="rnd">
            <a:round/>
          </a:ln>
        </p:spPr>
        <p:style>
          <a:lnRef idx="3">
            <a:schemeClr val="dk1"/>
          </a:lnRef>
          <a:fillRef idx="0">
            <a:schemeClr val="dk1"/>
          </a:fillRef>
          <a:effectRef idx="2">
            <a:schemeClr val="dk1"/>
          </a:effectRef>
          <a:fontRef idx="minor">
            <a:schemeClr val="tx1"/>
          </a:fontRef>
        </p:style>
      </p:cxnSp>
      <p:pic>
        <p:nvPicPr>
          <p:cNvPr id="9" name="Рисунок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54090" y="5486066"/>
            <a:ext cx="6887816" cy="1941566"/>
          </a:xfrm>
          <a:prstGeom prst="rect">
            <a:avLst/>
          </a:prstGeom>
        </p:spPr>
      </p:pic>
      <p:pic>
        <p:nvPicPr>
          <p:cNvPr id="8" name="Рисунок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47530" y="-100001"/>
            <a:ext cx="3006013" cy="2125974"/>
          </a:xfrm>
          <a:prstGeom prst="rect">
            <a:avLst/>
          </a:prstGeom>
        </p:spPr>
      </p:pic>
      <p:cxnSp>
        <p:nvCxnSpPr>
          <p:cNvPr id="11" name="Прямая соединительная линия 10"/>
          <p:cNvCxnSpPr/>
          <p:nvPr userDrawn="1"/>
        </p:nvCxnSpPr>
        <p:spPr>
          <a:xfrm>
            <a:off x="4555671" y="1224644"/>
            <a:ext cx="7740000" cy="0"/>
          </a:xfrm>
          <a:prstGeom prst="line">
            <a:avLst/>
          </a:prstGeom>
          <a:ln w="57150" cap="rnd">
            <a:round/>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5006700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Объект 2"/>
          <p:cNvSpPr>
            <a:spLocks noGrp="1"/>
          </p:cNvSpPr>
          <p:nvPr>
            <p:ph idx="1"/>
          </p:nvPr>
        </p:nvSpPr>
        <p:spPr>
          <a:xfrm>
            <a:off x="838200" y="1959429"/>
            <a:ext cx="10281557" cy="3641271"/>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D92D3C23-8038-4008-B24E-40A94D79456D}" type="datetime1">
              <a:rPr lang="ru-RU" smtClean="0"/>
              <a:t>30.11.2024</a:t>
            </a:fld>
            <a:endParaRPr lang="ru-RU"/>
          </a:p>
        </p:txBody>
      </p:sp>
      <p:sp>
        <p:nvSpPr>
          <p:cNvPr id="6" name="Номер слайда 5"/>
          <p:cNvSpPr>
            <a:spLocks noGrp="1"/>
          </p:cNvSpPr>
          <p:nvPr>
            <p:ph type="sldNum" sz="quarter" idx="12"/>
          </p:nvPr>
        </p:nvSpPr>
        <p:spPr>
          <a:xfrm>
            <a:off x="10137322" y="5706836"/>
            <a:ext cx="1787979" cy="1065207"/>
          </a:xfrm>
        </p:spPr>
        <p:txBody>
          <a:bodyPr/>
          <a:lstStyle/>
          <a:p>
            <a:fld id="{A01BE76D-E181-4177-862E-40D97C82BFEB}" type="slidenum">
              <a:rPr lang="ru-RU" smtClean="0"/>
              <a:t>‹#›</a:t>
            </a:fld>
            <a:endParaRPr lang="ru-RU" dirty="0"/>
          </a:p>
        </p:txBody>
      </p:sp>
      <p:sp>
        <p:nvSpPr>
          <p:cNvPr id="2" name="Заголовок 1"/>
          <p:cNvSpPr>
            <a:spLocks noGrp="1"/>
          </p:cNvSpPr>
          <p:nvPr>
            <p:ph type="title"/>
          </p:nvPr>
        </p:nvSpPr>
        <p:spPr/>
        <p:txBody>
          <a:bodyPr/>
          <a:lstStyle/>
          <a:p>
            <a:r>
              <a:rPr lang="ru-RU"/>
              <a:t>Образец заголовка</a:t>
            </a:r>
            <a:endParaRPr lang="ru-RU" dirty="0"/>
          </a:p>
        </p:txBody>
      </p:sp>
    </p:spTree>
    <p:extLst>
      <p:ext uri="{BB962C8B-B14F-4D97-AF65-F5344CB8AC3E}">
        <p14:creationId xmlns:p14="http://schemas.microsoft.com/office/powerpoint/2010/main" val="38296009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58779" y="1286227"/>
            <a:ext cx="10087276" cy="2159618"/>
          </a:xfrm>
        </p:spPr>
        <p:txBody>
          <a:bodyPr anchor="b"/>
          <a:lstStyle>
            <a:lvl1pPr>
              <a:defRPr sz="6000"/>
            </a:lvl1pPr>
          </a:lstStyle>
          <a:p>
            <a:r>
              <a:rPr lang="ru-RU"/>
              <a:t>Образец заголовка</a:t>
            </a:r>
            <a:endParaRPr lang="ru-RU" dirty="0"/>
          </a:p>
        </p:txBody>
      </p:sp>
      <p:sp>
        <p:nvSpPr>
          <p:cNvPr id="3" name="Текст 2"/>
          <p:cNvSpPr>
            <a:spLocks noGrp="1"/>
          </p:cNvSpPr>
          <p:nvPr>
            <p:ph type="body" idx="1"/>
          </p:nvPr>
        </p:nvSpPr>
        <p:spPr>
          <a:xfrm>
            <a:off x="1058779" y="4165953"/>
            <a:ext cx="10087276" cy="1445576"/>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Tree>
    <p:extLst>
      <p:ext uri="{BB962C8B-B14F-4D97-AF65-F5344CB8AC3E}">
        <p14:creationId xmlns:p14="http://schemas.microsoft.com/office/powerpoint/2010/main" val="42303596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7" name="Номер слайда 6"/>
          <p:cNvSpPr>
            <a:spLocks noGrp="1"/>
          </p:cNvSpPr>
          <p:nvPr>
            <p:ph type="sldNum" sz="quarter" idx="12"/>
          </p:nvPr>
        </p:nvSpPr>
        <p:spPr>
          <a:xfrm>
            <a:off x="10050234" y="5526541"/>
            <a:ext cx="1828800" cy="1331459"/>
          </a:xfrm>
        </p:spPr>
        <p:txBody>
          <a:bodyPr/>
          <a:lstStyle/>
          <a:p>
            <a:fld id="{A01BE76D-E181-4177-862E-40D97C82BFEB}" type="slidenum">
              <a:rPr lang="ru-RU" smtClean="0"/>
              <a:t>‹#›</a:t>
            </a:fld>
            <a:endParaRPr lang="ru-RU" dirty="0"/>
          </a:p>
        </p:txBody>
      </p:sp>
      <p:sp>
        <p:nvSpPr>
          <p:cNvPr id="2" name="Заголовок 1"/>
          <p:cNvSpPr>
            <a:spLocks noGrp="1"/>
          </p:cNvSpPr>
          <p:nvPr>
            <p:ph type="title"/>
          </p:nvPr>
        </p:nvSpPr>
        <p:spPr/>
        <p:txBody>
          <a:bodyPr/>
          <a:lstStyle/>
          <a:p>
            <a:r>
              <a:rPr lang="ru-RU"/>
              <a:t>Образец заголовка</a:t>
            </a:r>
            <a:endParaRPr lang="ru-RU" dirty="0"/>
          </a:p>
        </p:txBody>
      </p:sp>
      <p:sp>
        <p:nvSpPr>
          <p:cNvPr id="3" name="Объект 2"/>
          <p:cNvSpPr>
            <a:spLocks noGrp="1"/>
          </p:cNvSpPr>
          <p:nvPr>
            <p:ph sz="half" idx="1"/>
          </p:nvPr>
        </p:nvSpPr>
        <p:spPr>
          <a:xfrm>
            <a:off x="838199" y="1825625"/>
            <a:ext cx="5252357" cy="4109811"/>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6172200" y="1825625"/>
            <a:ext cx="3543300" cy="4109811"/>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4FBADD92-CC98-4900-BE8A-2068547BBC1A}" type="datetime1">
              <a:rPr lang="ru-RU" smtClean="0"/>
              <a:t>30.11.2024</a:t>
            </a:fld>
            <a:endParaRPr lang="ru-RU"/>
          </a:p>
        </p:txBody>
      </p:sp>
    </p:spTree>
    <p:extLst>
      <p:ext uri="{BB962C8B-B14F-4D97-AF65-F5344CB8AC3E}">
        <p14:creationId xmlns:p14="http://schemas.microsoft.com/office/powerpoint/2010/main" val="14053085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9" name="Номер слайда 8"/>
          <p:cNvSpPr>
            <a:spLocks noGrp="1"/>
          </p:cNvSpPr>
          <p:nvPr>
            <p:ph type="sldNum" sz="quarter" idx="12"/>
          </p:nvPr>
        </p:nvSpPr>
        <p:spPr/>
        <p:txBody>
          <a:bodyPr/>
          <a:lstStyle/>
          <a:p>
            <a:fld id="{A01BE76D-E181-4177-862E-40D97C82BFEB}" type="slidenum">
              <a:rPr lang="ru-RU" smtClean="0"/>
              <a:t>‹#›</a:t>
            </a:fld>
            <a:endParaRPr lang="ru-RU" dirty="0"/>
          </a:p>
        </p:txBody>
      </p:sp>
      <p:sp>
        <p:nvSpPr>
          <p:cNvPr id="3" name="Текст 2"/>
          <p:cNvSpPr>
            <a:spLocks noGrp="1"/>
          </p:cNvSpPr>
          <p:nvPr>
            <p:ph type="body" idx="1"/>
          </p:nvPr>
        </p:nvSpPr>
        <p:spPr>
          <a:xfrm>
            <a:off x="839788" y="1992085"/>
            <a:ext cx="4205741" cy="51298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839788" y="2702379"/>
            <a:ext cx="4205741" cy="321672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5372100" y="1992085"/>
            <a:ext cx="4327071" cy="51298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5372100" y="2702379"/>
            <a:ext cx="4327071" cy="321672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06738898-160C-4747-9301-0B5702FA49D8}" type="datetime1">
              <a:rPr lang="ru-RU" smtClean="0"/>
              <a:t>30.11.2024</a:t>
            </a:fld>
            <a:endParaRPr lang="ru-RU"/>
          </a:p>
        </p:txBody>
      </p:sp>
      <p:sp>
        <p:nvSpPr>
          <p:cNvPr id="2" name="Заголовок 1"/>
          <p:cNvSpPr>
            <a:spLocks noGrp="1"/>
          </p:cNvSpPr>
          <p:nvPr>
            <p:ph type="title"/>
          </p:nvPr>
        </p:nvSpPr>
        <p:spPr>
          <a:xfrm>
            <a:off x="839788" y="365125"/>
            <a:ext cx="8859383" cy="1325563"/>
          </a:xfrm>
        </p:spPr>
        <p:txBody>
          <a:bodyPr/>
          <a:lstStyle/>
          <a:p>
            <a:r>
              <a:rPr lang="ru-RU"/>
              <a:t>Образец заголовка</a:t>
            </a:r>
            <a:endParaRPr lang="ru-RU" dirty="0"/>
          </a:p>
        </p:txBody>
      </p:sp>
    </p:spTree>
    <p:extLst>
      <p:ext uri="{BB962C8B-B14F-4D97-AF65-F5344CB8AC3E}">
        <p14:creationId xmlns:p14="http://schemas.microsoft.com/office/powerpoint/2010/main" val="17245682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5" name="Номер слайда 4"/>
          <p:cNvSpPr>
            <a:spLocks noGrp="1"/>
          </p:cNvSpPr>
          <p:nvPr>
            <p:ph type="sldNum" sz="quarter" idx="12"/>
          </p:nvPr>
        </p:nvSpPr>
        <p:spPr/>
        <p:txBody>
          <a:bodyPr/>
          <a:lstStyle/>
          <a:p>
            <a:fld id="{A01BE76D-E181-4177-862E-40D97C82BFEB}" type="slidenum">
              <a:rPr lang="ru-RU" smtClean="0"/>
              <a:t>‹#›</a:t>
            </a:fld>
            <a:endParaRPr lang="ru-RU"/>
          </a:p>
        </p:txBody>
      </p:sp>
      <p:sp>
        <p:nvSpPr>
          <p:cNvPr id="2" name="Заголовок 1"/>
          <p:cNvSpPr>
            <a:spLocks noGrp="1"/>
          </p:cNvSpPr>
          <p:nvPr>
            <p:ph type="title"/>
          </p:nvPr>
        </p:nvSpPr>
        <p:spPr/>
        <p:txBody>
          <a:bodyPr/>
          <a:lstStyle/>
          <a:p>
            <a:r>
              <a:rPr lang="ru-RU"/>
              <a:t>Образец заголовка</a:t>
            </a:r>
            <a:endParaRPr lang="ru-RU" dirty="0"/>
          </a:p>
        </p:txBody>
      </p:sp>
      <p:sp>
        <p:nvSpPr>
          <p:cNvPr id="3" name="Дата 2"/>
          <p:cNvSpPr>
            <a:spLocks noGrp="1"/>
          </p:cNvSpPr>
          <p:nvPr>
            <p:ph type="dt" sz="half" idx="10"/>
          </p:nvPr>
        </p:nvSpPr>
        <p:spPr/>
        <p:txBody>
          <a:bodyPr/>
          <a:lstStyle/>
          <a:p>
            <a:fld id="{F1EBB16F-DABE-4712-B47F-7722E1CB50FE}" type="datetime1">
              <a:rPr lang="ru-RU" smtClean="0"/>
              <a:t>30.11.2024</a:t>
            </a:fld>
            <a:endParaRPr lang="ru-RU"/>
          </a:p>
        </p:txBody>
      </p:sp>
    </p:spTree>
    <p:extLst>
      <p:ext uri="{BB962C8B-B14F-4D97-AF65-F5344CB8AC3E}">
        <p14:creationId xmlns:p14="http://schemas.microsoft.com/office/powerpoint/2010/main" val="4075163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2CEBEA22-9938-4273-8C60-D80B349E4BA9}" type="datetime1">
              <a:rPr lang="ru-RU" smtClean="0"/>
              <a:t>30.11.2024</a:t>
            </a:fld>
            <a:endParaRPr lang="ru-RU"/>
          </a:p>
        </p:txBody>
      </p:sp>
      <p:sp>
        <p:nvSpPr>
          <p:cNvPr id="4" name="Номер слайда 3"/>
          <p:cNvSpPr>
            <a:spLocks noGrp="1"/>
          </p:cNvSpPr>
          <p:nvPr>
            <p:ph type="sldNum" sz="quarter" idx="12"/>
          </p:nvPr>
        </p:nvSpPr>
        <p:spPr/>
        <p:txBody>
          <a:bodyPr/>
          <a:lstStyle/>
          <a:p>
            <a:fld id="{A01BE76D-E181-4177-862E-40D97C82BFEB}" type="slidenum">
              <a:rPr lang="ru-RU" smtClean="0"/>
              <a:t>‹#›</a:t>
            </a:fld>
            <a:endParaRPr lang="ru-RU"/>
          </a:p>
        </p:txBody>
      </p:sp>
    </p:spTree>
    <p:extLst>
      <p:ext uri="{BB962C8B-B14F-4D97-AF65-F5344CB8AC3E}">
        <p14:creationId xmlns:p14="http://schemas.microsoft.com/office/powerpoint/2010/main" val="41999693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7" name="Номер слайда 6"/>
          <p:cNvSpPr>
            <a:spLocks noGrp="1"/>
          </p:cNvSpPr>
          <p:nvPr>
            <p:ph type="sldNum" sz="quarter" idx="12"/>
          </p:nvPr>
        </p:nvSpPr>
        <p:spPr/>
        <p:txBody>
          <a:bodyPr/>
          <a:lstStyle/>
          <a:p>
            <a:fld id="{A01BE76D-E181-4177-862E-40D97C82BFEB}" type="slidenum">
              <a:rPr lang="ru-RU" smtClean="0"/>
              <a:t>‹#›</a:t>
            </a:fld>
            <a:endParaRPr lang="ru-RU" dirty="0"/>
          </a:p>
        </p:txBody>
      </p:sp>
      <p:sp>
        <p:nvSpPr>
          <p:cNvPr id="2" name="Заголовок 1"/>
          <p:cNvSpPr>
            <a:spLocks noGrp="1"/>
          </p:cNvSpPr>
          <p:nvPr>
            <p:ph type="title"/>
          </p:nvPr>
        </p:nvSpPr>
        <p:spPr>
          <a:xfrm>
            <a:off x="839788" y="457200"/>
            <a:ext cx="3932237" cy="1526721"/>
          </a:xfrm>
        </p:spPr>
        <p:txBody>
          <a:bodyPr anchor="b"/>
          <a:lstStyle>
            <a:lvl1pPr>
              <a:defRPr sz="3200"/>
            </a:lvl1pPr>
          </a:lstStyle>
          <a:p>
            <a:r>
              <a:rPr lang="ru-RU"/>
              <a:t>Образец заголовка</a:t>
            </a:r>
            <a:endParaRPr lang="ru-RU" dirty="0"/>
          </a:p>
        </p:txBody>
      </p:sp>
      <p:sp>
        <p:nvSpPr>
          <p:cNvPr id="3" name="Объект 2"/>
          <p:cNvSpPr>
            <a:spLocks noGrp="1"/>
          </p:cNvSpPr>
          <p:nvPr>
            <p:ph idx="1"/>
          </p:nvPr>
        </p:nvSpPr>
        <p:spPr>
          <a:xfrm>
            <a:off x="5166859" y="1281339"/>
            <a:ext cx="4898069" cy="458764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RU" dirty="0"/>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570D790B-F35A-4C90-BC4A-BA7F77964CA4}" type="datetime1">
              <a:rPr lang="ru-RU" smtClean="0"/>
              <a:t>30.11.2024</a:t>
            </a:fld>
            <a:endParaRPr lang="ru-RU"/>
          </a:p>
        </p:txBody>
      </p:sp>
    </p:spTree>
    <p:extLst>
      <p:ext uri="{BB962C8B-B14F-4D97-AF65-F5344CB8AC3E}">
        <p14:creationId xmlns:p14="http://schemas.microsoft.com/office/powerpoint/2010/main" val="25174597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7" name="Номер слайда 6"/>
          <p:cNvSpPr>
            <a:spLocks noGrp="1"/>
          </p:cNvSpPr>
          <p:nvPr>
            <p:ph type="sldNum" sz="quarter" idx="12"/>
          </p:nvPr>
        </p:nvSpPr>
        <p:spPr/>
        <p:txBody>
          <a:bodyPr/>
          <a:lstStyle/>
          <a:p>
            <a:fld id="{A01BE76D-E181-4177-862E-40D97C82BFEB}" type="slidenum">
              <a:rPr lang="ru-RU" smtClean="0"/>
              <a:t>‹#›</a:t>
            </a:fld>
            <a:endParaRPr lang="ru-RU" dirty="0"/>
          </a:p>
        </p:txBody>
      </p:sp>
      <p:sp>
        <p:nvSpPr>
          <p:cNvPr id="2" name="Заголовок 1"/>
          <p:cNvSpPr>
            <a:spLocks noGrp="1"/>
          </p:cNvSpPr>
          <p:nvPr>
            <p:ph type="title"/>
          </p:nvPr>
        </p:nvSpPr>
        <p:spPr>
          <a:xfrm>
            <a:off x="839788" y="457200"/>
            <a:ext cx="3932237" cy="1526721"/>
          </a:xfrm>
        </p:spPr>
        <p:txBody>
          <a:bodyPr anchor="b"/>
          <a:lstStyle>
            <a:lvl1pPr>
              <a:defRPr sz="3200"/>
            </a:lvl1pPr>
          </a:lstStyle>
          <a:p>
            <a:r>
              <a:rPr lang="ru-RU"/>
              <a:t>Образец заголовка</a:t>
            </a:r>
            <a:endParaRPr lang="ru-RU" dirty="0"/>
          </a:p>
        </p:txBody>
      </p:sp>
      <p:sp>
        <p:nvSpPr>
          <p:cNvPr id="3" name="Рисунок 2"/>
          <p:cNvSpPr>
            <a:spLocks noGrp="1"/>
          </p:cNvSpPr>
          <p:nvPr>
            <p:ph type="pic" idx="1"/>
          </p:nvPr>
        </p:nvSpPr>
        <p:spPr>
          <a:xfrm>
            <a:off x="5183188" y="1273629"/>
            <a:ext cx="5823902" cy="411208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p>
        </p:txBody>
      </p:sp>
      <p:sp>
        <p:nvSpPr>
          <p:cNvPr id="4" name="Текст 3"/>
          <p:cNvSpPr>
            <a:spLocks noGrp="1"/>
          </p:cNvSpPr>
          <p:nvPr>
            <p:ph type="body" sz="half" idx="2"/>
          </p:nvPr>
        </p:nvSpPr>
        <p:spPr>
          <a:xfrm>
            <a:off x="839788" y="2057400"/>
            <a:ext cx="3932237" cy="332831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29AEF080-AA0F-44FA-BA62-A56D8619F7E7}" type="datetime1">
              <a:rPr lang="ru-RU" smtClean="0"/>
              <a:t>30.11.2024</a:t>
            </a:fld>
            <a:endParaRPr lang="ru-RU"/>
          </a:p>
        </p:txBody>
      </p:sp>
    </p:spTree>
    <p:extLst>
      <p:ext uri="{BB962C8B-B14F-4D97-AF65-F5344CB8AC3E}">
        <p14:creationId xmlns:p14="http://schemas.microsoft.com/office/powerpoint/2010/main" val="422451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image" Target="../media/image1.png" /><Relationship Id="rId5" Type="http://schemas.openxmlformats.org/officeDocument/2006/relationships/slideLayout" Target="../slideLayouts/slideLayout5.xml" /><Relationship Id="rId10" Type="http://schemas.openxmlformats.org/officeDocument/2006/relationships/theme" Target="../theme/theme1.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Номер слайда 5" title="0"/>
          <p:cNvSpPr>
            <a:spLocks noGrp="1" noChangeAspect="1"/>
          </p:cNvSpPr>
          <p:nvPr>
            <p:ph type="sldNum" sz="quarter" idx="4"/>
          </p:nvPr>
        </p:nvSpPr>
        <p:spPr>
          <a:xfrm>
            <a:off x="10064928" y="5385718"/>
            <a:ext cx="1787978" cy="1272041"/>
          </a:xfrm>
          <a:prstGeom prst="rect">
            <a:avLst/>
          </a:prstGeom>
        </p:spPr>
        <p:txBody>
          <a:bodyPr vert="horz" wrap="square" lIns="91440" tIns="45720" rIns="91440" bIns="45720" rtlCol="0" anchor="ctr" anchorCtr="0">
            <a:noAutofit/>
          </a:bodyPr>
          <a:lstStyle>
            <a:lvl1pPr algn="l">
              <a:defRPr sz="9600" b="0" i="0" baseline="0">
                <a:solidFill>
                  <a:schemeClr val="bg2">
                    <a:lumMod val="90000"/>
                  </a:schemeClr>
                </a:solidFill>
                <a:latin typeface="Gilroy Medium" panose="00000600000000000000" pitchFamily="2" charset="-52"/>
              </a:defRPr>
            </a:lvl1pPr>
          </a:lstStyle>
          <a:p>
            <a:fld id="{A01BE76D-E181-4177-862E-40D97C82BFEB}" type="slidenum">
              <a:rPr lang="ru-RU" smtClean="0"/>
              <a:pPr/>
              <a:t>‹#›</a:t>
            </a:fld>
            <a:endParaRPr lang="ru-RU" dirty="0"/>
          </a:p>
        </p:txBody>
      </p:sp>
      <p:sp>
        <p:nvSpPr>
          <p:cNvPr id="3" name="Текст 2"/>
          <p:cNvSpPr>
            <a:spLocks noGrp="1"/>
          </p:cNvSpPr>
          <p:nvPr>
            <p:ph type="body" idx="1"/>
          </p:nvPr>
        </p:nvSpPr>
        <p:spPr>
          <a:xfrm>
            <a:off x="838200" y="1959430"/>
            <a:ext cx="10281557" cy="3510642"/>
          </a:xfrm>
          <a:prstGeom prst="rect">
            <a:avLst/>
          </a:prstGeom>
        </p:spPr>
        <p:txBody>
          <a:bodyPr vert="horz" lIns="91440" tIns="45720" rIns="91440" bIns="45720" rtlCol="0">
            <a:normAutofit/>
          </a:body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AB8CDF-4973-4195-91CA-18BA11F1D400}" type="datetime1">
              <a:rPr lang="ru-RU" smtClean="0"/>
              <a:t>30.11.2024</a:t>
            </a:fld>
            <a:endParaRPr lang="ru-RU"/>
          </a:p>
        </p:txBody>
      </p:sp>
      <p:pic>
        <p:nvPicPr>
          <p:cNvPr id="10" name="Рисунок 9"/>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0225768" y="200819"/>
            <a:ext cx="1489158" cy="1053193"/>
          </a:xfrm>
          <a:prstGeom prst="rect">
            <a:avLst/>
          </a:prstGeom>
        </p:spPr>
      </p:pic>
      <p:sp>
        <p:nvSpPr>
          <p:cNvPr id="2" name="Заголовок 1"/>
          <p:cNvSpPr>
            <a:spLocks noGrp="1"/>
          </p:cNvSpPr>
          <p:nvPr>
            <p:ph type="title"/>
          </p:nvPr>
        </p:nvSpPr>
        <p:spPr>
          <a:xfrm>
            <a:off x="838200" y="555171"/>
            <a:ext cx="8877300" cy="1135517"/>
          </a:xfrm>
          <a:prstGeom prst="rect">
            <a:avLst/>
          </a:prstGeom>
        </p:spPr>
        <p:txBody>
          <a:bodyPr vert="horz" lIns="91440" tIns="45720" rIns="91440" bIns="45720" rtlCol="0" anchor="ctr">
            <a:normAutofit/>
          </a:bodyPr>
          <a:lstStyle/>
          <a:p>
            <a:r>
              <a:rPr lang="ru-RU" dirty="0"/>
              <a:t>Образец заголовка</a:t>
            </a:r>
          </a:p>
        </p:txBody>
      </p:sp>
      <p:cxnSp>
        <p:nvCxnSpPr>
          <p:cNvPr id="7" name="Прямая соединительная линия 6"/>
          <p:cNvCxnSpPr/>
          <p:nvPr/>
        </p:nvCxnSpPr>
        <p:spPr>
          <a:xfrm>
            <a:off x="-57750" y="6286500"/>
            <a:ext cx="9612000" cy="0"/>
          </a:xfrm>
          <a:prstGeom prst="line">
            <a:avLst/>
          </a:prstGeom>
          <a:ln w="38100" cap="rnd">
            <a:round/>
          </a:ln>
        </p:spPr>
        <p:style>
          <a:lnRef idx="3">
            <a:schemeClr val="dk1"/>
          </a:lnRef>
          <a:fillRef idx="0">
            <a:schemeClr val="dk1"/>
          </a:fillRef>
          <a:effectRef idx="2">
            <a:schemeClr val="dk1"/>
          </a:effectRef>
          <a:fontRef idx="minor">
            <a:schemeClr val="tx1"/>
          </a:fontRef>
        </p:style>
      </p:cxnSp>
      <p:cxnSp>
        <p:nvCxnSpPr>
          <p:cNvPr id="12" name="Прямая соединительная линия 11"/>
          <p:cNvCxnSpPr/>
          <p:nvPr/>
        </p:nvCxnSpPr>
        <p:spPr>
          <a:xfrm>
            <a:off x="10260531" y="1094014"/>
            <a:ext cx="1980000" cy="0"/>
          </a:xfrm>
          <a:prstGeom prst="line">
            <a:avLst/>
          </a:prstGeom>
          <a:ln w="38100" cap="rnd">
            <a:round/>
          </a:ln>
        </p:spPr>
        <p:style>
          <a:lnRef idx="3">
            <a:schemeClr val="dk1"/>
          </a:lnRef>
          <a:fillRef idx="0">
            <a:schemeClr val="dk1"/>
          </a:fillRef>
          <a:effectRef idx="2">
            <a:schemeClr val="dk1"/>
          </a:effectRef>
          <a:fontRef idx="minor">
            <a:schemeClr val="tx1"/>
          </a:fontRef>
        </p:style>
      </p:cxnSp>
      <p:cxnSp>
        <p:nvCxnSpPr>
          <p:cNvPr id="9" name="Прямая соединительная линия 8"/>
          <p:cNvCxnSpPr/>
          <p:nvPr userDrawn="1"/>
        </p:nvCxnSpPr>
        <p:spPr>
          <a:xfrm>
            <a:off x="-57750" y="6286500"/>
            <a:ext cx="9612000" cy="0"/>
          </a:xfrm>
          <a:prstGeom prst="line">
            <a:avLst/>
          </a:prstGeom>
          <a:ln w="38100" cap="rnd">
            <a:round/>
          </a:ln>
        </p:spPr>
        <p:style>
          <a:lnRef idx="3">
            <a:schemeClr val="dk1"/>
          </a:lnRef>
          <a:fillRef idx="0">
            <a:schemeClr val="dk1"/>
          </a:fillRef>
          <a:effectRef idx="2">
            <a:schemeClr val="dk1"/>
          </a:effectRef>
          <a:fontRef idx="minor">
            <a:schemeClr val="tx1"/>
          </a:fontRef>
        </p:style>
      </p:cxnSp>
      <p:cxnSp>
        <p:nvCxnSpPr>
          <p:cNvPr id="11" name="Прямая соединительная линия 10"/>
          <p:cNvCxnSpPr/>
          <p:nvPr userDrawn="1"/>
        </p:nvCxnSpPr>
        <p:spPr>
          <a:xfrm>
            <a:off x="10260531" y="1094014"/>
            <a:ext cx="1980000" cy="0"/>
          </a:xfrm>
          <a:prstGeom prst="line">
            <a:avLst/>
          </a:prstGeom>
          <a:ln w="38100" cap="rnd">
            <a:round/>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214588074"/>
      </p:ext>
    </p:extLst>
  </p:cSld>
  <p:clrMap bg1="lt1" tx1="dk1" bg2="lt2" tx2="dk2" accent1="accent1" accent2="accent2" accent3="accent3" accent4="accent4" accent5="accent5" accent6="accent6" hlink="hlink" folHlink="folHlink"/>
  <p:sldLayoutIdLst>
    <p:sldLayoutId id="2147483827" r:id="rId1"/>
    <p:sldLayoutId id="2147483828" r:id="rId2"/>
    <p:sldLayoutId id="2147483829" r:id="rId3"/>
    <p:sldLayoutId id="2147483830" r:id="rId4"/>
    <p:sldLayoutId id="2147483831" r:id="rId5"/>
    <p:sldLayoutId id="2147483832" r:id="rId6"/>
    <p:sldLayoutId id="2147483833" r:id="rId7"/>
    <p:sldLayoutId id="2147483834" r:id="rId8"/>
    <p:sldLayoutId id="2147483835" r:id="rId9"/>
  </p:sldLayoutIdLst>
  <p:hf hdr="0" ftr="0" dt="0"/>
  <p:txStyles>
    <p:titleStyle>
      <a:lvl1pPr algn="l" defTabSz="914400" rtl="0" eaLnBrk="1" latinLnBrk="0" hangingPunct="1">
        <a:lnSpc>
          <a:spcPct val="90000"/>
        </a:lnSpc>
        <a:spcBef>
          <a:spcPct val="0"/>
        </a:spcBef>
        <a:buNone/>
        <a:defRPr sz="3200" kern="1200">
          <a:solidFill>
            <a:schemeClr val="tx1"/>
          </a:solidFill>
          <a:latin typeface="Gilroy Bold" panose="00000800000000000000" pitchFamily="2" charset="-52"/>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2"/>
          </a:solidFill>
          <a:latin typeface="Gilroy Medium" panose="00000600000000000000" pitchFamily="2" charset="-52"/>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Gilroy Medium" panose="00000600000000000000" pitchFamily="2" charset="-52"/>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Gilroy Medium" panose="00000600000000000000" pitchFamily="2" charset="-52"/>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Gilroy Medium" panose="00000600000000000000" pitchFamily="2" charset="-52"/>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Gilroy Medium" panose="00000600000000000000" pitchFamily="2" charset="-52"/>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8" Type="http://schemas.openxmlformats.org/officeDocument/2006/relationships/image" Target="../media/image10.png" /><Relationship Id="rId3" Type="http://schemas.openxmlformats.org/officeDocument/2006/relationships/image" Target="../media/image5.png" /><Relationship Id="rId7" Type="http://schemas.openxmlformats.org/officeDocument/2006/relationships/image" Target="../media/image9.png" /><Relationship Id="rId12" Type="http://schemas.openxmlformats.org/officeDocument/2006/relationships/comments" Target="../comments/comment1.xml" /><Relationship Id="rId2" Type="http://schemas.openxmlformats.org/officeDocument/2006/relationships/image" Target="../media/image4.png" /><Relationship Id="rId1" Type="http://schemas.openxmlformats.org/officeDocument/2006/relationships/slideLayout" Target="../slideLayouts/slideLayout2.xml" /><Relationship Id="rId6" Type="http://schemas.openxmlformats.org/officeDocument/2006/relationships/image" Target="../media/image8.png" /><Relationship Id="rId11" Type="http://schemas.openxmlformats.org/officeDocument/2006/relationships/image" Target="../media/image13.png" /><Relationship Id="rId5" Type="http://schemas.openxmlformats.org/officeDocument/2006/relationships/image" Target="../media/image7.png" /><Relationship Id="rId10" Type="http://schemas.openxmlformats.org/officeDocument/2006/relationships/image" Target="../media/image12.png" /><Relationship Id="rId4" Type="http://schemas.openxmlformats.org/officeDocument/2006/relationships/image" Target="../media/image6.png" /><Relationship Id="rId9" Type="http://schemas.openxmlformats.org/officeDocument/2006/relationships/image" Target="../media/image11.png" /></Relationships>
</file>

<file path=ppt/slides/_rels/slide3.xml.rels><?xml version="1.0" encoding="UTF-8" standalone="yes"?>
<Relationships xmlns="http://schemas.openxmlformats.org/package/2006/relationships"><Relationship Id="rId8" Type="http://schemas.openxmlformats.org/officeDocument/2006/relationships/comments" Target="../comments/comment2.xml" /><Relationship Id="rId3" Type="http://schemas.openxmlformats.org/officeDocument/2006/relationships/image" Target="../media/image15.png" /><Relationship Id="rId7" Type="http://schemas.openxmlformats.org/officeDocument/2006/relationships/image" Target="../media/image19.png" /><Relationship Id="rId2" Type="http://schemas.openxmlformats.org/officeDocument/2006/relationships/image" Target="../media/image14.png" /><Relationship Id="rId1" Type="http://schemas.openxmlformats.org/officeDocument/2006/relationships/slideLayout" Target="../slideLayouts/slideLayout2.xml" /><Relationship Id="rId6" Type="http://schemas.openxmlformats.org/officeDocument/2006/relationships/image" Target="../media/image18.png" /><Relationship Id="rId5" Type="http://schemas.openxmlformats.org/officeDocument/2006/relationships/image" Target="../media/image17.png" /><Relationship Id="rId4" Type="http://schemas.openxmlformats.org/officeDocument/2006/relationships/image" Target="../media/image16.png" /></Relationships>
</file>

<file path=ppt/slides/_rels/slide4.xml.rels><?xml version="1.0" encoding="UTF-8" standalone="yes"?>
<Relationships xmlns="http://schemas.openxmlformats.org/package/2006/relationships"><Relationship Id="rId3" Type="http://schemas.openxmlformats.org/officeDocument/2006/relationships/comments" Target="../comments/comment3.xml" /><Relationship Id="rId2" Type="http://schemas.openxmlformats.org/officeDocument/2006/relationships/image" Target="../media/image20.png" /><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2" Type="http://schemas.openxmlformats.org/officeDocument/2006/relationships/comments" Target="../comments/comment4.xml" /><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3" Type="http://schemas.openxmlformats.org/officeDocument/2006/relationships/image" Target="../media/image22.png" /><Relationship Id="rId2" Type="http://schemas.openxmlformats.org/officeDocument/2006/relationships/image" Target="../media/image21.png" /><Relationship Id="rId1" Type="http://schemas.openxmlformats.org/officeDocument/2006/relationships/slideLayout" Target="../slideLayouts/slideLayout2.xml" /><Relationship Id="rId4" Type="http://schemas.openxmlformats.org/officeDocument/2006/relationships/comments" Target="../comments/comment5.xml" /></Relationships>
</file>

<file path=ppt/slides/_rels/slide7.xml.rels><?xml version="1.0" encoding="UTF-8" standalone="yes"?>
<Relationships xmlns="http://schemas.openxmlformats.org/package/2006/relationships"><Relationship Id="rId3" Type="http://schemas.openxmlformats.org/officeDocument/2006/relationships/image" Target="../media/image24.png" /><Relationship Id="rId2" Type="http://schemas.openxmlformats.org/officeDocument/2006/relationships/image" Target="../media/image23.png" /><Relationship Id="rId1" Type="http://schemas.openxmlformats.org/officeDocument/2006/relationships/slideLayout" Target="../slideLayouts/slideLayout2.xml" /><Relationship Id="rId6" Type="http://schemas.openxmlformats.org/officeDocument/2006/relationships/comments" Target="../comments/comment6.xml" /><Relationship Id="rId5" Type="http://schemas.openxmlformats.org/officeDocument/2006/relationships/image" Target="../media/image26.png" /><Relationship Id="rId4" Type="http://schemas.openxmlformats.org/officeDocument/2006/relationships/image" Target="../media/image25.png" /></Relationships>
</file>

<file path=ppt/slides/_rels/slide8.xml.rels><?xml version="1.0" encoding="UTF-8" standalone="yes"?>
<Relationships xmlns="http://schemas.openxmlformats.org/package/2006/relationships"><Relationship Id="rId3" Type="http://schemas.openxmlformats.org/officeDocument/2006/relationships/image" Target="../media/image24.png" /><Relationship Id="rId2" Type="http://schemas.openxmlformats.org/officeDocument/2006/relationships/image" Target="../media/image23.png" /><Relationship Id="rId1" Type="http://schemas.openxmlformats.org/officeDocument/2006/relationships/slideLayout" Target="../slideLayouts/slideLayout2.xml" /><Relationship Id="rId6" Type="http://schemas.openxmlformats.org/officeDocument/2006/relationships/comments" Target="../comments/comment7.xml" /><Relationship Id="rId5" Type="http://schemas.openxmlformats.org/officeDocument/2006/relationships/image" Target="../media/image26.png" /><Relationship Id="rId4" Type="http://schemas.openxmlformats.org/officeDocument/2006/relationships/image" Target="../media/image25.png" /></Relationships>
</file>

<file path=ppt/slides/_rels/slide9.xml.rels><?xml version="1.0" encoding="UTF-8" standalone="yes"?>
<Relationships xmlns="http://schemas.openxmlformats.org/package/2006/relationships"><Relationship Id="rId2" Type="http://schemas.openxmlformats.org/officeDocument/2006/relationships/comments" Target="../comments/comment8.xml" /><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Прямая соединительная линия 3"/>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Заголовок 1"/>
          <p:cNvSpPr>
            <a:spLocks noGrp="1"/>
          </p:cNvSpPr>
          <p:nvPr>
            <p:ph type="ctrTitle"/>
          </p:nvPr>
        </p:nvSpPr>
        <p:spPr>
          <a:xfrm>
            <a:off x="1039528" y="2001837"/>
            <a:ext cx="10087276" cy="1508125"/>
          </a:xfrm>
        </p:spPr>
        <p:txBody>
          <a:bodyPr>
            <a:noAutofit/>
          </a:bodyPr>
          <a:lstStyle/>
          <a:p>
            <a:r>
              <a:rPr lang="ru-RU" sz="2800" dirty="0"/>
              <a:t>МИНИ-ГЭС</a:t>
            </a:r>
          </a:p>
        </p:txBody>
      </p:sp>
      <p:sp>
        <p:nvSpPr>
          <p:cNvPr id="3" name="Подзаголовок 2"/>
          <p:cNvSpPr>
            <a:spLocks noGrp="1"/>
          </p:cNvSpPr>
          <p:nvPr>
            <p:ph type="subTitle" idx="1"/>
          </p:nvPr>
        </p:nvSpPr>
        <p:spPr/>
        <p:txBody>
          <a:bodyPr>
            <a:normAutofit fontScale="92500"/>
          </a:bodyPr>
          <a:lstStyle/>
          <a:p>
            <a:r>
              <a:rPr lang="ru-RU" dirty="0"/>
              <a:t>Чебоксарский институт (филиал) Московского политехнического университета</a:t>
            </a:r>
          </a:p>
          <a:p>
            <a:r>
              <a:rPr lang="ru-RU" dirty="0"/>
              <a:t>Кафедра «Название кафедры – </a:t>
            </a:r>
            <a:r>
              <a:rPr lang="ru-RU"/>
              <a:t>Транспортно-энергетические системы»</a:t>
            </a:r>
            <a:endParaRPr lang="ru-RU" dirty="0"/>
          </a:p>
        </p:txBody>
      </p:sp>
      <p:sp>
        <p:nvSpPr>
          <p:cNvPr id="6" name="TextBox 5">
            <a:extLst>
              <a:ext uri="{FF2B5EF4-FFF2-40B4-BE49-F238E27FC236}">
                <a16:creationId xmlns:a16="http://schemas.microsoft.com/office/drawing/2014/main" id="{0FEF4950-2F15-4F28-A89C-0F1E17D46397}"/>
              </a:ext>
            </a:extLst>
          </p:cNvPr>
          <p:cNvSpPr txBox="1"/>
          <p:nvPr/>
        </p:nvSpPr>
        <p:spPr>
          <a:xfrm>
            <a:off x="914399" y="1600200"/>
            <a:ext cx="10933889" cy="461665"/>
          </a:xfrm>
          <a:prstGeom prst="rect">
            <a:avLst/>
          </a:prstGeom>
          <a:noFill/>
        </p:spPr>
        <p:txBody>
          <a:bodyPr wrap="square">
            <a:spAutoFit/>
          </a:bodyPr>
          <a:lstStyle/>
          <a:p>
            <a:r>
              <a:rPr lang="ru-RU" sz="2400" b="1" dirty="0"/>
              <a:t>Акселерационная программа «</a:t>
            </a:r>
            <a:r>
              <a:rPr lang="ru-RU" sz="2400" b="1" dirty="0" err="1"/>
              <a:t>Мосполитех</a:t>
            </a:r>
            <a:r>
              <a:rPr lang="ru-RU" sz="2400" b="1" dirty="0"/>
              <a:t>-Чебоксары 3.0» </a:t>
            </a:r>
          </a:p>
        </p:txBody>
      </p:sp>
    </p:spTree>
    <p:extLst>
      <p:ext uri="{BB962C8B-B14F-4D97-AF65-F5344CB8AC3E}">
        <p14:creationId xmlns:p14="http://schemas.microsoft.com/office/powerpoint/2010/main" val="9164140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6276172A-8ED7-401F-B2DE-9774F3FC3164}"/>
              </a:ext>
            </a:extLst>
          </p:cNvPr>
          <p:cNvSpPr>
            <a:spLocks noGrp="1"/>
          </p:cNvSpPr>
          <p:nvPr>
            <p:ph type="sldNum" sz="quarter" idx="12"/>
          </p:nvPr>
        </p:nvSpPr>
        <p:spPr/>
        <p:txBody>
          <a:bodyPr/>
          <a:lstStyle/>
          <a:p>
            <a:fld id="{A01BE76D-E181-4177-862E-40D97C82BFEB}" type="slidenum">
              <a:rPr lang="ru-RU" smtClean="0"/>
              <a:t>2</a:t>
            </a:fld>
            <a:endParaRPr lang="ru-RU" dirty="0"/>
          </a:p>
        </p:txBody>
      </p:sp>
      <p:sp>
        <p:nvSpPr>
          <p:cNvPr id="4" name="Заголовок 3">
            <a:extLst>
              <a:ext uri="{FF2B5EF4-FFF2-40B4-BE49-F238E27FC236}">
                <a16:creationId xmlns:a16="http://schemas.microsoft.com/office/drawing/2014/main" id="{4F4D0E7E-F3E0-4642-8FD8-6038A5B3E096}"/>
              </a:ext>
            </a:extLst>
          </p:cNvPr>
          <p:cNvSpPr>
            <a:spLocks noGrp="1"/>
          </p:cNvSpPr>
          <p:nvPr>
            <p:ph type="title"/>
          </p:nvPr>
        </p:nvSpPr>
        <p:spPr/>
        <p:txBody>
          <a:bodyPr/>
          <a:lstStyle/>
          <a:p>
            <a:r>
              <a:rPr lang="ru-RU" dirty="0"/>
              <a:t>Пользователь и проблема</a:t>
            </a:r>
          </a:p>
        </p:txBody>
      </p:sp>
      <p:grpSp>
        <p:nvGrpSpPr>
          <p:cNvPr id="22" name="Группа 21">
            <a:extLst>
              <a:ext uri="{FF2B5EF4-FFF2-40B4-BE49-F238E27FC236}">
                <a16:creationId xmlns:a16="http://schemas.microsoft.com/office/drawing/2014/main" id="{680340D3-0029-48F8-9D85-7F959B4BC9BF}"/>
              </a:ext>
            </a:extLst>
          </p:cNvPr>
          <p:cNvGrpSpPr/>
          <p:nvPr/>
        </p:nvGrpSpPr>
        <p:grpSpPr>
          <a:xfrm>
            <a:off x="488540" y="1533423"/>
            <a:ext cx="2906486" cy="2410251"/>
            <a:chOff x="174171" y="1690688"/>
            <a:chExt cx="2906486" cy="2410251"/>
          </a:xfrm>
        </p:grpSpPr>
        <p:grpSp>
          <p:nvGrpSpPr>
            <p:cNvPr id="8" name="Группа 7">
              <a:extLst>
                <a:ext uri="{FF2B5EF4-FFF2-40B4-BE49-F238E27FC236}">
                  <a16:creationId xmlns:a16="http://schemas.microsoft.com/office/drawing/2014/main" id="{D1E33A7B-95BD-4F3E-8DAC-705339A97392}"/>
                </a:ext>
              </a:extLst>
            </p:cNvPr>
            <p:cNvGrpSpPr/>
            <p:nvPr/>
          </p:nvGrpSpPr>
          <p:grpSpPr>
            <a:xfrm>
              <a:off x="408213" y="1690688"/>
              <a:ext cx="2354717" cy="1780260"/>
              <a:chOff x="538842" y="1774478"/>
              <a:chExt cx="2354717" cy="1780260"/>
            </a:xfrm>
          </p:grpSpPr>
          <p:pic>
            <p:nvPicPr>
              <p:cNvPr id="6" name="Рисунок 5">
                <a:extLst>
                  <a:ext uri="{FF2B5EF4-FFF2-40B4-BE49-F238E27FC236}">
                    <a16:creationId xmlns:a16="http://schemas.microsoft.com/office/drawing/2014/main" id="{186B04FD-5CFE-402D-B20F-C57482488B0F}"/>
                  </a:ext>
                </a:extLst>
              </p:cNvPr>
              <p:cNvPicPr>
                <a:picLocks noChangeAspect="1"/>
              </p:cNvPicPr>
              <p:nvPr/>
            </p:nvPicPr>
            <p:blipFill>
              <a:blip r:embed="rId2"/>
              <a:stretch>
                <a:fillRect/>
              </a:stretch>
            </p:blipFill>
            <p:spPr>
              <a:xfrm>
                <a:off x="1197089" y="2600198"/>
                <a:ext cx="954540" cy="954540"/>
              </a:xfrm>
              <a:prstGeom prst="rect">
                <a:avLst/>
              </a:prstGeom>
            </p:spPr>
          </p:pic>
          <p:pic>
            <p:nvPicPr>
              <p:cNvPr id="5" name="Рисунок 4">
                <a:extLst>
                  <a:ext uri="{FF2B5EF4-FFF2-40B4-BE49-F238E27FC236}">
                    <a16:creationId xmlns:a16="http://schemas.microsoft.com/office/drawing/2014/main" id="{492A008F-CF01-41BA-81AC-8B8A17147955}"/>
                  </a:ext>
                </a:extLst>
              </p:cNvPr>
              <p:cNvPicPr>
                <a:picLocks noChangeAspect="1"/>
              </p:cNvPicPr>
              <p:nvPr/>
            </p:nvPicPr>
            <p:blipFill>
              <a:blip r:embed="rId3"/>
              <a:stretch>
                <a:fillRect/>
              </a:stretch>
            </p:blipFill>
            <p:spPr>
              <a:xfrm>
                <a:off x="538842" y="1858161"/>
                <a:ext cx="1135517" cy="1135517"/>
              </a:xfrm>
              <a:prstGeom prst="rect">
                <a:avLst/>
              </a:prstGeom>
            </p:spPr>
          </p:pic>
          <p:pic>
            <p:nvPicPr>
              <p:cNvPr id="7" name="Рисунок 6">
                <a:extLst>
                  <a:ext uri="{FF2B5EF4-FFF2-40B4-BE49-F238E27FC236}">
                    <a16:creationId xmlns:a16="http://schemas.microsoft.com/office/drawing/2014/main" id="{1EDFB716-60FF-41AB-BEA9-184FDF88A056}"/>
                  </a:ext>
                </a:extLst>
              </p:cNvPr>
              <p:cNvPicPr>
                <a:picLocks noChangeAspect="1"/>
              </p:cNvPicPr>
              <p:nvPr/>
            </p:nvPicPr>
            <p:blipFill>
              <a:blip r:embed="rId4"/>
              <a:stretch>
                <a:fillRect/>
              </a:stretch>
            </p:blipFill>
            <p:spPr>
              <a:xfrm>
                <a:off x="1674359" y="1774478"/>
                <a:ext cx="1219200" cy="1219200"/>
              </a:xfrm>
              <a:prstGeom prst="rect">
                <a:avLst/>
              </a:prstGeom>
            </p:spPr>
          </p:pic>
        </p:grpSp>
        <p:sp>
          <p:nvSpPr>
            <p:cNvPr id="9" name="TextBox 8">
              <a:extLst>
                <a:ext uri="{FF2B5EF4-FFF2-40B4-BE49-F238E27FC236}">
                  <a16:creationId xmlns:a16="http://schemas.microsoft.com/office/drawing/2014/main" id="{F575EFC7-5031-4E6E-A289-00D9577DCC07}"/>
                </a:ext>
              </a:extLst>
            </p:cNvPr>
            <p:cNvSpPr txBox="1"/>
            <p:nvPr/>
          </p:nvSpPr>
          <p:spPr>
            <a:xfrm>
              <a:off x="174171" y="3454608"/>
              <a:ext cx="2906486" cy="646331"/>
            </a:xfrm>
            <a:prstGeom prst="rect">
              <a:avLst/>
            </a:prstGeom>
            <a:noFill/>
          </p:spPr>
          <p:txBody>
            <a:bodyPr wrap="square" rtlCol="0">
              <a:spAutoFit/>
            </a:bodyPr>
            <a:lstStyle/>
            <a:p>
              <a:pPr algn="ctr"/>
              <a:r>
                <a:rPr lang="ru-RU" i="1" dirty="0">
                  <a:solidFill>
                    <a:schemeClr val="tx2"/>
                  </a:solidFill>
                </a:rPr>
                <a:t>Отдаленные регионы и населенные пункты</a:t>
              </a:r>
              <a:endParaRPr lang="ru-RU" dirty="0">
                <a:solidFill>
                  <a:schemeClr val="tx2"/>
                </a:solidFill>
              </a:endParaRPr>
            </a:p>
          </p:txBody>
        </p:sp>
      </p:grpSp>
      <p:grpSp>
        <p:nvGrpSpPr>
          <p:cNvPr id="23" name="Группа 22">
            <a:extLst>
              <a:ext uri="{FF2B5EF4-FFF2-40B4-BE49-F238E27FC236}">
                <a16:creationId xmlns:a16="http://schemas.microsoft.com/office/drawing/2014/main" id="{60B04C32-BE68-4E54-A1EC-2A4E2B282232}"/>
              </a:ext>
            </a:extLst>
          </p:cNvPr>
          <p:cNvGrpSpPr/>
          <p:nvPr/>
        </p:nvGrpSpPr>
        <p:grpSpPr>
          <a:xfrm>
            <a:off x="2857486" y="3064906"/>
            <a:ext cx="3588884" cy="2924167"/>
            <a:chOff x="2217457" y="3453493"/>
            <a:chExt cx="3588884" cy="2924167"/>
          </a:xfrm>
        </p:grpSpPr>
        <p:grpSp>
          <p:nvGrpSpPr>
            <p:cNvPr id="19" name="Группа 18">
              <a:extLst>
                <a:ext uri="{FF2B5EF4-FFF2-40B4-BE49-F238E27FC236}">
                  <a16:creationId xmlns:a16="http://schemas.microsoft.com/office/drawing/2014/main" id="{A2C3A5CA-DE3E-4560-ACD6-02D9D974EAEA}"/>
                </a:ext>
              </a:extLst>
            </p:cNvPr>
            <p:cNvGrpSpPr/>
            <p:nvPr/>
          </p:nvGrpSpPr>
          <p:grpSpPr>
            <a:xfrm>
              <a:off x="2858956" y="3453493"/>
              <a:ext cx="2305886" cy="2253582"/>
              <a:chOff x="2770131" y="3553823"/>
              <a:chExt cx="2305886" cy="2253582"/>
            </a:xfrm>
          </p:grpSpPr>
          <p:pic>
            <p:nvPicPr>
              <p:cNvPr id="10" name="Рисунок 9">
                <a:extLst>
                  <a:ext uri="{FF2B5EF4-FFF2-40B4-BE49-F238E27FC236}">
                    <a16:creationId xmlns:a16="http://schemas.microsoft.com/office/drawing/2014/main" id="{7C48717B-4DB3-42C0-B1A8-D3028A759627}"/>
                  </a:ext>
                </a:extLst>
              </p:cNvPr>
              <p:cNvPicPr>
                <a:picLocks noChangeAspect="1"/>
              </p:cNvPicPr>
              <p:nvPr/>
            </p:nvPicPr>
            <p:blipFill>
              <a:blip r:embed="rId5"/>
              <a:stretch>
                <a:fillRect/>
              </a:stretch>
            </p:blipFill>
            <p:spPr>
              <a:xfrm>
                <a:off x="2770131" y="3553823"/>
                <a:ext cx="1520259" cy="1520259"/>
              </a:xfrm>
              <a:prstGeom prst="rect">
                <a:avLst/>
              </a:prstGeom>
            </p:spPr>
          </p:pic>
          <p:pic>
            <p:nvPicPr>
              <p:cNvPr id="11" name="Рисунок 10">
                <a:extLst>
                  <a:ext uri="{FF2B5EF4-FFF2-40B4-BE49-F238E27FC236}">
                    <a16:creationId xmlns:a16="http://schemas.microsoft.com/office/drawing/2014/main" id="{F3D00C62-C9EF-4D0C-8406-860721203ABB}"/>
                  </a:ext>
                </a:extLst>
              </p:cNvPr>
              <p:cNvPicPr>
                <a:picLocks noChangeAspect="1"/>
              </p:cNvPicPr>
              <p:nvPr/>
            </p:nvPicPr>
            <p:blipFill>
              <a:blip r:embed="rId6"/>
              <a:stretch>
                <a:fillRect/>
              </a:stretch>
            </p:blipFill>
            <p:spPr>
              <a:xfrm>
                <a:off x="4210603" y="3777773"/>
                <a:ext cx="865414" cy="865414"/>
              </a:xfrm>
              <a:prstGeom prst="rect">
                <a:avLst/>
              </a:prstGeom>
            </p:spPr>
          </p:pic>
          <p:pic>
            <p:nvPicPr>
              <p:cNvPr id="12" name="Рисунок 11">
                <a:extLst>
                  <a:ext uri="{FF2B5EF4-FFF2-40B4-BE49-F238E27FC236}">
                    <a16:creationId xmlns:a16="http://schemas.microsoft.com/office/drawing/2014/main" id="{2B3E6664-8D7B-4E6C-994B-05C192CB8F0C}"/>
                  </a:ext>
                </a:extLst>
              </p:cNvPr>
              <p:cNvPicPr>
                <a:picLocks noChangeAspect="1"/>
              </p:cNvPicPr>
              <p:nvPr/>
            </p:nvPicPr>
            <p:blipFill>
              <a:blip r:embed="rId7"/>
              <a:stretch>
                <a:fillRect/>
              </a:stretch>
            </p:blipFill>
            <p:spPr>
              <a:xfrm>
                <a:off x="3386218" y="4539189"/>
                <a:ext cx="1296985" cy="1268216"/>
              </a:xfrm>
              <a:prstGeom prst="rect">
                <a:avLst/>
              </a:prstGeom>
            </p:spPr>
          </p:pic>
        </p:grpSp>
        <p:sp>
          <p:nvSpPr>
            <p:cNvPr id="13" name="TextBox 12">
              <a:extLst>
                <a:ext uri="{FF2B5EF4-FFF2-40B4-BE49-F238E27FC236}">
                  <a16:creationId xmlns:a16="http://schemas.microsoft.com/office/drawing/2014/main" id="{848A7A54-CB13-453E-B9DB-7850A6F7CF9E}"/>
                </a:ext>
              </a:extLst>
            </p:cNvPr>
            <p:cNvSpPr txBox="1"/>
            <p:nvPr/>
          </p:nvSpPr>
          <p:spPr>
            <a:xfrm>
              <a:off x="2217457" y="5731329"/>
              <a:ext cx="3588884" cy="646331"/>
            </a:xfrm>
            <a:prstGeom prst="rect">
              <a:avLst/>
            </a:prstGeom>
            <a:noFill/>
          </p:spPr>
          <p:txBody>
            <a:bodyPr wrap="square" rtlCol="0">
              <a:spAutoFit/>
            </a:bodyPr>
            <a:lstStyle/>
            <a:p>
              <a:pPr algn="ctr"/>
              <a:r>
                <a:rPr lang="ru-RU" i="1" dirty="0">
                  <a:solidFill>
                    <a:schemeClr val="tx2"/>
                  </a:solidFill>
                </a:rPr>
                <a:t>Общественные организации и учреждения</a:t>
              </a:r>
              <a:endParaRPr lang="ru-RU" dirty="0">
                <a:solidFill>
                  <a:schemeClr val="tx2"/>
                </a:solidFill>
              </a:endParaRPr>
            </a:p>
          </p:txBody>
        </p:sp>
      </p:grpSp>
      <p:grpSp>
        <p:nvGrpSpPr>
          <p:cNvPr id="21" name="Группа 20">
            <a:extLst>
              <a:ext uri="{FF2B5EF4-FFF2-40B4-BE49-F238E27FC236}">
                <a16:creationId xmlns:a16="http://schemas.microsoft.com/office/drawing/2014/main" id="{F38207AB-2E08-429A-9DA7-C11F0C2332F4}"/>
              </a:ext>
            </a:extLst>
          </p:cNvPr>
          <p:cNvGrpSpPr/>
          <p:nvPr/>
        </p:nvGrpSpPr>
        <p:grpSpPr>
          <a:xfrm>
            <a:off x="5692870" y="1533423"/>
            <a:ext cx="3378073" cy="1796762"/>
            <a:chOff x="4647887" y="1525623"/>
            <a:chExt cx="3378073" cy="1796762"/>
          </a:xfrm>
        </p:grpSpPr>
        <p:grpSp>
          <p:nvGrpSpPr>
            <p:cNvPr id="20" name="Группа 19">
              <a:extLst>
                <a:ext uri="{FF2B5EF4-FFF2-40B4-BE49-F238E27FC236}">
                  <a16:creationId xmlns:a16="http://schemas.microsoft.com/office/drawing/2014/main" id="{4A8438E2-7E62-4C84-824D-2E77A1D3CEFB}"/>
                </a:ext>
              </a:extLst>
            </p:cNvPr>
            <p:cNvGrpSpPr/>
            <p:nvPr/>
          </p:nvGrpSpPr>
          <p:grpSpPr>
            <a:xfrm>
              <a:off x="4977898" y="1525623"/>
              <a:ext cx="2610778" cy="1512593"/>
              <a:chOff x="4977898" y="1525623"/>
              <a:chExt cx="2610778" cy="1512593"/>
            </a:xfrm>
          </p:grpSpPr>
          <p:pic>
            <p:nvPicPr>
              <p:cNvPr id="16" name="Рисунок 15">
                <a:extLst>
                  <a:ext uri="{FF2B5EF4-FFF2-40B4-BE49-F238E27FC236}">
                    <a16:creationId xmlns:a16="http://schemas.microsoft.com/office/drawing/2014/main" id="{548B8B98-012B-48AA-B17E-9705871D5179}"/>
                  </a:ext>
                </a:extLst>
              </p:cNvPr>
              <p:cNvPicPr>
                <a:picLocks noChangeAspect="1"/>
              </p:cNvPicPr>
              <p:nvPr/>
            </p:nvPicPr>
            <p:blipFill>
              <a:blip r:embed="rId8"/>
              <a:stretch>
                <a:fillRect/>
              </a:stretch>
            </p:blipFill>
            <p:spPr>
              <a:xfrm>
                <a:off x="4977898" y="1525623"/>
                <a:ext cx="1512593" cy="1512593"/>
              </a:xfrm>
              <a:prstGeom prst="rect">
                <a:avLst/>
              </a:prstGeom>
            </p:spPr>
          </p:pic>
          <p:pic>
            <p:nvPicPr>
              <p:cNvPr id="17" name="Рисунок 16">
                <a:extLst>
                  <a:ext uri="{FF2B5EF4-FFF2-40B4-BE49-F238E27FC236}">
                    <a16:creationId xmlns:a16="http://schemas.microsoft.com/office/drawing/2014/main" id="{05097D9C-C093-43BE-A881-0BFD9D990B41}"/>
                  </a:ext>
                </a:extLst>
              </p:cNvPr>
              <p:cNvPicPr>
                <a:picLocks noChangeAspect="1"/>
              </p:cNvPicPr>
              <p:nvPr/>
            </p:nvPicPr>
            <p:blipFill>
              <a:blip r:embed="rId9"/>
              <a:stretch>
                <a:fillRect/>
              </a:stretch>
            </p:blipFill>
            <p:spPr>
              <a:xfrm>
                <a:off x="6336924" y="1608813"/>
                <a:ext cx="1251752" cy="1135517"/>
              </a:xfrm>
              <a:prstGeom prst="rect">
                <a:avLst/>
              </a:prstGeom>
            </p:spPr>
          </p:pic>
        </p:grpSp>
        <p:sp>
          <p:nvSpPr>
            <p:cNvPr id="18" name="TextBox 17">
              <a:extLst>
                <a:ext uri="{FF2B5EF4-FFF2-40B4-BE49-F238E27FC236}">
                  <a16:creationId xmlns:a16="http://schemas.microsoft.com/office/drawing/2014/main" id="{D32D54D5-CAD1-442A-BA1D-9C080332336A}"/>
                </a:ext>
              </a:extLst>
            </p:cNvPr>
            <p:cNvSpPr txBox="1"/>
            <p:nvPr/>
          </p:nvSpPr>
          <p:spPr>
            <a:xfrm>
              <a:off x="4647887" y="2676054"/>
              <a:ext cx="3378073" cy="646331"/>
            </a:xfrm>
            <a:prstGeom prst="rect">
              <a:avLst/>
            </a:prstGeom>
            <a:noFill/>
          </p:spPr>
          <p:txBody>
            <a:bodyPr wrap="square" rtlCol="0">
              <a:spAutoFit/>
            </a:bodyPr>
            <a:lstStyle/>
            <a:p>
              <a:pPr algn="ctr"/>
              <a:r>
                <a:rPr lang="ru-RU" i="1" dirty="0">
                  <a:solidFill>
                    <a:schemeClr val="tx2"/>
                  </a:solidFill>
                </a:rPr>
                <a:t>Энергетика с особыми потребностями</a:t>
              </a:r>
              <a:endParaRPr lang="ru-RU" dirty="0">
                <a:solidFill>
                  <a:schemeClr val="tx2"/>
                </a:solidFill>
              </a:endParaRPr>
            </a:p>
          </p:txBody>
        </p:sp>
      </p:grpSp>
      <p:grpSp>
        <p:nvGrpSpPr>
          <p:cNvPr id="27" name="Группа 26">
            <a:extLst>
              <a:ext uri="{FF2B5EF4-FFF2-40B4-BE49-F238E27FC236}">
                <a16:creationId xmlns:a16="http://schemas.microsoft.com/office/drawing/2014/main" id="{5D5A8A4E-409F-449A-A000-F04AC3573A60}"/>
              </a:ext>
            </a:extLst>
          </p:cNvPr>
          <p:cNvGrpSpPr/>
          <p:nvPr/>
        </p:nvGrpSpPr>
        <p:grpSpPr>
          <a:xfrm>
            <a:off x="7856023" y="2945776"/>
            <a:ext cx="3830491" cy="2521849"/>
            <a:chOff x="5955881" y="2807248"/>
            <a:chExt cx="3830491" cy="2521849"/>
          </a:xfrm>
        </p:grpSpPr>
        <p:pic>
          <p:nvPicPr>
            <p:cNvPr id="25" name="Рисунок 24">
              <a:extLst>
                <a:ext uri="{FF2B5EF4-FFF2-40B4-BE49-F238E27FC236}">
                  <a16:creationId xmlns:a16="http://schemas.microsoft.com/office/drawing/2014/main" id="{2ADE33E1-9D18-4037-8F87-99329C3A59EE}"/>
                </a:ext>
              </a:extLst>
            </p:cNvPr>
            <p:cNvPicPr>
              <a:picLocks noChangeAspect="1"/>
            </p:cNvPicPr>
            <p:nvPr/>
          </p:nvPicPr>
          <p:blipFill>
            <a:blip r:embed="rId10"/>
            <a:stretch>
              <a:fillRect/>
            </a:stretch>
          </p:blipFill>
          <p:spPr>
            <a:xfrm>
              <a:off x="7769998" y="3148401"/>
              <a:ext cx="2016374" cy="1812471"/>
            </a:xfrm>
            <a:prstGeom prst="rect">
              <a:avLst/>
            </a:prstGeom>
          </p:spPr>
        </p:pic>
        <p:pic>
          <p:nvPicPr>
            <p:cNvPr id="24" name="Рисунок 23">
              <a:extLst>
                <a:ext uri="{FF2B5EF4-FFF2-40B4-BE49-F238E27FC236}">
                  <a16:creationId xmlns:a16="http://schemas.microsoft.com/office/drawing/2014/main" id="{3C4A0B83-FA35-49DC-8A34-2C8CE7AA85E0}"/>
                </a:ext>
              </a:extLst>
            </p:cNvPr>
            <p:cNvPicPr>
              <a:picLocks noChangeAspect="1"/>
            </p:cNvPicPr>
            <p:nvPr/>
          </p:nvPicPr>
          <p:blipFill>
            <a:blip r:embed="rId11"/>
            <a:stretch>
              <a:fillRect/>
            </a:stretch>
          </p:blipFill>
          <p:spPr>
            <a:xfrm>
              <a:off x="5955881" y="2807248"/>
              <a:ext cx="2482694" cy="2482694"/>
            </a:xfrm>
            <a:prstGeom prst="rect">
              <a:avLst/>
            </a:prstGeom>
          </p:spPr>
        </p:pic>
        <p:sp>
          <p:nvSpPr>
            <p:cNvPr id="26" name="TextBox 25">
              <a:extLst>
                <a:ext uri="{FF2B5EF4-FFF2-40B4-BE49-F238E27FC236}">
                  <a16:creationId xmlns:a16="http://schemas.microsoft.com/office/drawing/2014/main" id="{29650700-44C9-4C35-8131-41BD5D41B29C}"/>
                </a:ext>
              </a:extLst>
            </p:cNvPr>
            <p:cNvSpPr txBox="1"/>
            <p:nvPr/>
          </p:nvSpPr>
          <p:spPr>
            <a:xfrm>
              <a:off x="6224978" y="4682766"/>
              <a:ext cx="3053442" cy="646331"/>
            </a:xfrm>
            <a:prstGeom prst="rect">
              <a:avLst/>
            </a:prstGeom>
            <a:noFill/>
          </p:spPr>
          <p:txBody>
            <a:bodyPr wrap="square" rtlCol="0">
              <a:spAutoFit/>
            </a:bodyPr>
            <a:lstStyle/>
            <a:p>
              <a:pPr algn="ctr"/>
              <a:r>
                <a:rPr lang="ru-RU" i="1" dirty="0">
                  <a:solidFill>
                    <a:schemeClr val="tx2"/>
                  </a:solidFill>
                </a:rPr>
                <a:t>Развитие устойчивости и энергонезависимости</a:t>
              </a:r>
              <a:endParaRPr lang="ru-RU" dirty="0">
                <a:solidFill>
                  <a:schemeClr val="tx2"/>
                </a:solidFill>
              </a:endParaRPr>
            </a:p>
          </p:txBody>
        </p:sp>
      </p:grpSp>
    </p:spTree>
    <p:extLst>
      <p:ext uri="{BB962C8B-B14F-4D97-AF65-F5344CB8AC3E}">
        <p14:creationId xmlns:p14="http://schemas.microsoft.com/office/powerpoint/2010/main" val="32178584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Группа 20">
            <a:extLst>
              <a:ext uri="{FF2B5EF4-FFF2-40B4-BE49-F238E27FC236}">
                <a16:creationId xmlns:a16="http://schemas.microsoft.com/office/drawing/2014/main" id="{AD735E4D-87C5-4CA2-9DBE-86B6802A75CF}"/>
              </a:ext>
            </a:extLst>
          </p:cNvPr>
          <p:cNvGrpSpPr/>
          <p:nvPr/>
        </p:nvGrpSpPr>
        <p:grpSpPr>
          <a:xfrm>
            <a:off x="6467619" y="3667558"/>
            <a:ext cx="4001503" cy="2321212"/>
            <a:chOff x="5118696" y="3429000"/>
            <a:chExt cx="4001503" cy="2321212"/>
          </a:xfrm>
        </p:grpSpPr>
        <p:pic>
          <p:nvPicPr>
            <p:cNvPr id="19" name="Рисунок 18">
              <a:extLst>
                <a:ext uri="{FF2B5EF4-FFF2-40B4-BE49-F238E27FC236}">
                  <a16:creationId xmlns:a16="http://schemas.microsoft.com/office/drawing/2014/main" id="{F97F3A6A-F332-4713-B566-F77DDD8B6DD6}"/>
                </a:ext>
              </a:extLst>
            </p:cNvPr>
            <p:cNvPicPr>
              <a:picLocks noChangeAspect="1"/>
            </p:cNvPicPr>
            <p:nvPr/>
          </p:nvPicPr>
          <p:blipFill rotWithShape="1">
            <a:blip r:embed="rId2"/>
            <a:srcRect l="4729" t="14581" r="7557" b="17205"/>
            <a:stretch/>
          </p:blipFill>
          <p:spPr>
            <a:xfrm>
              <a:off x="6356530" y="3429000"/>
              <a:ext cx="2763669" cy="2321212"/>
            </a:xfrm>
            <a:prstGeom prst="rect">
              <a:avLst/>
            </a:prstGeom>
          </p:spPr>
        </p:pic>
        <p:pic>
          <p:nvPicPr>
            <p:cNvPr id="18" name="Рисунок 17">
              <a:extLst>
                <a:ext uri="{FF2B5EF4-FFF2-40B4-BE49-F238E27FC236}">
                  <a16:creationId xmlns:a16="http://schemas.microsoft.com/office/drawing/2014/main" id="{4CF6A120-33E6-4F66-BC51-C665E231D5F0}"/>
                </a:ext>
              </a:extLst>
            </p:cNvPr>
            <p:cNvPicPr>
              <a:picLocks noChangeAspect="1"/>
            </p:cNvPicPr>
            <p:nvPr/>
          </p:nvPicPr>
          <p:blipFill rotWithShape="1">
            <a:blip r:embed="rId3"/>
            <a:srcRect l="22504" r="20709"/>
            <a:stretch/>
          </p:blipFill>
          <p:spPr>
            <a:xfrm>
              <a:off x="5603421" y="3784424"/>
              <a:ext cx="1474305" cy="1384643"/>
            </a:xfrm>
            <a:prstGeom prst="rect">
              <a:avLst/>
            </a:prstGeom>
          </p:spPr>
        </p:pic>
        <p:sp>
          <p:nvSpPr>
            <p:cNvPr id="20" name="TextBox 19">
              <a:extLst>
                <a:ext uri="{FF2B5EF4-FFF2-40B4-BE49-F238E27FC236}">
                  <a16:creationId xmlns:a16="http://schemas.microsoft.com/office/drawing/2014/main" id="{D5E13173-3DA9-4FD8-8817-80351751C9C6}"/>
                </a:ext>
              </a:extLst>
            </p:cNvPr>
            <p:cNvSpPr txBox="1"/>
            <p:nvPr/>
          </p:nvSpPr>
          <p:spPr>
            <a:xfrm>
              <a:off x="5118696" y="5277528"/>
              <a:ext cx="3918060" cy="369332"/>
            </a:xfrm>
            <a:prstGeom prst="rect">
              <a:avLst/>
            </a:prstGeom>
            <a:noFill/>
          </p:spPr>
          <p:txBody>
            <a:bodyPr wrap="none" rtlCol="0">
              <a:spAutoFit/>
            </a:bodyPr>
            <a:lstStyle/>
            <a:p>
              <a:r>
                <a:rPr lang="ru-RU" b="1" dirty="0">
                  <a:solidFill>
                    <a:schemeClr val="tx2"/>
                  </a:solidFill>
                </a:rPr>
                <a:t>Гибкость в проектировании</a:t>
              </a:r>
              <a:endParaRPr lang="ru-RU" dirty="0">
                <a:solidFill>
                  <a:schemeClr val="tx2"/>
                </a:solidFill>
              </a:endParaRPr>
            </a:p>
          </p:txBody>
        </p:sp>
      </p:grpSp>
      <p:sp>
        <p:nvSpPr>
          <p:cNvPr id="3" name="Номер слайда 2">
            <a:extLst>
              <a:ext uri="{FF2B5EF4-FFF2-40B4-BE49-F238E27FC236}">
                <a16:creationId xmlns:a16="http://schemas.microsoft.com/office/drawing/2014/main" id="{8CF2944F-0EFC-4EC6-8639-9AF6EADAB513}"/>
              </a:ext>
            </a:extLst>
          </p:cNvPr>
          <p:cNvSpPr>
            <a:spLocks noGrp="1"/>
          </p:cNvSpPr>
          <p:nvPr>
            <p:ph type="sldNum" sz="quarter" idx="12"/>
          </p:nvPr>
        </p:nvSpPr>
        <p:spPr/>
        <p:txBody>
          <a:bodyPr/>
          <a:lstStyle/>
          <a:p>
            <a:fld id="{A01BE76D-E181-4177-862E-40D97C82BFEB}" type="slidenum">
              <a:rPr lang="ru-RU" smtClean="0"/>
              <a:t>3</a:t>
            </a:fld>
            <a:endParaRPr lang="ru-RU" dirty="0"/>
          </a:p>
        </p:txBody>
      </p:sp>
      <p:sp>
        <p:nvSpPr>
          <p:cNvPr id="4" name="Заголовок 3">
            <a:extLst>
              <a:ext uri="{FF2B5EF4-FFF2-40B4-BE49-F238E27FC236}">
                <a16:creationId xmlns:a16="http://schemas.microsoft.com/office/drawing/2014/main" id="{E4A602D0-3DCC-4694-9AF0-6519F81B92EE}"/>
              </a:ext>
            </a:extLst>
          </p:cNvPr>
          <p:cNvSpPr>
            <a:spLocks noGrp="1"/>
          </p:cNvSpPr>
          <p:nvPr>
            <p:ph type="title"/>
          </p:nvPr>
        </p:nvSpPr>
        <p:spPr/>
        <p:txBody>
          <a:bodyPr>
            <a:normAutofit/>
          </a:bodyPr>
          <a:lstStyle/>
          <a:p>
            <a:r>
              <a:rPr lang="ru-RU" dirty="0"/>
              <a:t>Актуальность проекта</a:t>
            </a:r>
          </a:p>
        </p:txBody>
      </p:sp>
      <p:grpSp>
        <p:nvGrpSpPr>
          <p:cNvPr id="8" name="Группа 7">
            <a:extLst>
              <a:ext uri="{FF2B5EF4-FFF2-40B4-BE49-F238E27FC236}">
                <a16:creationId xmlns:a16="http://schemas.microsoft.com/office/drawing/2014/main" id="{240BD003-8BEE-4144-993A-ED68210AA8BC}"/>
              </a:ext>
            </a:extLst>
          </p:cNvPr>
          <p:cNvGrpSpPr/>
          <p:nvPr/>
        </p:nvGrpSpPr>
        <p:grpSpPr>
          <a:xfrm>
            <a:off x="398409" y="1298720"/>
            <a:ext cx="2604241" cy="2435514"/>
            <a:chOff x="62758" y="1436912"/>
            <a:chExt cx="2604241" cy="2435514"/>
          </a:xfrm>
        </p:grpSpPr>
        <p:pic>
          <p:nvPicPr>
            <p:cNvPr id="2" name="Рисунок 1">
              <a:extLst>
                <a:ext uri="{FF2B5EF4-FFF2-40B4-BE49-F238E27FC236}">
                  <a16:creationId xmlns:a16="http://schemas.microsoft.com/office/drawing/2014/main" id="{E7D15934-DACE-43AC-9A97-96654F7886E7}"/>
                </a:ext>
              </a:extLst>
            </p:cNvPr>
            <p:cNvPicPr>
              <a:picLocks noChangeAspect="1"/>
            </p:cNvPicPr>
            <p:nvPr/>
          </p:nvPicPr>
          <p:blipFill>
            <a:blip r:embed="rId4"/>
            <a:stretch>
              <a:fillRect/>
            </a:stretch>
          </p:blipFill>
          <p:spPr>
            <a:xfrm>
              <a:off x="253259" y="1436912"/>
              <a:ext cx="2223241" cy="2223241"/>
            </a:xfrm>
            <a:prstGeom prst="rect">
              <a:avLst/>
            </a:prstGeom>
          </p:spPr>
        </p:pic>
        <p:sp>
          <p:nvSpPr>
            <p:cNvPr id="7" name="TextBox 6">
              <a:extLst>
                <a:ext uri="{FF2B5EF4-FFF2-40B4-BE49-F238E27FC236}">
                  <a16:creationId xmlns:a16="http://schemas.microsoft.com/office/drawing/2014/main" id="{48E6CAEA-862E-4149-A7EF-91EC292BBB8F}"/>
                </a:ext>
              </a:extLst>
            </p:cNvPr>
            <p:cNvSpPr txBox="1"/>
            <p:nvPr/>
          </p:nvSpPr>
          <p:spPr>
            <a:xfrm>
              <a:off x="62758" y="3226095"/>
              <a:ext cx="2604241" cy="646331"/>
            </a:xfrm>
            <a:prstGeom prst="rect">
              <a:avLst/>
            </a:prstGeom>
            <a:noFill/>
          </p:spPr>
          <p:txBody>
            <a:bodyPr wrap="square" rtlCol="0">
              <a:spAutoFit/>
            </a:bodyPr>
            <a:lstStyle/>
            <a:p>
              <a:pPr algn="ctr"/>
              <a:r>
                <a:rPr lang="ru-RU" b="1" dirty="0">
                  <a:solidFill>
                    <a:schemeClr val="tx2"/>
                  </a:solidFill>
                </a:rPr>
                <a:t>Возобновляемый источник энергии</a:t>
              </a:r>
              <a:endParaRPr lang="ru-RU" dirty="0">
                <a:solidFill>
                  <a:schemeClr val="tx2"/>
                </a:solidFill>
              </a:endParaRPr>
            </a:p>
          </p:txBody>
        </p:sp>
      </p:grpSp>
      <p:grpSp>
        <p:nvGrpSpPr>
          <p:cNvPr id="10" name="Группа 9">
            <a:extLst>
              <a:ext uri="{FF2B5EF4-FFF2-40B4-BE49-F238E27FC236}">
                <a16:creationId xmlns:a16="http://schemas.microsoft.com/office/drawing/2014/main" id="{0B02C9FD-3070-4B20-A6C1-83A541E6ED15}"/>
              </a:ext>
            </a:extLst>
          </p:cNvPr>
          <p:cNvGrpSpPr/>
          <p:nvPr/>
        </p:nvGrpSpPr>
        <p:grpSpPr>
          <a:xfrm>
            <a:off x="2221602" y="3854743"/>
            <a:ext cx="3216729" cy="2249085"/>
            <a:chOff x="4650920" y="2190582"/>
            <a:chExt cx="3216729" cy="2249085"/>
          </a:xfrm>
        </p:grpSpPr>
        <p:pic>
          <p:nvPicPr>
            <p:cNvPr id="6" name="Рисунок 5">
              <a:extLst>
                <a:ext uri="{FF2B5EF4-FFF2-40B4-BE49-F238E27FC236}">
                  <a16:creationId xmlns:a16="http://schemas.microsoft.com/office/drawing/2014/main" id="{8EECF0E2-AE33-49BB-9455-1DC8DB42B071}"/>
                </a:ext>
              </a:extLst>
            </p:cNvPr>
            <p:cNvPicPr>
              <a:picLocks noChangeAspect="1"/>
            </p:cNvPicPr>
            <p:nvPr/>
          </p:nvPicPr>
          <p:blipFill>
            <a:blip r:embed="rId5"/>
            <a:stretch>
              <a:fillRect/>
            </a:stretch>
          </p:blipFill>
          <p:spPr>
            <a:xfrm>
              <a:off x="5584369" y="2190582"/>
              <a:ext cx="1681844" cy="1681844"/>
            </a:xfrm>
            <a:prstGeom prst="rect">
              <a:avLst/>
            </a:prstGeom>
          </p:spPr>
        </p:pic>
        <p:sp>
          <p:nvSpPr>
            <p:cNvPr id="9" name="TextBox 8">
              <a:extLst>
                <a:ext uri="{FF2B5EF4-FFF2-40B4-BE49-F238E27FC236}">
                  <a16:creationId xmlns:a16="http://schemas.microsoft.com/office/drawing/2014/main" id="{0E37B14A-8837-4631-ACC2-69E758516F24}"/>
                </a:ext>
              </a:extLst>
            </p:cNvPr>
            <p:cNvSpPr txBox="1"/>
            <p:nvPr/>
          </p:nvSpPr>
          <p:spPr>
            <a:xfrm>
              <a:off x="4650920" y="3793336"/>
              <a:ext cx="3216729" cy="646331"/>
            </a:xfrm>
            <a:prstGeom prst="rect">
              <a:avLst/>
            </a:prstGeom>
            <a:noFill/>
          </p:spPr>
          <p:txBody>
            <a:bodyPr wrap="square" rtlCol="0">
              <a:spAutoFit/>
            </a:bodyPr>
            <a:lstStyle/>
            <a:p>
              <a:pPr algn="ctr"/>
              <a:r>
                <a:rPr lang="ru-RU" b="1" dirty="0">
                  <a:solidFill>
                    <a:schemeClr val="tx2"/>
                  </a:solidFill>
                </a:rPr>
                <a:t>Низкие операционные затраты</a:t>
              </a:r>
              <a:endParaRPr lang="ru-RU" dirty="0">
                <a:solidFill>
                  <a:schemeClr val="tx2"/>
                </a:solidFill>
              </a:endParaRPr>
            </a:p>
          </p:txBody>
        </p:sp>
      </p:grpSp>
      <p:grpSp>
        <p:nvGrpSpPr>
          <p:cNvPr id="13" name="Группа 12">
            <a:extLst>
              <a:ext uri="{FF2B5EF4-FFF2-40B4-BE49-F238E27FC236}">
                <a16:creationId xmlns:a16="http://schemas.microsoft.com/office/drawing/2014/main" id="{53BCB6BF-F160-473A-AAC5-E46AC53D3C33}"/>
              </a:ext>
            </a:extLst>
          </p:cNvPr>
          <p:cNvGrpSpPr/>
          <p:nvPr/>
        </p:nvGrpSpPr>
        <p:grpSpPr>
          <a:xfrm>
            <a:off x="5438331" y="1721590"/>
            <a:ext cx="2058577" cy="1990008"/>
            <a:chOff x="6186014" y="1607972"/>
            <a:chExt cx="2058577" cy="1990008"/>
          </a:xfrm>
        </p:grpSpPr>
        <p:pic>
          <p:nvPicPr>
            <p:cNvPr id="11" name="Рисунок 10">
              <a:extLst>
                <a:ext uri="{FF2B5EF4-FFF2-40B4-BE49-F238E27FC236}">
                  <a16:creationId xmlns:a16="http://schemas.microsoft.com/office/drawing/2014/main" id="{E03A92E8-AA93-402D-B91A-E2759BAC8E19}"/>
                </a:ext>
              </a:extLst>
            </p:cNvPr>
            <p:cNvPicPr>
              <a:picLocks noChangeAspect="1"/>
            </p:cNvPicPr>
            <p:nvPr/>
          </p:nvPicPr>
          <p:blipFill>
            <a:blip r:embed="rId6"/>
            <a:stretch>
              <a:fillRect/>
            </a:stretch>
          </p:blipFill>
          <p:spPr>
            <a:xfrm>
              <a:off x="6406242" y="1607972"/>
              <a:ext cx="1618123" cy="1618123"/>
            </a:xfrm>
            <a:prstGeom prst="rect">
              <a:avLst/>
            </a:prstGeom>
          </p:spPr>
        </p:pic>
        <p:sp>
          <p:nvSpPr>
            <p:cNvPr id="12" name="TextBox 11">
              <a:extLst>
                <a:ext uri="{FF2B5EF4-FFF2-40B4-BE49-F238E27FC236}">
                  <a16:creationId xmlns:a16="http://schemas.microsoft.com/office/drawing/2014/main" id="{DECE65CE-AAA4-4299-B4CB-E3E0E2FC6D59}"/>
                </a:ext>
              </a:extLst>
            </p:cNvPr>
            <p:cNvSpPr txBox="1"/>
            <p:nvPr/>
          </p:nvSpPr>
          <p:spPr>
            <a:xfrm>
              <a:off x="6186014" y="3228648"/>
              <a:ext cx="2058577" cy="369332"/>
            </a:xfrm>
            <a:prstGeom prst="rect">
              <a:avLst/>
            </a:prstGeom>
            <a:noFill/>
          </p:spPr>
          <p:txBody>
            <a:bodyPr wrap="none" rtlCol="0">
              <a:spAutoFit/>
            </a:bodyPr>
            <a:lstStyle/>
            <a:p>
              <a:r>
                <a:rPr lang="ru-RU" b="1" dirty="0">
                  <a:solidFill>
                    <a:schemeClr val="tx2"/>
                  </a:solidFill>
                </a:rPr>
                <a:t>Автономность</a:t>
              </a:r>
              <a:endParaRPr lang="ru-RU" dirty="0">
                <a:solidFill>
                  <a:schemeClr val="tx2"/>
                </a:solidFill>
              </a:endParaRPr>
            </a:p>
          </p:txBody>
        </p:sp>
      </p:grpSp>
      <p:grpSp>
        <p:nvGrpSpPr>
          <p:cNvPr id="17" name="Группа 16">
            <a:extLst>
              <a:ext uri="{FF2B5EF4-FFF2-40B4-BE49-F238E27FC236}">
                <a16:creationId xmlns:a16="http://schemas.microsoft.com/office/drawing/2014/main" id="{2A0D4CC7-C9C7-421B-8448-57C2D13270F7}"/>
              </a:ext>
            </a:extLst>
          </p:cNvPr>
          <p:cNvGrpSpPr/>
          <p:nvPr/>
        </p:nvGrpSpPr>
        <p:grpSpPr>
          <a:xfrm>
            <a:off x="8843250" y="1462003"/>
            <a:ext cx="3134849" cy="2417831"/>
            <a:chOff x="5276850" y="3461368"/>
            <a:chExt cx="3134849" cy="2393488"/>
          </a:xfrm>
        </p:grpSpPr>
        <p:pic>
          <p:nvPicPr>
            <p:cNvPr id="15" name="Рисунок 14">
              <a:extLst>
                <a:ext uri="{FF2B5EF4-FFF2-40B4-BE49-F238E27FC236}">
                  <a16:creationId xmlns:a16="http://schemas.microsoft.com/office/drawing/2014/main" id="{D1DA902D-A3A5-41B8-A002-1FEB222FAEB5}"/>
                </a:ext>
              </a:extLst>
            </p:cNvPr>
            <p:cNvPicPr>
              <a:picLocks noChangeAspect="1"/>
            </p:cNvPicPr>
            <p:nvPr/>
          </p:nvPicPr>
          <p:blipFill>
            <a:blip r:embed="rId7"/>
            <a:stretch>
              <a:fillRect/>
            </a:stretch>
          </p:blipFill>
          <p:spPr>
            <a:xfrm>
              <a:off x="5603421" y="3461368"/>
              <a:ext cx="2470823" cy="1747157"/>
            </a:xfrm>
            <a:prstGeom prst="rect">
              <a:avLst/>
            </a:prstGeom>
          </p:spPr>
        </p:pic>
        <p:sp>
          <p:nvSpPr>
            <p:cNvPr id="16" name="TextBox 15">
              <a:extLst>
                <a:ext uri="{FF2B5EF4-FFF2-40B4-BE49-F238E27FC236}">
                  <a16:creationId xmlns:a16="http://schemas.microsoft.com/office/drawing/2014/main" id="{A477DA2F-E4E9-47D2-ACAD-DD5B34B32D95}"/>
                </a:ext>
              </a:extLst>
            </p:cNvPr>
            <p:cNvSpPr txBox="1"/>
            <p:nvPr/>
          </p:nvSpPr>
          <p:spPr>
            <a:xfrm>
              <a:off x="5276850" y="5208525"/>
              <a:ext cx="3134849" cy="646331"/>
            </a:xfrm>
            <a:prstGeom prst="rect">
              <a:avLst/>
            </a:prstGeom>
            <a:noFill/>
          </p:spPr>
          <p:txBody>
            <a:bodyPr wrap="square" rtlCol="0">
              <a:spAutoFit/>
            </a:bodyPr>
            <a:lstStyle/>
            <a:p>
              <a:pPr algn="ctr"/>
              <a:r>
                <a:rPr lang="ru-RU" b="1" dirty="0">
                  <a:solidFill>
                    <a:schemeClr val="tx2"/>
                  </a:solidFill>
                </a:rPr>
                <a:t>Поддержка местных экономик</a:t>
              </a:r>
              <a:endParaRPr lang="ru-RU" dirty="0">
                <a:solidFill>
                  <a:schemeClr val="tx2"/>
                </a:solidFill>
              </a:endParaRPr>
            </a:p>
          </p:txBody>
        </p:sp>
      </p:grpSp>
    </p:spTree>
    <p:extLst>
      <p:ext uri="{BB962C8B-B14F-4D97-AF65-F5344CB8AC3E}">
        <p14:creationId xmlns:p14="http://schemas.microsoft.com/office/powerpoint/2010/main" val="180193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53FDBD1C-79AC-435D-B7E2-256AE9590904}"/>
              </a:ext>
            </a:extLst>
          </p:cNvPr>
          <p:cNvPicPr>
            <a:picLocks noChangeAspect="1"/>
          </p:cNvPicPr>
          <p:nvPr/>
        </p:nvPicPr>
        <p:blipFill rotWithShape="1">
          <a:blip r:embed="rId2"/>
          <a:srcRect r="57548" b="54710"/>
          <a:stretch/>
        </p:blipFill>
        <p:spPr>
          <a:xfrm>
            <a:off x="84031" y="1161266"/>
            <a:ext cx="3164293" cy="3375888"/>
          </a:xfrm>
          <a:prstGeom prst="rect">
            <a:avLst/>
          </a:prstGeom>
        </p:spPr>
      </p:pic>
      <p:sp>
        <p:nvSpPr>
          <p:cNvPr id="3" name="Номер слайда 2">
            <a:extLst>
              <a:ext uri="{FF2B5EF4-FFF2-40B4-BE49-F238E27FC236}">
                <a16:creationId xmlns:a16="http://schemas.microsoft.com/office/drawing/2014/main" id="{9E288ED8-5AD9-4E67-AAEF-E95441EC340B}"/>
              </a:ext>
            </a:extLst>
          </p:cNvPr>
          <p:cNvSpPr>
            <a:spLocks noGrp="1"/>
          </p:cNvSpPr>
          <p:nvPr>
            <p:ph type="sldNum" sz="quarter" idx="12"/>
          </p:nvPr>
        </p:nvSpPr>
        <p:spPr/>
        <p:txBody>
          <a:bodyPr/>
          <a:lstStyle/>
          <a:p>
            <a:fld id="{A01BE76D-E181-4177-862E-40D97C82BFEB}" type="slidenum">
              <a:rPr lang="ru-RU" smtClean="0"/>
              <a:t>4</a:t>
            </a:fld>
            <a:endParaRPr lang="ru-RU" dirty="0"/>
          </a:p>
        </p:txBody>
      </p:sp>
      <p:sp>
        <p:nvSpPr>
          <p:cNvPr id="4" name="Заголовок 3">
            <a:extLst>
              <a:ext uri="{FF2B5EF4-FFF2-40B4-BE49-F238E27FC236}">
                <a16:creationId xmlns:a16="http://schemas.microsoft.com/office/drawing/2014/main" id="{3DC902C8-E661-4D30-A4DB-D39346EEE828}"/>
              </a:ext>
            </a:extLst>
          </p:cNvPr>
          <p:cNvSpPr>
            <a:spLocks noGrp="1"/>
          </p:cNvSpPr>
          <p:nvPr>
            <p:ph type="title"/>
          </p:nvPr>
        </p:nvSpPr>
        <p:spPr/>
        <p:txBody>
          <a:bodyPr/>
          <a:lstStyle/>
          <a:p>
            <a:r>
              <a:rPr lang="ru-RU" dirty="0"/>
              <a:t>Конкуренты (аналоги)</a:t>
            </a:r>
          </a:p>
        </p:txBody>
      </p:sp>
      <p:pic>
        <p:nvPicPr>
          <p:cNvPr id="6" name="Рисунок 5">
            <a:extLst>
              <a:ext uri="{FF2B5EF4-FFF2-40B4-BE49-F238E27FC236}">
                <a16:creationId xmlns:a16="http://schemas.microsoft.com/office/drawing/2014/main" id="{6F0ABFF9-50AC-42D2-A7FE-ED39513F7AF2}"/>
              </a:ext>
            </a:extLst>
          </p:cNvPr>
          <p:cNvPicPr>
            <a:picLocks noChangeAspect="1"/>
          </p:cNvPicPr>
          <p:nvPr/>
        </p:nvPicPr>
        <p:blipFill rotWithShape="1">
          <a:blip r:embed="rId2"/>
          <a:srcRect l="57991" t="4097" r="7151" b="54747"/>
          <a:stretch/>
        </p:blipFill>
        <p:spPr>
          <a:xfrm>
            <a:off x="2631706" y="3085012"/>
            <a:ext cx="2631216" cy="3106469"/>
          </a:xfrm>
          <a:prstGeom prst="rect">
            <a:avLst/>
          </a:prstGeom>
        </p:spPr>
      </p:pic>
      <p:pic>
        <p:nvPicPr>
          <p:cNvPr id="7" name="Рисунок 6">
            <a:extLst>
              <a:ext uri="{FF2B5EF4-FFF2-40B4-BE49-F238E27FC236}">
                <a16:creationId xmlns:a16="http://schemas.microsoft.com/office/drawing/2014/main" id="{7A64AFC1-06B1-4E1D-81F3-C4297ADBFD9B}"/>
              </a:ext>
            </a:extLst>
          </p:cNvPr>
          <p:cNvPicPr>
            <a:picLocks noChangeAspect="1"/>
          </p:cNvPicPr>
          <p:nvPr/>
        </p:nvPicPr>
        <p:blipFill rotWithShape="1">
          <a:blip r:embed="rId2"/>
          <a:srcRect l="5164" t="65186" r="58826" b="4983"/>
          <a:stretch/>
        </p:blipFill>
        <p:spPr>
          <a:xfrm>
            <a:off x="5274965" y="1387533"/>
            <a:ext cx="3724498" cy="3085401"/>
          </a:xfrm>
          <a:prstGeom prst="rect">
            <a:avLst/>
          </a:prstGeom>
        </p:spPr>
      </p:pic>
      <p:grpSp>
        <p:nvGrpSpPr>
          <p:cNvPr id="12" name="Группа 11">
            <a:extLst>
              <a:ext uri="{FF2B5EF4-FFF2-40B4-BE49-F238E27FC236}">
                <a16:creationId xmlns:a16="http://schemas.microsoft.com/office/drawing/2014/main" id="{E1C51D81-D178-467A-8FB6-A9898BCAC03D}"/>
              </a:ext>
            </a:extLst>
          </p:cNvPr>
          <p:cNvGrpSpPr/>
          <p:nvPr/>
        </p:nvGrpSpPr>
        <p:grpSpPr>
          <a:xfrm>
            <a:off x="8599759" y="2784208"/>
            <a:ext cx="3232967" cy="3106629"/>
            <a:chOff x="8867690" y="2843247"/>
            <a:chExt cx="2330944" cy="1930971"/>
          </a:xfrm>
        </p:grpSpPr>
        <p:pic>
          <p:nvPicPr>
            <p:cNvPr id="9" name="Рисунок 8">
              <a:extLst>
                <a:ext uri="{FF2B5EF4-FFF2-40B4-BE49-F238E27FC236}">
                  <a16:creationId xmlns:a16="http://schemas.microsoft.com/office/drawing/2014/main" id="{72D7E074-4279-476A-9DD0-5CAFDB324B08}"/>
                </a:ext>
              </a:extLst>
            </p:cNvPr>
            <p:cNvPicPr>
              <a:picLocks noChangeAspect="1"/>
            </p:cNvPicPr>
            <p:nvPr/>
          </p:nvPicPr>
          <p:blipFill rotWithShape="1">
            <a:blip r:embed="rId2"/>
            <a:srcRect l="29300" t="32620" r="28441" b="32373"/>
            <a:stretch/>
          </p:blipFill>
          <p:spPr>
            <a:xfrm>
              <a:off x="8867691" y="2843248"/>
              <a:ext cx="2330943" cy="1930970"/>
            </a:xfrm>
            <a:prstGeom prst="rect">
              <a:avLst/>
            </a:prstGeom>
          </p:spPr>
        </p:pic>
        <p:sp>
          <p:nvSpPr>
            <p:cNvPr id="10" name="Прямоугольник 9">
              <a:extLst>
                <a:ext uri="{FF2B5EF4-FFF2-40B4-BE49-F238E27FC236}">
                  <a16:creationId xmlns:a16="http://schemas.microsoft.com/office/drawing/2014/main" id="{40F34CC7-2A75-48DA-9359-3BB58C2CCE0C}"/>
                </a:ext>
              </a:extLst>
            </p:cNvPr>
            <p:cNvSpPr/>
            <p:nvPr/>
          </p:nvSpPr>
          <p:spPr>
            <a:xfrm>
              <a:off x="8867690" y="2843248"/>
              <a:ext cx="650483" cy="563877"/>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Прямоугольник 10">
              <a:extLst>
                <a:ext uri="{FF2B5EF4-FFF2-40B4-BE49-F238E27FC236}">
                  <a16:creationId xmlns:a16="http://schemas.microsoft.com/office/drawing/2014/main" id="{2B4E3AC4-1782-49CB-9734-0ED83E8534A6}"/>
                </a:ext>
              </a:extLst>
            </p:cNvPr>
            <p:cNvSpPr/>
            <p:nvPr/>
          </p:nvSpPr>
          <p:spPr>
            <a:xfrm>
              <a:off x="10548151" y="2843247"/>
              <a:ext cx="650483" cy="563877"/>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spTree>
    <p:extLst>
      <p:ext uri="{BB962C8B-B14F-4D97-AF65-F5344CB8AC3E}">
        <p14:creationId xmlns:p14="http://schemas.microsoft.com/office/powerpoint/2010/main" val="27594979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0F0AEED9-5688-46BB-A748-E2E63594F0BC}"/>
              </a:ext>
            </a:extLst>
          </p:cNvPr>
          <p:cNvSpPr>
            <a:spLocks noGrp="1"/>
          </p:cNvSpPr>
          <p:nvPr>
            <p:ph type="sldNum" sz="quarter" idx="12"/>
          </p:nvPr>
        </p:nvSpPr>
        <p:spPr/>
        <p:txBody>
          <a:bodyPr/>
          <a:lstStyle/>
          <a:p>
            <a:fld id="{A01BE76D-E181-4177-862E-40D97C82BFEB}" type="slidenum">
              <a:rPr lang="ru-RU" smtClean="0"/>
              <a:t>5</a:t>
            </a:fld>
            <a:endParaRPr lang="ru-RU" dirty="0"/>
          </a:p>
        </p:txBody>
      </p:sp>
      <p:sp>
        <p:nvSpPr>
          <p:cNvPr id="4" name="Заголовок 3">
            <a:extLst>
              <a:ext uri="{FF2B5EF4-FFF2-40B4-BE49-F238E27FC236}">
                <a16:creationId xmlns:a16="http://schemas.microsoft.com/office/drawing/2014/main" id="{7988FC6B-7CBA-4707-AB2D-C14E92EF9B07}"/>
              </a:ext>
            </a:extLst>
          </p:cNvPr>
          <p:cNvSpPr>
            <a:spLocks noGrp="1"/>
          </p:cNvSpPr>
          <p:nvPr>
            <p:ph type="title"/>
          </p:nvPr>
        </p:nvSpPr>
        <p:spPr/>
        <p:txBody>
          <a:bodyPr/>
          <a:lstStyle/>
          <a:p>
            <a:r>
              <a:rPr lang="ru-RU" dirty="0"/>
              <a:t>Решение</a:t>
            </a:r>
          </a:p>
        </p:txBody>
      </p:sp>
      <p:sp>
        <p:nvSpPr>
          <p:cNvPr id="5" name="TextBox 4">
            <a:extLst>
              <a:ext uri="{FF2B5EF4-FFF2-40B4-BE49-F238E27FC236}">
                <a16:creationId xmlns:a16="http://schemas.microsoft.com/office/drawing/2014/main" id="{9D814D4C-454F-4CB8-A016-F8ABEDF66E97}"/>
              </a:ext>
            </a:extLst>
          </p:cNvPr>
          <p:cNvSpPr txBox="1"/>
          <p:nvPr/>
        </p:nvSpPr>
        <p:spPr>
          <a:xfrm>
            <a:off x="669471" y="1690688"/>
            <a:ext cx="10063973" cy="2554545"/>
          </a:xfrm>
          <a:prstGeom prst="rect">
            <a:avLst/>
          </a:prstGeom>
          <a:noFill/>
        </p:spPr>
        <p:txBody>
          <a:bodyPr wrap="none" rtlCol="0">
            <a:spAutoFit/>
          </a:bodyPr>
          <a:lstStyle/>
          <a:p>
            <a:pPr marL="285750" indent="-285750">
              <a:buFont typeface="Arial" panose="020B0604020202020204" pitchFamily="34" charset="0"/>
              <a:buChar char="•"/>
            </a:pPr>
            <a:r>
              <a:rPr lang="ru-RU" sz="2000" b="1" dirty="0">
                <a:solidFill>
                  <a:schemeClr val="tx2"/>
                </a:solidFill>
              </a:rPr>
              <a:t>Преобразование </a:t>
            </a:r>
            <a:r>
              <a:rPr lang="ru-RU" sz="2000" b="1" dirty="0" err="1">
                <a:solidFill>
                  <a:schemeClr val="tx2"/>
                </a:solidFill>
              </a:rPr>
              <a:t>гарантированой</a:t>
            </a:r>
            <a:r>
              <a:rPr lang="ru-RU" sz="2000" b="1" dirty="0">
                <a:solidFill>
                  <a:schemeClr val="tx2"/>
                </a:solidFill>
              </a:rPr>
              <a:t> энергии воды в кинетическую</a:t>
            </a:r>
          </a:p>
          <a:p>
            <a:endParaRPr lang="ru-RU" sz="2000" b="1" dirty="0">
              <a:solidFill>
                <a:schemeClr val="tx2"/>
              </a:solidFill>
            </a:endParaRPr>
          </a:p>
          <a:p>
            <a:pPr marL="285750" indent="-285750">
              <a:buFont typeface="Arial" panose="020B0604020202020204" pitchFamily="34" charset="0"/>
              <a:buChar char="•"/>
            </a:pPr>
            <a:r>
              <a:rPr lang="ru-RU" sz="2000" b="1" dirty="0">
                <a:solidFill>
                  <a:schemeClr val="tx2"/>
                </a:solidFill>
              </a:rPr>
              <a:t>Гидравлическая турбина</a:t>
            </a:r>
          </a:p>
          <a:p>
            <a:endParaRPr lang="ru-RU" sz="2000" b="1" dirty="0">
              <a:solidFill>
                <a:schemeClr val="tx2"/>
              </a:solidFill>
            </a:endParaRPr>
          </a:p>
          <a:p>
            <a:pPr marL="285750" indent="-285750">
              <a:buFont typeface="Arial" panose="020B0604020202020204" pitchFamily="34" charset="0"/>
              <a:buChar char="•"/>
            </a:pPr>
            <a:r>
              <a:rPr lang="ru-RU" sz="2000" b="1" dirty="0">
                <a:solidFill>
                  <a:schemeClr val="tx2"/>
                </a:solidFill>
              </a:rPr>
              <a:t>Генератор</a:t>
            </a:r>
          </a:p>
          <a:p>
            <a:endParaRPr lang="ru-RU" sz="2000" b="1" dirty="0">
              <a:solidFill>
                <a:schemeClr val="tx2"/>
              </a:solidFill>
            </a:endParaRPr>
          </a:p>
          <a:p>
            <a:pPr marL="285750" indent="-285750">
              <a:buFont typeface="Arial" panose="020B0604020202020204" pitchFamily="34" charset="0"/>
              <a:buChar char="•"/>
            </a:pPr>
            <a:r>
              <a:rPr lang="ru-RU" sz="2000" b="1" dirty="0">
                <a:solidFill>
                  <a:schemeClr val="tx2"/>
                </a:solidFill>
              </a:rPr>
              <a:t>Система регулирования</a:t>
            </a:r>
          </a:p>
          <a:p>
            <a:endParaRPr lang="ru-RU" sz="2000" dirty="0">
              <a:solidFill>
                <a:schemeClr val="tx2"/>
              </a:solidFill>
            </a:endParaRPr>
          </a:p>
        </p:txBody>
      </p:sp>
    </p:spTree>
    <p:extLst>
      <p:ext uri="{BB962C8B-B14F-4D97-AF65-F5344CB8AC3E}">
        <p14:creationId xmlns:p14="http://schemas.microsoft.com/office/powerpoint/2010/main" val="14781521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a:extLst>
              <a:ext uri="{FF2B5EF4-FFF2-40B4-BE49-F238E27FC236}">
                <a16:creationId xmlns:a16="http://schemas.microsoft.com/office/drawing/2014/main" id="{2839F51B-E8E4-4E1B-80B9-84E69AE3FE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8541" y="1313507"/>
            <a:ext cx="8011887" cy="4450352"/>
          </a:xfrm>
          <a:prstGeom prst="rect">
            <a:avLst/>
          </a:prstGeom>
        </p:spPr>
      </p:pic>
      <p:sp>
        <p:nvSpPr>
          <p:cNvPr id="3" name="Номер слайда 2">
            <a:extLst>
              <a:ext uri="{FF2B5EF4-FFF2-40B4-BE49-F238E27FC236}">
                <a16:creationId xmlns:a16="http://schemas.microsoft.com/office/drawing/2014/main" id="{A7E5A726-30A2-422F-9C3C-BB251A0A9DF5}"/>
              </a:ext>
            </a:extLst>
          </p:cNvPr>
          <p:cNvSpPr>
            <a:spLocks noGrp="1"/>
          </p:cNvSpPr>
          <p:nvPr>
            <p:ph type="sldNum" sz="quarter" idx="12"/>
          </p:nvPr>
        </p:nvSpPr>
        <p:spPr/>
        <p:txBody>
          <a:bodyPr/>
          <a:lstStyle/>
          <a:p>
            <a:fld id="{A01BE76D-E181-4177-862E-40D97C82BFEB}" type="slidenum">
              <a:rPr lang="ru-RU" smtClean="0"/>
              <a:t>6</a:t>
            </a:fld>
            <a:endParaRPr lang="ru-RU" dirty="0"/>
          </a:p>
        </p:txBody>
      </p:sp>
      <p:sp>
        <p:nvSpPr>
          <p:cNvPr id="4" name="Заголовок 3">
            <a:extLst>
              <a:ext uri="{FF2B5EF4-FFF2-40B4-BE49-F238E27FC236}">
                <a16:creationId xmlns:a16="http://schemas.microsoft.com/office/drawing/2014/main" id="{C279737B-2B0B-4370-ADD8-0C08DD00F5B7}"/>
              </a:ext>
            </a:extLst>
          </p:cNvPr>
          <p:cNvSpPr>
            <a:spLocks noGrp="1"/>
          </p:cNvSpPr>
          <p:nvPr>
            <p:ph type="title"/>
          </p:nvPr>
        </p:nvSpPr>
        <p:spPr/>
        <p:txBody>
          <a:bodyPr/>
          <a:lstStyle/>
          <a:p>
            <a:r>
              <a:rPr lang="ru-RU" dirty="0"/>
              <a:t>Бизнес-модель</a:t>
            </a:r>
          </a:p>
        </p:txBody>
      </p:sp>
      <p:grpSp>
        <p:nvGrpSpPr>
          <p:cNvPr id="10" name="Группа 9">
            <a:extLst>
              <a:ext uri="{FF2B5EF4-FFF2-40B4-BE49-F238E27FC236}">
                <a16:creationId xmlns:a16="http://schemas.microsoft.com/office/drawing/2014/main" id="{C547E3B1-AE18-49CE-970C-E80A6C13166B}"/>
              </a:ext>
            </a:extLst>
          </p:cNvPr>
          <p:cNvGrpSpPr/>
          <p:nvPr/>
        </p:nvGrpSpPr>
        <p:grpSpPr>
          <a:xfrm>
            <a:off x="8370428" y="1560060"/>
            <a:ext cx="4185558" cy="5081355"/>
            <a:chOff x="8948057" y="1469571"/>
            <a:chExt cx="2977244" cy="3739243"/>
          </a:xfrm>
        </p:grpSpPr>
        <p:pic>
          <p:nvPicPr>
            <p:cNvPr id="8" name="Рисунок 7">
              <a:extLst>
                <a:ext uri="{FF2B5EF4-FFF2-40B4-BE49-F238E27FC236}">
                  <a16:creationId xmlns:a16="http://schemas.microsoft.com/office/drawing/2014/main" id="{BD05EE99-9C4D-4DF5-9D96-E2B046CE3A6A}"/>
                </a:ext>
              </a:extLst>
            </p:cNvPr>
            <p:cNvPicPr>
              <a:picLocks noChangeAspect="1"/>
            </p:cNvPicPr>
            <p:nvPr/>
          </p:nvPicPr>
          <p:blipFill>
            <a:blip r:embed="rId3"/>
            <a:stretch>
              <a:fillRect/>
            </a:stretch>
          </p:blipFill>
          <p:spPr>
            <a:xfrm>
              <a:off x="9100458" y="1469571"/>
              <a:ext cx="2824843" cy="2824843"/>
            </a:xfrm>
            <a:prstGeom prst="rect">
              <a:avLst/>
            </a:prstGeom>
          </p:spPr>
        </p:pic>
        <p:sp>
          <p:nvSpPr>
            <p:cNvPr id="9" name="TextBox 8">
              <a:extLst>
                <a:ext uri="{FF2B5EF4-FFF2-40B4-BE49-F238E27FC236}">
                  <a16:creationId xmlns:a16="http://schemas.microsoft.com/office/drawing/2014/main" id="{5FA8C8B1-ECD1-47FD-B48B-98CA5682772F}"/>
                </a:ext>
              </a:extLst>
            </p:cNvPr>
            <p:cNvSpPr txBox="1"/>
            <p:nvPr/>
          </p:nvSpPr>
          <p:spPr>
            <a:xfrm>
              <a:off x="8948057" y="4285484"/>
              <a:ext cx="2645229" cy="923330"/>
            </a:xfrm>
            <a:prstGeom prst="rect">
              <a:avLst/>
            </a:prstGeom>
            <a:noFill/>
          </p:spPr>
          <p:txBody>
            <a:bodyPr wrap="square" rtlCol="0">
              <a:spAutoFit/>
            </a:bodyPr>
            <a:lstStyle/>
            <a:p>
              <a:pPr algn="ctr"/>
              <a:r>
                <a:rPr lang="ru-RU" b="1" dirty="0">
                  <a:solidFill>
                    <a:schemeClr val="tx2"/>
                  </a:solidFill>
                </a:rPr>
                <a:t>Долгосрочный договор купли-продажи </a:t>
              </a:r>
              <a:endParaRPr lang="ru-RU" dirty="0">
                <a:solidFill>
                  <a:schemeClr val="tx2"/>
                </a:solidFill>
              </a:endParaRPr>
            </a:p>
          </p:txBody>
        </p:sp>
      </p:grpSp>
      <p:sp>
        <p:nvSpPr>
          <p:cNvPr id="11" name="TextBox 10">
            <a:extLst>
              <a:ext uri="{FF2B5EF4-FFF2-40B4-BE49-F238E27FC236}">
                <a16:creationId xmlns:a16="http://schemas.microsoft.com/office/drawing/2014/main" id="{0F4A7488-5246-42BD-8439-9D23FA4300A4}"/>
              </a:ext>
            </a:extLst>
          </p:cNvPr>
          <p:cNvSpPr txBox="1"/>
          <p:nvPr/>
        </p:nvSpPr>
        <p:spPr>
          <a:xfrm>
            <a:off x="1882905" y="5763859"/>
            <a:ext cx="4841390" cy="369332"/>
          </a:xfrm>
          <a:prstGeom prst="rect">
            <a:avLst/>
          </a:prstGeom>
          <a:noFill/>
        </p:spPr>
        <p:txBody>
          <a:bodyPr wrap="none" rtlCol="0">
            <a:spAutoFit/>
          </a:bodyPr>
          <a:lstStyle/>
          <a:p>
            <a:pPr algn="ctr"/>
            <a:r>
              <a:rPr lang="ru-RU" b="1" dirty="0">
                <a:solidFill>
                  <a:schemeClr val="tx2"/>
                </a:solidFill>
              </a:rPr>
              <a:t>Прямая продажа электроэнергии</a:t>
            </a:r>
            <a:endParaRPr lang="ru-RU" dirty="0">
              <a:solidFill>
                <a:schemeClr val="tx2"/>
              </a:solidFill>
            </a:endParaRPr>
          </a:p>
        </p:txBody>
      </p:sp>
    </p:spTree>
    <p:extLst>
      <p:ext uri="{BB962C8B-B14F-4D97-AF65-F5344CB8AC3E}">
        <p14:creationId xmlns:p14="http://schemas.microsoft.com/office/powerpoint/2010/main" val="34092108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Группа 7">
            <a:extLst>
              <a:ext uri="{FF2B5EF4-FFF2-40B4-BE49-F238E27FC236}">
                <a16:creationId xmlns:a16="http://schemas.microsoft.com/office/drawing/2014/main" id="{B69C1734-3880-4160-AE22-8141AEFD32D9}"/>
              </a:ext>
            </a:extLst>
          </p:cNvPr>
          <p:cNvGrpSpPr/>
          <p:nvPr/>
        </p:nvGrpSpPr>
        <p:grpSpPr>
          <a:xfrm>
            <a:off x="838200" y="3281864"/>
            <a:ext cx="10461172" cy="3315054"/>
            <a:chOff x="636814" y="2525657"/>
            <a:chExt cx="11288487" cy="3727157"/>
          </a:xfrm>
        </p:grpSpPr>
        <p:pic>
          <p:nvPicPr>
            <p:cNvPr id="9" name="Рисунок 8">
              <a:extLst>
                <a:ext uri="{FF2B5EF4-FFF2-40B4-BE49-F238E27FC236}">
                  <a16:creationId xmlns:a16="http://schemas.microsoft.com/office/drawing/2014/main" id="{CB6B3596-C919-45C0-9BE2-162B0B9C9291}"/>
                </a:ext>
              </a:extLst>
            </p:cNvPr>
            <p:cNvPicPr>
              <a:picLocks noChangeAspect="1"/>
            </p:cNvPicPr>
            <p:nvPr/>
          </p:nvPicPr>
          <p:blipFill>
            <a:blip r:embed="rId2"/>
            <a:stretch>
              <a:fillRect/>
            </a:stretch>
          </p:blipFill>
          <p:spPr>
            <a:xfrm>
              <a:off x="7352722" y="2636718"/>
              <a:ext cx="4572579" cy="3556450"/>
            </a:xfrm>
            <a:prstGeom prst="rect">
              <a:avLst/>
            </a:prstGeom>
          </p:spPr>
        </p:pic>
        <p:pic>
          <p:nvPicPr>
            <p:cNvPr id="10" name="Рисунок 9">
              <a:extLst>
                <a:ext uri="{FF2B5EF4-FFF2-40B4-BE49-F238E27FC236}">
                  <a16:creationId xmlns:a16="http://schemas.microsoft.com/office/drawing/2014/main" id="{2A6DD860-AB8F-408A-93B8-33A80A4B66B8}"/>
                </a:ext>
              </a:extLst>
            </p:cNvPr>
            <p:cNvPicPr>
              <a:picLocks noChangeAspect="1"/>
            </p:cNvPicPr>
            <p:nvPr/>
          </p:nvPicPr>
          <p:blipFill>
            <a:blip r:embed="rId3"/>
            <a:stretch>
              <a:fillRect/>
            </a:stretch>
          </p:blipFill>
          <p:spPr>
            <a:xfrm>
              <a:off x="636814" y="2639389"/>
              <a:ext cx="3249386" cy="1875167"/>
            </a:xfrm>
            <a:prstGeom prst="rect">
              <a:avLst/>
            </a:prstGeom>
          </p:spPr>
        </p:pic>
        <p:pic>
          <p:nvPicPr>
            <p:cNvPr id="11" name="Рисунок 10">
              <a:extLst>
                <a:ext uri="{FF2B5EF4-FFF2-40B4-BE49-F238E27FC236}">
                  <a16:creationId xmlns:a16="http://schemas.microsoft.com/office/drawing/2014/main" id="{27BFB1CF-F14A-44D6-9109-F41851AEA031}"/>
                </a:ext>
              </a:extLst>
            </p:cNvPr>
            <p:cNvPicPr>
              <a:picLocks noChangeAspect="1"/>
            </p:cNvPicPr>
            <p:nvPr/>
          </p:nvPicPr>
          <p:blipFill rotWithShape="1">
            <a:blip r:embed="rId4"/>
            <a:srcRect l="51295" t="10301" r="39597" b="70407"/>
            <a:stretch/>
          </p:blipFill>
          <p:spPr>
            <a:xfrm>
              <a:off x="3042556" y="3472536"/>
              <a:ext cx="3053444" cy="2780278"/>
            </a:xfrm>
            <a:prstGeom prst="rect">
              <a:avLst/>
            </a:prstGeom>
          </p:spPr>
        </p:pic>
        <p:pic>
          <p:nvPicPr>
            <p:cNvPr id="12" name="Рисунок 11">
              <a:extLst>
                <a:ext uri="{FF2B5EF4-FFF2-40B4-BE49-F238E27FC236}">
                  <a16:creationId xmlns:a16="http://schemas.microsoft.com/office/drawing/2014/main" id="{70A12FAD-6A83-4E98-BD8B-4C7B953C1E3D}"/>
                </a:ext>
              </a:extLst>
            </p:cNvPr>
            <p:cNvPicPr>
              <a:picLocks noChangeAspect="1"/>
            </p:cNvPicPr>
            <p:nvPr/>
          </p:nvPicPr>
          <p:blipFill>
            <a:blip r:embed="rId5"/>
            <a:stretch>
              <a:fillRect/>
            </a:stretch>
          </p:blipFill>
          <p:spPr>
            <a:xfrm>
              <a:off x="5276850" y="2525657"/>
              <a:ext cx="2339963" cy="2337018"/>
            </a:xfrm>
            <a:prstGeom prst="rect">
              <a:avLst/>
            </a:prstGeom>
          </p:spPr>
        </p:pic>
      </p:grpSp>
      <p:sp>
        <p:nvSpPr>
          <p:cNvPr id="3" name="Номер слайда 2">
            <a:extLst>
              <a:ext uri="{FF2B5EF4-FFF2-40B4-BE49-F238E27FC236}">
                <a16:creationId xmlns:a16="http://schemas.microsoft.com/office/drawing/2014/main" id="{47961860-1E98-41B0-8C69-C8DD8F6C2328}"/>
              </a:ext>
            </a:extLst>
          </p:cNvPr>
          <p:cNvSpPr>
            <a:spLocks noGrp="1"/>
          </p:cNvSpPr>
          <p:nvPr>
            <p:ph type="sldNum" sz="quarter" idx="12"/>
          </p:nvPr>
        </p:nvSpPr>
        <p:spPr/>
        <p:txBody>
          <a:bodyPr/>
          <a:lstStyle/>
          <a:p>
            <a:fld id="{A01BE76D-E181-4177-862E-40D97C82BFEB}" type="slidenum">
              <a:rPr lang="ru-RU" smtClean="0"/>
              <a:t>7</a:t>
            </a:fld>
            <a:endParaRPr lang="ru-RU" dirty="0"/>
          </a:p>
        </p:txBody>
      </p:sp>
      <p:sp>
        <p:nvSpPr>
          <p:cNvPr id="4" name="Заголовок 3">
            <a:extLst>
              <a:ext uri="{FF2B5EF4-FFF2-40B4-BE49-F238E27FC236}">
                <a16:creationId xmlns:a16="http://schemas.microsoft.com/office/drawing/2014/main" id="{DB1490A7-1968-4ED6-8146-BF6D356EE011}"/>
              </a:ext>
            </a:extLst>
          </p:cNvPr>
          <p:cNvSpPr>
            <a:spLocks noGrp="1"/>
          </p:cNvSpPr>
          <p:nvPr>
            <p:ph type="title"/>
          </p:nvPr>
        </p:nvSpPr>
        <p:spPr/>
        <p:txBody>
          <a:bodyPr/>
          <a:lstStyle/>
          <a:p>
            <a:r>
              <a:rPr lang="ru-RU" dirty="0"/>
              <a:t>Текущие результаты</a:t>
            </a:r>
          </a:p>
        </p:txBody>
      </p:sp>
      <p:sp>
        <p:nvSpPr>
          <p:cNvPr id="5" name="TextBox 4">
            <a:extLst>
              <a:ext uri="{FF2B5EF4-FFF2-40B4-BE49-F238E27FC236}">
                <a16:creationId xmlns:a16="http://schemas.microsoft.com/office/drawing/2014/main" id="{8E0380AC-BFCF-489E-9BA4-B3AFDB880728}"/>
              </a:ext>
            </a:extLst>
          </p:cNvPr>
          <p:cNvSpPr txBox="1"/>
          <p:nvPr/>
        </p:nvSpPr>
        <p:spPr>
          <a:xfrm>
            <a:off x="519793" y="1732190"/>
            <a:ext cx="9930493" cy="1200329"/>
          </a:xfrm>
          <a:prstGeom prst="rect">
            <a:avLst/>
          </a:prstGeom>
          <a:noFill/>
        </p:spPr>
        <p:txBody>
          <a:bodyPr wrap="square" rtlCol="0">
            <a:spAutoFit/>
          </a:bodyPr>
          <a:lstStyle/>
          <a:p>
            <a:r>
              <a:rPr lang="ru-RU" dirty="0">
                <a:solidFill>
                  <a:schemeClr val="tx2"/>
                </a:solidFill>
              </a:rPr>
              <a:t>Составили план для реализации данного проекта и указали все необходимые требования. Узнали наших будущих конкурентов на рынке и подчеркнули основные аспекты по которым нужно превосходить их.</a:t>
            </a:r>
          </a:p>
          <a:p>
            <a:endParaRPr lang="ru-RU" dirty="0"/>
          </a:p>
        </p:txBody>
      </p:sp>
      <p:sp>
        <p:nvSpPr>
          <p:cNvPr id="7" name="TextBox 6">
            <a:extLst>
              <a:ext uri="{FF2B5EF4-FFF2-40B4-BE49-F238E27FC236}">
                <a16:creationId xmlns:a16="http://schemas.microsoft.com/office/drawing/2014/main" id="{11A7932E-74F6-4629-B9A2-012ABC6615FC}"/>
              </a:ext>
            </a:extLst>
          </p:cNvPr>
          <p:cNvSpPr txBox="1"/>
          <p:nvPr/>
        </p:nvSpPr>
        <p:spPr>
          <a:xfrm>
            <a:off x="519793" y="2754681"/>
            <a:ext cx="9930493" cy="646331"/>
          </a:xfrm>
          <a:prstGeom prst="rect">
            <a:avLst/>
          </a:prstGeom>
          <a:noFill/>
        </p:spPr>
        <p:txBody>
          <a:bodyPr wrap="square" rtlCol="0">
            <a:spAutoFit/>
          </a:bodyPr>
          <a:lstStyle/>
          <a:p>
            <a:r>
              <a:rPr lang="ru-RU" dirty="0">
                <a:solidFill>
                  <a:schemeClr val="tx2"/>
                </a:solidFill>
              </a:rPr>
              <a:t>Наша команда создала схему Мини-ГЭС и выделила её техническую значимость. </a:t>
            </a:r>
          </a:p>
          <a:p>
            <a:endParaRPr lang="ru-RU" dirty="0"/>
          </a:p>
        </p:txBody>
      </p:sp>
    </p:spTree>
    <p:extLst>
      <p:ext uri="{BB962C8B-B14F-4D97-AF65-F5344CB8AC3E}">
        <p14:creationId xmlns:p14="http://schemas.microsoft.com/office/powerpoint/2010/main" val="17846826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B71F02B0-F48B-4C7A-830A-0C27812E2705}"/>
              </a:ext>
            </a:extLst>
          </p:cNvPr>
          <p:cNvSpPr>
            <a:spLocks noGrp="1"/>
          </p:cNvSpPr>
          <p:nvPr>
            <p:ph type="sldNum" sz="quarter" idx="12"/>
          </p:nvPr>
        </p:nvSpPr>
        <p:spPr/>
        <p:txBody>
          <a:bodyPr/>
          <a:lstStyle/>
          <a:p>
            <a:fld id="{A01BE76D-E181-4177-862E-40D97C82BFEB}" type="slidenum">
              <a:rPr lang="ru-RU" smtClean="0"/>
              <a:t>8</a:t>
            </a:fld>
            <a:endParaRPr lang="ru-RU" dirty="0"/>
          </a:p>
        </p:txBody>
      </p:sp>
      <p:sp>
        <p:nvSpPr>
          <p:cNvPr id="4" name="Заголовок 3">
            <a:extLst>
              <a:ext uri="{FF2B5EF4-FFF2-40B4-BE49-F238E27FC236}">
                <a16:creationId xmlns:a16="http://schemas.microsoft.com/office/drawing/2014/main" id="{A86DAA75-9DE0-412E-9156-0190D944D40A}"/>
              </a:ext>
            </a:extLst>
          </p:cNvPr>
          <p:cNvSpPr>
            <a:spLocks noGrp="1"/>
          </p:cNvSpPr>
          <p:nvPr>
            <p:ph type="title"/>
          </p:nvPr>
        </p:nvSpPr>
        <p:spPr/>
        <p:txBody>
          <a:bodyPr/>
          <a:lstStyle/>
          <a:p>
            <a:r>
              <a:rPr lang="ru-RU" dirty="0"/>
              <a:t>Планы развития </a:t>
            </a:r>
          </a:p>
        </p:txBody>
      </p:sp>
      <p:sp>
        <p:nvSpPr>
          <p:cNvPr id="5" name="TextBox 4">
            <a:extLst>
              <a:ext uri="{FF2B5EF4-FFF2-40B4-BE49-F238E27FC236}">
                <a16:creationId xmlns:a16="http://schemas.microsoft.com/office/drawing/2014/main" id="{DF5B638C-3983-4405-B4DC-1902B4A6E4EA}"/>
              </a:ext>
            </a:extLst>
          </p:cNvPr>
          <p:cNvSpPr txBox="1"/>
          <p:nvPr/>
        </p:nvSpPr>
        <p:spPr>
          <a:xfrm>
            <a:off x="838200" y="1690688"/>
            <a:ext cx="8686800" cy="646331"/>
          </a:xfrm>
          <a:prstGeom prst="rect">
            <a:avLst/>
          </a:prstGeom>
          <a:noFill/>
        </p:spPr>
        <p:txBody>
          <a:bodyPr wrap="square" rtlCol="0">
            <a:spAutoFit/>
          </a:bodyPr>
          <a:lstStyle/>
          <a:p>
            <a:r>
              <a:rPr lang="ru-RU" dirty="0">
                <a:solidFill>
                  <a:schemeClr val="tx2"/>
                </a:solidFill>
              </a:rPr>
              <a:t>План исследования рынка, разработка концепции продукта, проектирование и создание прототипа, маркетинг и </a:t>
            </a:r>
            <a:r>
              <a:rPr lang="ru-RU" dirty="0" err="1">
                <a:solidFill>
                  <a:schemeClr val="tx2"/>
                </a:solidFill>
              </a:rPr>
              <a:t>продвежение</a:t>
            </a:r>
            <a:r>
              <a:rPr lang="ru-RU" dirty="0">
                <a:solidFill>
                  <a:schemeClr val="tx2"/>
                </a:solidFill>
              </a:rPr>
              <a:t>.</a:t>
            </a:r>
          </a:p>
        </p:txBody>
      </p:sp>
      <p:grpSp>
        <p:nvGrpSpPr>
          <p:cNvPr id="10" name="Группа 9">
            <a:extLst>
              <a:ext uri="{FF2B5EF4-FFF2-40B4-BE49-F238E27FC236}">
                <a16:creationId xmlns:a16="http://schemas.microsoft.com/office/drawing/2014/main" id="{A5BC94CF-7E02-49E1-822D-397F5D2410F9}"/>
              </a:ext>
            </a:extLst>
          </p:cNvPr>
          <p:cNvGrpSpPr/>
          <p:nvPr/>
        </p:nvGrpSpPr>
        <p:grpSpPr>
          <a:xfrm>
            <a:off x="636814" y="2525657"/>
            <a:ext cx="11288487" cy="3727157"/>
            <a:chOff x="636814" y="2525657"/>
            <a:chExt cx="11288487" cy="3727157"/>
          </a:xfrm>
        </p:grpSpPr>
        <p:pic>
          <p:nvPicPr>
            <p:cNvPr id="9" name="Рисунок 8">
              <a:extLst>
                <a:ext uri="{FF2B5EF4-FFF2-40B4-BE49-F238E27FC236}">
                  <a16:creationId xmlns:a16="http://schemas.microsoft.com/office/drawing/2014/main" id="{8C3065D3-B529-4313-8A62-5AD2D1CBA801}"/>
                </a:ext>
              </a:extLst>
            </p:cNvPr>
            <p:cNvPicPr>
              <a:picLocks noChangeAspect="1"/>
            </p:cNvPicPr>
            <p:nvPr/>
          </p:nvPicPr>
          <p:blipFill>
            <a:blip r:embed="rId2"/>
            <a:stretch>
              <a:fillRect/>
            </a:stretch>
          </p:blipFill>
          <p:spPr>
            <a:xfrm>
              <a:off x="7352722" y="2636718"/>
              <a:ext cx="4572579" cy="3556450"/>
            </a:xfrm>
            <a:prstGeom prst="rect">
              <a:avLst/>
            </a:prstGeom>
          </p:spPr>
        </p:pic>
        <p:pic>
          <p:nvPicPr>
            <p:cNvPr id="6" name="Рисунок 5">
              <a:extLst>
                <a:ext uri="{FF2B5EF4-FFF2-40B4-BE49-F238E27FC236}">
                  <a16:creationId xmlns:a16="http://schemas.microsoft.com/office/drawing/2014/main" id="{26727E34-3B0A-453F-A9A1-D68792B569D5}"/>
                </a:ext>
              </a:extLst>
            </p:cNvPr>
            <p:cNvPicPr>
              <a:picLocks noChangeAspect="1"/>
            </p:cNvPicPr>
            <p:nvPr/>
          </p:nvPicPr>
          <p:blipFill>
            <a:blip r:embed="rId3"/>
            <a:stretch>
              <a:fillRect/>
            </a:stretch>
          </p:blipFill>
          <p:spPr>
            <a:xfrm>
              <a:off x="636814" y="2639389"/>
              <a:ext cx="3249386" cy="1875167"/>
            </a:xfrm>
            <a:prstGeom prst="rect">
              <a:avLst/>
            </a:prstGeom>
          </p:spPr>
        </p:pic>
        <p:pic>
          <p:nvPicPr>
            <p:cNvPr id="7" name="Рисунок 6">
              <a:extLst>
                <a:ext uri="{FF2B5EF4-FFF2-40B4-BE49-F238E27FC236}">
                  <a16:creationId xmlns:a16="http://schemas.microsoft.com/office/drawing/2014/main" id="{9F837FBD-E0E2-4802-9D17-5EA0D24E41C5}"/>
                </a:ext>
              </a:extLst>
            </p:cNvPr>
            <p:cNvPicPr>
              <a:picLocks noChangeAspect="1"/>
            </p:cNvPicPr>
            <p:nvPr/>
          </p:nvPicPr>
          <p:blipFill rotWithShape="1">
            <a:blip r:embed="rId4"/>
            <a:srcRect l="51295" t="10301" r="39597" b="70407"/>
            <a:stretch/>
          </p:blipFill>
          <p:spPr>
            <a:xfrm>
              <a:off x="3042556" y="3472536"/>
              <a:ext cx="3053444" cy="2780278"/>
            </a:xfrm>
            <a:prstGeom prst="rect">
              <a:avLst/>
            </a:prstGeom>
          </p:spPr>
        </p:pic>
        <p:pic>
          <p:nvPicPr>
            <p:cNvPr id="8" name="Рисунок 7">
              <a:extLst>
                <a:ext uri="{FF2B5EF4-FFF2-40B4-BE49-F238E27FC236}">
                  <a16:creationId xmlns:a16="http://schemas.microsoft.com/office/drawing/2014/main" id="{3E5EA8AF-7238-4AE0-BD5C-1E2385BC7096}"/>
                </a:ext>
              </a:extLst>
            </p:cNvPr>
            <p:cNvPicPr>
              <a:picLocks noChangeAspect="1"/>
            </p:cNvPicPr>
            <p:nvPr/>
          </p:nvPicPr>
          <p:blipFill>
            <a:blip r:embed="rId5"/>
            <a:stretch>
              <a:fillRect/>
            </a:stretch>
          </p:blipFill>
          <p:spPr>
            <a:xfrm>
              <a:off x="5276850" y="2525657"/>
              <a:ext cx="2339963" cy="2337018"/>
            </a:xfrm>
            <a:prstGeom prst="rect">
              <a:avLst/>
            </a:prstGeom>
          </p:spPr>
        </p:pic>
      </p:grpSp>
    </p:spTree>
    <p:extLst>
      <p:ext uri="{BB962C8B-B14F-4D97-AF65-F5344CB8AC3E}">
        <p14:creationId xmlns:p14="http://schemas.microsoft.com/office/powerpoint/2010/main" val="39693552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F0F6D92D-C14A-4E85-8421-A874193E48FE}"/>
              </a:ext>
            </a:extLst>
          </p:cNvPr>
          <p:cNvSpPr>
            <a:spLocks noGrp="1"/>
          </p:cNvSpPr>
          <p:nvPr>
            <p:ph type="sldNum" sz="quarter" idx="12"/>
          </p:nvPr>
        </p:nvSpPr>
        <p:spPr/>
        <p:txBody>
          <a:bodyPr/>
          <a:lstStyle/>
          <a:p>
            <a:fld id="{A01BE76D-E181-4177-862E-40D97C82BFEB}" type="slidenum">
              <a:rPr lang="ru-RU" smtClean="0"/>
              <a:t>9</a:t>
            </a:fld>
            <a:endParaRPr lang="ru-RU" dirty="0"/>
          </a:p>
        </p:txBody>
      </p:sp>
      <p:sp>
        <p:nvSpPr>
          <p:cNvPr id="4" name="Заголовок 3">
            <a:extLst>
              <a:ext uri="{FF2B5EF4-FFF2-40B4-BE49-F238E27FC236}">
                <a16:creationId xmlns:a16="http://schemas.microsoft.com/office/drawing/2014/main" id="{CE657CE1-04C4-464D-B670-6C61E5654EFB}"/>
              </a:ext>
            </a:extLst>
          </p:cNvPr>
          <p:cNvSpPr>
            <a:spLocks noGrp="1"/>
          </p:cNvSpPr>
          <p:nvPr>
            <p:ph type="title"/>
          </p:nvPr>
        </p:nvSpPr>
        <p:spPr/>
        <p:txBody>
          <a:bodyPr/>
          <a:lstStyle/>
          <a:p>
            <a:r>
              <a:rPr lang="ru-RU" dirty="0"/>
              <a:t>Команда</a:t>
            </a:r>
          </a:p>
        </p:txBody>
      </p:sp>
      <p:sp>
        <p:nvSpPr>
          <p:cNvPr id="5" name="TextBox 4">
            <a:extLst>
              <a:ext uri="{FF2B5EF4-FFF2-40B4-BE49-F238E27FC236}">
                <a16:creationId xmlns:a16="http://schemas.microsoft.com/office/drawing/2014/main" id="{C082D48F-E0DA-4D70-A88A-88F6CA4FAC12}"/>
              </a:ext>
            </a:extLst>
          </p:cNvPr>
          <p:cNvSpPr txBox="1"/>
          <p:nvPr/>
        </p:nvSpPr>
        <p:spPr>
          <a:xfrm>
            <a:off x="838200" y="2318657"/>
            <a:ext cx="9092293" cy="1754326"/>
          </a:xfrm>
          <a:prstGeom prst="rect">
            <a:avLst/>
          </a:prstGeom>
          <a:noFill/>
        </p:spPr>
        <p:txBody>
          <a:bodyPr wrap="square" rtlCol="0">
            <a:spAutoFit/>
          </a:bodyPr>
          <a:lstStyle/>
          <a:p>
            <a:r>
              <a:rPr lang="ru-RU" dirty="0">
                <a:solidFill>
                  <a:schemeClr val="tx2"/>
                </a:solidFill>
              </a:rPr>
              <a:t>Лидер проекта: Осипов Дмитрий Андреевич</a:t>
            </a:r>
          </a:p>
          <a:p>
            <a:endParaRPr lang="ru-RU" dirty="0">
              <a:solidFill>
                <a:schemeClr val="tx2"/>
              </a:solidFill>
            </a:endParaRPr>
          </a:p>
          <a:p>
            <a:r>
              <a:rPr lang="ru-RU" dirty="0">
                <a:solidFill>
                  <a:schemeClr val="tx2"/>
                </a:solidFill>
              </a:rPr>
              <a:t>Члены команды: Хмелев Павел Алексеевич, Арсентьев Савелий Владимирович, Алексеев Кирилл Александрович, Романов Иван Анатольевич, Степанов Сергей Геннадьевич, </a:t>
            </a:r>
            <a:r>
              <a:rPr lang="ru-RU" dirty="0" err="1">
                <a:solidFill>
                  <a:schemeClr val="tx2"/>
                </a:solidFill>
              </a:rPr>
              <a:t>Рипанов</a:t>
            </a:r>
            <a:r>
              <a:rPr lang="ru-RU" dirty="0">
                <a:solidFill>
                  <a:schemeClr val="tx2"/>
                </a:solidFill>
              </a:rPr>
              <a:t> Дмитрий Александрович, Трофимов Кирилл</a:t>
            </a:r>
          </a:p>
        </p:txBody>
      </p:sp>
    </p:spTree>
    <p:extLst>
      <p:ext uri="{BB962C8B-B14F-4D97-AF65-F5344CB8AC3E}">
        <p14:creationId xmlns:p14="http://schemas.microsoft.com/office/powerpoint/2010/main" val="37793492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Прямая соединительная линия 3"/>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Заголовок 1"/>
          <p:cNvSpPr>
            <a:spLocks noGrp="1"/>
          </p:cNvSpPr>
          <p:nvPr>
            <p:ph type="ctrTitle"/>
          </p:nvPr>
        </p:nvSpPr>
        <p:spPr/>
        <p:txBody>
          <a:bodyPr/>
          <a:lstStyle/>
          <a:p>
            <a:r>
              <a:rPr lang="ru-RU" dirty="0"/>
              <a:t>Спасибо за внимание </a:t>
            </a:r>
          </a:p>
        </p:txBody>
      </p:sp>
      <p:sp>
        <p:nvSpPr>
          <p:cNvPr id="3" name="Подзаголовок 2"/>
          <p:cNvSpPr>
            <a:spLocks noGrp="1"/>
          </p:cNvSpPr>
          <p:nvPr>
            <p:ph type="subTitle" idx="1"/>
          </p:nvPr>
        </p:nvSpPr>
        <p:spPr/>
        <p:txBody>
          <a:bodyPr/>
          <a:lstStyle/>
          <a:p>
            <a:r>
              <a:rPr lang="ru-RU" dirty="0"/>
              <a:t>Контактные данные </a:t>
            </a:r>
            <a:r>
              <a:rPr lang="en-US" dirty="0"/>
              <a:t>dima.frim2017@yandex.ru</a:t>
            </a:r>
            <a:endParaRPr lang="ru-RU" dirty="0"/>
          </a:p>
        </p:txBody>
      </p:sp>
    </p:spTree>
    <p:extLst>
      <p:ext uri="{BB962C8B-B14F-4D97-AF65-F5344CB8AC3E}">
        <p14:creationId xmlns:p14="http://schemas.microsoft.com/office/powerpoint/2010/main" val="3454142649"/>
      </p:ext>
    </p:extLst>
  </p:cSld>
  <p:clrMapOvr>
    <a:masterClrMapping/>
  </p:clrMapOvr>
</p:sld>
</file>

<file path=ppt/theme/theme1.xml><?xml version="1.0" encoding="utf-8"?>
<a:theme xmlns:a="http://schemas.openxmlformats.org/drawingml/2006/main" name="Тема3">
  <a:themeElements>
    <a:clrScheme name="Московский Политех красная">
      <a:dk1>
        <a:srgbClr val="E61E46"/>
      </a:dk1>
      <a:lt1>
        <a:sysClr val="window" lastClr="FFFFFF"/>
      </a:lt1>
      <a:dk2>
        <a:srgbClr val="171616"/>
      </a:dk2>
      <a:lt2>
        <a:srgbClr val="E7E6E6"/>
      </a:lt2>
      <a:accent1>
        <a:srgbClr val="E61E46"/>
      </a:accent1>
      <a:accent2>
        <a:srgbClr val="1E3E8D"/>
      </a:accent2>
      <a:accent3>
        <a:srgbClr val="A5A5A5"/>
      </a:accent3>
      <a:accent4>
        <a:srgbClr val="60DCCA"/>
      </a:accent4>
      <a:accent5>
        <a:srgbClr val="3478BC"/>
      </a:accent5>
      <a:accent6>
        <a:srgbClr val="E94572"/>
      </a:accent6>
      <a:hlink>
        <a:srgbClr val="3478BC"/>
      </a:hlink>
      <a:folHlink>
        <a:srgbClr val="E94572"/>
      </a:folHlink>
    </a:clrScheme>
    <a:fontScheme name="Другая 2">
      <a:majorFont>
        <a:latin typeface="Verdana "/>
        <a:ea typeface=""/>
        <a:cs typeface=""/>
      </a:majorFont>
      <a:minorFont>
        <a:latin typeface="Verdana"/>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смелее мысли" id="{FE0A4F31-078A-4114-8329-BF0415558134}" vid="{8D64BDF8-1A07-4857-8E10-4DBD01416843}"/>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Shablon_Moscow_Poly_v3_red</Template>
  <TotalTime>522</TotalTime>
  <Words>200</Words>
  <Application>Microsoft Office PowerPoint</Application>
  <PresentationFormat>Широкоэкранный</PresentationFormat>
  <Paragraphs>48</Paragraphs>
  <Slides>10</Slides>
  <Notes>2</Notes>
  <HiddenSlides>0</HiddenSlides>
  <MMClips>0</MMClips>
  <ScaleCrop>false</ScaleCrop>
  <HeadingPairs>
    <vt:vector size="4" baseType="variant">
      <vt:variant>
        <vt:lpstr>Тема</vt:lpstr>
      </vt:variant>
      <vt:variant>
        <vt:i4>1</vt:i4>
      </vt:variant>
      <vt:variant>
        <vt:lpstr>Заголовки слайдов</vt:lpstr>
      </vt:variant>
      <vt:variant>
        <vt:i4>10</vt:i4>
      </vt:variant>
    </vt:vector>
  </HeadingPairs>
  <TitlesOfParts>
    <vt:vector size="11" baseType="lpstr">
      <vt:lpstr>Тема3</vt:lpstr>
      <vt:lpstr>МИНИ-ГЭС</vt:lpstr>
      <vt:lpstr>Пользователь и проблема</vt:lpstr>
      <vt:lpstr>Актуальность проекта</vt:lpstr>
      <vt:lpstr>Конкуренты (аналоги)</vt:lpstr>
      <vt:lpstr>Решение</vt:lpstr>
      <vt:lpstr>Бизнес-модель</vt:lpstr>
      <vt:lpstr>Текущие результаты</vt:lpstr>
      <vt:lpstr>Планы развития </vt:lpstr>
      <vt:lpstr>Команда</vt:lpstr>
      <vt:lpstr>Спасибо за внимание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Professional</dc:creator>
  <cp:lastModifiedBy>Petro 0_0</cp:lastModifiedBy>
  <cp:revision>58</cp:revision>
  <dcterms:created xsi:type="dcterms:W3CDTF">2024-01-25T17:19:34Z</dcterms:created>
  <dcterms:modified xsi:type="dcterms:W3CDTF">2024-11-30T13:40:39Z</dcterms:modified>
</cp:coreProperties>
</file>