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0" r:id="rId2"/>
    <p:sldId id="315" r:id="rId3"/>
    <p:sldId id="317" r:id="rId4"/>
    <p:sldId id="309" r:id="rId5"/>
    <p:sldId id="319" r:id="rId6"/>
    <p:sldId id="318" r:id="rId7"/>
    <p:sldId id="320" r:id="rId8"/>
    <p:sldId id="321" r:id="rId9"/>
    <p:sldId id="322" r:id="rId10"/>
    <p:sldId id="310" r:id="rId11"/>
    <p:sldId id="314" r:id="rId12"/>
  </p:sldIdLst>
  <p:sldSz cx="12192000" cy="6858000"/>
  <p:notesSz cx="6858000" cy="9144000"/>
  <p:embeddedFontLst>
    <p:embeddedFont>
      <p:font typeface="MV Boli" panose="02000500030200090000" pitchFamily="2" charset="0"/>
      <p:regular r:id="rId15"/>
    </p:embeddedFont>
    <p:embeddedFont>
      <p:font typeface="Microsoft YaHei UI" panose="020B0503020204020204" pitchFamily="34" charset="-122"/>
      <p:regular r:id="rId16"/>
      <p:bold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  <p:embeddedFont>
      <p:font typeface="Microsoft JhengHei Light" panose="020B0304030504040204" pitchFamily="34" charset="-120"/>
      <p:regular r:id="rId30"/>
    </p:embeddedFont>
    <p:embeddedFont>
      <p:font typeface="Bahnschrift SemiCondensed" panose="020B0502040204020203" pitchFamily="34" charset="0"/>
      <p:regular r:id="rId31"/>
      <p:bold r:id="rId32"/>
    </p:embeddedFont>
    <p:embeddedFont>
      <p:font typeface="Segoe UI" panose="020B0502040204020203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63" userDrawn="1">
          <p15:clr>
            <a:srgbClr val="A4A3A4"/>
          </p15:clr>
        </p15:guide>
        <p15:guide id="2" orient="horz" pos="346" userDrawn="1">
          <p15:clr>
            <a:srgbClr val="A4A3A4"/>
          </p15:clr>
        </p15:guide>
        <p15:guide id="3" orient="horz" pos="3929" userDrawn="1">
          <p15:clr>
            <a:srgbClr val="A4A3A4"/>
          </p15:clr>
        </p15:guide>
        <p15:guide id="4" orient="horz" pos="2183" userDrawn="1">
          <p15:clr>
            <a:srgbClr val="A4A3A4"/>
          </p15:clr>
        </p15:guide>
        <p15:guide id="5" pos="7355" userDrawn="1">
          <p15:clr>
            <a:srgbClr val="A4A3A4"/>
          </p15:clr>
        </p15:guide>
        <p15:guide id="6" pos="347" userDrawn="1">
          <p15:clr>
            <a:srgbClr val="A4A3A4"/>
          </p15:clr>
        </p15:guide>
        <p15:guide id="7" pos="2116" userDrawn="1">
          <p15:clr>
            <a:srgbClr val="A4A3A4"/>
          </p15:clr>
        </p15:guide>
        <p15:guide id="8" pos="558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62626"/>
    <a:srgbClr val="9924E9"/>
    <a:srgbClr val="FFCF18"/>
    <a:srgbClr val="00FFED"/>
    <a:srgbClr val="00B8BA"/>
    <a:srgbClr val="FF8818"/>
    <a:srgbClr val="626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>
      <p:cViewPr>
        <p:scale>
          <a:sx n="100" d="100"/>
          <a:sy n="100" d="100"/>
        </p:scale>
        <p:origin x="-786" y="-438"/>
      </p:cViewPr>
      <p:guideLst>
        <p:guide orient="horz" pos="346"/>
        <p:guide orient="horz" pos="3929"/>
        <p:guide orient="horz" pos="2183"/>
        <p:guide pos="3863"/>
        <p:guide pos="7355"/>
        <p:guide pos="347"/>
        <p:guide pos="2116"/>
        <p:guide pos="55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1FE2AC6B-C2E5-4FE3-8621-A02C93DE80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2BB8FD9-368D-43F8-BEE0-62571EEFC4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892A4-9FEA-4D15-9864-2A439917578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E95D2A3-A962-42E5-BB75-8801B6D55C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71C5604-EDE2-419F-B87C-DD949C24DD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0877B-C035-40AD-A0F9-A63E1C821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08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12EC9-F4B1-4AB5-A8AD-7905EC536CB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31666-3064-48C2-9CAA-25F3750A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450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B4EC3CC-3535-4775-BF21-96E69A1D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8390-FFD6-4585-800B-D4A4BB31F66A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29346EA-A16F-49DC-AFF7-A067C8A4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5EBC3E3-D11B-4FE0-996C-8350D2212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849B-2290-4BB5-BA5C-A89324A52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9466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/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/>
          <a:lstStyle>
            <a:lvl1pPr algn="ctr">
              <a:defRPr sz="3200" b="1" i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791730" y="778215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0000"/>
              </a:lnSpc>
              <a:buNone/>
              <a:defRPr sz="1400" b="0" i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897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BBBD6B7-D036-4B58-84F5-2183855B1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7F838A0-703B-4650-9B1A-8EF3E8132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E2718A-8683-40ED-BF22-80F22189F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F7C8390-FFD6-4585-800B-D4A4BB31F66A}" type="datetimeFigureOut">
              <a:rPr lang="en-US" smtClean="0"/>
              <a:pPr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78ACCD6-9092-4542-89E8-C64E9CD99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B3B354C-0AD9-4EBC-95C7-38C5B0A1D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2A4849B-2290-4BB5-BA5C-A89324A528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4">
            <a:extLst>
              <a:ext uri="{FF2B5EF4-FFF2-40B4-BE49-F238E27FC236}">
                <a16:creationId xmlns="" xmlns:a16="http://schemas.microsoft.com/office/drawing/2014/main" id="{65E26A5A-F9E2-FB1B-9F94-4BEC65DD4455}"/>
              </a:ext>
            </a:extLst>
          </p:cNvPr>
          <p:cNvGrpSpPr/>
          <p:nvPr/>
        </p:nvGrpSpPr>
        <p:grpSpPr>
          <a:xfrm flipH="1">
            <a:off x="-6350" y="10992"/>
            <a:ext cx="12192002" cy="6857999"/>
            <a:chOff x="-2" y="0"/>
            <a:chExt cx="12192002" cy="6857999"/>
          </a:xfrm>
          <a:solidFill>
            <a:schemeClr val="accent1">
              <a:alpha val="6000"/>
            </a:schemeClr>
          </a:solidFill>
        </p:grpSpPr>
        <p:sp>
          <p:nvSpPr>
            <p:cNvPr id="7" name="Freeform: Shape 55">
              <a:extLst>
                <a:ext uri="{FF2B5EF4-FFF2-40B4-BE49-F238E27FC236}">
                  <a16:creationId xmlns="" xmlns:a16="http://schemas.microsoft.com/office/drawing/2014/main" id="{EE0C23F1-6528-A2EF-6CBA-26BF24DC5D25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Freeform: Shape 56">
              <a:extLst>
                <a:ext uri="{FF2B5EF4-FFF2-40B4-BE49-F238E27FC236}">
                  <a16:creationId xmlns="" xmlns:a16="http://schemas.microsoft.com/office/drawing/2014/main" id="{63E33FE8-D1B9-AF72-D534-9B1B6B91ED38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Freeform: Shape 58">
              <a:extLst>
                <a:ext uri="{FF2B5EF4-FFF2-40B4-BE49-F238E27FC236}">
                  <a16:creationId xmlns="" xmlns:a16="http://schemas.microsoft.com/office/drawing/2014/main" id="{279CF2E7-8CE0-4CDD-DCC8-9B24FD37BE37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Freeform: Shape 59">
              <a:extLst>
                <a:ext uri="{FF2B5EF4-FFF2-40B4-BE49-F238E27FC236}">
                  <a16:creationId xmlns="" xmlns:a16="http://schemas.microsoft.com/office/drawing/2014/main" id="{50F1765F-315A-6F64-C7D5-2C2EEF23F761}"/>
                </a:ext>
              </a:extLst>
            </p:cNvPr>
            <p:cNvSpPr/>
            <p:nvPr/>
          </p:nvSpPr>
          <p:spPr>
            <a:xfrm rot="10800000">
              <a:off x="1" y="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42A5C174-832C-16C9-5E70-3C93BBFAF924}"/>
              </a:ext>
            </a:extLst>
          </p:cNvPr>
          <p:cNvGrpSpPr/>
          <p:nvPr/>
        </p:nvGrpSpPr>
        <p:grpSpPr>
          <a:xfrm>
            <a:off x="-6350" y="-12889"/>
            <a:ext cx="12198350" cy="6488581"/>
            <a:chOff x="-6350" y="-12889"/>
            <a:chExt cx="12198350" cy="6488581"/>
          </a:xfrm>
        </p:grpSpPr>
        <p:grpSp>
          <p:nvGrpSpPr>
            <p:cNvPr id="42" name="Group 1">
              <a:extLst>
                <a:ext uri="{FF2B5EF4-FFF2-40B4-BE49-F238E27FC236}">
                  <a16:creationId xmlns="" xmlns:a16="http://schemas.microsoft.com/office/drawing/2014/main" id="{07E0B651-5C2A-0AC9-70D5-EE0B956DF25B}"/>
                </a:ext>
              </a:extLst>
            </p:cNvPr>
            <p:cNvGrpSpPr/>
            <p:nvPr/>
          </p:nvGrpSpPr>
          <p:grpSpPr>
            <a:xfrm rot="5400000">
              <a:off x="7863453" y="726236"/>
              <a:ext cx="5067672" cy="3589422"/>
              <a:chOff x="0" y="0"/>
              <a:chExt cx="8928958" cy="6324363"/>
            </a:xfrm>
          </p:grpSpPr>
          <p:sp>
            <p:nvSpPr>
              <p:cNvPr id="43" name="Freeform: Shape 39">
                <a:extLst>
                  <a:ext uri="{FF2B5EF4-FFF2-40B4-BE49-F238E27FC236}">
                    <a16:creationId xmlns="" xmlns:a16="http://schemas.microsoft.com/office/drawing/2014/main" id="{8166F5BD-9F6B-7C1E-EFDE-94E38CCBD749}"/>
                  </a:ext>
                </a:extLst>
              </p:cNvPr>
              <p:cNvSpPr/>
              <p:nvPr/>
            </p:nvSpPr>
            <p:spPr>
              <a:xfrm flipH="1">
                <a:off x="0" y="0"/>
                <a:ext cx="8928958" cy="6324361"/>
              </a:xfrm>
              <a:custGeom>
                <a:avLst/>
                <a:gdLst>
                  <a:gd name="connsiteX0" fmla="*/ 0 w 6703694"/>
                  <a:gd name="connsiteY0" fmla="*/ 0 h 4748212"/>
                  <a:gd name="connsiteX1" fmla="*/ 6703695 w 6703694"/>
                  <a:gd name="connsiteY1" fmla="*/ 0 h 4748212"/>
                  <a:gd name="connsiteX2" fmla="*/ 6703695 w 6703694"/>
                  <a:gd name="connsiteY2" fmla="*/ 3329940 h 4748212"/>
                  <a:gd name="connsiteX3" fmla="*/ 3263265 w 6703694"/>
                  <a:gd name="connsiteY3" fmla="*/ 4653915 h 4748212"/>
                  <a:gd name="connsiteX4" fmla="*/ 2752725 w 6703694"/>
                  <a:gd name="connsiteY4" fmla="*/ 4748213 h 4748212"/>
                  <a:gd name="connsiteX5" fmla="*/ 2752725 w 6703694"/>
                  <a:gd name="connsiteY5" fmla="*/ 4748213 h 4748212"/>
                  <a:gd name="connsiteX6" fmla="*/ 1421130 w 6703694"/>
                  <a:gd name="connsiteY6" fmla="*/ 3822383 h 4748212"/>
                  <a:gd name="connsiteX7" fmla="*/ 0 w 6703694"/>
                  <a:gd name="connsiteY7" fmla="*/ 0 h 4748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703694" h="4748212">
                    <a:moveTo>
                      <a:pt x="0" y="0"/>
                    </a:moveTo>
                    <a:lnTo>
                      <a:pt x="6703695" y="0"/>
                    </a:lnTo>
                    <a:lnTo>
                      <a:pt x="6703695" y="3329940"/>
                    </a:lnTo>
                    <a:lnTo>
                      <a:pt x="3263265" y="4653915"/>
                    </a:lnTo>
                    <a:cubicBezTo>
                      <a:pt x="3100388" y="4716780"/>
                      <a:pt x="2927985" y="4748213"/>
                      <a:pt x="2752725" y="4748213"/>
                    </a:cubicBezTo>
                    <a:lnTo>
                      <a:pt x="2752725" y="4748213"/>
                    </a:lnTo>
                    <a:cubicBezTo>
                      <a:pt x="2159317" y="4748213"/>
                      <a:pt x="1627823" y="4378643"/>
                      <a:pt x="1421130" y="3822383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 cap="flat">
                <a:noFill/>
                <a:prstDash val="solid"/>
                <a:miter/>
              </a:ln>
              <a:effectLst>
                <a:outerShdw blurRad="533400" dist="76200" dir="5400000" algn="t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4" name="Freeform: Shape 38">
                <a:extLst>
                  <a:ext uri="{FF2B5EF4-FFF2-40B4-BE49-F238E27FC236}">
                    <a16:creationId xmlns="" xmlns:a16="http://schemas.microsoft.com/office/drawing/2014/main" id="{4B60F7E5-6AA1-3B8D-F008-EE496231F95A}"/>
                  </a:ext>
                </a:extLst>
              </p:cNvPr>
              <p:cNvSpPr/>
              <p:nvPr/>
            </p:nvSpPr>
            <p:spPr>
              <a:xfrm flipH="1">
                <a:off x="3589019" y="0"/>
                <a:ext cx="4211059" cy="1717352"/>
              </a:xfrm>
              <a:custGeom>
                <a:avLst/>
                <a:gdLst>
                  <a:gd name="connsiteX0" fmla="*/ 4211059 w 4211059"/>
                  <a:gd name="connsiteY0" fmla="*/ 0 h 1717352"/>
                  <a:gd name="connsiteX1" fmla="*/ 0 w 4211059"/>
                  <a:gd name="connsiteY1" fmla="*/ 0 h 1717352"/>
                  <a:gd name="connsiteX2" fmla="*/ 6046 w 4211059"/>
                  <a:gd name="connsiteY2" fmla="*/ 6689 h 1717352"/>
                  <a:gd name="connsiteX3" fmla="*/ 1441771 w 4211059"/>
                  <a:gd name="connsiteY3" fmla="*/ 1442415 h 1717352"/>
                  <a:gd name="connsiteX4" fmla="*/ 2769288 w 4211059"/>
                  <a:gd name="connsiteY4" fmla="*/ 1442415 h 1717352"/>
                  <a:gd name="connsiteX5" fmla="*/ 4205012 w 4211059"/>
                  <a:gd name="connsiteY5" fmla="*/ 6689 h 171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11059" h="1717352">
                    <a:moveTo>
                      <a:pt x="4211059" y="0"/>
                    </a:moveTo>
                    <a:lnTo>
                      <a:pt x="0" y="0"/>
                    </a:lnTo>
                    <a:lnTo>
                      <a:pt x="6046" y="6689"/>
                    </a:lnTo>
                    <a:lnTo>
                      <a:pt x="1441771" y="1442415"/>
                    </a:lnTo>
                    <a:cubicBezTo>
                      <a:pt x="1808354" y="1808998"/>
                      <a:pt x="2402704" y="1808998"/>
                      <a:pt x="2769288" y="1442415"/>
                    </a:cubicBezTo>
                    <a:lnTo>
                      <a:pt x="4205012" y="668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5" name="Freeform: Shape 34">
                <a:extLst>
                  <a:ext uri="{FF2B5EF4-FFF2-40B4-BE49-F238E27FC236}">
                    <a16:creationId xmlns="" xmlns:a16="http://schemas.microsoft.com/office/drawing/2014/main" id="{8F289C3F-AA34-B106-2B57-2A9A732DFD68}"/>
                  </a:ext>
                </a:extLst>
              </p:cNvPr>
              <p:cNvSpPr/>
              <p:nvPr/>
            </p:nvSpPr>
            <p:spPr>
              <a:xfrm flipH="1">
                <a:off x="0" y="3143797"/>
                <a:ext cx="5484051" cy="3180566"/>
              </a:xfrm>
              <a:custGeom>
                <a:avLst/>
                <a:gdLst>
                  <a:gd name="connsiteX0" fmla="*/ 2240668 w 5484051"/>
                  <a:gd name="connsiteY0" fmla="*/ 0 h 3180566"/>
                  <a:gd name="connsiteX1" fmla="*/ 806398 w 5484051"/>
                  <a:gd name="connsiteY1" fmla="*/ 997217 h 3180566"/>
                  <a:gd name="connsiteX2" fmla="*/ 0 w 5484051"/>
                  <a:gd name="connsiteY2" fmla="*/ 3166170 h 3180566"/>
                  <a:gd name="connsiteX3" fmla="*/ 74428 w 5484051"/>
                  <a:gd name="connsiteY3" fmla="*/ 3174857 h 3180566"/>
                  <a:gd name="connsiteX4" fmla="*/ 221573 w 5484051"/>
                  <a:gd name="connsiteY4" fmla="*/ 3180566 h 3180566"/>
                  <a:gd name="connsiteX5" fmla="*/ 901585 w 5484051"/>
                  <a:gd name="connsiteY5" fmla="*/ 3054966 h 3180566"/>
                  <a:gd name="connsiteX6" fmla="*/ 5484051 w 5484051"/>
                  <a:gd name="connsiteY6" fmla="*/ 1291503 h 3180566"/>
                  <a:gd name="connsiteX7" fmla="*/ 5484051 w 5484051"/>
                  <a:gd name="connsiteY7" fmla="*/ 1138096 h 3180566"/>
                  <a:gd name="connsiteX8" fmla="*/ 2790574 w 5484051"/>
                  <a:gd name="connsiteY8" fmla="*/ 101569 h 3180566"/>
                  <a:gd name="connsiteX9" fmla="*/ 2240668 w 5484051"/>
                  <a:gd name="connsiteY9" fmla="*/ 0 h 3180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4051" h="3180566">
                    <a:moveTo>
                      <a:pt x="2240668" y="0"/>
                    </a:moveTo>
                    <a:cubicBezTo>
                      <a:pt x="1601504" y="0"/>
                      <a:pt x="1029029" y="398066"/>
                      <a:pt x="806398" y="997217"/>
                    </a:cubicBezTo>
                    <a:lnTo>
                      <a:pt x="0" y="3166170"/>
                    </a:lnTo>
                    <a:lnTo>
                      <a:pt x="74428" y="3174857"/>
                    </a:lnTo>
                    <a:cubicBezTo>
                      <a:pt x="123097" y="3178643"/>
                      <a:pt x="172174" y="3180566"/>
                      <a:pt x="221573" y="3180566"/>
                    </a:cubicBezTo>
                    <a:cubicBezTo>
                      <a:pt x="455010" y="3180566"/>
                      <a:pt x="684641" y="3138699"/>
                      <a:pt x="901585" y="3054966"/>
                    </a:cubicBezTo>
                    <a:lnTo>
                      <a:pt x="5484051" y="1291503"/>
                    </a:lnTo>
                    <a:lnTo>
                      <a:pt x="5484051" y="1138096"/>
                    </a:lnTo>
                    <a:lnTo>
                      <a:pt x="2790574" y="101569"/>
                    </a:lnTo>
                    <a:cubicBezTo>
                      <a:pt x="2615138" y="33857"/>
                      <a:pt x="2429441" y="0"/>
                      <a:pt x="2240668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2" name="Группа 1">
              <a:extLst>
                <a:ext uri="{FF2B5EF4-FFF2-40B4-BE49-F238E27FC236}">
                  <a16:creationId xmlns="" xmlns:a16="http://schemas.microsoft.com/office/drawing/2014/main" id="{7345E231-61ED-DA2B-776A-B203D80A164F}"/>
                </a:ext>
              </a:extLst>
            </p:cNvPr>
            <p:cNvGrpSpPr/>
            <p:nvPr/>
          </p:nvGrpSpPr>
          <p:grpSpPr>
            <a:xfrm>
              <a:off x="-6350" y="-12889"/>
              <a:ext cx="9237436" cy="6488581"/>
              <a:chOff x="-6350" y="-12889"/>
              <a:chExt cx="9237436" cy="6488581"/>
            </a:xfrm>
          </p:grpSpPr>
          <p:grpSp>
            <p:nvGrpSpPr>
              <p:cNvPr id="11" name="Group 1">
                <a:extLst>
                  <a:ext uri="{FF2B5EF4-FFF2-40B4-BE49-F238E27FC236}">
                    <a16:creationId xmlns="" xmlns:a16="http://schemas.microsoft.com/office/drawing/2014/main" id="{A46E89F5-DFDF-0852-2249-475E829908DA}"/>
                  </a:ext>
                </a:extLst>
              </p:cNvPr>
              <p:cNvGrpSpPr/>
              <p:nvPr/>
            </p:nvGrpSpPr>
            <p:grpSpPr>
              <a:xfrm>
                <a:off x="-6350" y="-12889"/>
                <a:ext cx="9237436" cy="6324364"/>
                <a:chOff x="-6350" y="-1"/>
                <a:chExt cx="9237436" cy="6324364"/>
              </a:xfrm>
            </p:grpSpPr>
            <p:sp>
              <p:nvSpPr>
                <p:cNvPr id="12" name="Freeform: Shape 39">
                  <a:extLst>
                    <a:ext uri="{FF2B5EF4-FFF2-40B4-BE49-F238E27FC236}">
                      <a16:creationId xmlns="" xmlns:a16="http://schemas.microsoft.com/office/drawing/2014/main" id="{8BB13BDD-F066-82D8-685C-EB0007AF9852}"/>
                    </a:ext>
                  </a:extLst>
                </p:cNvPr>
                <p:cNvSpPr/>
                <p:nvPr/>
              </p:nvSpPr>
              <p:spPr>
                <a:xfrm flipH="1">
                  <a:off x="-6350" y="-1"/>
                  <a:ext cx="9237436" cy="6324361"/>
                </a:xfrm>
                <a:custGeom>
                  <a:avLst/>
                  <a:gdLst>
                    <a:gd name="connsiteX0" fmla="*/ 0 w 6703694"/>
                    <a:gd name="connsiteY0" fmla="*/ 0 h 4748212"/>
                    <a:gd name="connsiteX1" fmla="*/ 6703695 w 6703694"/>
                    <a:gd name="connsiteY1" fmla="*/ 0 h 4748212"/>
                    <a:gd name="connsiteX2" fmla="*/ 6703695 w 6703694"/>
                    <a:gd name="connsiteY2" fmla="*/ 3329940 h 4748212"/>
                    <a:gd name="connsiteX3" fmla="*/ 3263265 w 6703694"/>
                    <a:gd name="connsiteY3" fmla="*/ 4653915 h 4748212"/>
                    <a:gd name="connsiteX4" fmla="*/ 2752725 w 6703694"/>
                    <a:gd name="connsiteY4" fmla="*/ 4748213 h 4748212"/>
                    <a:gd name="connsiteX5" fmla="*/ 2752725 w 6703694"/>
                    <a:gd name="connsiteY5" fmla="*/ 4748213 h 4748212"/>
                    <a:gd name="connsiteX6" fmla="*/ 1421130 w 6703694"/>
                    <a:gd name="connsiteY6" fmla="*/ 3822383 h 4748212"/>
                    <a:gd name="connsiteX7" fmla="*/ 0 w 6703694"/>
                    <a:gd name="connsiteY7" fmla="*/ 0 h 4748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03694" h="4748212">
                      <a:moveTo>
                        <a:pt x="0" y="0"/>
                      </a:moveTo>
                      <a:lnTo>
                        <a:pt x="6703695" y="0"/>
                      </a:lnTo>
                      <a:lnTo>
                        <a:pt x="6703695" y="3329940"/>
                      </a:lnTo>
                      <a:lnTo>
                        <a:pt x="3263265" y="4653915"/>
                      </a:lnTo>
                      <a:cubicBezTo>
                        <a:pt x="3100388" y="4716780"/>
                        <a:pt x="2927985" y="4748213"/>
                        <a:pt x="2752725" y="4748213"/>
                      </a:cubicBezTo>
                      <a:lnTo>
                        <a:pt x="2752725" y="4748213"/>
                      </a:lnTo>
                      <a:cubicBezTo>
                        <a:pt x="2159317" y="4748213"/>
                        <a:pt x="1627823" y="4378643"/>
                        <a:pt x="1421130" y="382238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n w="9525" cap="flat">
                  <a:noFill/>
                  <a:prstDash val="solid"/>
                  <a:miter/>
                </a:ln>
                <a:effectLst>
                  <a:outerShdw blurRad="533400" dist="76200" dir="5400000" algn="t" rotWithShape="0">
                    <a:prstClr val="black">
                      <a:alpha val="26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15" name="Freeform: Shape 38">
                  <a:extLst>
                    <a:ext uri="{FF2B5EF4-FFF2-40B4-BE49-F238E27FC236}">
                      <a16:creationId xmlns="" xmlns:a16="http://schemas.microsoft.com/office/drawing/2014/main" id="{CF9996A2-6D5F-4A5B-A226-BBEA0F4D7F14}"/>
                    </a:ext>
                  </a:extLst>
                </p:cNvPr>
                <p:cNvSpPr/>
                <p:nvPr/>
              </p:nvSpPr>
              <p:spPr>
                <a:xfrm flipH="1">
                  <a:off x="3589019" y="0"/>
                  <a:ext cx="4211059" cy="1717352"/>
                </a:xfrm>
                <a:custGeom>
                  <a:avLst/>
                  <a:gdLst>
                    <a:gd name="connsiteX0" fmla="*/ 4211059 w 4211059"/>
                    <a:gd name="connsiteY0" fmla="*/ 0 h 1717352"/>
                    <a:gd name="connsiteX1" fmla="*/ 0 w 4211059"/>
                    <a:gd name="connsiteY1" fmla="*/ 0 h 1717352"/>
                    <a:gd name="connsiteX2" fmla="*/ 6046 w 4211059"/>
                    <a:gd name="connsiteY2" fmla="*/ 6689 h 1717352"/>
                    <a:gd name="connsiteX3" fmla="*/ 1441771 w 4211059"/>
                    <a:gd name="connsiteY3" fmla="*/ 1442415 h 1717352"/>
                    <a:gd name="connsiteX4" fmla="*/ 2769288 w 4211059"/>
                    <a:gd name="connsiteY4" fmla="*/ 1442415 h 1717352"/>
                    <a:gd name="connsiteX5" fmla="*/ 4205012 w 4211059"/>
                    <a:gd name="connsiteY5" fmla="*/ 6689 h 1717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11059" h="1717352">
                      <a:moveTo>
                        <a:pt x="4211059" y="0"/>
                      </a:moveTo>
                      <a:lnTo>
                        <a:pt x="0" y="0"/>
                      </a:lnTo>
                      <a:lnTo>
                        <a:pt x="6046" y="6689"/>
                      </a:lnTo>
                      <a:lnTo>
                        <a:pt x="1441771" y="1442415"/>
                      </a:lnTo>
                      <a:cubicBezTo>
                        <a:pt x="1808354" y="1808998"/>
                        <a:pt x="2402704" y="1808998"/>
                        <a:pt x="2769288" y="1442415"/>
                      </a:cubicBezTo>
                      <a:lnTo>
                        <a:pt x="4205012" y="668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16" name="Freeform: Shape 34">
                  <a:extLst>
                    <a:ext uri="{FF2B5EF4-FFF2-40B4-BE49-F238E27FC236}">
                      <a16:creationId xmlns="" xmlns:a16="http://schemas.microsoft.com/office/drawing/2014/main" id="{4071B5EE-C7F6-2848-FFA0-CAA8FB8039D3}"/>
                    </a:ext>
                  </a:extLst>
                </p:cNvPr>
                <p:cNvSpPr/>
                <p:nvPr/>
              </p:nvSpPr>
              <p:spPr>
                <a:xfrm flipH="1">
                  <a:off x="0" y="3143797"/>
                  <a:ext cx="5484051" cy="3180566"/>
                </a:xfrm>
                <a:custGeom>
                  <a:avLst/>
                  <a:gdLst>
                    <a:gd name="connsiteX0" fmla="*/ 2240668 w 5484051"/>
                    <a:gd name="connsiteY0" fmla="*/ 0 h 3180566"/>
                    <a:gd name="connsiteX1" fmla="*/ 806398 w 5484051"/>
                    <a:gd name="connsiteY1" fmla="*/ 997217 h 3180566"/>
                    <a:gd name="connsiteX2" fmla="*/ 0 w 5484051"/>
                    <a:gd name="connsiteY2" fmla="*/ 3166170 h 3180566"/>
                    <a:gd name="connsiteX3" fmla="*/ 74428 w 5484051"/>
                    <a:gd name="connsiteY3" fmla="*/ 3174857 h 3180566"/>
                    <a:gd name="connsiteX4" fmla="*/ 221573 w 5484051"/>
                    <a:gd name="connsiteY4" fmla="*/ 3180566 h 3180566"/>
                    <a:gd name="connsiteX5" fmla="*/ 901585 w 5484051"/>
                    <a:gd name="connsiteY5" fmla="*/ 3054966 h 3180566"/>
                    <a:gd name="connsiteX6" fmla="*/ 5484051 w 5484051"/>
                    <a:gd name="connsiteY6" fmla="*/ 1291503 h 3180566"/>
                    <a:gd name="connsiteX7" fmla="*/ 5484051 w 5484051"/>
                    <a:gd name="connsiteY7" fmla="*/ 1138096 h 3180566"/>
                    <a:gd name="connsiteX8" fmla="*/ 2790574 w 5484051"/>
                    <a:gd name="connsiteY8" fmla="*/ 101569 h 3180566"/>
                    <a:gd name="connsiteX9" fmla="*/ 2240668 w 5484051"/>
                    <a:gd name="connsiteY9" fmla="*/ 0 h 3180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84051" h="3180566">
                      <a:moveTo>
                        <a:pt x="2240668" y="0"/>
                      </a:moveTo>
                      <a:cubicBezTo>
                        <a:pt x="1601504" y="0"/>
                        <a:pt x="1029029" y="398066"/>
                        <a:pt x="806398" y="997217"/>
                      </a:cubicBezTo>
                      <a:lnTo>
                        <a:pt x="0" y="3166170"/>
                      </a:lnTo>
                      <a:lnTo>
                        <a:pt x="74428" y="3174857"/>
                      </a:lnTo>
                      <a:cubicBezTo>
                        <a:pt x="123097" y="3178643"/>
                        <a:pt x="172174" y="3180566"/>
                        <a:pt x="221573" y="3180566"/>
                      </a:cubicBezTo>
                      <a:cubicBezTo>
                        <a:pt x="455010" y="3180566"/>
                        <a:pt x="684641" y="3138699"/>
                        <a:pt x="901585" y="3054966"/>
                      </a:cubicBezTo>
                      <a:lnTo>
                        <a:pt x="5484051" y="1291503"/>
                      </a:lnTo>
                      <a:lnTo>
                        <a:pt x="5484051" y="1138096"/>
                      </a:lnTo>
                      <a:lnTo>
                        <a:pt x="2790574" y="101569"/>
                      </a:lnTo>
                      <a:cubicBezTo>
                        <a:pt x="2615138" y="33857"/>
                        <a:pt x="2429441" y="0"/>
                        <a:pt x="224066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</p:grpSp>
          <p:sp>
            <p:nvSpPr>
              <p:cNvPr id="71" name="Title">
                <a:extLst>
                  <a:ext uri="{FF2B5EF4-FFF2-40B4-BE49-F238E27FC236}">
                    <a16:creationId xmlns="" xmlns:a16="http://schemas.microsoft.com/office/drawing/2014/main" id="{AAF52D0C-3586-6CB9-E669-2277238C7C4C}"/>
                  </a:ext>
                </a:extLst>
              </p:cNvPr>
              <p:cNvSpPr txBox="1"/>
              <p:nvPr/>
            </p:nvSpPr>
            <p:spPr>
              <a:xfrm>
                <a:off x="405442" y="845788"/>
                <a:ext cx="8118074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800" b="1" dirty="0">
                    <a:solidFill>
                      <a:schemeClr val="bg1"/>
                    </a:solidFill>
                    <a:latin typeface="Bahnschrift SemiCondensed" panose="020B0502040204020203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УТИЛИЗАТОР С</a:t>
                </a:r>
                <a:r>
                  <a:rPr lang="en-US" sz="8800" b="1" dirty="0">
                    <a:solidFill>
                      <a:schemeClr val="bg1"/>
                    </a:solidFill>
                    <a:latin typeface="Bahnschrift SemiCondensed" panose="020B0502040204020203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</a:t>
                </a:r>
                <a:r>
                  <a:rPr lang="en-US" sz="5400" b="1" dirty="0">
                    <a:solidFill>
                      <a:schemeClr val="bg1"/>
                    </a:solidFill>
                    <a:latin typeface="Bahnschrift SemiCondensed" panose="020B0502040204020203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  <a:r>
                  <a:rPr lang="en-US" sz="8800" b="1" dirty="0">
                    <a:solidFill>
                      <a:schemeClr val="bg1"/>
                    </a:solidFill>
                    <a:latin typeface="Bahnschrift SemiCondensed" panose="020B0502040204020203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ru-RU" sz="8800" b="1" dirty="0">
                    <a:solidFill>
                      <a:schemeClr val="bg1"/>
                    </a:solidFill>
                    <a:latin typeface="Bahnschrift SemiCondensed" panose="020B0502040204020203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«К210»</a:t>
                </a:r>
              </a:p>
            </p:txBody>
          </p:sp>
          <p:sp>
            <p:nvSpPr>
              <p:cNvPr id="72" name="Subtitle">
                <a:extLst>
                  <a:ext uri="{FF2B5EF4-FFF2-40B4-BE49-F238E27FC236}">
                    <a16:creationId xmlns="" xmlns:a16="http://schemas.microsoft.com/office/drawing/2014/main" id="{84E6F510-4A9B-17BF-2D8A-3641A33FDD34}"/>
                  </a:ext>
                </a:extLst>
              </p:cNvPr>
              <p:cNvSpPr txBox="1"/>
              <p:nvPr/>
            </p:nvSpPr>
            <p:spPr>
              <a:xfrm>
                <a:off x="48077" y="5767806"/>
                <a:ext cx="51848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rgbClr val="4472C4"/>
                    </a:solidFill>
                    <a:latin typeface="Microsoft JhengHei Light" panose="020B0304030504040204" pitchFamily="34" charset="-120"/>
                    <a:ea typeface="Microsoft JhengHei Light" panose="020B0304030504040204" pitchFamily="34" charset="-120"/>
                    <a:cs typeface="Verdana" panose="020B0604030504040204" pitchFamily="34" charset="0"/>
                  </a:rPr>
                  <a:t>Команда «К210»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6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A9548E2F-1657-D1D3-ACCB-C7C1C378ABD2}"/>
              </a:ext>
            </a:extLst>
          </p:cNvPr>
          <p:cNvGrpSpPr/>
          <p:nvPr/>
        </p:nvGrpSpPr>
        <p:grpSpPr>
          <a:xfrm>
            <a:off x="-261257" y="-261257"/>
            <a:ext cx="12507892" cy="7255381"/>
            <a:chOff x="-6350" y="0"/>
            <a:chExt cx="12198350" cy="6858000"/>
          </a:xfrm>
        </p:grpSpPr>
        <p:sp>
          <p:nvSpPr>
            <p:cNvPr id="9" name="Rectangle 5">
              <a:extLst>
                <a:ext uri="{FF2B5EF4-FFF2-40B4-BE49-F238E27FC236}">
                  <a16:creationId xmlns="" xmlns:a16="http://schemas.microsoft.com/office/drawing/2014/main" id="{B2FB47F0-0331-2EA6-BB76-0B6752F4CB1E}"/>
                </a:ext>
              </a:extLst>
            </p:cNvPr>
            <p:cNvSpPr/>
            <p:nvPr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0" name="Group 54">
              <a:extLst>
                <a:ext uri="{FF2B5EF4-FFF2-40B4-BE49-F238E27FC236}">
                  <a16:creationId xmlns="" xmlns:a16="http://schemas.microsoft.com/office/drawing/2014/main" id="{65E26A5A-F9E2-FB1B-9F94-4BEC65DD4455}"/>
                </a:ext>
              </a:extLst>
            </p:cNvPr>
            <p:cNvGrpSpPr/>
            <p:nvPr/>
          </p:nvGrpSpPr>
          <p:grpSpPr>
            <a:xfrm flipH="1">
              <a:off x="-6350" y="5496"/>
              <a:ext cx="8141524" cy="6852504"/>
              <a:chOff x="4050476" y="5496"/>
              <a:chExt cx="8141524" cy="6852503"/>
            </a:xfrm>
            <a:solidFill>
              <a:schemeClr val="bg1">
                <a:alpha val="5243"/>
              </a:schemeClr>
            </a:solidFill>
          </p:grpSpPr>
          <p:sp>
            <p:nvSpPr>
              <p:cNvPr id="12" name="Freeform: Shape 55">
                <a:extLst>
                  <a:ext uri="{FF2B5EF4-FFF2-40B4-BE49-F238E27FC236}">
                    <a16:creationId xmlns="" xmlns:a16="http://schemas.microsoft.com/office/drawing/2014/main" id="{EE0C23F1-6528-A2EF-6CBA-26BF24DC5D25}"/>
                  </a:ext>
                </a:extLst>
              </p:cNvPr>
              <p:cNvSpPr/>
              <p:nvPr/>
            </p:nvSpPr>
            <p:spPr>
              <a:xfrm flipH="1">
                <a:off x="4050476" y="5496"/>
                <a:ext cx="8141524" cy="1845110"/>
              </a:xfrm>
              <a:custGeom>
                <a:avLst/>
                <a:gdLst>
                  <a:gd name="connsiteX0" fmla="*/ 0 w 7211377"/>
                  <a:gd name="connsiteY0" fmla="*/ 0 h 1634311"/>
                  <a:gd name="connsiteX1" fmla="*/ 1520190 w 7211377"/>
                  <a:gd name="connsiteY1" fmla="*/ 1071563 h 1634311"/>
                  <a:gd name="connsiteX2" fmla="*/ 3642360 w 7211377"/>
                  <a:gd name="connsiteY2" fmla="*/ 1307783 h 1634311"/>
                  <a:gd name="connsiteX3" fmla="*/ 6280785 w 7211377"/>
                  <a:gd name="connsiteY3" fmla="*/ 970598 h 1634311"/>
                  <a:gd name="connsiteX4" fmla="*/ 7211378 w 7211377"/>
                  <a:gd name="connsiteY4" fmla="*/ 0 h 1634311"/>
                  <a:gd name="connsiteX5" fmla="*/ 0 w 7211377"/>
                  <a:gd name="connsiteY5" fmla="*/ 0 h 163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11377" h="1634311">
                    <a:moveTo>
                      <a:pt x="0" y="0"/>
                    </a:moveTo>
                    <a:cubicBezTo>
                      <a:pt x="0" y="0"/>
                      <a:pt x="688658" y="1185863"/>
                      <a:pt x="1520190" y="1071563"/>
                    </a:cubicBezTo>
                    <a:cubicBezTo>
                      <a:pt x="2351723" y="957263"/>
                      <a:pt x="2796540" y="784860"/>
                      <a:pt x="3642360" y="1307783"/>
                    </a:cubicBezTo>
                    <a:cubicBezTo>
                      <a:pt x="4488180" y="1830705"/>
                      <a:pt x="5370195" y="1730693"/>
                      <a:pt x="6280785" y="970598"/>
                    </a:cubicBezTo>
                    <a:cubicBezTo>
                      <a:pt x="7191375" y="210503"/>
                      <a:pt x="7211378" y="0"/>
                      <a:pt x="72113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" name="Freeform: Shape 58">
                <a:extLst>
                  <a:ext uri="{FF2B5EF4-FFF2-40B4-BE49-F238E27FC236}">
                    <a16:creationId xmlns="" xmlns:a16="http://schemas.microsoft.com/office/drawing/2014/main" id="{279CF2E7-8CE0-4CDD-DCC8-9B24FD37BE37}"/>
                  </a:ext>
                </a:extLst>
              </p:cNvPr>
              <p:cNvSpPr/>
              <p:nvPr/>
            </p:nvSpPr>
            <p:spPr>
              <a:xfrm>
                <a:off x="10017578" y="4304728"/>
                <a:ext cx="2174422" cy="2553271"/>
              </a:xfrm>
              <a:custGeom>
                <a:avLst/>
                <a:gdLst>
                  <a:gd name="connsiteX0" fmla="*/ 3364716 w 3364716"/>
                  <a:gd name="connsiteY0" fmla="*/ 0 h 3950950"/>
                  <a:gd name="connsiteX1" fmla="*/ 3364716 w 3364716"/>
                  <a:gd name="connsiteY1" fmla="*/ 3950950 h 3950950"/>
                  <a:gd name="connsiteX2" fmla="*/ 871221 w 3364716"/>
                  <a:gd name="connsiteY2" fmla="*/ 3950950 h 3950950"/>
                  <a:gd name="connsiteX3" fmla="*/ 852272 w 3364716"/>
                  <a:gd name="connsiteY3" fmla="*/ 3934611 h 3950950"/>
                  <a:gd name="connsiteX4" fmla="*/ 626118 w 3364716"/>
                  <a:gd name="connsiteY4" fmla="*/ 3805093 h 3950950"/>
                  <a:gd name="connsiteX5" fmla="*/ 138723 w 3364716"/>
                  <a:gd name="connsiteY5" fmla="*/ 2363416 h 3950950"/>
                  <a:gd name="connsiteX6" fmla="*/ 2641940 w 3364716"/>
                  <a:gd name="connsiteY6" fmla="*/ 844453 h 3950950"/>
                  <a:gd name="connsiteX7" fmla="*/ 3351328 w 3364716"/>
                  <a:gd name="connsiteY7" fmla="*/ 5959 h 3950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64716" h="3950950">
                    <a:moveTo>
                      <a:pt x="3364716" y="0"/>
                    </a:moveTo>
                    <a:lnTo>
                      <a:pt x="3364716" y="3950950"/>
                    </a:lnTo>
                    <a:lnTo>
                      <a:pt x="871221" y="3950950"/>
                    </a:lnTo>
                    <a:lnTo>
                      <a:pt x="852272" y="3934611"/>
                    </a:lnTo>
                    <a:cubicBezTo>
                      <a:pt x="780378" y="3876552"/>
                      <a:pt x="706118" y="3829788"/>
                      <a:pt x="626118" y="3805093"/>
                    </a:cubicBezTo>
                    <a:cubicBezTo>
                      <a:pt x="197084" y="3672597"/>
                      <a:pt x="-226428" y="3053496"/>
                      <a:pt x="138723" y="2363416"/>
                    </a:cubicBezTo>
                    <a:cubicBezTo>
                      <a:pt x="500719" y="1679646"/>
                      <a:pt x="2223158" y="1712769"/>
                      <a:pt x="2641940" y="844453"/>
                    </a:cubicBezTo>
                    <a:cubicBezTo>
                      <a:pt x="2903678" y="302247"/>
                      <a:pt x="3180510" y="89369"/>
                      <a:pt x="3351328" y="5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1" name="Freeform: Shape 8">
              <a:extLst>
                <a:ext uri="{FF2B5EF4-FFF2-40B4-BE49-F238E27FC236}">
                  <a16:creationId xmlns="" xmlns:a16="http://schemas.microsoft.com/office/drawing/2014/main" id="{B53358F6-022D-4403-AEAD-52169C5795FB}"/>
                </a:ext>
              </a:extLst>
            </p:cNvPr>
            <p:cNvSpPr/>
            <p:nvPr/>
          </p:nvSpPr>
          <p:spPr>
            <a:xfrm rot="10800000" flipH="1">
              <a:off x="5757332" y="2101547"/>
              <a:ext cx="6428317" cy="4756452"/>
            </a:xfrm>
            <a:custGeom>
              <a:avLst/>
              <a:gdLst>
                <a:gd name="connsiteX0" fmla="*/ 0 w 6312896"/>
                <a:gd name="connsiteY0" fmla="*/ 0 h 4508778"/>
                <a:gd name="connsiteX1" fmla="*/ 6312896 w 6312896"/>
                <a:gd name="connsiteY1" fmla="*/ 0 h 4508778"/>
                <a:gd name="connsiteX2" fmla="*/ 6312896 w 6312896"/>
                <a:gd name="connsiteY2" fmla="*/ 4378131 h 4508778"/>
                <a:gd name="connsiteX3" fmla="*/ 6229583 w 6312896"/>
                <a:gd name="connsiteY3" fmla="*/ 4407272 h 4508778"/>
                <a:gd name="connsiteX4" fmla="*/ 3785264 w 6312896"/>
                <a:gd name="connsiteY4" fmla="*/ 3786953 h 4508778"/>
                <a:gd name="connsiteX5" fmla="*/ 15876 w 6312896"/>
                <a:gd name="connsiteY5" fmla="*/ 17561 h 4508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12896" h="4508778">
                  <a:moveTo>
                    <a:pt x="0" y="0"/>
                  </a:moveTo>
                  <a:lnTo>
                    <a:pt x="6312896" y="0"/>
                  </a:lnTo>
                  <a:lnTo>
                    <a:pt x="6312896" y="4378131"/>
                  </a:lnTo>
                  <a:lnTo>
                    <a:pt x="6229583" y="4407272"/>
                  </a:lnTo>
                  <a:cubicBezTo>
                    <a:pt x="5391257" y="4655400"/>
                    <a:pt x="4446940" y="4448627"/>
                    <a:pt x="3785264" y="3786953"/>
                  </a:cubicBezTo>
                  <a:lnTo>
                    <a:pt x="15876" y="17561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4" name="Title">
            <a:extLst>
              <a:ext uri="{FF2B5EF4-FFF2-40B4-BE49-F238E27FC236}">
                <a16:creationId xmlns="" xmlns:a16="http://schemas.microsoft.com/office/drawing/2014/main" id="{34C738CA-F2C0-6289-9130-F795406473ED}"/>
              </a:ext>
            </a:extLst>
          </p:cNvPr>
          <p:cNvSpPr txBox="1"/>
          <p:nvPr/>
        </p:nvSpPr>
        <p:spPr>
          <a:xfrm>
            <a:off x="3323431" y="355783"/>
            <a:ext cx="5648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НАША КОМАНДА</a:t>
            </a:r>
            <a:endParaRPr lang="ru-RU" sz="5400" b="1" dirty="0">
              <a:solidFill>
                <a:schemeClr val="bg1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" t="10718" r="-528" b="22616"/>
          <a:stretch/>
        </p:blipFill>
        <p:spPr bwMode="auto">
          <a:xfrm>
            <a:off x="407308" y="1417293"/>
            <a:ext cx="2516078" cy="2516078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s://sun9-21.userapi.com/impg/NUGoc1tc83efYmjV6Uz1KgjlMn5LOzmb2M_8Sw/JSX3yuvcwow.jpg?size=864x1080&amp;quality=95&amp;sign=628cdf109a0f882fe5fd88efd04f2ec4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" t="14233" r="-548" b="5767"/>
          <a:stretch/>
        </p:blipFill>
        <p:spPr bwMode="auto">
          <a:xfrm>
            <a:off x="6373920" y="1390090"/>
            <a:ext cx="2570483" cy="257048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79.userapi.com/impg/P7SwYav7DtwPp89FTAvZyfGpO2Yr6fvgwrP6RA/rOTJdIKP_jo.jpg?size=720x1080&amp;quality=95&amp;sign=e43c88924f1b3f9a1b67779c0291652a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15405" r="-139" b="17929"/>
          <a:stretch/>
        </p:blipFill>
        <p:spPr bwMode="auto">
          <a:xfrm>
            <a:off x="3323431" y="1209827"/>
            <a:ext cx="2723544" cy="272354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51.userapi.com/impg/ADcrsB-elJlnzAdHicLC6qspUrILlG6kWWIIjA/r7RTRoaDmpI.jpg?size=763x1080&amp;quality=96&amp;sign=393a17778e2aa0f5f3f5c9e093c2f245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0" t="2905" r="620" b="26447"/>
          <a:stretch/>
        </p:blipFill>
        <p:spPr bwMode="auto">
          <a:xfrm>
            <a:off x="9341900" y="1350055"/>
            <a:ext cx="2704957" cy="270495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un9-68.userapi.com/impg/V5pemps3yDUbQJJ9da3nGBhUmB2ylPPwcRkbrg/fiH442Br2-Q.jpg?size=810x1080&amp;quality=95&amp;sign=da7165a15a32ceb121a584c9be16404d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3" t="22826" b="31719"/>
          <a:stretch/>
        </p:blipFill>
        <p:spPr bwMode="auto">
          <a:xfrm>
            <a:off x="1521892" y="4043394"/>
            <a:ext cx="2802988" cy="280298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5" t="9141" r="965" b="13109"/>
          <a:stretch/>
        </p:blipFill>
        <p:spPr>
          <a:xfrm>
            <a:off x="257370" y="1377378"/>
            <a:ext cx="2666016" cy="2666016"/>
          </a:xfrm>
          <a:prstGeom prst="flowChartConnector">
            <a:avLst/>
          </a:prstGeom>
        </p:spPr>
      </p:pic>
      <p:pic>
        <p:nvPicPr>
          <p:cNvPr id="1038" name="Picture 14" descr="AirBrush_2021031115124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2" t="-122" r="662" b="28192"/>
          <a:stretch/>
        </p:blipFill>
        <p:spPr bwMode="auto">
          <a:xfrm>
            <a:off x="4546452" y="4006329"/>
            <a:ext cx="3001046" cy="287815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88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51.userapi.com/impg/aFuk5lQKUqroh0QGLe3Rf6uPzN23fX-KbUrd9A/R3QMwH9vhcM.jpg?size=795x556&amp;quality=96&amp;sign=a9263517843b8533ca0480165c460f9f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5" r="5733"/>
          <a:stretch/>
        </p:blipFill>
        <p:spPr bwMode="auto">
          <a:xfrm>
            <a:off x="201069" y="1683035"/>
            <a:ext cx="6349406" cy="404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4">
            <a:extLst>
              <a:ext uri="{FF2B5EF4-FFF2-40B4-BE49-F238E27FC236}">
                <a16:creationId xmlns="" xmlns:a16="http://schemas.microsoft.com/office/drawing/2014/main" id="{65E26A5A-F9E2-FB1B-9F94-4BEC65DD4455}"/>
              </a:ext>
            </a:extLst>
          </p:cNvPr>
          <p:cNvGrpSpPr/>
          <p:nvPr/>
        </p:nvGrpSpPr>
        <p:grpSpPr>
          <a:xfrm flipH="1">
            <a:off x="-6350" y="0"/>
            <a:ext cx="12192002" cy="6857999"/>
            <a:chOff x="-2" y="0"/>
            <a:chExt cx="12192002" cy="6857999"/>
          </a:xfrm>
          <a:solidFill>
            <a:schemeClr val="accent1">
              <a:alpha val="6000"/>
            </a:schemeClr>
          </a:solidFill>
        </p:grpSpPr>
        <p:sp>
          <p:nvSpPr>
            <p:cNvPr id="7" name="Freeform: Shape 55">
              <a:extLst>
                <a:ext uri="{FF2B5EF4-FFF2-40B4-BE49-F238E27FC236}">
                  <a16:creationId xmlns="" xmlns:a16="http://schemas.microsoft.com/office/drawing/2014/main" id="{EE0C23F1-6528-A2EF-6CBA-26BF24DC5D25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Freeform: Shape 56">
              <a:extLst>
                <a:ext uri="{FF2B5EF4-FFF2-40B4-BE49-F238E27FC236}">
                  <a16:creationId xmlns="" xmlns:a16="http://schemas.microsoft.com/office/drawing/2014/main" id="{63E33FE8-D1B9-AF72-D534-9B1B6B91ED38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Freeform: Shape 58">
              <a:extLst>
                <a:ext uri="{FF2B5EF4-FFF2-40B4-BE49-F238E27FC236}">
                  <a16:creationId xmlns="" xmlns:a16="http://schemas.microsoft.com/office/drawing/2014/main" id="{279CF2E7-8CE0-4CDD-DCC8-9B24FD37BE37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Freeform: Shape 59">
              <a:extLst>
                <a:ext uri="{FF2B5EF4-FFF2-40B4-BE49-F238E27FC236}">
                  <a16:creationId xmlns="" xmlns:a16="http://schemas.microsoft.com/office/drawing/2014/main" id="{50F1765F-315A-6F64-C7D5-2C2EEF23F761}"/>
                </a:ext>
              </a:extLst>
            </p:cNvPr>
            <p:cNvSpPr/>
            <p:nvPr/>
          </p:nvSpPr>
          <p:spPr>
            <a:xfrm rot="10800000">
              <a:off x="1" y="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" name="Title">
            <a:extLst>
              <a:ext uri="{FF2B5EF4-FFF2-40B4-BE49-F238E27FC236}">
                <a16:creationId xmlns="" xmlns:a16="http://schemas.microsoft.com/office/drawing/2014/main" id="{666A6CD9-FB79-FD88-91BA-7E6A3A49CFB4}"/>
              </a:ext>
            </a:extLst>
          </p:cNvPr>
          <p:cNvSpPr txBox="1"/>
          <p:nvPr/>
        </p:nvSpPr>
        <p:spPr>
          <a:xfrm>
            <a:off x="1958496" y="247041"/>
            <a:ext cx="6176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ПРОБЛЕМА ПРОЕКТА</a:t>
            </a:r>
            <a:endParaRPr lang="ru-RU" sz="5400" b="1" dirty="0">
              <a:solidFill>
                <a:srgbClr val="4472C4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7" name="Group 1">
            <a:extLst>
              <a:ext uri="{FF2B5EF4-FFF2-40B4-BE49-F238E27FC236}">
                <a16:creationId xmlns="" xmlns:a16="http://schemas.microsoft.com/office/drawing/2014/main" id="{74F5ECCA-0448-0C2F-D6F5-061F7C71B1F6}"/>
              </a:ext>
            </a:extLst>
          </p:cNvPr>
          <p:cNvGrpSpPr/>
          <p:nvPr/>
        </p:nvGrpSpPr>
        <p:grpSpPr>
          <a:xfrm rot="5400000">
            <a:off x="6310981" y="991329"/>
            <a:ext cx="6885237" cy="4876800"/>
            <a:chOff x="0" y="0"/>
            <a:chExt cx="8928958" cy="6324363"/>
          </a:xfrm>
        </p:grpSpPr>
        <p:sp>
          <p:nvSpPr>
            <p:cNvPr id="35" name="Freeform: Shape 39">
              <a:extLst>
                <a:ext uri="{FF2B5EF4-FFF2-40B4-BE49-F238E27FC236}">
                  <a16:creationId xmlns="" xmlns:a16="http://schemas.microsoft.com/office/drawing/2014/main" id="{37238076-13E9-6EEC-5B2A-9E5F456A230E}"/>
                </a:ext>
              </a:extLst>
            </p:cNvPr>
            <p:cNvSpPr/>
            <p:nvPr/>
          </p:nvSpPr>
          <p:spPr>
            <a:xfrm flipH="1">
              <a:off x="0" y="0"/>
              <a:ext cx="8928958" cy="6324361"/>
            </a:xfrm>
            <a:custGeom>
              <a:avLst/>
              <a:gdLst>
                <a:gd name="connsiteX0" fmla="*/ 0 w 6703694"/>
                <a:gd name="connsiteY0" fmla="*/ 0 h 4748212"/>
                <a:gd name="connsiteX1" fmla="*/ 6703695 w 6703694"/>
                <a:gd name="connsiteY1" fmla="*/ 0 h 4748212"/>
                <a:gd name="connsiteX2" fmla="*/ 6703695 w 6703694"/>
                <a:gd name="connsiteY2" fmla="*/ 3329940 h 4748212"/>
                <a:gd name="connsiteX3" fmla="*/ 3263265 w 6703694"/>
                <a:gd name="connsiteY3" fmla="*/ 4653915 h 4748212"/>
                <a:gd name="connsiteX4" fmla="*/ 2752725 w 6703694"/>
                <a:gd name="connsiteY4" fmla="*/ 4748213 h 4748212"/>
                <a:gd name="connsiteX5" fmla="*/ 2752725 w 6703694"/>
                <a:gd name="connsiteY5" fmla="*/ 4748213 h 4748212"/>
                <a:gd name="connsiteX6" fmla="*/ 1421130 w 6703694"/>
                <a:gd name="connsiteY6" fmla="*/ 3822383 h 4748212"/>
                <a:gd name="connsiteX7" fmla="*/ 0 w 6703694"/>
                <a:gd name="connsiteY7" fmla="*/ 0 h 474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03694" h="4748212">
                  <a:moveTo>
                    <a:pt x="0" y="0"/>
                  </a:moveTo>
                  <a:lnTo>
                    <a:pt x="6703695" y="0"/>
                  </a:lnTo>
                  <a:lnTo>
                    <a:pt x="6703695" y="3329940"/>
                  </a:lnTo>
                  <a:lnTo>
                    <a:pt x="3263265" y="4653915"/>
                  </a:lnTo>
                  <a:cubicBezTo>
                    <a:pt x="3100388" y="4716780"/>
                    <a:pt x="2927985" y="4748213"/>
                    <a:pt x="2752725" y="4748213"/>
                  </a:cubicBezTo>
                  <a:lnTo>
                    <a:pt x="2752725" y="4748213"/>
                  </a:lnTo>
                  <a:cubicBezTo>
                    <a:pt x="2159317" y="4748213"/>
                    <a:pt x="1627823" y="4378643"/>
                    <a:pt x="1421130" y="3822383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</a:gradFill>
            <a:ln w="9525" cap="flat">
              <a:noFill/>
              <a:prstDash val="solid"/>
              <a:miter/>
            </a:ln>
            <a:effectLst>
              <a:outerShdw blurRad="533400" dist="76200" dir="5400000" algn="t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6" name="Freeform: Shape 38">
              <a:extLst>
                <a:ext uri="{FF2B5EF4-FFF2-40B4-BE49-F238E27FC236}">
                  <a16:creationId xmlns="" xmlns:a16="http://schemas.microsoft.com/office/drawing/2014/main" id="{ACDF9E6C-B558-D79C-2AB2-3B97F0CBCB51}"/>
                </a:ext>
              </a:extLst>
            </p:cNvPr>
            <p:cNvSpPr/>
            <p:nvPr/>
          </p:nvSpPr>
          <p:spPr>
            <a:xfrm flipH="1">
              <a:off x="3589019" y="0"/>
              <a:ext cx="4211059" cy="1717352"/>
            </a:xfrm>
            <a:custGeom>
              <a:avLst/>
              <a:gdLst>
                <a:gd name="connsiteX0" fmla="*/ 4211059 w 4211059"/>
                <a:gd name="connsiteY0" fmla="*/ 0 h 1717352"/>
                <a:gd name="connsiteX1" fmla="*/ 0 w 4211059"/>
                <a:gd name="connsiteY1" fmla="*/ 0 h 1717352"/>
                <a:gd name="connsiteX2" fmla="*/ 6046 w 4211059"/>
                <a:gd name="connsiteY2" fmla="*/ 6689 h 1717352"/>
                <a:gd name="connsiteX3" fmla="*/ 1441771 w 4211059"/>
                <a:gd name="connsiteY3" fmla="*/ 1442415 h 1717352"/>
                <a:gd name="connsiteX4" fmla="*/ 2769288 w 4211059"/>
                <a:gd name="connsiteY4" fmla="*/ 1442415 h 1717352"/>
                <a:gd name="connsiteX5" fmla="*/ 4205012 w 4211059"/>
                <a:gd name="connsiteY5" fmla="*/ 6689 h 1717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1059" h="1717352">
                  <a:moveTo>
                    <a:pt x="4211059" y="0"/>
                  </a:moveTo>
                  <a:lnTo>
                    <a:pt x="0" y="0"/>
                  </a:lnTo>
                  <a:lnTo>
                    <a:pt x="6046" y="6689"/>
                  </a:lnTo>
                  <a:lnTo>
                    <a:pt x="1441771" y="1442415"/>
                  </a:lnTo>
                  <a:cubicBezTo>
                    <a:pt x="1808354" y="1808998"/>
                    <a:pt x="2402704" y="1808998"/>
                    <a:pt x="2769288" y="1442415"/>
                  </a:cubicBezTo>
                  <a:lnTo>
                    <a:pt x="4205012" y="668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7" name="Freeform: Shape 34">
              <a:extLst>
                <a:ext uri="{FF2B5EF4-FFF2-40B4-BE49-F238E27FC236}">
                  <a16:creationId xmlns="" xmlns:a16="http://schemas.microsoft.com/office/drawing/2014/main" id="{32F472D6-8D74-4B8E-DC11-4D90A9214B0A}"/>
                </a:ext>
              </a:extLst>
            </p:cNvPr>
            <p:cNvSpPr/>
            <p:nvPr/>
          </p:nvSpPr>
          <p:spPr>
            <a:xfrm flipH="1">
              <a:off x="0" y="3143797"/>
              <a:ext cx="5484051" cy="3180566"/>
            </a:xfrm>
            <a:custGeom>
              <a:avLst/>
              <a:gdLst>
                <a:gd name="connsiteX0" fmla="*/ 2240668 w 5484051"/>
                <a:gd name="connsiteY0" fmla="*/ 0 h 3180566"/>
                <a:gd name="connsiteX1" fmla="*/ 806398 w 5484051"/>
                <a:gd name="connsiteY1" fmla="*/ 997217 h 3180566"/>
                <a:gd name="connsiteX2" fmla="*/ 0 w 5484051"/>
                <a:gd name="connsiteY2" fmla="*/ 3166170 h 3180566"/>
                <a:gd name="connsiteX3" fmla="*/ 74428 w 5484051"/>
                <a:gd name="connsiteY3" fmla="*/ 3174857 h 3180566"/>
                <a:gd name="connsiteX4" fmla="*/ 221573 w 5484051"/>
                <a:gd name="connsiteY4" fmla="*/ 3180566 h 3180566"/>
                <a:gd name="connsiteX5" fmla="*/ 901585 w 5484051"/>
                <a:gd name="connsiteY5" fmla="*/ 3054966 h 3180566"/>
                <a:gd name="connsiteX6" fmla="*/ 5484051 w 5484051"/>
                <a:gd name="connsiteY6" fmla="*/ 1291503 h 3180566"/>
                <a:gd name="connsiteX7" fmla="*/ 5484051 w 5484051"/>
                <a:gd name="connsiteY7" fmla="*/ 1138096 h 3180566"/>
                <a:gd name="connsiteX8" fmla="*/ 2790574 w 5484051"/>
                <a:gd name="connsiteY8" fmla="*/ 101569 h 3180566"/>
                <a:gd name="connsiteX9" fmla="*/ 2240668 w 5484051"/>
                <a:gd name="connsiteY9" fmla="*/ 0 h 3180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4051" h="3180566">
                  <a:moveTo>
                    <a:pt x="2240668" y="0"/>
                  </a:moveTo>
                  <a:cubicBezTo>
                    <a:pt x="1601504" y="0"/>
                    <a:pt x="1029029" y="398066"/>
                    <a:pt x="806398" y="997217"/>
                  </a:cubicBezTo>
                  <a:lnTo>
                    <a:pt x="0" y="3166170"/>
                  </a:lnTo>
                  <a:lnTo>
                    <a:pt x="74428" y="3174857"/>
                  </a:lnTo>
                  <a:cubicBezTo>
                    <a:pt x="123097" y="3178643"/>
                    <a:pt x="172174" y="3180566"/>
                    <a:pt x="221573" y="3180566"/>
                  </a:cubicBezTo>
                  <a:cubicBezTo>
                    <a:pt x="455010" y="3180566"/>
                    <a:pt x="684641" y="3138699"/>
                    <a:pt x="901585" y="3054966"/>
                  </a:cubicBezTo>
                  <a:lnTo>
                    <a:pt x="5484051" y="1291503"/>
                  </a:lnTo>
                  <a:lnTo>
                    <a:pt x="5484051" y="1138096"/>
                  </a:lnTo>
                  <a:lnTo>
                    <a:pt x="2790574" y="101569"/>
                  </a:lnTo>
                  <a:cubicBezTo>
                    <a:pt x="2615138" y="33857"/>
                    <a:pt x="2429441" y="0"/>
                    <a:pt x="22406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5" name="Овал 4"/>
          <p:cNvSpPr/>
          <p:nvPr/>
        </p:nvSpPr>
        <p:spPr>
          <a:xfrm>
            <a:off x="6550475" y="1066631"/>
            <a:ext cx="4615543" cy="487539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Microsoft YaHei UI" panose="020B0503020204020204" pitchFamily="34" charset="-122"/>
              </a:rPr>
              <a:t>+150</a:t>
            </a:r>
            <a:endParaRPr lang="ru-RU" sz="96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  <a:ea typeface="Microsoft YaHei UI" panose="020B0503020204020204" pitchFamily="34" charset="-122"/>
            </a:endParaRPr>
          </a:p>
          <a:p>
            <a:pPr algn="ctr"/>
            <a:r>
              <a:rPr lang="ru-RU" sz="3200" dirty="0" smtClean="0">
                <a:solidFill>
                  <a:srgbClr val="4472C4"/>
                </a:solidFill>
              </a:rPr>
              <a:t>   </a:t>
            </a:r>
            <a:r>
              <a:rPr lang="en-US" sz="3200" dirty="0" smtClean="0">
                <a:solidFill>
                  <a:srgbClr val="4472C4"/>
                </a:solidFill>
              </a:rPr>
              <a:t>  </a:t>
            </a:r>
            <a:r>
              <a:rPr lang="ru-RU" sz="4000" b="1" dirty="0" smtClean="0">
                <a:solidFill>
                  <a:srgbClr val="4472C4"/>
                </a:solidFill>
              </a:rPr>
              <a:t>млн </a:t>
            </a:r>
            <a:r>
              <a:rPr lang="ru-RU" sz="4000" b="1" dirty="0" smtClean="0">
                <a:solidFill>
                  <a:srgbClr val="4472C4"/>
                </a:solidFill>
              </a:rPr>
              <a:t>т С</a:t>
            </a:r>
            <a:r>
              <a:rPr lang="en-US" sz="4000" b="1" dirty="0" smtClean="0">
                <a:solidFill>
                  <a:srgbClr val="4472C4"/>
                </a:solidFill>
              </a:rPr>
              <a:t>O</a:t>
            </a:r>
            <a:r>
              <a:rPr lang="en-US" sz="2800" b="1" dirty="0" smtClean="0">
                <a:solidFill>
                  <a:srgbClr val="4472C4"/>
                </a:solidFill>
              </a:rPr>
              <a:t>2</a:t>
            </a:r>
            <a:r>
              <a:rPr lang="ru-RU" sz="4000" b="1" dirty="0" smtClean="0">
                <a:solidFill>
                  <a:srgbClr val="4472C4"/>
                </a:solidFill>
              </a:rPr>
              <a:t>/г</a:t>
            </a:r>
            <a:endParaRPr lang="ru-RU" sz="4000" b="1" dirty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6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9548E2F-1657-D1D3-ACCB-C7C1C378ABD2}"/>
              </a:ext>
            </a:extLst>
          </p:cNvPr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sp>
          <p:nvSpPr>
            <p:cNvPr id="2" name="Rectangle 5">
              <a:extLst>
                <a:ext uri="{FF2B5EF4-FFF2-40B4-BE49-F238E27FC236}">
                  <a16:creationId xmlns="" xmlns:a16="http://schemas.microsoft.com/office/drawing/2014/main" id="{B2FB47F0-0331-2EA6-BB76-0B6752F4CB1E}"/>
                </a:ext>
              </a:extLst>
            </p:cNvPr>
            <p:cNvSpPr/>
            <p:nvPr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6" name="Group 54">
              <a:extLst>
                <a:ext uri="{FF2B5EF4-FFF2-40B4-BE49-F238E27FC236}">
                  <a16:creationId xmlns="" xmlns:a16="http://schemas.microsoft.com/office/drawing/2014/main" id="{65E26A5A-F9E2-FB1B-9F94-4BEC65DD4455}"/>
                </a:ext>
              </a:extLst>
            </p:cNvPr>
            <p:cNvGrpSpPr/>
            <p:nvPr/>
          </p:nvGrpSpPr>
          <p:grpSpPr>
            <a:xfrm flipH="1">
              <a:off x="-6350" y="5496"/>
              <a:ext cx="8141524" cy="6852504"/>
              <a:chOff x="4050476" y="5496"/>
              <a:chExt cx="8141524" cy="6852503"/>
            </a:xfrm>
            <a:solidFill>
              <a:schemeClr val="bg1">
                <a:alpha val="5243"/>
              </a:schemeClr>
            </a:solidFill>
          </p:grpSpPr>
          <p:sp>
            <p:nvSpPr>
              <p:cNvPr id="7" name="Freeform: Shape 55">
                <a:extLst>
                  <a:ext uri="{FF2B5EF4-FFF2-40B4-BE49-F238E27FC236}">
                    <a16:creationId xmlns="" xmlns:a16="http://schemas.microsoft.com/office/drawing/2014/main" id="{EE0C23F1-6528-A2EF-6CBA-26BF24DC5D25}"/>
                  </a:ext>
                </a:extLst>
              </p:cNvPr>
              <p:cNvSpPr/>
              <p:nvPr/>
            </p:nvSpPr>
            <p:spPr>
              <a:xfrm flipH="1">
                <a:off x="4050476" y="5496"/>
                <a:ext cx="8141524" cy="1845110"/>
              </a:xfrm>
              <a:custGeom>
                <a:avLst/>
                <a:gdLst>
                  <a:gd name="connsiteX0" fmla="*/ 0 w 7211377"/>
                  <a:gd name="connsiteY0" fmla="*/ 0 h 1634311"/>
                  <a:gd name="connsiteX1" fmla="*/ 1520190 w 7211377"/>
                  <a:gd name="connsiteY1" fmla="*/ 1071563 h 1634311"/>
                  <a:gd name="connsiteX2" fmla="*/ 3642360 w 7211377"/>
                  <a:gd name="connsiteY2" fmla="*/ 1307783 h 1634311"/>
                  <a:gd name="connsiteX3" fmla="*/ 6280785 w 7211377"/>
                  <a:gd name="connsiteY3" fmla="*/ 970598 h 1634311"/>
                  <a:gd name="connsiteX4" fmla="*/ 7211378 w 7211377"/>
                  <a:gd name="connsiteY4" fmla="*/ 0 h 1634311"/>
                  <a:gd name="connsiteX5" fmla="*/ 0 w 7211377"/>
                  <a:gd name="connsiteY5" fmla="*/ 0 h 163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11377" h="1634311">
                    <a:moveTo>
                      <a:pt x="0" y="0"/>
                    </a:moveTo>
                    <a:cubicBezTo>
                      <a:pt x="0" y="0"/>
                      <a:pt x="688658" y="1185863"/>
                      <a:pt x="1520190" y="1071563"/>
                    </a:cubicBezTo>
                    <a:cubicBezTo>
                      <a:pt x="2351723" y="957263"/>
                      <a:pt x="2796540" y="784860"/>
                      <a:pt x="3642360" y="1307783"/>
                    </a:cubicBezTo>
                    <a:cubicBezTo>
                      <a:pt x="4488180" y="1830705"/>
                      <a:pt x="5370195" y="1730693"/>
                      <a:pt x="6280785" y="970598"/>
                    </a:cubicBezTo>
                    <a:cubicBezTo>
                      <a:pt x="7191375" y="210503"/>
                      <a:pt x="7211378" y="0"/>
                      <a:pt x="72113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" name="Freeform: Shape 58">
                <a:extLst>
                  <a:ext uri="{FF2B5EF4-FFF2-40B4-BE49-F238E27FC236}">
                    <a16:creationId xmlns="" xmlns:a16="http://schemas.microsoft.com/office/drawing/2014/main" id="{279CF2E7-8CE0-4CDD-DCC8-9B24FD37BE37}"/>
                  </a:ext>
                </a:extLst>
              </p:cNvPr>
              <p:cNvSpPr/>
              <p:nvPr/>
            </p:nvSpPr>
            <p:spPr>
              <a:xfrm>
                <a:off x="10017578" y="4304728"/>
                <a:ext cx="2174422" cy="2553271"/>
              </a:xfrm>
              <a:custGeom>
                <a:avLst/>
                <a:gdLst>
                  <a:gd name="connsiteX0" fmla="*/ 3364716 w 3364716"/>
                  <a:gd name="connsiteY0" fmla="*/ 0 h 3950950"/>
                  <a:gd name="connsiteX1" fmla="*/ 3364716 w 3364716"/>
                  <a:gd name="connsiteY1" fmla="*/ 3950950 h 3950950"/>
                  <a:gd name="connsiteX2" fmla="*/ 871221 w 3364716"/>
                  <a:gd name="connsiteY2" fmla="*/ 3950950 h 3950950"/>
                  <a:gd name="connsiteX3" fmla="*/ 852272 w 3364716"/>
                  <a:gd name="connsiteY3" fmla="*/ 3934611 h 3950950"/>
                  <a:gd name="connsiteX4" fmla="*/ 626118 w 3364716"/>
                  <a:gd name="connsiteY4" fmla="*/ 3805093 h 3950950"/>
                  <a:gd name="connsiteX5" fmla="*/ 138723 w 3364716"/>
                  <a:gd name="connsiteY5" fmla="*/ 2363416 h 3950950"/>
                  <a:gd name="connsiteX6" fmla="*/ 2641940 w 3364716"/>
                  <a:gd name="connsiteY6" fmla="*/ 844453 h 3950950"/>
                  <a:gd name="connsiteX7" fmla="*/ 3351328 w 3364716"/>
                  <a:gd name="connsiteY7" fmla="*/ 5959 h 3950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64716" h="3950950">
                    <a:moveTo>
                      <a:pt x="3364716" y="0"/>
                    </a:moveTo>
                    <a:lnTo>
                      <a:pt x="3364716" y="3950950"/>
                    </a:lnTo>
                    <a:lnTo>
                      <a:pt x="871221" y="3950950"/>
                    </a:lnTo>
                    <a:lnTo>
                      <a:pt x="852272" y="3934611"/>
                    </a:lnTo>
                    <a:cubicBezTo>
                      <a:pt x="780378" y="3876552"/>
                      <a:pt x="706118" y="3829788"/>
                      <a:pt x="626118" y="3805093"/>
                    </a:cubicBezTo>
                    <a:cubicBezTo>
                      <a:pt x="197084" y="3672597"/>
                      <a:pt x="-226428" y="3053496"/>
                      <a:pt x="138723" y="2363416"/>
                    </a:cubicBezTo>
                    <a:cubicBezTo>
                      <a:pt x="500719" y="1679646"/>
                      <a:pt x="2223158" y="1712769"/>
                      <a:pt x="2641940" y="844453"/>
                    </a:cubicBezTo>
                    <a:cubicBezTo>
                      <a:pt x="2903678" y="302247"/>
                      <a:pt x="3180510" y="89369"/>
                      <a:pt x="3351328" y="5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30" name="Freeform: Shape 8">
              <a:extLst>
                <a:ext uri="{FF2B5EF4-FFF2-40B4-BE49-F238E27FC236}">
                  <a16:creationId xmlns="" xmlns:a16="http://schemas.microsoft.com/office/drawing/2014/main" id="{B53358F6-022D-4403-AEAD-52169C5795FB}"/>
                </a:ext>
              </a:extLst>
            </p:cNvPr>
            <p:cNvSpPr/>
            <p:nvPr/>
          </p:nvSpPr>
          <p:spPr>
            <a:xfrm rot="10800000" flipH="1">
              <a:off x="5757332" y="2101547"/>
              <a:ext cx="6428317" cy="4756452"/>
            </a:xfrm>
            <a:custGeom>
              <a:avLst/>
              <a:gdLst>
                <a:gd name="connsiteX0" fmla="*/ 0 w 6312896"/>
                <a:gd name="connsiteY0" fmla="*/ 0 h 4508778"/>
                <a:gd name="connsiteX1" fmla="*/ 6312896 w 6312896"/>
                <a:gd name="connsiteY1" fmla="*/ 0 h 4508778"/>
                <a:gd name="connsiteX2" fmla="*/ 6312896 w 6312896"/>
                <a:gd name="connsiteY2" fmla="*/ 4378131 h 4508778"/>
                <a:gd name="connsiteX3" fmla="*/ 6229583 w 6312896"/>
                <a:gd name="connsiteY3" fmla="*/ 4407272 h 4508778"/>
                <a:gd name="connsiteX4" fmla="*/ 3785264 w 6312896"/>
                <a:gd name="connsiteY4" fmla="*/ 3786953 h 4508778"/>
                <a:gd name="connsiteX5" fmla="*/ 15876 w 6312896"/>
                <a:gd name="connsiteY5" fmla="*/ 17561 h 4508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12896" h="4508778">
                  <a:moveTo>
                    <a:pt x="0" y="0"/>
                  </a:moveTo>
                  <a:lnTo>
                    <a:pt x="6312896" y="0"/>
                  </a:lnTo>
                  <a:lnTo>
                    <a:pt x="6312896" y="4378131"/>
                  </a:lnTo>
                  <a:lnTo>
                    <a:pt x="6229583" y="4407272"/>
                  </a:lnTo>
                  <a:cubicBezTo>
                    <a:pt x="5391257" y="4655400"/>
                    <a:pt x="4446940" y="4448627"/>
                    <a:pt x="3785264" y="3786953"/>
                  </a:cubicBezTo>
                  <a:lnTo>
                    <a:pt x="15876" y="17561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Title">
            <a:extLst>
              <a:ext uri="{FF2B5EF4-FFF2-40B4-BE49-F238E27FC236}">
                <a16:creationId xmlns="" xmlns:a16="http://schemas.microsoft.com/office/drawing/2014/main" id="{34C738CA-F2C0-6289-9130-F795406473ED}"/>
              </a:ext>
            </a:extLst>
          </p:cNvPr>
          <p:cNvSpPr txBox="1"/>
          <p:nvPr/>
        </p:nvSpPr>
        <p:spPr>
          <a:xfrm>
            <a:off x="3285602" y="466386"/>
            <a:ext cx="5545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 ПРОЕКТА</a:t>
            </a:r>
            <a:endParaRPr lang="ru-RU" sz="5400" b="1" dirty="0">
              <a:solidFill>
                <a:schemeClr val="bg1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A4406BE1-B0D8-8E7A-022D-C2CB80BCD118}"/>
              </a:ext>
            </a:extLst>
          </p:cNvPr>
          <p:cNvGrpSpPr/>
          <p:nvPr/>
        </p:nvGrpSpPr>
        <p:grpSpPr>
          <a:xfrm>
            <a:off x="550863" y="2305720"/>
            <a:ext cx="3475877" cy="3721986"/>
            <a:chOff x="550863" y="2289244"/>
            <a:chExt cx="3475877" cy="3721986"/>
          </a:xfrm>
        </p:grpSpPr>
        <p:sp>
          <p:nvSpPr>
            <p:cNvPr id="5" name="Rectangle: Rounded Corners 22">
              <a:extLst>
                <a:ext uri="{FF2B5EF4-FFF2-40B4-BE49-F238E27FC236}">
                  <a16:creationId xmlns="" xmlns:a16="http://schemas.microsoft.com/office/drawing/2014/main" id="{97945BC3-0AD3-B31E-7295-F097427FFE6B}"/>
                </a:ext>
              </a:extLst>
            </p:cNvPr>
            <p:cNvSpPr/>
            <p:nvPr/>
          </p:nvSpPr>
          <p:spPr>
            <a:xfrm>
              <a:off x="550863" y="2289244"/>
              <a:ext cx="3475877" cy="3721986"/>
            </a:xfrm>
            <a:prstGeom prst="roundRect">
              <a:avLst>
                <a:gd name="adj" fmla="val 413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1" name="Text">
              <a:extLst>
                <a:ext uri="{FF2B5EF4-FFF2-40B4-BE49-F238E27FC236}">
                  <a16:creationId xmlns="" xmlns:a16="http://schemas.microsoft.com/office/drawing/2014/main" id="{733E6450-F573-E14E-D81D-D0BBECEF64AD}"/>
                </a:ext>
              </a:extLst>
            </p:cNvPr>
            <p:cNvSpPr txBox="1"/>
            <p:nvPr/>
          </p:nvSpPr>
          <p:spPr>
            <a:xfrm>
              <a:off x="896979" y="5015786"/>
              <a:ext cx="2783644" cy="78992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indent="0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b="0" i="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1pPr>
              <a:lvl2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2pPr>
              <a:lvl3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3pPr>
              <a:lvl4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4pPr>
              <a:lvl5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>
                <a:spcBef>
                  <a:spcPts val="0"/>
                </a:spcBef>
              </a:pPr>
              <a:endParaRPr lang="en-GB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" name="Subtitle">
              <a:extLst>
                <a:ext uri="{FF2B5EF4-FFF2-40B4-BE49-F238E27FC236}">
                  <a16:creationId xmlns="" xmlns:a16="http://schemas.microsoft.com/office/drawing/2014/main" id="{5B2E283A-3DA6-8DC8-BF0B-357BA912980A}"/>
                </a:ext>
              </a:extLst>
            </p:cNvPr>
            <p:cNvSpPr txBox="1"/>
            <p:nvPr/>
          </p:nvSpPr>
          <p:spPr>
            <a:xfrm>
              <a:off x="776249" y="4594584"/>
              <a:ext cx="29043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2">
                      <a:lumMod val="75000"/>
                    </a:schemeClr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СОЗДАНИЕ</a:t>
              </a:r>
              <a:r>
                <a:rPr lang="ru-RU" sz="2000" b="1" dirty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 универсальной технологии улавливания </a:t>
              </a:r>
              <a:r>
                <a:rPr lang="en-US" sz="2000" b="1" dirty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CO</a:t>
              </a:r>
              <a:r>
                <a:rPr lang="en-US" sz="1400" b="1" dirty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2</a:t>
              </a:r>
              <a:endParaRPr lang="ru-RU" sz="2000" b="1" dirty="0">
                <a:solidFill>
                  <a:srgbClr val="4472C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69556135-6274-E2E6-8486-EEE186673BAA}"/>
              </a:ext>
            </a:extLst>
          </p:cNvPr>
          <p:cNvGrpSpPr/>
          <p:nvPr/>
        </p:nvGrpSpPr>
        <p:grpSpPr>
          <a:xfrm>
            <a:off x="4375525" y="2289244"/>
            <a:ext cx="3475877" cy="3721986"/>
            <a:chOff x="4375525" y="2289244"/>
            <a:chExt cx="3475877" cy="3721986"/>
          </a:xfrm>
        </p:grpSpPr>
        <p:sp>
          <p:nvSpPr>
            <p:cNvPr id="8" name="Rectangle: Rounded Corners 22">
              <a:extLst>
                <a:ext uri="{FF2B5EF4-FFF2-40B4-BE49-F238E27FC236}">
                  <a16:creationId xmlns="" xmlns:a16="http://schemas.microsoft.com/office/drawing/2014/main" id="{505B2AC2-B458-977A-4C01-DCBC3CC34CA5}"/>
                </a:ext>
              </a:extLst>
            </p:cNvPr>
            <p:cNvSpPr/>
            <p:nvPr/>
          </p:nvSpPr>
          <p:spPr>
            <a:xfrm>
              <a:off x="4375525" y="2289244"/>
              <a:ext cx="3475877" cy="3721986"/>
            </a:xfrm>
            <a:prstGeom prst="roundRect">
              <a:avLst>
                <a:gd name="adj" fmla="val 413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3" name="Text 2">
              <a:extLst>
                <a:ext uri="{FF2B5EF4-FFF2-40B4-BE49-F238E27FC236}">
                  <a16:creationId xmlns="" xmlns:a16="http://schemas.microsoft.com/office/drawing/2014/main" id="{2F9E2D7E-AF8B-641C-481F-D3819E440EDC}"/>
                </a:ext>
              </a:extLst>
            </p:cNvPr>
            <p:cNvSpPr txBox="1"/>
            <p:nvPr/>
          </p:nvSpPr>
          <p:spPr>
            <a:xfrm>
              <a:off x="4721641" y="5015786"/>
              <a:ext cx="2783644" cy="78992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indent="0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b="0" i="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1pPr>
              <a:lvl2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2pPr>
              <a:lvl3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3pPr>
              <a:lvl4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4pPr>
              <a:lvl5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>
                <a:spcBef>
                  <a:spcPts val="0"/>
                </a:spcBef>
              </a:pPr>
              <a:endParaRPr lang="en-GB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4" name="Subtitle 2">
              <a:extLst>
                <a:ext uri="{FF2B5EF4-FFF2-40B4-BE49-F238E27FC236}">
                  <a16:creationId xmlns="" xmlns:a16="http://schemas.microsoft.com/office/drawing/2014/main" id="{A8018578-BF43-2750-87A1-A43D4F418685}"/>
                </a:ext>
              </a:extLst>
            </p:cNvPr>
            <p:cNvSpPr txBox="1"/>
            <p:nvPr/>
          </p:nvSpPr>
          <p:spPr>
            <a:xfrm>
              <a:off x="4704177" y="4748471"/>
              <a:ext cx="27836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2">
                      <a:lumMod val="75000"/>
                    </a:schemeClr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УКРЕПЛЕНИЕ</a:t>
              </a:r>
              <a:r>
                <a:rPr lang="ru-RU" sz="2000" b="1" dirty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 России на Мировом уровне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B01979E9-7987-D996-1AFF-33979F08CD08}"/>
              </a:ext>
            </a:extLst>
          </p:cNvPr>
          <p:cNvGrpSpPr/>
          <p:nvPr/>
        </p:nvGrpSpPr>
        <p:grpSpPr>
          <a:xfrm>
            <a:off x="8200186" y="2289244"/>
            <a:ext cx="3475877" cy="3721986"/>
            <a:chOff x="8200186" y="2289244"/>
            <a:chExt cx="3475877" cy="3721986"/>
          </a:xfrm>
        </p:grpSpPr>
        <p:sp>
          <p:nvSpPr>
            <p:cNvPr id="10" name="Rectangle: Rounded Corners 22">
              <a:extLst>
                <a:ext uri="{FF2B5EF4-FFF2-40B4-BE49-F238E27FC236}">
                  <a16:creationId xmlns="" xmlns:a16="http://schemas.microsoft.com/office/drawing/2014/main" id="{D1EA225B-254B-88EE-9852-9F0142434006}"/>
                </a:ext>
              </a:extLst>
            </p:cNvPr>
            <p:cNvSpPr/>
            <p:nvPr/>
          </p:nvSpPr>
          <p:spPr>
            <a:xfrm>
              <a:off x="8200186" y="2289244"/>
              <a:ext cx="3475877" cy="3721986"/>
            </a:xfrm>
            <a:prstGeom prst="roundRect">
              <a:avLst>
                <a:gd name="adj" fmla="val 413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5" name="Text 3">
              <a:extLst>
                <a:ext uri="{FF2B5EF4-FFF2-40B4-BE49-F238E27FC236}">
                  <a16:creationId xmlns="" xmlns:a16="http://schemas.microsoft.com/office/drawing/2014/main" id="{6DB8E96C-3904-8E37-2F2E-A5654F6B55AA}"/>
                </a:ext>
              </a:extLst>
            </p:cNvPr>
            <p:cNvSpPr txBox="1"/>
            <p:nvPr/>
          </p:nvSpPr>
          <p:spPr>
            <a:xfrm>
              <a:off x="8546302" y="5015786"/>
              <a:ext cx="2783644" cy="78992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indent="0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b="0" i="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1pPr>
              <a:lvl2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2pPr>
              <a:lvl3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3pPr>
              <a:lvl4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4pPr>
              <a:lvl5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>
                <a:spcBef>
                  <a:spcPts val="0"/>
                </a:spcBef>
              </a:pPr>
              <a:endParaRPr lang="en-GB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" name="Subtitle 3">
              <a:extLst>
                <a:ext uri="{FF2B5EF4-FFF2-40B4-BE49-F238E27FC236}">
                  <a16:creationId xmlns="" xmlns:a16="http://schemas.microsoft.com/office/drawing/2014/main" id="{A5DEF878-A134-40F8-87A0-9DD4E89844D4}"/>
                </a:ext>
              </a:extLst>
            </p:cNvPr>
            <p:cNvSpPr txBox="1"/>
            <p:nvPr/>
          </p:nvSpPr>
          <p:spPr>
            <a:xfrm>
              <a:off x="8546303" y="4748470"/>
              <a:ext cx="28909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Перспективное </a:t>
              </a:r>
              <a:r>
                <a:rPr lang="ru-RU" sz="2000" b="1" dirty="0" smtClean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использование </a:t>
              </a:r>
              <a:r>
                <a:rPr lang="ru-RU" sz="2000" b="1" dirty="0" smtClean="0">
                  <a:solidFill>
                    <a:schemeClr val="accent2">
                      <a:lumMod val="75000"/>
                    </a:schemeClr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БИОМАССЫ</a:t>
              </a:r>
              <a:endParaRPr lang="ru-RU" sz="2000" b="1" dirty="0">
                <a:solidFill>
                  <a:schemeClr val="accent2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3074" name="Picture 2" descr="https://avatars.mds.yandex.net/i?id=82d2dac1bdbc85606f938289f9623d26_l-5277049-images-thumbs&amp;n=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379" r="42547" b="4445"/>
          <a:stretch/>
        </p:blipFill>
        <p:spPr bwMode="auto">
          <a:xfrm>
            <a:off x="829696" y="1435888"/>
            <a:ext cx="3014236" cy="2868841"/>
          </a:xfrm>
          <a:prstGeom prst="flowChartConnector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u4climate.eu/wp-content/uploads/2023/02/CO2-emission-factor01-1024x594-1-1024x512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8546302" y="1459822"/>
            <a:ext cx="2870294" cy="2870294"/>
          </a:xfrm>
          <a:prstGeom prst="flowChartConnector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Фон зеленая планета (110 фото) » ФОНОВАЯ ГАЛЕРЕЯ КАТЕРИНЫ АСКВИ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593" y="1435888"/>
            <a:ext cx="2894228" cy="2894228"/>
          </a:xfrm>
          <a:prstGeom prst="flowChartConnector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05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Овал 147">
            <a:extLst>
              <a:ext uri="{FF2B5EF4-FFF2-40B4-BE49-F238E27FC236}">
                <a16:creationId xmlns:a16="http://schemas.microsoft.com/office/drawing/2014/main" xmlns="" id="{D5B81107-BA7F-867B-2327-100038D88743}"/>
              </a:ext>
            </a:extLst>
          </p:cNvPr>
          <p:cNvSpPr/>
          <p:nvPr/>
        </p:nvSpPr>
        <p:spPr>
          <a:xfrm>
            <a:off x="6510773" y="195168"/>
            <a:ext cx="1656514" cy="16547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9" name="Прямая соединительная линия 148">
            <a:extLst>
              <a:ext uri="{FF2B5EF4-FFF2-40B4-BE49-F238E27FC236}">
                <a16:creationId xmlns:a16="http://schemas.microsoft.com/office/drawing/2014/main" xmlns="" id="{A5282835-AFAA-F1F8-1257-E7041D4AFD62}"/>
              </a:ext>
            </a:extLst>
          </p:cNvPr>
          <p:cNvCxnSpPr>
            <a:cxnSpLocks/>
            <a:stCxn id="148" idx="4"/>
          </p:cNvCxnSpPr>
          <p:nvPr/>
        </p:nvCxnSpPr>
        <p:spPr>
          <a:xfrm>
            <a:off x="7339030" y="1849915"/>
            <a:ext cx="12753" cy="1166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Овал 109">
            <a:extLst>
              <a:ext uri="{FF2B5EF4-FFF2-40B4-BE49-F238E27FC236}">
                <a16:creationId xmlns:a16="http://schemas.microsoft.com/office/drawing/2014/main" xmlns="" id="{2F18AD9F-979B-8B40-FDCB-0F7D85CFD784}"/>
              </a:ext>
            </a:extLst>
          </p:cNvPr>
          <p:cNvSpPr/>
          <p:nvPr/>
        </p:nvSpPr>
        <p:spPr>
          <a:xfrm>
            <a:off x="9384562" y="317657"/>
            <a:ext cx="1845011" cy="18334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51E75AB0-6862-88BD-4A6F-B197EE1DA331}"/>
              </a:ext>
            </a:extLst>
          </p:cNvPr>
          <p:cNvSpPr/>
          <p:nvPr/>
        </p:nvSpPr>
        <p:spPr>
          <a:xfrm>
            <a:off x="3785138" y="2652557"/>
            <a:ext cx="430646" cy="1636229"/>
          </a:xfrm>
          <a:prstGeom prst="roundRect">
            <a:avLst>
              <a:gd name="adj" fmla="val 446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Соединитель: изогнутый 11">
            <a:extLst>
              <a:ext uri="{FF2B5EF4-FFF2-40B4-BE49-F238E27FC236}">
                <a16:creationId xmlns:a16="http://schemas.microsoft.com/office/drawing/2014/main" xmlns="" id="{C3B32BD9-12AA-F9C5-5A26-31CD43B5F737}"/>
              </a:ext>
            </a:extLst>
          </p:cNvPr>
          <p:cNvCxnSpPr>
            <a:cxnSpLocks/>
          </p:cNvCxnSpPr>
          <p:nvPr/>
        </p:nvCxnSpPr>
        <p:spPr>
          <a:xfrm>
            <a:off x="2042371" y="3753446"/>
            <a:ext cx="1753813" cy="231175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FF7850A-C663-41E7-5C7E-25B7D998125B}"/>
              </a:ext>
            </a:extLst>
          </p:cNvPr>
          <p:cNvCxnSpPr/>
          <p:nvPr/>
        </p:nvCxnSpPr>
        <p:spPr>
          <a:xfrm>
            <a:off x="3108861" y="249757"/>
            <a:ext cx="0" cy="68580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E8BCBA49-2518-EBF4-7DD1-EFE8A81C5FF3}"/>
              </a:ext>
            </a:extLst>
          </p:cNvPr>
          <p:cNvCxnSpPr/>
          <p:nvPr/>
        </p:nvCxnSpPr>
        <p:spPr>
          <a:xfrm>
            <a:off x="5943501" y="34034"/>
            <a:ext cx="0" cy="68580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A61E193E-8C8E-E101-80E6-5979005D05E6}"/>
              </a:ext>
            </a:extLst>
          </p:cNvPr>
          <p:cNvCxnSpPr/>
          <p:nvPr/>
        </p:nvCxnSpPr>
        <p:spPr>
          <a:xfrm>
            <a:off x="8845806" y="34034"/>
            <a:ext cx="0" cy="68580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 descr="Изображение выглядит как искусство, лист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xmlns="" id="{B3146928-B10F-E249-DC71-4243020E3A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972" y="422484"/>
            <a:ext cx="1207363" cy="1207363"/>
          </a:xfrm>
          <a:prstGeom prst="rect">
            <a:avLst/>
          </a:prstGeom>
        </p:spPr>
      </p:pic>
      <p:sp>
        <p:nvSpPr>
          <p:cNvPr id="39" name="Freeform: Shape 6">
            <a:extLst>
              <a:ext uri="{FF2B5EF4-FFF2-40B4-BE49-F238E27FC236}">
                <a16:creationId xmlns:a16="http://schemas.microsoft.com/office/drawing/2014/main" xmlns="" id="{EE4CDCB6-2BD9-AD79-3AE4-4725E98764CB}"/>
              </a:ext>
            </a:extLst>
          </p:cNvPr>
          <p:cNvSpPr/>
          <p:nvPr/>
        </p:nvSpPr>
        <p:spPr>
          <a:xfrm rot="16200000" flipH="1">
            <a:off x="-528482" y="-2999779"/>
            <a:ext cx="5657140" cy="6067626"/>
          </a:xfrm>
          <a:custGeom>
            <a:avLst/>
            <a:gdLst>
              <a:gd name="connsiteX0" fmla="*/ 4668173 w 5837294"/>
              <a:gd name="connsiteY0" fmla="*/ 0 h 5682237"/>
              <a:gd name="connsiteX1" fmla="*/ 0 w 5837294"/>
              <a:gd name="connsiteY1" fmla="*/ 0 h 5682237"/>
              <a:gd name="connsiteX2" fmla="*/ 0 w 5837294"/>
              <a:gd name="connsiteY2" fmla="*/ 5682237 h 5682237"/>
              <a:gd name="connsiteX3" fmla="*/ 2747262 w 5837294"/>
              <a:gd name="connsiteY3" fmla="*/ 5682237 h 5682237"/>
              <a:gd name="connsiteX4" fmla="*/ 3760771 w 5837294"/>
              <a:gd name="connsiteY4" fmla="*/ 5094988 h 5682237"/>
              <a:gd name="connsiteX5" fmla="*/ 5681683 w 5837294"/>
              <a:gd name="connsiteY5" fmla="*/ 1750774 h 5682237"/>
              <a:gd name="connsiteX6" fmla="*/ 5495080 w 5837294"/>
              <a:gd name="connsiteY6" fmla="*/ 342106 h 5682237"/>
              <a:gd name="connsiteX7" fmla="*/ 4668173 w 5837294"/>
              <a:gd name="connsiteY7" fmla="*/ 0 h 568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37294" h="5682237">
                <a:moveTo>
                  <a:pt x="4668173" y="0"/>
                </a:moveTo>
                <a:lnTo>
                  <a:pt x="0" y="0"/>
                </a:lnTo>
                <a:lnTo>
                  <a:pt x="0" y="5682237"/>
                </a:lnTo>
                <a:lnTo>
                  <a:pt x="2747262" y="5682237"/>
                </a:lnTo>
                <a:cubicBezTo>
                  <a:pt x="3166203" y="5682237"/>
                  <a:pt x="3552216" y="5457217"/>
                  <a:pt x="3760771" y="5094988"/>
                </a:cubicBezTo>
                <a:lnTo>
                  <a:pt x="5681683" y="1750774"/>
                </a:lnTo>
                <a:cubicBezTo>
                  <a:pt x="5945122" y="1293415"/>
                  <a:pt x="5868286" y="715311"/>
                  <a:pt x="5495080" y="342106"/>
                </a:cubicBezTo>
                <a:cubicBezTo>
                  <a:pt x="5275547" y="122574"/>
                  <a:pt x="4979178" y="0"/>
                  <a:pt x="466817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xmlns="" id="{51804C3C-DAE8-EE06-4401-1171B7BC7A76}"/>
              </a:ext>
            </a:extLst>
          </p:cNvPr>
          <p:cNvSpPr txBox="1"/>
          <p:nvPr/>
        </p:nvSpPr>
        <p:spPr>
          <a:xfrm>
            <a:off x="253847" y="195168"/>
            <a:ext cx="41960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УТИЛИЗАТОР С</a:t>
            </a:r>
            <a:r>
              <a:rPr lang="en-US" sz="54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O2</a:t>
            </a:r>
            <a:endParaRPr lang="ru-RU" sz="5400" b="1" dirty="0">
              <a:solidFill>
                <a:schemeClr val="bg1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xmlns="" id="{C868E7F6-E938-138D-7F1F-D7438249ED59}"/>
              </a:ext>
            </a:extLst>
          </p:cNvPr>
          <p:cNvSpPr txBox="1"/>
          <p:nvPr/>
        </p:nvSpPr>
        <p:spPr>
          <a:xfrm>
            <a:off x="3295318" y="5801057"/>
            <a:ext cx="3038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Абсорбция</a:t>
            </a:r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xmlns="" id="{8BBB6B16-A3A4-818D-B31A-A156DB052E3E}"/>
              </a:ext>
            </a:extLst>
          </p:cNvPr>
          <p:cNvSpPr txBox="1"/>
          <p:nvPr/>
        </p:nvSpPr>
        <p:spPr>
          <a:xfrm>
            <a:off x="5828472" y="5428732"/>
            <a:ext cx="3229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Bahnschrift SemiCondensed" panose="020B0502040204020203" pitchFamily="34" charset="0"/>
                <a:ea typeface="Microsoft YaHei UI" panose="020B0503020204020204" pitchFamily="34" charset="-122"/>
                <a:cs typeface="Verdana" panose="020B0604030504040204" pitchFamily="34" charset="0"/>
              </a:rPr>
              <a:t>Получение биомассы</a:t>
            </a: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xmlns="" id="{3825EC7E-ED01-5F4E-1CF8-C8BD2752C61C}"/>
              </a:ext>
            </a:extLst>
          </p:cNvPr>
          <p:cNvSpPr txBox="1"/>
          <p:nvPr/>
        </p:nvSpPr>
        <p:spPr>
          <a:xfrm>
            <a:off x="9556476" y="5893389"/>
            <a:ext cx="334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Реактор</a:t>
            </a:r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xmlns="" id="{21F5A53E-80A2-A263-F098-72748C02A6B8}"/>
              </a:ext>
            </a:extLst>
          </p:cNvPr>
          <p:cNvSpPr txBox="1"/>
          <p:nvPr/>
        </p:nvSpPr>
        <p:spPr>
          <a:xfrm>
            <a:off x="1119621" y="5893389"/>
            <a:ext cx="2233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ТЭЦ</a:t>
            </a:r>
          </a:p>
        </p:txBody>
      </p:sp>
      <p:cxnSp>
        <p:nvCxnSpPr>
          <p:cNvPr id="77" name="Соединитель: изогнутый 76">
            <a:extLst>
              <a:ext uri="{FF2B5EF4-FFF2-40B4-BE49-F238E27FC236}">
                <a16:creationId xmlns:a16="http://schemas.microsoft.com/office/drawing/2014/main" xmlns="" id="{15289ADA-5B0C-B51B-1C7E-47159077685C}"/>
              </a:ext>
            </a:extLst>
          </p:cNvPr>
          <p:cNvCxnSpPr>
            <a:cxnSpLocks/>
          </p:cNvCxnSpPr>
          <p:nvPr/>
        </p:nvCxnSpPr>
        <p:spPr>
          <a:xfrm>
            <a:off x="5071861" y="2753054"/>
            <a:ext cx="1513223" cy="653881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xmlns="" id="{E7399B87-E0D1-3565-4255-3DDB843B2CAC}"/>
              </a:ext>
            </a:extLst>
          </p:cNvPr>
          <p:cNvSpPr/>
          <p:nvPr/>
        </p:nvSpPr>
        <p:spPr>
          <a:xfrm>
            <a:off x="4883253" y="2753053"/>
            <a:ext cx="377213" cy="1535733"/>
          </a:xfrm>
          <a:prstGeom prst="roundRect">
            <a:avLst>
              <a:gd name="adj" fmla="val 446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 стрелкой 82">
            <a:extLst>
              <a:ext uri="{FF2B5EF4-FFF2-40B4-BE49-F238E27FC236}">
                <a16:creationId xmlns:a16="http://schemas.microsoft.com/office/drawing/2014/main" xmlns="" id="{06916B62-2306-7844-30D8-9C5B045300C9}"/>
              </a:ext>
            </a:extLst>
          </p:cNvPr>
          <p:cNvCxnSpPr>
            <a:cxnSpLocks/>
          </p:cNvCxnSpPr>
          <p:nvPr/>
        </p:nvCxnSpPr>
        <p:spPr>
          <a:xfrm>
            <a:off x="4100469" y="3888574"/>
            <a:ext cx="77312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Соединитель: уступ 87">
            <a:extLst>
              <a:ext uri="{FF2B5EF4-FFF2-40B4-BE49-F238E27FC236}">
                <a16:creationId xmlns:a16="http://schemas.microsoft.com/office/drawing/2014/main" xmlns="" id="{FB5FBB1B-46A3-F83C-41BD-0EE7C077EE9E}"/>
              </a:ext>
            </a:extLst>
          </p:cNvPr>
          <p:cNvCxnSpPr>
            <a:cxnSpLocks/>
          </p:cNvCxnSpPr>
          <p:nvPr/>
        </p:nvCxnSpPr>
        <p:spPr>
          <a:xfrm rot="10800000">
            <a:off x="4215784" y="2936580"/>
            <a:ext cx="793625" cy="263598"/>
          </a:xfrm>
          <a:prstGeom prst="bentConnector3">
            <a:avLst>
              <a:gd name="adj1" fmla="val 5256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6D8F96F9-7826-E20E-732C-64AEA2EF85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579" y="2949200"/>
            <a:ext cx="1833482" cy="1833482"/>
          </a:xfrm>
          <a:prstGeom prst="rect">
            <a:avLst/>
          </a:prstGeom>
        </p:spPr>
      </p:pic>
      <p:pic>
        <p:nvPicPr>
          <p:cNvPr id="107" name="Рисунок 106" descr="Изображение выглядит как Красочность, графический дизайн, графическая вставка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174A01AA-DC8C-D44B-5B40-B1BCA83A3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603" y="547832"/>
            <a:ext cx="1829970" cy="1382644"/>
          </a:xfrm>
          <a:prstGeom prst="rect">
            <a:avLst/>
          </a:prstGeom>
        </p:spPr>
      </p:pic>
      <p:cxnSp>
        <p:nvCxnSpPr>
          <p:cNvPr id="108" name="Соединитель: изогнутый 107">
            <a:extLst>
              <a:ext uri="{FF2B5EF4-FFF2-40B4-BE49-F238E27FC236}">
                <a16:creationId xmlns:a16="http://schemas.microsoft.com/office/drawing/2014/main" xmlns="" id="{841ED0D6-551D-176A-99D3-467E70FB3F37}"/>
              </a:ext>
            </a:extLst>
          </p:cNvPr>
          <p:cNvCxnSpPr>
            <a:cxnSpLocks/>
          </p:cNvCxnSpPr>
          <p:nvPr/>
        </p:nvCxnSpPr>
        <p:spPr>
          <a:xfrm>
            <a:off x="8167287" y="3520919"/>
            <a:ext cx="1332973" cy="488855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>
            <a:extLst>
              <a:ext uri="{FF2B5EF4-FFF2-40B4-BE49-F238E27FC236}">
                <a16:creationId xmlns:a16="http://schemas.microsoft.com/office/drawing/2014/main" xmlns="" id="{B4B41F64-8691-8D6D-1495-0B3E2A20C9AF}"/>
              </a:ext>
            </a:extLst>
          </p:cNvPr>
          <p:cNvCxnSpPr>
            <a:cxnSpLocks/>
            <a:stCxn id="110" idx="4"/>
          </p:cNvCxnSpPr>
          <p:nvPr/>
        </p:nvCxnSpPr>
        <p:spPr>
          <a:xfrm flipH="1">
            <a:off x="10225573" y="2151139"/>
            <a:ext cx="81495" cy="11669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Прямоугольник: скругленные углы 118">
            <a:extLst>
              <a:ext uri="{FF2B5EF4-FFF2-40B4-BE49-F238E27FC236}">
                <a16:creationId xmlns:a16="http://schemas.microsoft.com/office/drawing/2014/main" xmlns="" id="{9CACCA38-1255-37EA-5155-A18D11D21FD1}"/>
              </a:ext>
            </a:extLst>
          </p:cNvPr>
          <p:cNvSpPr/>
          <p:nvPr/>
        </p:nvSpPr>
        <p:spPr>
          <a:xfrm>
            <a:off x="3588944" y="2509329"/>
            <a:ext cx="1865600" cy="1945640"/>
          </a:xfrm>
          <a:prstGeom prst="roundRect">
            <a:avLst/>
          </a:prstGeom>
          <a:noFill/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43B57BC5-1FC4-7C9D-EDC3-159C2A01E113}"/>
              </a:ext>
            </a:extLst>
          </p:cNvPr>
          <p:cNvCxnSpPr>
            <a:cxnSpLocks/>
          </p:cNvCxnSpPr>
          <p:nvPr/>
        </p:nvCxnSpPr>
        <p:spPr>
          <a:xfrm>
            <a:off x="11047751" y="4454969"/>
            <a:ext cx="97152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Рисунок 129">
            <a:extLst>
              <a:ext uri="{FF2B5EF4-FFF2-40B4-BE49-F238E27FC236}">
                <a16:creationId xmlns:a16="http://schemas.microsoft.com/office/drawing/2014/main" xmlns="" id="{12C626E7-1E3C-77BC-FDF7-9A2DEA06E7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4" y="3671512"/>
            <a:ext cx="2002030" cy="2002030"/>
          </a:xfrm>
          <a:prstGeom prst="rect">
            <a:avLst/>
          </a:prstGeom>
        </p:spPr>
      </p:pic>
      <p:sp>
        <p:nvSpPr>
          <p:cNvPr id="132" name="Title">
            <a:extLst>
              <a:ext uri="{FF2B5EF4-FFF2-40B4-BE49-F238E27FC236}">
                <a16:creationId xmlns:a16="http://schemas.microsoft.com/office/drawing/2014/main" xmlns="" id="{553A3218-2A95-F51C-7899-78DD33175E3B}"/>
              </a:ext>
            </a:extLst>
          </p:cNvPr>
          <p:cNvSpPr txBox="1"/>
          <p:nvPr/>
        </p:nvSpPr>
        <p:spPr>
          <a:xfrm>
            <a:off x="5998438" y="2662550"/>
            <a:ext cx="128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С</a:t>
            </a:r>
            <a:r>
              <a:rPr lang="en-US" sz="20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O</a:t>
            </a:r>
            <a:r>
              <a:rPr lang="en-US" sz="12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2</a:t>
            </a:r>
            <a:endParaRPr lang="ru-RU" sz="1200" b="1" dirty="0">
              <a:latin typeface="Microsoft YaHei UI" panose="020B0503020204020204" pitchFamily="34" charset="-122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33" name="Title">
            <a:extLst>
              <a:ext uri="{FF2B5EF4-FFF2-40B4-BE49-F238E27FC236}">
                <a16:creationId xmlns:a16="http://schemas.microsoft.com/office/drawing/2014/main" xmlns="" id="{8A4A2673-57AE-0AF3-57CF-993B641B7434}"/>
              </a:ext>
            </a:extLst>
          </p:cNvPr>
          <p:cNvSpPr txBox="1"/>
          <p:nvPr/>
        </p:nvSpPr>
        <p:spPr>
          <a:xfrm>
            <a:off x="1762673" y="3366502"/>
            <a:ext cx="4782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Дымовые газы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FA3694A3-9EEC-E477-1D13-2C2D884C8A80}"/>
              </a:ext>
            </a:extLst>
          </p:cNvPr>
          <p:cNvSpPr txBox="1"/>
          <p:nvPr/>
        </p:nvSpPr>
        <p:spPr>
          <a:xfrm>
            <a:off x="8289183" y="3068379"/>
            <a:ext cx="6832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Биомасса</a:t>
            </a:r>
          </a:p>
        </p:txBody>
      </p:sp>
      <p:cxnSp>
        <p:nvCxnSpPr>
          <p:cNvPr id="136" name="Прямая со стрелкой 135">
            <a:extLst>
              <a:ext uri="{FF2B5EF4-FFF2-40B4-BE49-F238E27FC236}">
                <a16:creationId xmlns:a16="http://schemas.microsoft.com/office/drawing/2014/main" xmlns="" id="{00E02A02-4B3E-354C-B09F-23A8F6305505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4000461" y="2231306"/>
            <a:ext cx="0" cy="421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85EA94C1-D0DE-E3D0-3854-435A834C8FE2}"/>
              </a:ext>
            </a:extLst>
          </p:cNvPr>
          <p:cNvSpPr txBox="1"/>
          <p:nvPr/>
        </p:nvSpPr>
        <p:spPr>
          <a:xfrm>
            <a:off x="10949050" y="4009774"/>
            <a:ext cx="67650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Продукты</a:t>
            </a:r>
          </a:p>
        </p:txBody>
      </p:sp>
      <p:pic>
        <p:nvPicPr>
          <p:cNvPr id="143" name="Рисунок 14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2068543-0395-3914-CEA8-1783CF5348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737" y="2494507"/>
            <a:ext cx="1868986" cy="18689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11810" y="3936200"/>
            <a:ext cx="688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отр</a:t>
            </a:r>
            <a:r>
              <a:rPr lang="ru-RU" sz="16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</a:t>
            </a:r>
          </a:p>
          <a:p>
            <a:r>
              <a:rPr lang="ru-RU" sz="16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МЭА</a:t>
            </a:r>
            <a:endParaRPr lang="ru-RU" sz="16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58541" y="2586223"/>
            <a:ext cx="826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МЭА</a:t>
            </a:r>
            <a:endParaRPr lang="ru-RU" sz="16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0325" y="1949494"/>
            <a:ext cx="699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Газы</a:t>
            </a:r>
            <a:endParaRPr lang="ru-RU" sz="16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37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 flipH="1">
            <a:off x="1790492" y="2125803"/>
            <a:ext cx="3225496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Roboto Regular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13165" y="1743574"/>
            <a:ext cx="3099458" cy="1673792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ru-RU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MV Boli" panose="02000500030200090000" pitchFamily="2" charset="0"/>
              </a:rPr>
              <a:t>      ВОДОРОД</a:t>
            </a:r>
          </a:p>
          <a:p>
            <a:pPr algn="ctr">
              <a:lnSpc>
                <a:spcPct val="90000"/>
              </a:lnSpc>
              <a:spcBef>
                <a:spcPts val="1067"/>
              </a:spcBef>
            </a:pPr>
            <a:r>
              <a:rPr lang="ru-RU" sz="2000" dirty="0" smtClean="0">
                <a:latin typeface="Bahnschrift SemiCondensed" panose="020B0502040204020203" pitchFamily="34" charset="0"/>
              </a:rPr>
              <a:t>ЯВЛЯЕТСЯ БОЛЕЕ ЭКОЛОГИЧНЫМ –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ahnschrift SemiCondensed" panose="020B0502040204020203" pitchFamily="34" charset="0"/>
              </a:rPr>
              <a:t>БИОВОДОРОД</a:t>
            </a:r>
            <a:r>
              <a:rPr lang="ru-RU" sz="2000" dirty="0" smtClean="0">
                <a:latin typeface="Bahnschrift SemiCondensed" panose="020B0502040204020203" pitchFamily="34" charset="0"/>
              </a:rPr>
              <a:t>      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ahnschrift SemiCondensed" panose="020B0502040204020203" pitchFamily="34" charset="0"/>
              </a:rPr>
              <a:t>(ЗЕЛЕНЫЙ ВОДОРОД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Roboto Regular" charset="0"/>
              </a:rPr>
              <a:t>)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Roboto Regular" charset="0"/>
              </a:rPr>
              <a:t> 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Roboto Regular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7303485" y="2257320"/>
            <a:ext cx="332948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2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Roboto Regular" charset="0"/>
            </a:endParaRPr>
          </a:p>
        </p:txBody>
      </p:sp>
      <p:sp>
        <p:nvSpPr>
          <p:cNvPr id="15" name="Freeform 14"/>
          <p:cNvSpPr/>
          <p:nvPr/>
        </p:nvSpPr>
        <p:spPr>
          <a:xfrm flipV="1">
            <a:off x="7221038" y="4697487"/>
            <a:ext cx="332948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3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Roboto Regular" charset="0"/>
            </a:endParaRPr>
          </a:p>
        </p:txBody>
      </p:sp>
      <p:sp>
        <p:nvSpPr>
          <p:cNvPr id="16" name="Freeform 15"/>
          <p:cNvSpPr/>
          <p:nvPr/>
        </p:nvSpPr>
        <p:spPr>
          <a:xfrm flipH="1" flipV="1">
            <a:off x="1790492" y="4677206"/>
            <a:ext cx="317412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4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Roboto Regular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54068" y="1875091"/>
            <a:ext cx="2518291" cy="1678921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ru-RU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БИОГАЗ </a:t>
            </a:r>
          </a:p>
          <a:p>
            <a:pPr marL="285750" indent="-285750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Bahnschrift SemiCondensed" panose="020B0502040204020203" pitchFamily="34" charset="0"/>
              </a:rPr>
              <a:t>50-87 % </a:t>
            </a:r>
            <a:r>
              <a:rPr lang="ru-RU" sz="2000" dirty="0" smtClean="0">
                <a:latin typeface="Bahnschrift SemiCondensed" panose="020B0502040204020203" pitchFamily="34" charset="0"/>
              </a:rPr>
              <a:t>МЕТАН</a:t>
            </a:r>
          </a:p>
          <a:p>
            <a:pPr marL="285750" indent="-285750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Bahnschrift SemiCondensed" panose="020B0502040204020203" pitchFamily="34" charset="0"/>
              </a:rPr>
              <a:t>13 – 50 % CO</a:t>
            </a:r>
            <a:r>
              <a:rPr lang="en-US" dirty="0" smtClean="0">
                <a:latin typeface="Bahnschrift SemiCondensed" panose="020B0502040204020203" pitchFamily="34" charset="0"/>
              </a:rPr>
              <a:t>2</a:t>
            </a:r>
            <a:endParaRPr lang="ru-RU" dirty="0" smtClean="0">
              <a:latin typeface="Bahnschrift SemiCondensed" panose="020B0502040204020203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Bahnschrift SemiCondensed" panose="020B0502040204020203" pitchFamily="34" charset="0"/>
              </a:rPr>
              <a:t>H</a:t>
            </a:r>
            <a:r>
              <a:rPr lang="en-US" dirty="0" smtClean="0">
                <a:latin typeface="Bahnschrift SemiCondensed" panose="020B0502040204020203" pitchFamily="34" charset="0"/>
              </a:rPr>
              <a:t>2</a:t>
            </a:r>
            <a:r>
              <a:rPr lang="en-US" sz="2000" dirty="0" smtClean="0">
                <a:latin typeface="Bahnschrift SemiCondensed" panose="020B0502040204020203" pitchFamily="34" charset="0"/>
              </a:rPr>
              <a:t>S, NH</a:t>
            </a:r>
            <a:r>
              <a:rPr lang="en-US" dirty="0" smtClean="0">
                <a:latin typeface="Bahnschrift SemiCondensed" panose="020B0502040204020203" pitchFamily="34" charset="0"/>
              </a:rPr>
              <a:t>3</a:t>
            </a:r>
            <a:r>
              <a:rPr lang="en-US" sz="2000" dirty="0" smtClean="0">
                <a:latin typeface="Bahnschrift SemiCondensed" panose="020B0502040204020203" pitchFamily="34" charset="0"/>
              </a:rPr>
              <a:t>, H</a:t>
            </a:r>
            <a:r>
              <a:rPr lang="en-US" dirty="0" smtClean="0">
                <a:latin typeface="Bahnschrift SemiCondensed" panose="020B0502040204020203" pitchFamily="34" charset="0"/>
              </a:rPr>
              <a:t>2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88211" y="4620057"/>
            <a:ext cx="2518291" cy="139679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ru-RU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БИОДИЗЕЛЬ</a:t>
            </a:r>
            <a:endParaRPr lang="en-US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90000"/>
              </a:lnSpc>
              <a:spcBef>
                <a:spcPts val="1067"/>
              </a:spcBef>
            </a:pPr>
            <a:r>
              <a:rPr lang="ru-RU" sz="2000" dirty="0" smtClean="0">
                <a:latin typeface="Bahnschrift SemiCondensed" panose="020B0502040204020203" pitchFamily="34" charset="0"/>
              </a:rPr>
              <a:t>ЖИДКОЕ МОТОРНОЕ ТОПЛИВО ДЛЯ АВТОТРАНСПОРТА</a:t>
            </a:r>
            <a:r>
              <a:rPr lang="en-US" sz="2000" dirty="0" smtClean="0">
                <a:latin typeface="Bahnschrift SemiCondensed" panose="020B0502040204020203" pitchFamily="34" charset="0"/>
              </a:rPr>
              <a:t> 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40906" y="4561553"/>
            <a:ext cx="2272675" cy="1678921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ru-RU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СПИРТЫ   </a:t>
            </a:r>
            <a:endParaRPr lang="en-US" sz="24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Bahnschrift SemiCondensed" panose="020B0502040204020203" pitchFamily="34" charset="0"/>
              </a:rPr>
              <a:t>МЕТАНОЛ</a:t>
            </a:r>
          </a:p>
          <a:p>
            <a:pPr marL="285750" indent="-285750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Bahnschrift SemiCondensed" panose="020B0502040204020203" pitchFamily="34" charset="0"/>
              </a:rPr>
              <a:t>ЭТАНОЛ</a:t>
            </a:r>
          </a:p>
          <a:p>
            <a:pPr marL="285750" indent="-285750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Bahnschrift SemiCondensed" panose="020B0502040204020203" pitchFamily="34" charset="0"/>
              </a:rPr>
              <a:t>БУТАНОЛ</a:t>
            </a:r>
            <a:r>
              <a:rPr lang="en-US" sz="2000" dirty="0" smtClean="0">
                <a:latin typeface="Bahnschrift SemiCondensed" panose="020B0502040204020203" pitchFamily="34" charset="0"/>
              </a:rPr>
              <a:t> 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724258" y="2207161"/>
            <a:ext cx="1603375" cy="1603375"/>
            <a:chOff x="4724258" y="2057259"/>
            <a:chExt cx="1603375" cy="1603375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 rot="2700000">
              <a:off x="4724258" y="2057259"/>
              <a:ext cx="1603375" cy="1603375"/>
            </a:xfrm>
            <a:custGeom>
              <a:avLst/>
              <a:gdLst>
                <a:gd name="T0" fmla="*/ 426 w 426"/>
                <a:gd name="T1" fmla="*/ 213 h 426"/>
                <a:gd name="T2" fmla="*/ 213 w 426"/>
                <a:gd name="T3" fmla="*/ 0 h 426"/>
                <a:gd name="T4" fmla="*/ 0 w 426"/>
                <a:gd name="T5" fmla="*/ 213 h 426"/>
                <a:gd name="T6" fmla="*/ 213 w 426"/>
                <a:gd name="T7" fmla="*/ 426 h 426"/>
                <a:gd name="T8" fmla="*/ 426 w 426"/>
                <a:gd name="T9" fmla="*/ 21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26">
                  <a:moveTo>
                    <a:pt x="426" y="213"/>
                  </a:moveTo>
                  <a:cubicBezTo>
                    <a:pt x="308" y="213"/>
                    <a:pt x="213" y="117"/>
                    <a:pt x="213" y="0"/>
                  </a:cubicBezTo>
                  <a:cubicBezTo>
                    <a:pt x="96" y="0"/>
                    <a:pt x="0" y="95"/>
                    <a:pt x="0" y="213"/>
                  </a:cubicBezTo>
                  <a:cubicBezTo>
                    <a:pt x="0" y="330"/>
                    <a:pt x="96" y="426"/>
                    <a:pt x="213" y="426"/>
                  </a:cubicBezTo>
                  <a:cubicBezTo>
                    <a:pt x="213" y="308"/>
                    <a:pt x="308" y="213"/>
                    <a:pt x="426" y="2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Roboto Regular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48389" y="2472858"/>
              <a:ext cx="633901" cy="424732"/>
            </a:xfrm>
            <a:prstGeom prst="rect">
              <a:avLst/>
            </a:prstGeom>
            <a:noFill/>
          </p:spPr>
          <p:txBody>
            <a:bodyPr wrap="square" lIns="121920" rIns="1219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67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Roboto Regular" charset="0"/>
                </a:rPr>
                <a:t>01</a:t>
              </a:r>
              <a:endParaRPr lang="en-US" sz="1600" dirty="0">
                <a:solidFill>
                  <a:srgbClr val="FFFFFF"/>
                </a:solidFill>
                <a:latin typeface="Roboto Regular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858016" y="2207160"/>
            <a:ext cx="1603375" cy="1603375"/>
            <a:chOff x="5858017" y="2057259"/>
            <a:chExt cx="1603375" cy="1603375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 rot="2700000">
              <a:off x="5858017" y="2057259"/>
              <a:ext cx="1603375" cy="1603375"/>
            </a:xfrm>
            <a:custGeom>
              <a:avLst/>
              <a:gdLst>
                <a:gd name="T0" fmla="*/ 213 w 426"/>
                <a:gd name="T1" fmla="*/ 426 h 426"/>
                <a:gd name="T2" fmla="*/ 213 w 426"/>
                <a:gd name="T3" fmla="*/ 426 h 426"/>
                <a:gd name="T4" fmla="*/ 213 w 426"/>
                <a:gd name="T5" fmla="*/ 426 h 426"/>
                <a:gd name="T6" fmla="*/ 426 w 426"/>
                <a:gd name="T7" fmla="*/ 213 h 426"/>
                <a:gd name="T8" fmla="*/ 213 w 426"/>
                <a:gd name="T9" fmla="*/ 0 h 426"/>
                <a:gd name="T10" fmla="*/ 0 w 426"/>
                <a:gd name="T11" fmla="*/ 213 h 426"/>
                <a:gd name="T12" fmla="*/ 213 w 426"/>
                <a:gd name="T13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26">
                  <a:moveTo>
                    <a:pt x="213" y="426"/>
                  </a:moveTo>
                  <a:cubicBezTo>
                    <a:pt x="213" y="426"/>
                    <a:pt x="213" y="426"/>
                    <a:pt x="213" y="426"/>
                  </a:cubicBezTo>
                  <a:cubicBezTo>
                    <a:pt x="213" y="426"/>
                    <a:pt x="213" y="426"/>
                    <a:pt x="213" y="426"/>
                  </a:cubicBezTo>
                  <a:cubicBezTo>
                    <a:pt x="213" y="308"/>
                    <a:pt x="308" y="213"/>
                    <a:pt x="426" y="213"/>
                  </a:cubicBezTo>
                  <a:cubicBezTo>
                    <a:pt x="426" y="95"/>
                    <a:pt x="331" y="0"/>
                    <a:pt x="213" y="0"/>
                  </a:cubicBezTo>
                  <a:cubicBezTo>
                    <a:pt x="95" y="0"/>
                    <a:pt x="0" y="95"/>
                    <a:pt x="0" y="213"/>
                  </a:cubicBezTo>
                  <a:cubicBezTo>
                    <a:pt x="118" y="213"/>
                    <a:pt x="213" y="308"/>
                    <a:pt x="213" y="4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472C4"/>
                </a:solidFill>
                <a:latin typeface="Roboto Regular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99096" y="2472858"/>
              <a:ext cx="633901" cy="424732"/>
            </a:xfrm>
            <a:prstGeom prst="rect">
              <a:avLst/>
            </a:prstGeom>
            <a:noFill/>
          </p:spPr>
          <p:txBody>
            <a:bodyPr wrap="square" lIns="121920" rIns="1219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67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Roboto Regular" charset="0"/>
                </a:rPr>
                <a:t>02</a:t>
              </a:r>
              <a:endParaRPr lang="en-US" sz="1600" dirty="0">
                <a:solidFill>
                  <a:srgbClr val="FFFFFF"/>
                </a:solidFill>
                <a:latin typeface="Roboto Regular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724259" y="3340919"/>
            <a:ext cx="1603375" cy="1603375"/>
            <a:chOff x="4724259" y="3191017"/>
            <a:chExt cx="1603375" cy="1603375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 rot="2700000">
              <a:off x="4724259" y="3191017"/>
              <a:ext cx="1603375" cy="1603375"/>
            </a:xfrm>
            <a:custGeom>
              <a:avLst/>
              <a:gdLst>
                <a:gd name="T0" fmla="*/ 213 w 426"/>
                <a:gd name="T1" fmla="*/ 0 h 426"/>
                <a:gd name="T2" fmla="*/ 0 w 426"/>
                <a:gd name="T3" fmla="*/ 213 h 426"/>
                <a:gd name="T4" fmla="*/ 0 w 426"/>
                <a:gd name="T5" fmla="*/ 213 h 426"/>
                <a:gd name="T6" fmla="*/ 0 w 426"/>
                <a:gd name="T7" fmla="*/ 213 h 426"/>
                <a:gd name="T8" fmla="*/ 213 w 426"/>
                <a:gd name="T9" fmla="*/ 426 h 426"/>
                <a:gd name="T10" fmla="*/ 426 w 426"/>
                <a:gd name="T11" fmla="*/ 213 h 426"/>
                <a:gd name="T12" fmla="*/ 213 w 426"/>
                <a:gd name="T1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26">
                  <a:moveTo>
                    <a:pt x="213" y="0"/>
                  </a:moveTo>
                  <a:cubicBezTo>
                    <a:pt x="213" y="117"/>
                    <a:pt x="118" y="213"/>
                    <a:pt x="0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330"/>
                    <a:pt x="95" y="426"/>
                    <a:pt x="213" y="426"/>
                  </a:cubicBezTo>
                  <a:cubicBezTo>
                    <a:pt x="331" y="426"/>
                    <a:pt x="426" y="330"/>
                    <a:pt x="426" y="213"/>
                  </a:cubicBezTo>
                  <a:cubicBezTo>
                    <a:pt x="308" y="213"/>
                    <a:pt x="213" y="117"/>
                    <a:pt x="213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Roboto Regular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8389" y="3934511"/>
              <a:ext cx="633901" cy="424732"/>
            </a:xfrm>
            <a:prstGeom prst="rect">
              <a:avLst/>
            </a:prstGeom>
            <a:noFill/>
          </p:spPr>
          <p:txBody>
            <a:bodyPr wrap="square" lIns="121920" rIns="1219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67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Roboto Regular" charset="0"/>
                </a:rPr>
                <a:t>03</a:t>
              </a:r>
              <a:endParaRPr lang="en-US" sz="1600" dirty="0">
                <a:solidFill>
                  <a:srgbClr val="FFFFFF"/>
                </a:solidFill>
                <a:latin typeface="Roboto Regular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858016" y="3340919"/>
            <a:ext cx="1603375" cy="1603375"/>
            <a:chOff x="5858016" y="3191017"/>
            <a:chExt cx="1603375" cy="1603375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 rot="2700000">
              <a:off x="5858016" y="3191017"/>
              <a:ext cx="1603375" cy="1603375"/>
            </a:xfrm>
            <a:custGeom>
              <a:avLst/>
              <a:gdLst>
                <a:gd name="T0" fmla="*/ 213 w 426"/>
                <a:gd name="T1" fmla="*/ 0 h 426"/>
                <a:gd name="T2" fmla="*/ 0 w 426"/>
                <a:gd name="T3" fmla="*/ 213 h 426"/>
                <a:gd name="T4" fmla="*/ 213 w 426"/>
                <a:gd name="T5" fmla="*/ 426 h 426"/>
                <a:gd name="T6" fmla="*/ 426 w 426"/>
                <a:gd name="T7" fmla="*/ 213 h 426"/>
                <a:gd name="T8" fmla="*/ 213 w 426"/>
                <a:gd name="T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26">
                  <a:moveTo>
                    <a:pt x="213" y="0"/>
                  </a:moveTo>
                  <a:cubicBezTo>
                    <a:pt x="213" y="117"/>
                    <a:pt x="118" y="213"/>
                    <a:pt x="0" y="213"/>
                  </a:cubicBezTo>
                  <a:cubicBezTo>
                    <a:pt x="118" y="213"/>
                    <a:pt x="213" y="308"/>
                    <a:pt x="213" y="426"/>
                  </a:cubicBezTo>
                  <a:cubicBezTo>
                    <a:pt x="331" y="426"/>
                    <a:pt x="426" y="330"/>
                    <a:pt x="426" y="213"/>
                  </a:cubicBezTo>
                  <a:cubicBezTo>
                    <a:pt x="426" y="95"/>
                    <a:pt x="331" y="0"/>
                    <a:pt x="213" y="0"/>
                  </a:cubicBez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Roboto Regular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99096" y="3934511"/>
              <a:ext cx="633901" cy="424732"/>
            </a:xfrm>
            <a:prstGeom prst="rect">
              <a:avLst/>
            </a:prstGeom>
            <a:noFill/>
          </p:spPr>
          <p:txBody>
            <a:bodyPr wrap="square" lIns="121920" rIns="1219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67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Roboto Regular" charset="0"/>
                </a:rPr>
                <a:t>04</a:t>
              </a:r>
              <a:endParaRPr lang="en-US" sz="1600" dirty="0">
                <a:solidFill>
                  <a:srgbClr val="FFFFFF"/>
                </a:solidFill>
                <a:latin typeface="Roboto Regular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6334" y="541612"/>
            <a:ext cx="10515600" cy="516230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4472C4"/>
                </a:solidFill>
                <a:latin typeface="Bahnschrift SemiCondensed" panose="020B0502040204020203" pitchFamily="34" charset="0"/>
              </a:rPr>
              <a:t>ПРОДУКТЫ ПРОЦЕССА</a:t>
            </a:r>
            <a:endParaRPr lang="en-US" sz="5400" dirty="0">
              <a:solidFill>
                <a:srgbClr val="4472C4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4" name="Group 54">
            <a:extLst>
              <a:ext uri="{FF2B5EF4-FFF2-40B4-BE49-F238E27FC236}">
                <a16:creationId xmlns="" xmlns:a16="http://schemas.microsoft.com/office/drawing/2014/main" id="{65E26A5A-F9E2-FB1B-9F94-4BEC65DD4455}"/>
              </a:ext>
            </a:extLst>
          </p:cNvPr>
          <p:cNvGrpSpPr/>
          <p:nvPr/>
        </p:nvGrpSpPr>
        <p:grpSpPr>
          <a:xfrm flipH="1">
            <a:off x="-6350" y="0"/>
            <a:ext cx="12192002" cy="6857999"/>
            <a:chOff x="-2" y="0"/>
            <a:chExt cx="12192002" cy="6857999"/>
          </a:xfrm>
          <a:solidFill>
            <a:schemeClr val="accent1">
              <a:alpha val="6000"/>
            </a:schemeClr>
          </a:solidFill>
        </p:grpSpPr>
        <p:sp>
          <p:nvSpPr>
            <p:cNvPr id="31" name="Freeform: Shape 55">
              <a:extLst>
                <a:ext uri="{FF2B5EF4-FFF2-40B4-BE49-F238E27FC236}">
                  <a16:creationId xmlns="" xmlns:a16="http://schemas.microsoft.com/office/drawing/2014/main" id="{EE0C23F1-6528-A2EF-6CBA-26BF24DC5D25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" name="Freeform: Shape 56">
              <a:extLst>
                <a:ext uri="{FF2B5EF4-FFF2-40B4-BE49-F238E27FC236}">
                  <a16:creationId xmlns="" xmlns:a16="http://schemas.microsoft.com/office/drawing/2014/main" id="{63E33FE8-D1B9-AF72-D534-9B1B6B91ED38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" name="Freeform: Shape 58">
              <a:extLst>
                <a:ext uri="{FF2B5EF4-FFF2-40B4-BE49-F238E27FC236}">
                  <a16:creationId xmlns="" xmlns:a16="http://schemas.microsoft.com/office/drawing/2014/main" id="{279CF2E7-8CE0-4CDD-DCC8-9B24FD37BE37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4" name="Freeform: Shape 59">
              <a:extLst>
                <a:ext uri="{FF2B5EF4-FFF2-40B4-BE49-F238E27FC236}">
                  <a16:creationId xmlns="" xmlns:a16="http://schemas.microsoft.com/office/drawing/2014/main" id="{50F1765F-315A-6F64-C7D5-2C2EEF23F761}"/>
                </a:ext>
              </a:extLst>
            </p:cNvPr>
            <p:cNvSpPr/>
            <p:nvPr/>
          </p:nvSpPr>
          <p:spPr>
            <a:xfrm rot="10800000">
              <a:off x="1" y="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588332"/>
              </p:ext>
            </p:extLst>
          </p:nvPr>
        </p:nvGraphicFramePr>
        <p:xfrm>
          <a:off x="6146800" y="3327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914400" imgH="198720" progId="Equation.DSMT4">
                  <p:embed/>
                </p:oleObj>
              </mc:Choice>
              <mc:Fallback>
                <p:oleObj name="Equation" r:id="rId3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6800" y="3327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27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54">
            <a:extLst>
              <a:ext uri="{FF2B5EF4-FFF2-40B4-BE49-F238E27FC236}">
                <a16:creationId xmlns:a16="http://schemas.microsoft.com/office/drawing/2014/main" xmlns="" id="{3598BCD7-5D3F-2EB7-6425-D9C4C676F2AC}"/>
              </a:ext>
            </a:extLst>
          </p:cNvPr>
          <p:cNvGrpSpPr/>
          <p:nvPr/>
        </p:nvGrpSpPr>
        <p:grpSpPr>
          <a:xfrm flipH="1">
            <a:off x="0" y="-77524"/>
            <a:ext cx="12192002" cy="6889059"/>
            <a:chOff x="-2" y="-31060"/>
            <a:chExt cx="12192002" cy="6889059"/>
          </a:xfrm>
          <a:solidFill>
            <a:schemeClr val="accent1">
              <a:alpha val="6000"/>
            </a:schemeClr>
          </a:solidFill>
        </p:grpSpPr>
        <p:sp>
          <p:nvSpPr>
            <p:cNvPr id="15" name="Freeform: Shape 55">
              <a:extLst>
                <a:ext uri="{FF2B5EF4-FFF2-40B4-BE49-F238E27FC236}">
                  <a16:creationId xmlns:a16="http://schemas.microsoft.com/office/drawing/2014/main" xmlns="" id="{69747D10-E94C-CE61-8E98-ECDC62EB23F6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" name="Freeform: Shape 56">
              <a:extLst>
                <a:ext uri="{FF2B5EF4-FFF2-40B4-BE49-F238E27FC236}">
                  <a16:creationId xmlns:a16="http://schemas.microsoft.com/office/drawing/2014/main" xmlns="" id="{625703EA-E8F6-E47E-3B76-19DBF3EA2536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Freeform: Shape 58">
              <a:extLst>
                <a:ext uri="{FF2B5EF4-FFF2-40B4-BE49-F238E27FC236}">
                  <a16:creationId xmlns:a16="http://schemas.microsoft.com/office/drawing/2014/main" xmlns="" id="{6F71AB5A-7B89-FA99-8AE6-F38FA958AA35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8" name="Freeform: Shape 59">
              <a:extLst>
                <a:ext uri="{FF2B5EF4-FFF2-40B4-BE49-F238E27FC236}">
                  <a16:creationId xmlns:a16="http://schemas.microsoft.com/office/drawing/2014/main" xmlns="" id="{9C463573-DA7F-D7C8-BA7F-1EB46B0F649F}"/>
                </a:ext>
              </a:extLst>
            </p:cNvPr>
            <p:cNvSpPr/>
            <p:nvPr/>
          </p:nvSpPr>
          <p:spPr>
            <a:xfrm rot="10800000">
              <a:off x="-2" y="-3106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1" name="Freeform: Shape 5">
            <a:extLst>
              <a:ext uri="{FF2B5EF4-FFF2-40B4-BE49-F238E27FC236}">
                <a16:creationId xmlns:a16="http://schemas.microsoft.com/office/drawing/2014/main" xmlns="" id="{6ECE9EE1-8229-04E1-F5F8-5E312E9480ED}"/>
              </a:ext>
            </a:extLst>
          </p:cNvPr>
          <p:cNvSpPr/>
          <p:nvPr/>
        </p:nvSpPr>
        <p:spPr>
          <a:xfrm flipV="1">
            <a:off x="2" y="1521896"/>
            <a:ext cx="6329680" cy="4245530"/>
          </a:xfrm>
          <a:custGeom>
            <a:avLst/>
            <a:gdLst>
              <a:gd name="connsiteX0" fmla="*/ 4668173 w 5837294"/>
              <a:gd name="connsiteY0" fmla="*/ 0 h 5682237"/>
              <a:gd name="connsiteX1" fmla="*/ 0 w 5837294"/>
              <a:gd name="connsiteY1" fmla="*/ 0 h 5682237"/>
              <a:gd name="connsiteX2" fmla="*/ 0 w 5837294"/>
              <a:gd name="connsiteY2" fmla="*/ 5682237 h 5682237"/>
              <a:gd name="connsiteX3" fmla="*/ 2747262 w 5837294"/>
              <a:gd name="connsiteY3" fmla="*/ 5682237 h 5682237"/>
              <a:gd name="connsiteX4" fmla="*/ 3760771 w 5837294"/>
              <a:gd name="connsiteY4" fmla="*/ 5094988 h 5682237"/>
              <a:gd name="connsiteX5" fmla="*/ 5681683 w 5837294"/>
              <a:gd name="connsiteY5" fmla="*/ 1750774 h 5682237"/>
              <a:gd name="connsiteX6" fmla="*/ 5495080 w 5837294"/>
              <a:gd name="connsiteY6" fmla="*/ 342106 h 5682237"/>
              <a:gd name="connsiteX7" fmla="*/ 4668173 w 5837294"/>
              <a:gd name="connsiteY7" fmla="*/ 0 h 568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37294" h="5682237">
                <a:moveTo>
                  <a:pt x="4668173" y="0"/>
                </a:moveTo>
                <a:lnTo>
                  <a:pt x="0" y="0"/>
                </a:lnTo>
                <a:lnTo>
                  <a:pt x="0" y="5682237"/>
                </a:lnTo>
                <a:lnTo>
                  <a:pt x="2747262" y="5682237"/>
                </a:lnTo>
                <a:cubicBezTo>
                  <a:pt x="3166203" y="5682237"/>
                  <a:pt x="3552216" y="5457217"/>
                  <a:pt x="3760771" y="5094988"/>
                </a:cubicBezTo>
                <a:lnTo>
                  <a:pt x="5681683" y="1750774"/>
                </a:lnTo>
                <a:cubicBezTo>
                  <a:pt x="5945122" y="1293415"/>
                  <a:pt x="5868286" y="715311"/>
                  <a:pt x="5495080" y="342106"/>
                </a:cubicBezTo>
                <a:cubicBezTo>
                  <a:pt x="5275547" y="122574"/>
                  <a:pt x="4979178" y="0"/>
                  <a:pt x="466817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xmlns="" id="{34C738CA-F2C0-6289-9130-F795406473ED}"/>
              </a:ext>
            </a:extLst>
          </p:cNvPr>
          <p:cNvSpPr txBox="1"/>
          <p:nvPr/>
        </p:nvSpPr>
        <p:spPr>
          <a:xfrm>
            <a:off x="4342258" y="207029"/>
            <a:ext cx="5545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БИОМЕТОД</a:t>
            </a:r>
            <a:endParaRPr lang="ru-RU" sz="5400" b="1" dirty="0">
              <a:solidFill>
                <a:srgbClr val="4472C4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E75F86E-0AC9-E13C-5281-7D72274E55CB}"/>
              </a:ext>
            </a:extLst>
          </p:cNvPr>
          <p:cNvGrpSpPr/>
          <p:nvPr/>
        </p:nvGrpSpPr>
        <p:grpSpPr>
          <a:xfrm>
            <a:off x="5020015" y="2439461"/>
            <a:ext cx="7341645" cy="3755454"/>
            <a:chOff x="2160126" y="2554943"/>
            <a:chExt cx="10253273" cy="3637962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2" name="Graphic 2">
              <a:extLst>
                <a:ext uri="{FF2B5EF4-FFF2-40B4-BE49-F238E27FC236}">
                  <a16:creationId xmlns:a16="http://schemas.microsoft.com/office/drawing/2014/main" xmlns="" id="{F95D0DF8-CE2A-C5EC-439B-D6B9D64A2CF1}"/>
                </a:ext>
              </a:extLst>
            </p:cNvPr>
            <p:cNvSpPr/>
            <p:nvPr/>
          </p:nvSpPr>
          <p:spPr>
            <a:xfrm>
              <a:off x="2160126" y="2554943"/>
              <a:ext cx="10031876" cy="3637962"/>
            </a:xfrm>
            <a:custGeom>
              <a:avLst/>
              <a:gdLst>
                <a:gd name="connsiteX0" fmla="*/ 63861 w 1049698"/>
                <a:gd name="connsiteY0" fmla="*/ 0 h 418147"/>
                <a:gd name="connsiteX1" fmla="*/ 1049699 w 1049698"/>
                <a:gd name="connsiteY1" fmla="*/ 0 h 418147"/>
                <a:gd name="connsiteX2" fmla="*/ 1049699 w 1049698"/>
                <a:gd name="connsiteY2" fmla="*/ 418148 h 418147"/>
                <a:gd name="connsiteX3" fmla="*/ 225786 w 1049698"/>
                <a:gd name="connsiteY3" fmla="*/ 418148 h 418147"/>
                <a:gd name="connsiteX4" fmla="*/ 140061 w 1049698"/>
                <a:gd name="connsiteY4" fmla="*/ 366713 h 418147"/>
                <a:gd name="connsiteX5" fmla="*/ 5759 w 1049698"/>
                <a:gd name="connsiteY5" fmla="*/ 83820 h 418147"/>
                <a:gd name="connsiteX6" fmla="*/ 63861 w 1049698"/>
                <a:gd name="connsiteY6" fmla="*/ 0 h 4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9698" h="418147">
                  <a:moveTo>
                    <a:pt x="63861" y="0"/>
                  </a:moveTo>
                  <a:lnTo>
                    <a:pt x="1049699" y="0"/>
                  </a:lnTo>
                  <a:lnTo>
                    <a:pt x="1049699" y="418148"/>
                  </a:lnTo>
                  <a:lnTo>
                    <a:pt x="225786" y="418148"/>
                  </a:lnTo>
                  <a:cubicBezTo>
                    <a:pt x="188639" y="418148"/>
                    <a:pt x="155301" y="398145"/>
                    <a:pt x="140061" y="366713"/>
                  </a:cubicBezTo>
                  <a:lnTo>
                    <a:pt x="5759" y="83820"/>
                  </a:lnTo>
                  <a:cubicBezTo>
                    <a:pt x="-13291" y="44768"/>
                    <a:pt x="17189" y="0"/>
                    <a:pt x="63861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9" name="Text">
              <a:extLst>
                <a:ext uri="{FF2B5EF4-FFF2-40B4-BE49-F238E27FC236}">
                  <a16:creationId xmlns:a16="http://schemas.microsoft.com/office/drawing/2014/main" xmlns="" id="{E00C21AE-3432-8E0F-EB1B-1F82167F6E89}"/>
                </a:ext>
              </a:extLst>
            </p:cNvPr>
            <p:cNvSpPr txBox="1"/>
            <p:nvPr/>
          </p:nvSpPr>
          <p:spPr>
            <a:xfrm>
              <a:off x="5214629" y="3608882"/>
              <a:ext cx="7198770" cy="1831943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indent="0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b="0" i="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1pPr>
              <a:lvl2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2pPr>
              <a:lvl3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3pPr>
              <a:lvl4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4pPr>
              <a:lvl5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Gotham Pro" panose="02000503040000020004" pitchFamily="2" charset="0"/>
                  <a:cs typeface="Gotham Pro" panose="02000503040000020004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>
                <a:spcBef>
                  <a:spcPts val="0"/>
                </a:spcBef>
              </a:pPr>
              <a:r>
                <a:rPr lang="ru-RU" sz="1600" b="1" dirty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Микроорганизмы дрожжевого </a:t>
              </a:r>
              <a:r>
                <a:rPr lang="ru-RU" sz="1600" b="1" dirty="0" smtClean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типа</a:t>
              </a:r>
            </a:p>
            <a:p>
              <a:pPr>
                <a:spcBef>
                  <a:spcPts val="0"/>
                </a:spcBef>
              </a:pPr>
              <a:r>
                <a:rPr lang="ru-RU" sz="1600" b="1" dirty="0" smtClean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 </a:t>
              </a:r>
              <a:endParaRPr lang="ru-RU" sz="1600" b="1" dirty="0">
                <a:solidFill>
                  <a:srgbClr val="4472C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endParaRPr>
            </a:p>
            <a:p>
              <a:pPr>
                <a:spcBef>
                  <a:spcPts val="0"/>
                </a:spcBef>
              </a:pPr>
              <a:r>
                <a:rPr lang="ru-RU" sz="1600" b="1" dirty="0" smtClean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Контроль температуры около 35-40 С и </a:t>
              </a:r>
              <a:r>
                <a:rPr lang="en-US" sz="1600" b="1" dirty="0" smtClean="0">
                  <a:solidFill>
                    <a:srgbClr val="4472C4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Verdana" panose="020B0604030504040204" pitchFamily="34" charset="0"/>
                </a:rPr>
                <a:t>pH</a:t>
              </a:r>
              <a:endParaRPr lang="ru-RU" sz="1600" b="1" dirty="0" smtClean="0">
                <a:solidFill>
                  <a:srgbClr val="4472C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endParaRPr>
            </a:p>
            <a:p>
              <a:pPr>
                <a:spcBef>
                  <a:spcPts val="0"/>
                </a:spcBef>
              </a:pPr>
              <a:endPara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" name="Text">
            <a:extLst>
              <a:ext uri="{FF2B5EF4-FFF2-40B4-BE49-F238E27FC236}">
                <a16:creationId xmlns:a16="http://schemas.microsoft.com/office/drawing/2014/main" xmlns="" id="{F25A32BD-1F7C-2817-7622-06862065EB4E}"/>
              </a:ext>
            </a:extLst>
          </p:cNvPr>
          <p:cNvSpPr txBox="1"/>
          <p:nvPr/>
        </p:nvSpPr>
        <p:spPr>
          <a:xfrm>
            <a:off x="163543" y="2751276"/>
            <a:ext cx="4602480" cy="189110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indent="360000" algn="just"/>
            <a:r>
              <a:rPr lang="ru-RU" sz="14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Зеленая водоросль 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Chlorella vulgaris</a:t>
            </a:r>
            <a:r>
              <a:rPr lang="en-US" sz="14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.</a:t>
            </a:r>
            <a:endParaRPr lang="ru-RU" sz="1400" b="1" dirty="0">
              <a:latin typeface="Microsoft YaHei UI" panose="020B0503020204020204" pitchFamily="34" charset="-122"/>
              <a:ea typeface="Microsoft YaHei UI" panose="020B0503020204020204" pitchFamily="34" charset="-122"/>
              <a:cs typeface="Verdana" panose="020B0604030504040204" pitchFamily="34" charset="0"/>
            </a:endParaRPr>
          </a:p>
          <a:p>
            <a:pPr indent="360000" algn="just"/>
            <a:r>
              <a:rPr lang="en-US" sz="14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Verdana" panose="020B0604030504040204" pitchFamily="34" charset="0"/>
              </a:rPr>
              <a:t> </a:t>
            </a:r>
            <a:r>
              <a:rPr lang="ru-RU" b="1" u="sng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Необходимы:</a:t>
            </a:r>
            <a:endParaRPr lang="en-US" sz="1400" b="1" u="sng" dirty="0">
              <a:latin typeface="Microsoft YaHei UI" panose="020B0503020204020204" pitchFamily="34" charset="-122"/>
              <a:ea typeface="Microsoft YaHei UI" panose="020B0503020204020204" pitchFamily="34" charset="-122"/>
              <a:cs typeface="Segoe UI" panose="020B0502040204020203" pitchFamily="34" charset="0"/>
            </a:endParaRPr>
          </a:p>
          <a:p>
            <a:pPr marL="285750" indent="-285750" algn="just">
              <a:buSzPct val="100000"/>
              <a:buFont typeface="Verdana" panose="020B0604030504040204" pitchFamily="34" charset="0"/>
              <a:buChar char="−"/>
            </a:pPr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аэрация и перемешивание</a:t>
            </a:r>
          </a:p>
          <a:p>
            <a:pPr marL="285750" indent="-285750" algn="just">
              <a:buSzPct val="100000"/>
              <a:buFont typeface="Verdana" panose="020B0604030504040204" pitchFamily="34" charset="0"/>
              <a:buChar char="−"/>
            </a:pPr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свет</a:t>
            </a:r>
          </a:p>
          <a:p>
            <a:pPr marL="285750" indent="-285750" algn="just">
              <a:buSzPct val="100000"/>
              <a:buFont typeface="Verdana" panose="020B0604030504040204" pitchFamily="34" charset="0"/>
              <a:buChar char="−"/>
            </a:pPr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питательная среда</a:t>
            </a:r>
          </a:p>
          <a:p>
            <a:pPr marL="285750" indent="-285750" algn="just">
              <a:buSzPct val="100000"/>
              <a:buFont typeface="Verdana" panose="020B0604030504040204" pitchFamily="34" charset="0"/>
              <a:buChar char="−"/>
            </a:pPr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вода</a:t>
            </a:r>
          </a:p>
          <a:p>
            <a:pPr marL="285750" indent="-285750" algn="just">
              <a:buSzPct val="100000"/>
              <a:buFont typeface="Verdana" panose="020B0604030504040204" pitchFamily="34" charset="0"/>
              <a:buChar char="−"/>
            </a:pPr>
            <a:r>
              <a:rPr lang="ru-RU" sz="16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оптимальный температурный режим и рН</a:t>
            </a:r>
          </a:p>
          <a:p>
            <a:pPr>
              <a:spcBef>
                <a:spcPts val="0"/>
              </a:spcBef>
            </a:pPr>
            <a:endParaRPr lang="ru-RU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A534669B-C966-B15C-81FB-7296665C56AD}"/>
              </a:ext>
            </a:extLst>
          </p:cNvPr>
          <p:cNvSpPr txBox="1"/>
          <p:nvPr/>
        </p:nvSpPr>
        <p:spPr>
          <a:xfrm>
            <a:off x="392271" y="1670020"/>
            <a:ext cx="5545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ВОДОРОСЛИ</a:t>
            </a:r>
            <a:endParaRPr lang="ru-RU" sz="4400" b="1" dirty="0">
              <a:solidFill>
                <a:schemeClr val="bg1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466ECFE7-9F31-4AB8-8DBF-B787D69E5353}"/>
              </a:ext>
            </a:extLst>
          </p:cNvPr>
          <p:cNvSpPr txBox="1"/>
          <p:nvPr/>
        </p:nvSpPr>
        <p:spPr>
          <a:xfrm>
            <a:off x="7549277" y="2757997"/>
            <a:ext cx="5545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ФЕРМЕНТЫ</a:t>
            </a:r>
            <a:endParaRPr lang="ru-RU" sz="4400" b="1" dirty="0">
              <a:solidFill>
                <a:srgbClr val="4472C4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Рисунок 7" descr="Изображение выглядит как растение, зеле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84472951-6747-A6BD-3C13-BA7D4D6D3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62" r="19062"/>
          <a:stretch/>
        </p:blipFill>
        <p:spPr>
          <a:xfrm>
            <a:off x="3580734" y="3201546"/>
            <a:ext cx="1439281" cy="1439281"/>
          </a:xfrm>
          <a:prstGeom prst="hear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7D9234DD-3AD6-0A0F-2AA3-2F2D021B3B59}"/>
              </a:ext>
            </a:extLst>
          </p:cNvPr>
          <p:cNvSpPr/>
          <p:nvPr/>
        </p:nvSpPr>
        <p:spPr>
          <a:xfrm>
            <a:off x="7946211" y="4430951"/>
            <a:ext cx="2065898" cy="1190206"/>
          </a:xfrm>
          <a:prstGeom prst="parallelogram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Экологичность</a:t>
            </a: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0DB16389-BFEC-108A-2665-533011EB0B52}"/>
              </a:ext>
            </a:extLst>
          </p:cNvPr>
          <p:cNvSpPr/>
          <p:nvPr/>
        </p:nvSpPr>
        <p:spPr>
          <a:xfrm>
            <a:off x="9615426" y="4430951"/>
            <a:ext cx="1412843" cy="1190206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Гибкость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2817457-0433-2F7C-63CB-4BD6BC010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-1926" r="20114"/>
          <a:stretch/>
        </p:blipFill>
        <p:spPr bwMode="auto">
          <a:xfrm>
            <a:off x="5547715" y="1771876"/>
            <a:ext cx="1929856" cy="1891108"/>
          </a:xfrm>
          <a:prstGeom prst="flowChartConnector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3FD3082-6604-0BAC-BF1D-9D3A8627EAC3}"/>
              </a:ext>
            </a:extLst>
          </p:cNvPr>
          <p:cNvSpPr txBox="1"/>
          <p:nvPr/>
        </p:nvSpPr>
        <p:spPr>
          <a:xfrm>
            <a:off x="8937374" y="541118"/>
            <a:ext cx="16940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4472C4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95</a:t>
            </a:r>
            <a:endParaRPr lang="ru-RU" sz="8000" dirty="0">
              <a:solidFill>
                <a:srgbClr val="4472C4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DAB450F-0ABD-DA81-A292-45055BEE7655}"/>
              </a:ext>
            </a:extLst>
          </p:cNvPr>
          <p:cNvSpPr txBox="1"/>
          <p:nvPr/>
        </p:nvSpPr>
        <p:spPr>
          <a:xfrm>
            <a:off x="10236822" y="575123"/>
            <a:ext cx="19345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62626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 л биотоплива</a:t>
            </a:r>
          </a:p>
          <a:p>
            <a:r>
              <a:rPr lang="ru-RU" sz="2000" dirty="0">
                <a:solidFill>
                  <a:srgbClr val="262626"/>
                </a:solidFill>
                <a:latin typeface="Bahnschrift SemiCondensed" panose="020B0502040204020203" pitchFamily="34" charset="0"/>
                <a:ea typeface="Verdana" panose="020B0604030504040204" pitchFamily="34" charset="0"/>
              </a:rPr>
              <a:t>из </a:t>
            </a:r>
            <a:r>
              <a:rPr lang="ru-RU" sz="2400" b="1" dirty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</a:rPr>
              <a:t>1</a:t>
            </a:r>
            <a:r>
              <a:rPr lang="ru-RU" sz="2000" dirty="0">
                <a:solidFill>
                  <a:srgbClr val="262626"/>
                </a:solidFill>
                <a:latin typeface="Bahnschrift SemiCondensed" panose="020B0502040204020203" pitchFamily="34" charset="0"/>
                <a:ea typeface="Verdana" panose="020B0604030504040204" pitchFamily="34" charset="0"/>
              </a:rPr>
              <a:t> га водорослей</a:t>
            </a:r>
            <a:endParaRPr lang="ru-RU" sz="2000" dirty="0">
              <a:latin typeface="Bahnschrift SemiCondensed" panose="020B0502040204020203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84541A91-BBFC-FAA5-D4CC-AAF7080C2C58}"/>
              </a:ext>
            </a:extLst>
          </p:cNvPr>
          <p:cNvSpPr/>
          <p:nvPr/>
        </p:nvSpPr>
        <p:spPr>
          <a:xfrm>
            <a:off x="8843880" y="378699"/>
            <a:ext cx="3149869" cy="1710286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718147" y="386619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9" name="Параллелограмм 28">
            <a:extLst>
              <a:ext uri="{FF2B5EF4-FFF2-40B4-BE49-F238E27FC236}">
                <a16:creationId xmlns:a16="http://schemas.microsoft.com/office/drawing/2014/main" xmlns="" id="{76C9F189-3DE3-BD26-789C-CAC05E577A25}"/>
              </a:ext>
            </a:extLst>
          </p:cNvPr>
          <p:cNvSpPr/>
          <p:nvPr/>
        </p:nvSpPr>
        <p:spPr>
          <a:xfrm>
            <a:off x="7357787" y="4430951"/>
            <a:ext cx="1412843" cy="119020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Скорость</a:t>
            </a:r>
          </a:p>
        </p:txBody>
      </p:sp>
      <p:sp>
        <p:nvSpPr>
          <p:cNvPr id="30" name="Параллелограмм 29">
            <a:extLst>
              <a:ext uri="{FF2B5EF4-FFF2-40B4-BE49-F238E27FC236}">
                <a16:creationId xmlns:a16="http://schemas.microsoft.com/office/drawing/2014/main" xmlns="" id="{7D9234DD-3AD6-0A0F-2AA3-2F2D021B3B59}"/>
              </a:ext>
            </a:extLst>
          </p:cNvPr>
          <p:cNvSpPr/>
          <p:nvPr/>
        </p:nvSpPr>
        <p:spPr>
          <a:xfrm>
            <a:off x="8498661" y="4430951"/>
            <a:ext cx="2065898" cy="1190206"/>
          </a:xfrm>
          <a:prstGeom prst="parallelogram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Экологичность</a:t>
            </a:r>
          </a:p>
        </p:txBody>
      </p:sp>
      <p:sp>
        <p:nvSpPr>
          <p:cNvPr id="31" name="Параллелограмм 30">
            <a:extLst>
              <a:ext uri="{FF2B5EF4-FFF2-40B4-BE49-F238E27FC236}">
                <a16:creationId xmlns:a16="http://schemas.microsoft.com/office/drawing/2014/main" xmlns="" id="{0DB16389-BFEC-108A-2665-533011EB0B52}"/>
              </a:ext>
            </a:extLst>
          </p:cNvPr>
          <p:cNvSpPr/>
          <p:nvPr/>
        </p:nvSpPr>
        <p:spPr>
          <a:xfrm>
            <a:off x="10167876" y="4430951"/>
            <a:ext cx="1412843" cy="1190206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goe UI" panose="020B0502040204020203" pitchFamily="34" charset="0"/>
              </a:rPr>
              <a:t>Гибкость</a:t>
            </a:r>
          </a:p>
        </p:txBody>
      </p:sp>
    </p:spTree>
    <p:extLst>
      <p:ext uri="{BB962C8B-B14F-4D97-AF65-F5344CB8AC3E}">
        <p14:creationId xmlns:p14="http://schemas.microsoft.com/office/powerpoint/2010/main" val="268981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/>
      <p:bldP spid="5" grpId="0"/>
      <p:bldP spid="6" grpId="0"/>
      <p:bldP spid="18" grpId="0" animBg="1"/>
      <p:bldP spid="19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4">
            <a:extLst>
              <a:ext uri="{FF2B5EF4-FFF2-40B4-BE49-F238E27FC236}">
                <a16:creationId xmlns:a16="http://schemas.microsoft.com/office/drawing/2014/main" xmlns="" id="{65E26A5A-F9E2-FB1B-9F94-4BEC65DD4455}"/>
              </a:ext>
            </a:extLst>
          </p:cNvPr>
          <p:cNvGrpSpPr/>
          <p:nvPr/>
        </p:nvGrpSpPr>
        <p:grpSpPr>
          <a:xfrm flipH="1">
            <a:off x="-78622" y="-512096"/>
            <a:ext cx="12192002" cy="6857999"/>
            <a:chOff x="-2" y="0"/>
            <a:chExt cx="12192002" cy="6857999"/>
          </a:xfrm>
          <a:solidFill>
            <a:schemeClr val="accent1">
              <a:alpha val="6000"/>
            </a:schemeClr>
          </a:solidFill>
        </p:grpSpPr>
        <p:sp>
          <p:nvSpPr>
            <p:cNvPr id="7" name="Freeform: Shape 55">
              <a:extLst>
                <a:ext uri="{FF2B5EF4-FFF2-40B4-BE49-F238E27FC236}">
                  <a16:creationId xmlns:a16="http://schemas.microsoft.com/office/drawing/2014/main" xmlns="" id="{EE0C23F1-6528-A2EF-6CBA-26BF24DC5D25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Freeform: Shape 56">
              <a:extLst>
                <a:ext uri="{FF2B5EF4-FFF2-40B4-BE49-F238E27FC236}">
                  <a16:creationId xmlns:a16="http://schemas.microsoft.com/office/drawing/2014/main" xmlns="" id="{63E33FE8-D1B9-AF72-D534-9B1B6B91ED38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Freeform: Shape 58">
              <a:extLst>
                <a:ext uri="{FF2B5EF4-FFF2-40B4-BE49-F238E27FC236}">
                  <a16:creationId xmlns:a16="http://schemas.microsoft.com/office/drawing/2014/main" xmlns="" id="{279CF2E7-8CE0-4CDD-DCC8-9B24FD37BE37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Freeform: Shape 59">
              <a:extLst>
                <a:ext uri="{FF2B5EF4-FFF2-40B4-BE49-F238E27FC236}">
                  <a16:creationId xmlns:a16="http://schemas.microsoft.com/office/drawing/2014/main" xmlns="" id="{50F1765F-315A-6F64-C7D5-2C2EEF23F761}"/>
                </a:ext>
              </a:extLst>
            </p:cNvPr>
            <p:cNvSpPr/>
            <p:nvPr/>
          </p:nvSpPr>
          <p:spPr>
            <a:xfrm rot="10800000">
              <a:off x="1" y="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3" name="Freeform: Shape 17">
            <a:extLst>
              <a:ext uri="{FF2B5EF4-FFF2-40B4-BE49-F238E27FC236}">
                <a16:creationId xmlns:a16="http://schemas.microsoft.com/office/drawing/2014/main" xmlns="" id="{ECFB45E6-95EB-7F56-4F54-CB9B19B9F448}"/>
              </a:ext>
            </a:extLst>
          </p:cNvPr>
          <p:cNvSpPr/>
          <p:nvPr/>
        </p:nvSpPr>
        <p:spPr>
          <a:xfrm>
            <a:off x="7963404" y="610780"/>
            <a:ext cx="4589513" cy="2734055"/>
          </a:xfrm>
          <a:custGeom>
            <a:avLst/>
            <a:gdLst>
              <a:gd name="connsiteX0" fmla="*/ 0 w 2118768"/>
              <a:gd name="connsiteY0" fmla="*/ 0 h 1262188"/>
              <a:gd name="connsiteX1" fmla="*/ 2118768 w 2118768"/>
              <a:gd name="connsiteY1" fmla="*/ 0 h 1262188"/>
              <a:gd name="connsiteX2" fmla="*/ 2118768 w 2118768"/>
              <a:gd name="connsiteY2" fmla="*/ 976673 h 1262188"/>
              <a:gd name="connsiteX3" fmla="*/ 2035321 w 2118768"/>
              <a:gd name="connsiteY3" fmla="*/ 1060120 h 1262188"/>
              <a:gd name="connsiteX4" fmla="*/ 1059647 w 2118768"/>
              <a:gd name="connsiteY4" fmla="*/ 1060120 h 1262188"/>
              <a:gd name="connsiteX5" fmla="*/ 4444 w 2118768"/>
              <a:gd name="connsiteY5" fmla="*/ 4916 h 126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768" h="1262188">
                <a:moveTo>
                  <a:pt x="0" y="0"/>
                </a:moveTo>
                <a:lnTo>
                  <a:pt x="2118768" y="0"/>
                </a:lnTo>
                <a:lnTo>
                  <a:pt x="2118768" y="976673"/>
                </a:lnTo>
                <a:lnTo>
                  <a:pt x="2035321" y="1060120"/>
                </a:lnTo>
                <a:cubicBezTo>
                  <a:pt x="1765897" y="1329544"/>
                  <a:pt x="1329072" y="1329544"/>
                  <a:pt x="1059647" y="1060120"/>
                </a:cubicBezTo>
                <a:lnTo>
                  <a:pt x="4444" y="4916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5000"/>
                </a:schemeClr>
              </a:gs>
            </a:gsLst>
            <a:lin ang="2700000" scaled="1"/>
          </a:gradFill>
          <a:ln>
            <a:noFill/>
          </a:ln>
          <a:effectLst>
            <a:outerShdw blurRad="508000" dist="190500" dir="5400000" algn="t" rotWithShape="0">
              <a:schemeClr val="accent1">
                <a:lumMod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Freeform: Shape 84">
            <a:extLst>
              <a:ext uri="{FF2B5EF4-FFF2-40B4-BE49-F238E27FC236}">
                <a16:creationId xmlns:a16="http://schemas.microsoft.com/office/drawing/2014/main" xmlns="" id="{1E44F89C-A0F2-C5E5-3A1A-03D6ACE995E9}"/>
              </a:ext>
            </a:extLst>
          </p:cNvPr>
          <p:cNvSpPr/>
          <p:nvPr/>
        </p:nvSpPr>
        <p:spPr>
          <a:xfrm rot="10800000">
            <a:off x="1" y="1541213"/>
            <a:ext cx="4618598" cy="2751382"/>
          </a:xfrm>
          <a:custGeom>
            <a:avLst/>
            <a:gdLst>
              <a:gd name="connsiteX0" fmla="*/ 0 w 2118768"/>
              <a:gd name="connsiteY0" fmla="*/ 0 h 1262188"/>
              <a:gd name="connsiteX1" fmla="*/ 2118768 w 2118768"/>
              <a:gd name="connsiteY1" fmla="*/ 0 h 1262188"/>
              <a:gd name="connsiteX2" fmla="*/ 2118768 w 2118768"/>
              <a:gd name="connsiteY2" fmla="*/ 976673 h 1262188"/>
              <a:gd name="connsiteX3" fmla="*/ 2035321 w 2118768"/>
              <a:gd name="connsiteY3" fmla="*/ 1060120 h 1262188"/>
              <a:gd name="connsiteX4" fmla="*/ 1059647 w 2118768"/>
              <a:gd name="connsiteY4" fmla="*/ 1060120 h 1262188"/>
              <a:gd name="connsiteX5" fmla="*/ 4444 w 2118768"/>
              <a:gd name="connsiteY5" fmla="*/ 4916 h 126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768" h="1262188">
                <a:moveTo>
                  <a:pt x="0" y="0"/>
                </a:moveTo>
                <a:lnTo>
                  <a:pt x="2118768" y="0"/>
                </a:lnTo>
                <a:lnTo>
                  <a:pt x="2118768" y="976673"/>
                </a:lnTo>
                <a:lnTo>
                  <a:pt x="2035321" y="1060120"/>
                </a:lnTo>
                <a:cubicBezTo>
                  <a:pt x="1765897" y="1329544"/>
                  <a:pt x="1329072" y="1329544"/>
                  <a:pt x="1059647" y="1060120"/>
                </a:cubicBezTo>
                <a:lnTo>
                  <a:pt x="4444" y="4916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"/>
                </a:schemeClr>
              </a:gs>
            </a:gsLst>
            <a:lin ang="2700000" scaled="1"/>
          </a:gradFill>
          <a:ln>
            <a:noFill/>
          </a:ln>
          <a:effectLst>
            <a:outerShdw blurRad="508000" dist="190500" dir="5400000" algn="t" rotWithShape="0">
              <a:schemeClr val="accent1">
                <a:lumMod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xmlns="" id="{CAD19BF5-936D-BAED-9559-09BBE6CF3EC5}"/>
              </a:ext>
            </a:extLst>
          </p:cNvPr>
          <p:cNvSpPr txBox="1"/>
          <p:nvPr/>
        </p:nvSpPr>
        <p:spPr>
          <a:xfrm>
            <a:off x="2399983" y="512098"/>
            <a:ext cx="8725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ИСПОЛЬЗОВАНИЕ МЕТАНОЛА</a:t>
            </a:r>
            <a:endParaRPr lang="ru-RU" sz="5400" b="1" dirty="0">
              <a:solidFill>
                <a:srgbClr val="4472C4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11E5B5B-435E-0109-ACAF-75C9F78C91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350" y="1494229"/>
            <a:ext cx="12228830" cy="529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5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4">
            <a:extLst>
              <a:ext uri="{FF2B5EF4-FFF2-40B4-BE49-F238E27FC236}">
                <a16:creationId xmlns:a16="http://schemas.microsoft.com/office/drawing/2014/main" xmlns="" id="{65E26A5A-F9E2-FB1B-9F94-4BEC65DD4455}"/>
              </a:ext>
            </a:extLst>
          </p:cNvPr>
          <p:cNvGrpSpPr/>
          <p:nvPr/>
        </p:nvGrpSpPr>
        <p:grpSpPr>
          <a:xfrm flipH="1">
            <a:off x="0" y="-420656"/>
            <a:ext cx="12192002" cy="6857999"/>
            <a:chOff x="-2" y="0"/>
            <a:chExt cx="12192002" cy="6857999"/>
          </a:xfrm>
          <a:solidFill>
            <a:schemeClr val="accent1">
              <a:alpha val="6000"/>
            </a:schemeClr>
          </a:solidFill>
        </p:grpSpPr>
        <p:sp>
          <p:nvSpPr>
            <p:cNvPr id="7" name="Freeform: Shape 55">
              <a:extLst>
                <a:ext uri="{FF2B5EF4-FFF2-40B4-BE49-F238E27FC236}">
                  <a16:creationId xmlns:a16="http://schemas.microsoft.com/office/drawing/2014/main" xmlns="" id="{EE0C23F1-6528-A2EF-6CBA-26BF24DC5D25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Freeform: Shape 56">
              <a:extLst>
                <a:ext uri="{FF2B5EF4-FFF2-40B4-BE49-F238E27FC236}">
                  <a16:creationId xmlns:a16="http://schemas.microsoft.com/office/drawing/2014/main" xmlns="" id="{63E33FE8-D1B9-AF72-D534-9B1B6B91ED38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Freeform: Shape 58">
              <a:extLst>
                <a:ext uri="{FF2B5EF4-FFF2-40B4-BE49-F238E27FC236}">
                  <a16:creationId xmlns:a16="http://schemas.microsoft.com/office/drawing/2014/main" xmlns="" id="{279CF2E7-8CE0-4CDD-DCC8-9B24FD37BE37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Freeform: Shape 59">
              <a:extLst>
                <a:ext uri="{FF2B5EF4-FFF2-40B4-BE49-F238E27FC236}">
                  <a16:creationId xmlns:a16="http://schemas.microsoft.com/office/drawing/2014/main" xmlns="" id="{50F1765F-315A-6F64-C7D5-2C2EEF23F761}"/>
                </a:ext>
              </a:extLst>
            </p:cNvPr>
            <p:cNvSpPr/>
            <p:nvPr/>
          </p:nvSpPr>
          <p:spPr>
            <a:xfrm rot="10800000">
              <a:off x="1" y="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3" name="Freeform: Shape 17">
            <a:extLst>
              <a:ext uri="{FF2B5EF4-FFF2-40B4-BE49-F238E27FC236}">
                <a16:creationId xmlns:a16="http://schemas.microsoft.com/office/drawing/2014/main" xmlns="" id="{ECFB45E6-95EB-7F56-4F54-CB9B19B9F448}"/>
              </a:ext>
            </a:extLst>
          </p:cNvPr>
          <p:cNvSpPr/>
          <p:nvPr/>
        </p:nvSpPr>
        <p:spPr>
          <a:xfrm>
            <a:off x="7963404" y="610780"/>
            <a:ext cx="4589513" cy="2734055"/>
          </a:xfrm>
          <a:custGeom>
            <a:avLst/>
            <a:gdLst>
              <a:gd name="connsiteX0" fmla="*/ 0 w 2118768"/>
              <a:gd name="connsiteY0" fmla="*/ 0 h 1262188"/>
              <a:gd name="connsiteX1" fmla="*/ 2118768 w 2118768"/>
              <a:gd name="connsiteY1" fmla="*/ 0 h 1262188"/>
              <a:gd name="connsiteX2" fmla="*/ 2118768 w 2118768"/>
              <a:gd name="connsiteY2" fmla="*/ 976673 h 1262188"/>
              <a:gd name="connsiteX3" fmla="*/ 2035321 w 2118768"/>
              <a:gd name="connsiteY3" fmla="*/ 1060120 h 1262188"/>
              <a:gd name="connsiteX4" fmla="*/ 1059647 w 2118768"/>
              <a:gd name="connsiteY4" fmla="*/ 1060120 h 1262188"/>
              <a:gd name="connsiteX5" fmla="*/ 4444 w 2118768"/>
              <a:gd name="connsiteY5" fmla="*/ 4916 h 126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768" h="1262188">
                <a:moveTo>
                  <a:pt x="0" y="0"/>
                </a:moveTo>
                <a:lnTo>
                  <a:pt x="2118768" y="0"/>
                </a:lnTo>
                <a:lnTo>
                  <a:pt x="2118768" y="976673"/>
                </a:lnTo>
                <a:lnTo>
                  <a:pt x="2035321" y="1060120"/>
                </a:lnTo>
                <a:cubicBezTo>
                  <a:pt x="1765897" y="1329544"/>
                  <a:pt x="1329072" y="1329544"/>
                  <a:pt x="1059647" y="1060120"/>
                </a:cubicBezTo>
                <a:lnTo>
                  <a:pt x="4444" y="4916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5000"/>
                </a:schemeClr>
              </a:gs>
            </a:gsLst>
            <a:lin ang="2700000" scaled="1"/>
          </a:gradFill>
          <a:ln>
            <a:noFill/>
          </a:ln>
          <a:effectLst>
            <a:outerShdw blurRad="508000" dist="190500" dir="5400000" algn="t" rotWithShape="0">
              <a:schemeClr val="accent1">
                <a:lumMod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Freeform: Shape 84">
            <a:extLst>
              <a:ext uri="{FF2B5EF4-FFF2-40B4-BE49-F238E27FC236}">
                <a16:creationId xmlns:a16="http://schemas.microsoft.com/office/drawing/2014/main" xmlns="" id="{1E44F89C-A0F2-C5E5-3A1A-03D6ACE995E9}"/>
              </a:ext>
            </a:extLst>
          </p:cNvPr>
          <p:cNvSpPr/>
          <p:nvPr/>
        </p:nvSpPr>
        <p:spPr>
          <a:xfrm rot="10800000">
            <a:off x="1" y="1541213"/>
            <a:ext cx="4618598" cy="2751382"/>
          </a:xfrm>
          <a:custGeom>
            <a:avLst/>
            <a:gdLst>
              <a:gd name="connsiteX0" fmla="*/ 0 w 2118768"/>
              <a:gd name="connsiteY0" fmla="*/ 0 h 1262188"/>
              <a:gd name="connsiteX1" fmla="*/ 2118768 w 2118768"/>
              <a:gd name="connsiteY1" fmla="*/ 0 h 1262188"/>
              <a:gd name="connsiteX2" fmla="*/ 2118768 w 2118768"/>
              <a:gd name="connsiteY2" fmla="*/ 976673 h 1262188"/>
              <a:gd name="connsiteX3" fmla="*/ 2035321 w 2118768"/>
              <a:gd name="connsiteY3" fmla="*/ 1060120 h 1262188"/>
              <a:gd name="connsiteX4" fmla="*/ 1059647 w 2118768"/>
              <a:gd name="connsiteY4" fmla="*/ 1060120 h 1262188"/>
              <a:gd name="connsiteX5" fmla="*/ 4444 w 2118768"/>
              <a:gd name="connsiteY5" fmla="*/ 4916 h 126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768" h="1262188">
                <a:moveTo>
                  <a:pt x="0" y="0"/>
                </a:moveTo>
                <a:lnTo>
                  <a:pt x="2118768" y="0"/>
                </a:lnTo>
                <a:lnTo>
                  <a:pt x="2118768" y="976673"/>
                </a:lnTo>
                <a:lnTo>
                  <a:pt x="2035321" y="1060120"/>
                </a:lnTo>
                <a:cubicBezTo>
                  <a:pt x="1765897" y="1329544"/>
                  <a:pt x="1329072" y="1329544"/>
                  <a:pt x="1059647" y="1060120"/>
                </a:cubicBezTo>
                <a:lnTo>
                  <a:pt x="4444" y="4916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"/>
                </a:schemeClr>
              </a:gs>
            </a:gsLst>
            <a:lin ang="2700000" scaled="1"/>
          </a:gradFill>
          <a:ln>
            <a:noFill/>
          </a:ln>
          <a:effectLst>
            <a:outerShdw blurRad="508000" dist="190500" dir="5400000" algn="t" rotWithShape="0">
              <a:schemeClr val="accent1">
                <a:lumMod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xmlns="" id="{CAD19BF5-936D-BAED-9559-09BBE6CF3EC5}"/>
              </a:ext>
            </a:extLst>
          </p:cNvPr>
          <p:cNvSpPr txBox="1"/>
          <p:nvPr/>
        </p:nvSpPr>
        <p:spPr>
          <a:xfrm>
            <a:off x="1087211" y="163747"/>
            <a:ext cx="10982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РЫНОК ПРОДУКТОВ ПЕРЕРАБОТКИ МЕТАНОЛА</a:t>
            </a:r>
            <a:endParaRPr lang="ru-RU" sz="4000" b="1" dirty="0">
              <a:solidFill>
                <a:srgbClr val="4472C4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37A07C5-2C2B-D96A-62E8-1804765D5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816"/>
            <a:ext cx="12192000" cy="57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9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9548E2F-1657-D1D3-ACCB-C7C1C378ABD2}"/>
              </a:ext>
            </a:extLst>
          </p:cNvPr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sp>
          <p:nvSpPr>
            <p:cNvPr id="2" name="Rectangle 5">
              <a:extLst>
                <a:ext uri="{FF2B5EF4-FFF2-40B4-BE49-F238E27FC236}">
                  <a16:creationId xmlns="" xmlns:a16="http://schemas.microsoft.com/office/drawing/2014/main" id="{B2FB47F0-0331-2EA6-BB76-0B6752F4CB1E}"/>
                </a:ext>
              </a:extLst>
            </p:cNvPr>
            <p:cNvSpPr/>
            <p:nvPr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6" name="Group 54">
              <a:extLst>
                <a:ext uri="{FF2B5EF4-FFF2-40B4-BE49-F238E27FC236}">
                  <a16:creationId xmlns="" xmlns:a16="http://schemas.microsoft.com/office/drawing/2014/main" id="{65E26A5A-F9E2-FB1B-9F94-4BEC65DD4455}"/>
                </a:ext>
              </a:extLst>
            </p:cNvPr>
            <p:cNvGrpSpPr/>
            <p:nvPr/>
          </p:nvGrpSpPr>
          <p:grpSpPr>
            <a:xfrm flipH="1">
              <a:off x="-6350" y="5496"/>
              <a:ext cx="8141524" cy="6852504"/>
              <a:chOff x="4050476" y="5496"/>
              <a:chExt cx="8141524" cy="6852503"/>
            </a:xfrm>
            <a:solidFill>
              <a:schemeClr val="bg1">
                <a:alpha val="5243"/>
              </a:schemeClr>
            </a:solidFill>
          </p:grpSpPr>
          <p:sp>
            <p:nvSpPr>
              <p:cNvPr id="7" name="Freeform: Shape 55">
                <a:extLst>
                  <a:ext uri="{FF2B5EF4-FFF2-40B4-BE49-F238E27FC236}">
                    <a16:creationId xmlns="" xmlns:a16="http://schemas.microsoft.com/office/drawing/2014/main" id="{EE0C23F1-6528-A2EF-6CBA-26BF24DC5D25}"/>
                  </a:ext>
                </a:extLst>
              </p:cNvPr>
              <p:cNvSpPr/>
              <p:nvPr/>
            </p:nvSpPr>
            <p:spPr>
              <a:xfrm flipH="1">
                <a:off x="4050476" y="5496"/>
                <a:ext cx="8141524" cy="1845110"/>
              </a:xfrm>
              <a:custGeom>
                <a:avLst/>
                <a:gdLst>
                  <a:gd name="connsiteX0" fmla="*/ 0 w 7211377"/>
                  <a:gd name="connsiteY0" fmla="*/ 0 h 1634311"/>
                  <a:gd name="connsiteX1" fmla="*/ 1520190 w 7211377"/>
                  <a:gd name="connsiteY1" fmla="*/ 1071563 h 1634311"/>
                  <a:gd name="connsiteX2" fmla="*/ 3642360 w 7211377"/>
                  <a:gd name="connsiteY2" fmla="*/ 1307783 h 1634311"/>
                  <a:gd name="connsiteX3" fmla="*/ 6280785 w 7211377"/>
                  <a:gd name="connsiteY3" fmla="*/ 970598 h 1634311"/>
                  <a:gd name="connsiteX4" fmla="*/ 7211378 w 7211377"/>
                  <a:gd name="connsiteY4" fmla="*/ 0 h 1634311"/>
                  <a:gd name="connsiteX5" fmla="*/ 0 w 7211377"/>
                  <a:gd name="connsiteY5" fmla="*/ 0 h 163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11377" h="1634311">
                    <a:moveTo>
                      <a:pt x="0" y="0"/>
                    </a:moveTo>
                    <a:cubicBezTo>
                      <a:pt x="0" y="0"/>
                      <a:pt x="688658" y="1185863"/>
                      <a:pt x="1520190" y="1071563"/>
                    </a:cubicBezTo>
                    <a:cubicBezTo>
                      <a:pt x="2351723" y="957263"/>
                      <a:pt x="2796540" y="784860"/>
                      <a:pt x="3642360" y="1307783"/>
                    </a:cubicBezTo>
                    <a:cubicBezTo>
                      <a:pt x="4488180" y="1830705"/>
                      <a:pt x="5370195" y="1730693"/>
                      <a:pt x="6280785" y="970598"/>
                    </a:cubicBezTo>
                    <a:cubicBezTo>
                      <a:pt x="7191375" y="210503"/>
                      <a:pt x="7211378" y="0"/>
                      <a:pt x="72113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" name="Freeform: Shape 58">
                <a:extLst>
                  <a:ext uri="{FF2B5EF4-FFF2-40B4-BE49-F238E27FC236}">
                    <a16:creationId xmlns="" xmlns:a16="http://schemas.microsoft.com/office/drawing/2014/main" id="{279CF2E7-8CE0-4CDD-DCC8-9B24FD37BE37}"/>
                  </a:ext>
                </a:extLst>
              </p:cNvPr>
              <p:cNvSpPr/>
              <p:nvPr/>
            </p:nvSpPr>
            <p:spPr>
              <a:xfrm>
                <a:off x="10017578" y="4304728"/>
                <a:ext cx="2174422" cy="2553271"/>
              </a:xfrm>
              <a:custGeom>
                <a:avLst/>
                <a:gdLst>
                  <a:gd name="connsiteX0" fmla="*/ 3364716 w 3364716"/>
                  <a:gd name="connsiteY0" fmla="*/ 0 h 3950950"/>
                  <a:gd name="connsiteX1" fmla="*/ 3364716 w 3364716"/>
                  <a:gd name="connsiteY1" fmla="*/ 3950950 h 3950950"/>
                  <a:gd name="connsiteX2" fmla="*/ 871221 w 3364716"/>
                  <a:gd name="connsiteY2" fmla="*/ 3950950 h 3950950"/>
                  <a:gd name="connsiteX3" fmla="*/ 852272 w 3364716"/>
                  <a:gd name="connsiteY3" fmla="*/ 3934611 h 3950950"/>
                  <a:gd name="connsiteX4" fmla="*/ 626118 w 3364716"/>
                  <a:gd name="connsiteY4" fmla="*/ 3805093 h 3950950"/>
                  <a:gd name="connsiteX5" fmla="*/ 138723 w 3364716"/>
                  <a:gd name="connsiteY5" fmla="*/ 2363416 h 3950950"/>
                  <a:gd name="connsiteX6" fmla="*/ 2641940 w 3364716"/>
                  <a:gd name="connsiteY6" fmla="*/ 844453 h 3950950"/>
                  <a:gd name="connsiteX7" fmla="*/ 3351328 w 3364716"/>
                  <a:gd name="connsiteY7" fmla="*/ 5959 h 3950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64716" h="3950950">
                    <a:moveTo>
                      <a:pt x="3364716" y="0"/>
                    </a:moveTo>
                    <a:lnTo>
                      <a:pt x="3364716" y="3950950"/>
                    </a:lnTo>
                    <a:lnTo>
                      <a:pt x="871221" y="3950950"/>
                    </a:lnTo>
                    <a:lnTo>
                      <a:pt x="852272" y="3934611"/>
                    </a:lnTo>
                    <a:cubicBezTo>
                      <a:pt x="780378" y="3876552"/>
                      <a:pt x="706118" y="3829788"/>
                      <a:pt x="626118" y="3805093"/>
                    </a:cubicBezTo>
                    <a:cubicBezTo>
                      <a:pt x="197084" y="3672597"/>
                      <a:pt x="-226428" y="3053496"/>
                      <a:pt x="138723" y="2363416"/>
                    </a:cubicBezTo>
                    <a:cubicBezTo>
                      <a:pt x="500719" y="1679646"/>
                      <a:pt x="2223158" y="1712769"/>
                      <a:pt x="2641940" y="844453"/>
                    </a:cubicBezTo>
                    <a:cubicBezTo>
                      <a:pt x="2903678" y="302247"/>
                      <a:pt x="3180510" y="89369"/>
                      <a:pt x="3351328" y="5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30" name="Freeform: Shape 8">
              <a:extLst>
                <a:ext uri="{FF2B5EF4-FFF2-40B4-BE49-F238E27FC236}">
                  <a16:creationId xmlns="" xmlns:a16="http://schemas.microsoft.com/office/drawing/2014/main" id="{B53358F6-022D-4403-AEAD-52169C5795FB}"/>
                </a:ext>
              </a:extLst>
            </p:cNvPr>
            <p:cNvSpPr/>
            <p:nvPr/>
          </p:nvSpPr>
          <p:spPr>
            <a:xfrm rot="10800000" flipH="1">
              <a:off x="5757332" y="2101547"/>
              <a:ext cx="6428317" cy="4756452"/>
            </a:xfrm>
            <a:custGeom>
              <a:avLst/>
              <a:gdLst>
                <a:gd name="connsiteX0" fmla="*/ 0 w 6312896"/>
                <a:gd name="connsiteY0" fmla="*/ 0 h 4508778"/>
                <a:gd name="connsiteX1" fmla="*/ 6312896 w 6312896"/>
                <a:gd name="connsiteY1" fmla="*/ 0 h 4508778"/>
                <a:gd name="connsiteX2" fmla="*/ 6312896 w 6312896"/>
                <a:gd name="connsiteY2" fmla="*/ 4378131 h 4508778"/>
                <a:gd name="connsiteX3" fmla="*/ 6229583 w 6312896"/>
                <a:gd name="connsiteY3" fmla="*/ 4407272 h 4508778"/>
                <a:gd name="connsiteX4" fmla="*/ 3785264 w 6312896"/>
                <a:gd name="connsiteY4" fmla="*/ 3786953 h 4508778"/>
                <a:gd name="connsiteX5" fmla="*/ 15876 w 6312896"/>
                <a:gd name="connsiteY5" fmla="*/ 17561 h 4508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12896" h="4508778">
                  <a:moveTo>
                    <a:pt x="0" y="0"/>
                  </a:moveTo>
                  <a:lnTo>
                    <a:pt x="6312896" y="0"/>
                  </a:lnTo>
                  <a:lnTo>
                    <a:pt x="6312896" y="4378131"/>
                  </a:lnTo>
                  <a:lnTo>
                    <a:pt x="6229583" y="4407272"/>
                  </a:lnTo>
                  <a:cubicBezTo>
                    <a:pt x="5391257" y="4655400"/>
                    <a:pt x="4446940" y="4448627"/>
                    <a:pt x="3785264" y="3786953"/>
                  </a:cubicBezTo>
                  <a:lnTo>
                    <a:pt x="15876" y="17561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Title">
            <a:extLst>
              <a:ext uri="{FF2B5EF4-FFF2-40B4-BE49-F238E27FC236}">
                <a16:creationId xmlns="" xmlns:a16="http://schemas.microsoft.com/office/drawing/2014/main" id="{34C738CA-F2C0-6289-9130-F795406473ED}"/>
              </a:ext>
            </a:extLst>
          </p:cNvPr>
          <p:cNvSpPr txBox="1"/>
          <p:nvPr/>
        </p:nvSpPr>
        <p:spPr>
          <a:xfrm>
            <a:off x="2168072" y="255819"/>
            <a:ext cx="5545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РЕЗУЛЬТАТЫ</a:t>
            </a:r>
            <a:endParaRPr lang="ru-RU" sz="5400" b="1" dirty="0">
              <a:solidFill>
                <a:schemeClr val="bg1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2C56F340-3440-6FE6-310F-E4ED35776184}"/>
              </a:ext>
            </a:extLst>
          </p:cNvPr>
          <p:cNvGrpSpPr/>
          <p:nvPr/>
        </p:nvGrpSpPr>
        <p:grpSpPr>
          <a:xfrm>
            <a:off x="295273" y="1245825"/>
            <a:ext cx="11534775" cy="6307866"/>
            <a:chOff x="2866448" y="1599734"/>
            <a:chExt cx="8963602" cy="5746123"/>
          </a:xfrm>
        </p:grpSpPr>
        <p:sp>
          <p:nvSpPr>
            <p:cNvPr id="39" name="Rectangle: Rounded Corners 22">
              <a:extLst>
                <a:ext uri="{FF2B5EF4-FFF2-40B4-BE49-F238E27FC236}">
                  <a16:creationId xmlns="" xmlns:a16="http://schemas.microsoft.com/office/drawing/2014/main" id="{13ED471A-DCB2-2AF1-C3DB-4ED2E7966FF7}"/>
                </a:ext>
              </a:extLst>
            </p:cNvPr>
            <p:cNvSpPr/>
            <p:nvPr/>
          </p:nvSpPr>
          <p:spPr>
            <a:xfrm>
              <a:off x="2866448" y="1599734"/>
              <a:ext cx="8963602" cy="4659908"/>
            </a:xfrm>
            <a:prstGeom prst="roundRect">
              <a:avLst>
                <a:gd name="adj" fmla="val 413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0" dist="190500" dir="5400000" algn="t" rotWithShape="0">
                <a:schemeClr val="accent1">
                  <a:lumMod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0" name="Text">
              <a:extLst>
                <a:ext uri="{FF2B5EF4-FFF2-40B4-BE49-F238E27FC236}">
                  <a16:creationId xmlns="" xmlns:a16="http://schemas.microsoft.com/office/drawing/2014/main" id="{DC32310D-9C1D-CCC5-6B87-58E53C5D1ACA}"/>
                </a:ext>
              </a:extLst>
            </p:cNvPr>
            <p:cNvSpPr txBox="1"/>
            <p:nvPr/>
          </p:nvSpPr>
          <p:spPr>
            <a:xfrm>
              <a:off x="6404409" y="5406865"/>
              <a:ext cx="503829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6" name="Oval 4"/>
          <p:cNvSpPr/>
          <p:nvPr/>
        </p:nvSpPr>
        <p:spPr>
          <a:xfrm>
            <a:off x="1080861" y="1670161"/>
            <a:ext cx="4417674" cy="1237008"/>
          </a:xfrm>
          <a:prstGeom prst="ellipse">
            <a:avLst/>
          </a:prstGeom>
          <a:solidFill>
            <a:srgbClr val="00B050"/>
          </a:solidFill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bIns="0"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linea-basic-10" panose="02000509000000000000" pitchFamily="49" charset="0"/>
              </a:rPr>
              <a:t>ПЛЮСЫ</a:t>
            </a:r>
            <a:endParaRPr lang="en-US" sz="5400" b="1" dirty="0">
              <a:solidFill>
                <a:schemeClr val="bg1"/>
              </a:solidFill>
              <a:latin typeface="linea-basic-10" panose="02000509000000000000" pitchFamily="49" charset="0"/>
            </a:endParaRPr>
          </a:p>
        </p:txBody>
      </p:sp>
      <p:sp>
        <p:nvSpPr>
          <p:cNvPr id="17" name="Rectangle 5"/>
          <p:cNvSpPr/>
          <p:nvPr/>
        </p:nvSpPr>
        <p:spPr>
          <a:xfrm>
            <a:off x="734936" y="3130147"/>
            <a:ext cx="5022396" cy="3023072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171450" indent="-171450">
              <a:lnSpc>
                <a:spcPct val="89000"/>
              </a:lnSpc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Bahnschrift SemiCondensed" panose="020B0502040204020203" pitchFamily="34" charset="0"/>
              </a:rPr>
              <a:t>  Уменьшение выбросов углекислого газа</a:t>
            </a:r>
          </a:p>
          <a:p>
            <a:pPr marL="171450" indent="-171450">
              <a:lnSpc>
                <a:spcPct val="89000"/>
              </a:lnSpc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smtClean="0">
                <a:latin typeface="Bahnschrift SemiCondensed" panose="020B0502040204020203" pitchFamily="34" charset="0"/>
              </a:rPr>
              <a:t> Получение ценных продуктов</a:t>
            </a:r>
          </a:p>
          <a:p>
            <a:pPr marL="171450" indent="-171450">
              <a:lnSpc>
                <a:spcPct val="89000"/>
              </a:lnSpc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smtClean="0">
                <a:latin typeface="Bahnschrift SemiCondensed" panose="020B0502040204020203" pitchFamily="34" charset="0"/>
              </a:rPr>
              <a:t> Полезное использование дымовых газов</a:t>
            </a:r>
          </a:p>
          <a:p>
            <a:pPr marL="171450" indent="-171450">
              <a:lnSpc>
                <a:spcPct val="89000"/>
              </a:lnSpc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smtClean="0">
                <a:latin typeface="Bahnschrift SemiCondensed" panose="020B0502040204020203" pitchFamily="34" charset="0"/>
              </a:rPr>
              <a:t> Увеличение числа рабочих мест</a:t>
            </a:r>
            <a:endParaRPr lang="en-US" sz="2800" dirty="0">
              <a:latin typeface="Bahnschrift SemiCondensed" panose="020B0502040204020203" pitchFamily="34" charset="0"/>
            </a:endParaRPr>
          </a:p>
        </p:txBody>
      </p:sp>
      <p:sp>
        <p:nvSpPr>
          <p:cNvPr id="18" name="Oval 6"/>
          <p:cNvSpPr/>
          <p:nvPr/>
        </p:nvSpPr>
        <p:spPr>
          <a:xfrm>
            <a:off x="7077465" y="1670161"/>
            <a:ext cx="4000107" cy="1237008"/>
          </a:xfrm>
          <a:prstGeom prst="ellipse">
            <a:avLst/>
          </a:prstGeom>
          <a:solidFill>
            <a:srgbClr val="FF0000"/>
          </a:solidFill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bIns="0"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linea-basic-10" panose="02000509000000000000" pitchFamily="49" charset="0"/>
              </a:rPr>
              <a:t>МИНУСЫ</a:t>
            </a:r>
            <a:endParaRPr lang="en-US" sz="5400" b="1" dirty="0">
              <a:solidFill>
                <a:schemeClr val="bg1"/>
              </a:solidFill>
              <a:latin typeface="linea-basic-10" panose="02000509000000000000" pitchFamily="49" charset="0"/>
            </a:endParaRPr>
          </a:p>
        </p:txBody>
      </p:sp>
      <p:sp>
        <p:nvSpPr>
          <p:cNvPr id="19" name="Rectangle 7"/>
          <p:cNvSpPr/>
          <p:nvPr/>
        </p:nvSpPr>
        <p:spPr>
          <a:xfrm>
            <a:off x="6062660" y="3017834"/>
            <a:ext cx="6053140" cy="2923877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Bahnschrift SemiCondensed" panose="020B0502040204020203" pitchFamily="34" charset="0"/>
                <a:ea typeface="Microsoft YaHei UI" panose="020B0503020204020204" pitchFamily="34" charset="-122"/>
              </a:rPr>
              <a:t> Токсичность метанола при утечке</a:t>
            </a:r>
          </a:p>
          <a:p>
            <a:pPr marL="171450" indent="-17145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Bahnschrift SemiCondensed" panose="020B0502040204020203" pitchFamily="34" charset="0"/>
                <a:ea typeface="Microsoft YaHei UI" panose="020B0503020204020204" pitchFamily="34" charset="-122"/>
              </a:rPr>
              <a:t> Чувствительность ферментов</a:t>
            </a:r>
          </a:p>
          <a:p>
            <a:pPr marL="171450" indent="-17145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Bahnschrift SemiCondensed" panose="020B0502040204020203" pitchFamily="34" charset="0"/>
                <a:ea typeface="Microsoft YaHei UI" panose="020B0503020204020204" pitchFamily="34" charset="-122"/>
              </a:rPr>
              <a:t> Потери абсорбента при регенерации</a:t>
            </a:r>
          </a:p>
          <a:p>
            <a:pPr marL="171450" indent="-17145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Bahnschrift SemiCondensed" panose="020B0502040204020203" pitchFamily="34" charset="0"/>
                <a:ea typeface="Microsoft YaHei UI" panose="020B0503020204020204" pitchFamily="34" charset="-122"/>
              </a:rPr>
              <a:t> Вероятное участие сероводорода в дальнейших процессах</a:t>
            </a:r>
            <a:endParaRPr lang="en-US" sz="2800" dirty="0">
              <a:latin typeface="Bahnschrift SemiCondensed" panose="020B0502040204020203" pitchFamily="34" charset="0"/>
              <a:ea typeface="Microsoft YaHei UI" panose="020B0503020204020204" pitchFamily="34" charset="-122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5972175" y="1543050"/>
            <a:ext cx="19050" cy="43148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17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animBg="1"/>
      <p:bldP spid="17" grpId="0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619003" y="-136524"/>
            <a:ext cx="12439665" cy="7002461"/>
          </a:xfrm>
          <a:prstGeom prst="flowChartOnlineStorag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Арка 2049"/>
          <p:cNvSpPr/>
          <p:nvPr/>
        </p:nvSpPr>
        <p:spPr>
          <a:xfrm rot="5400000">
            <a:off x="-2454954" y="2225675"/>
            <a:ext cx="9246052" cy="2278062"/>
          </a:xfrm>
          <a:prstGeom prst="blockArc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49" name="Блок-схема: узел 2048"/>
          <p:cNvSpPr/>
          <p:nvPr/>
        </p:nvSpPr>
        <p:spPr>
          <a:xfrm>
            <a:off x="125195" y="1740737"/>
            <a:ext cx="3908837" cy="3796502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Group 54">
            <a:extLst>
              <a:ext uri="{FF2B5EF4-FFF2-40B4-BE49-F238E27FC236}">
                <a16:creationId xmlns="" xmlns:a16="http://schemas.microsoft.com/office/drawing/2014/main" id="{B414DBCA-6908-0FA2-B04F-B07761C8AA07}"/>
              </a:ext>
            </a:extLst>
          </p:cNvPr>
          <p:cNvGrpSpPr/>
          <p:nvPr/>
        </p:nvGrpSpPr>
        <p:grpSpPr>
          <a:xfrm flipH="1">
            <a:off x="-6350" y="0"/>
            <a:ext cx="12192002" cy="6857999"/>
            <a:chOff x="-2" y="0"/>
            <a:chExt cx="12192002" cy="6857999"/>
          </a:xfrm>
          <a:solidFill>
            <a:schemeClr val="bg1">
              <a:alpha val="6000"/>
            </a:schemeClr>
          </a:solidFill>
        </p:grpSpPr>
        <p:sp>
          <p:nvSpPr>
            <p:cNvPr id="13" name="Freeform: Shape 55">
              <a:extLst>
                <a:ext uri="{FF2B5EF4-FFF2-40B4-BE49-F238E27FC236}">
                  <a16:creationId xmlns="" xmlns:a16="http://schemas.microsoft.com/office/drawing/2014/main" id="{46061EAF-E357-2692-DDA1-ED6B80F1B161}"/>
                </a:ext>
              </a:extLst>
            </p:cNvPr>
            <p:cNvSpPr/>
            <p:nvPr/>
          </p:nvSpPr>
          <p:spPr>
            <a:xfrm flipH="1">
              <a:off x="4050476" y="5496"/>
              <a:ext cx="8141524" cy="1845110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Freeform: Shape 56">
              <a:extLst>
                <a:ext uri="{FF2B5EF4-FFF2-40B4-BE49-F238E27FC236}">
                  <a16:creationId xmlns="" xmlns:a16="http://schemas.microsoft.com/office/drawing/2014/main" id="{F712827B-FC75-6F90-6239-BC0F2CC0162C}"/>
                </a:ext>
              </a:extLst>
            </p:cNvPr>
            <p:cNvSpPr/>
            <p:nvPr/>
          </p:nvSpPr>
          <p:spPr>
            <a:xfrm rot="10800000">
              <a:off x="-2" y="5026054"/>
              <a:ext cx="8083429" cy="1831943"/>
            </a:xfrm>
            <a:custGeom>
              <a:avLst/>
              <a:gdLst>
                <a:gd name="connsiteX0" fmla="*/ 0 w 7211377"/>
                <a:gd name="connsiteY0" fmla="*/ 0 h 1634311"/>
                <a:gd name="connsiteX1" fmla="*/ 1520190 w 7211377"/>
                <a:gd name="connsiteY1" fmla="*/ 1071563 h 1634311"/>
                <a:gd name="connsiteX2" fmla="*/ 3642360 w 7211377"/>
                <a:gd name="connsiteY2" fmla="*/ 1307783 h 1634311"/>
                <a:gd name="connsiteX3" fmla="*/ 6280785 w 7211377"/>
                <a:gd name="connsiteY3" fmla="*/ 970598 h 1634311"/>
                <a:gd name="connsiteX4" fmla="*/ 7211378 w 7211377"/>
                <a:gd name="connsiteY4" fmla="*/ 0 h 1634311"/>
                <a:gd name="connsiteX5" fmla="*/ 0 w 7211377"/>
                <a:gd name="connsiteY5" fmla="*/ 0 h 163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11377" h="1634311">
                  <a:moveTo>
                    <a:pt x="0" y="0"/>
                  </a:moveTo>
                  <a:cubicBezTo>
                    <a:pt x="0" y="0"/>
                    <a:pt x="688658" y="1185863"/>
                    <a:pt x="1520190" y="1071563"/>
                  </a:cubicBezTo>
                  <a:cubicBezTo>
                    <a:pt x="2351723" y="957263"/>
                    <a:pt x="2796540" y="784860"/>
                    <a:pt x="3642360" y="1307783"/>
                  </a:cubicBezTo>
                  <a:cubicBezTo>
                    <a:pt x="4488180" y="1830705"/>
                    <a:pt x="5370195" y="1730693"/>
                    <a:pt x="6280785" y="970598"/>
                  </a:cubicBezTo>
                  <a:cubicBezTo>
                    <a:pt x="7191375" y="210503"/>
                    <a:pt x="7211378" y="0"/>
                    <a:pt x="72113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" name="Freeform: Shape 58">
              <a:extLst>
                <a:ext uri="{FF2B5EF4-FFF2-40B4-BE49-F238E27FC236}">
                  <a16:creationId xmlns="" xmlns:a16="http://schemas.microsoft.com/office/drawing/2014/main" id="{2CC26AA2-3191-CF1B-3315-42C0B6A7C022}"/>
                </a:ext>
              </a:extLst>
            </p:cNvPr>
            <p:cNvSpPr/>
            <p:nvPr/>
          </p:nvSpPr>
          <p:spPr>
            <a:xfrm>
              <a:off x="10017578" y="4304728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Freeform: Shape 59">
              <a:extLst>
                <a:ext uri="{FF2B5EF4-FFF2-40B4-BE49-F238E27FC236}">
                  <a16:creationId xmlns="" xmlns:a16="http://schemas.microsoft.com/office/drawing/2014/main" id="{88969DFA-B4E9-06D6-B13C-E1ED89485062}"/>
                </a:ext>
              </a:extLst>
            </p:cNvPr>
            <p:cNvSpPr/>
            <p:nvPr/>
          </p:nvSpPr>
          <p:spPr>
            <a:xfrm rot="10800000">
              <a:off x="1" y="0"/>
              <a:ext cx="2174422" cy="2553271"/>
            </a:xfrm>
            <a:custGeom>
              <a:avLst/>
              <a:gdLst>
                <a:gd name="connsiteX0" fmla="*/ 3364716 w 3364716"/>
                <a:gd name="connsiteY0" fmla="*/ 0 h 3950950"/>
                <a:gd name="connsiteX1" fmla="*/ 3364716 w 3364716"/>
                <a:gd name="connsiteY1" fmla="*/ 3950950 h 3950950"/>
                <a:gd name="connsiteX2" fmla="*/ 871221 w 3364716"/>
                <a:gd name="connsiteY2" fmla="*/ 3950950 h 3950950"/>
                <a:gd name="connsiteX3" fmla="*/ 852272 w 3364716"/>
                <a:gd name="connsiteY3" fmla="*/ 3934611 h 3950950"/>
                <a:gd name="connsiteX4" fmla="*/ 626118 w 3364716"/>
                <a:gd name="connsiteY4" fmla="*/ 3805093 h 3950950"/>
                <a:gd name="connsiteX5" fmla="*/ 138723 w 3364716"/>
                <a:gd name="connsiteY5" fmla="*/ 2363416 h 3950950"/>
                <a:gd name="connsiteX6" fmla="*/ 2641940 w 3364716"/>
                <a:gd name="connsiteY6" fmla="*/ 844453 h 3950950"/>
                <a:gd name="connsiteX7" fmla="*/ 3351328 w 3364716"/>
                <a:gd name="connsiteY7" fmla="*/ 5959 h 39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4716" h="3950950">
                  <a:moveTo>
                    <a:pt x="3364716" y="0"/>
                  </a:moveTo>
                  <a:lnTo>
                    <a:pt x="3364716" y="3950950"/>
                  </a:lnTo>
                  <a:lnTo>
                    <a:pt x="871221" y="3950950"/>
                  </a:lnTo>
                  <a:lnTo>
                    <a:pt x="852272" y="3934611"/>
                  </a:lnTo>
                  <a:cubicBezTo>
                    <a:pt x="780378" y="3876552"/>
                    <a:pt x="706118" y="3829788"/>
                    <a:pt x="626118" y="3805093"/>
                  </a:cubicBezTo>
                  <a:cubicBezTo>
                    <a:pt x="197084" y="3672597"/>
                    <a:pt x="-226428" y="3053496"/>
                    <a:pt x="138723" y="2363416"/>
                  </a:cubicBezTo>
                  <a:cubicBezTo>
                    <a:pt x="500719" y="1679646"/>
                    <a:pt x="2223158" y="1712769"/>
                    <a:pt x="2641940" y="844453"/>
                  </a:cubicBezTo>
                  <a:cubicBezTo>
                    <a:pt x="2903678" y="302247"/>
                    <a:pt x="3180510" y="89369"/>
                    <a:pt x="3351328" y="5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3" name="Title">
            <a:extLst>
              <a:ext uri="{FF2B5EF4-FFF2-40B4-BE49-F238E27FC236}">
                <a16:creationId xmlns="" xmlns:a16="http://schemas.microsoft.com/office/drawing/2014/main" id="{B28DD2D1-FDA4-7A34-8615-352F2FF6D09A}"/>
              </a:ext>
            </a:extLst>
          </p:cNvPr>
          <p:cNvSpPr txBox="1"/>
          <p:nvPr/>
        </p:nvSpPr>
        <p:spPr>
          <a:xfrm>
            <a:off x="6210300" y="2146727"/>
            <a:ext cx="56673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СПАСИБО</a:t>
            </a:r>
          </a:p>
          <a:p>
            <a:pPr algn="ctr"/>
            <a:r>
              <a:rPr lang="ru-RU" sz="6600" b="1" dirty="0" smtClean="0">
                <a:solidFill>
                  <a:srgbClr val="4472C4"/>
                </a:solidFill>
                <a:latin typeface="Bahnschrift SemiCondensed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 ВНИМАНИЕ</a:t>
            </a:r>
            <a:endParaRPr lang="ru-RU" sz="6600" b="1" dirty="0">
              <a:solidFill>
                <a:srgbClr val="4472C4"/>
              </a:solidFill>
              <a:latin typeface="Bahnschrift SemiCondensed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AutoShape 2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8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0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2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14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16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18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20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22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24" descr="https://www.svgrepo.com/show/190867/co2.svg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3" name="Picture 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" b="124"/>
          <a:stretch/>
        </p:blipFill>
        <p:spPr bwMode="auto">
          <a:xfrm>
            <a:off x="587353" y="2146727"/>
            <a:ext cx="2984522" cy="2984522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AutoShape 27" descr="https://top-fon.com/uploads/posts/2023-01/1674720766_top-fon-com-p-fon-dlya-prezentatsii-zelenii-ekologiya-118.jpg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" name="AutoShape 29" descr="https://top-fon.com/uploads/posts/2023-01/1674720766_top-fon-com-p-fon-dlya-prezentatsii-zelenii-ekologiya-118.jpg"/>
          <p:cNvSpPr>
            <a:spLocks noChangeAspect="1" noChangeArrowheads="1"/>
          </p:cNvSpPr>
          <p:nvPr/>
        </p:nvSpPr>
        <p:spPr bwMode="auto">
          <a:xfrm>
            <a:off x="2136775" y="1836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8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3654</TotalTime>
  <Words>198</Words>
  <Application>Microsoft Office PowerPoint</Application>
  <PresentationFormat>Произвольный</PresentationFormat>
  <Paragraphs>84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7" baseType="lpstr">
      <vt:lpstr>Arial</vt:lpstr>
      <vt:lpstr>MV Boli</vt:lpstr>
      <vt:lpstr>Microsoft YaHei UI</vt:lpstr>
      <vt:lpstr>Century Gothic</vt:lpstr>
      <vt:lpstr>Calibri</vt:lpstr>
      <vt:lpstr>linea-basic-10</vt:lpstr>
      <vt:lpstr>Verdana</vt:lpstr>
      <vt:lpstr>Microsoft JhengHei Light</vt:lpstr>
      <vt:lpstr>Roboto</vt:lpstr>
      <vt:lpstr>Roboto Regular</vt:lpstr>
      <vt:lpstr>Wingdings</vt:lpstr>
      <vt:lpstr>Roboto Light</vt:lpstr>
      <vt:lpstr>Bahnschrift SemiCondensed</vt:lpstr>
      <vt:lpstr>Segoe UI</vt:lpstr>
      <vt:lpstr>Office Theme</vt:lpstr>
      <vt:lpstr>MathType 7.0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ПРОДУКТЫ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Yossy Made Yulian</dc:creator>
  <cp:lastModifiedBy>ASUS</cp:lastModifiedBy>
  <cp:revision>930</cp:revision>
  <dcterms:created xsi:type="dcterms:W3CDTF">2020-07-26T06:30:19Z</dcterms:created>
  <dcterms:modified xsi:type="dcterms:W3CDTF">2023-05-23T16:30:41Z</dcterms:modified>
</cp:coreProperties>
</file>