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20"/>
  </p:notesMasterIdLst>
  <p:handoutMasterIdLst>
    <p:handoutMasterId r:id="rId21"/>
  </p:handoutMasterIdLst>
  <p:sldIdLst>
    <p:sldId id="260" r:id="rId6"/>
    <p:sldId id="308" r:id="rId7"/>
    <p:sldId id="309" r:id="rId8"/>
    <p:sldId id="310" r:id="rId9"/>
    <p:sldId id="311" r:id="rId10"/>
    <p:sldId id="312" r:id="rId11"/>
    <p:sldId id="299" r:id="rId12"/>
    <p:sldId id="300" r:id="rId13"/>
    <p:sldId id="301" r:id="rId14"/>
    <p:sldId id="302" r:id="rId15"/>
    <p:sldId id="305" r:id="rId16"/>
    <p:sldId id="306" r:id="rId17"/>
    <p:sldId id="307" r:id="rId18"/>
    <p:sldId id="303" r:id="rId19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00"/>
    <a:srgbClr val="FFEAA7"/>
    <a:srgbClr val="20D7C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>
        <p:scale>
          <a:sx n="44" d="100"/>
          <a:sy n="44" d="100"/>
        </p:scale>
        <p:origin x="82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1" i="0" u="none" strike="noStrike" kern="1200" spc="0" baseline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1622963485980581E-2"/>
          <c:y val="8.9490399967027665E-2"/>
          <c:w val="0.93894135608634266"/>
          <c:h val="0.81738206045110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Лист2!$D$3</c:f>
              <c:strCache>
                <c:ptCount val="1"/>
                <c:pt idx="0">
                  <c:v>Численность парикмахерских и салонов красоты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9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Лист2!$E$2:$G$2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Лист2!$E$3:$G$3</c:f>
              <c:numCache>
                <c:formatCode>General</c:formatCode>
                <c:ptCount val="3"/>
                <c:pt idx="0">
                  <c:v>89968</c:v>
                </c:pt>
                <c:pt idx="1">
                  <c:v>86819</c:v>
                </c:pt>
                <c:pt idx="2">
                  <c:v>96568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28-47F8-AF62-CDB222A28B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965760"/>
        <c:axId val="426966088"/>
      </c:barChart>
      <c:catAx>
        <c:axId val="42696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6966088"/>
        <c:crosses val="autoZero"/>
        <c:auto val="1"/>
        <c:lblAlgn val="ctr"/>
        <c:lblOffset val="100"/>
        <c:noMultiLvlLbl val="0"/>
      </c:catAx>
      <c:valAx>
        <c:axId val="42696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696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FF0000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solidFill>
          <a:srgbClr val="002060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Лист2!$D$3</c:f>
              <c:strCache>
                <c:ptCount val="1"/>
                <c:pt idx="0">
                  <c:v>Объемы выручки российского рынка объектов бъюти индустрии, в млрд. руб.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Лист2!$E$2:$H$2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Прогноз</c:v>
                </c:pt>
              </c:strCache>
            </c:strRef>
          </c:cat>
          <c:val>
            <c:numRef>
              <c:f>Лист2!$E$3:$H$3</c:f>
              <c:numCache>
                <c:formatCode>General</c:formatCode>
                <c:ptCount val="4"/>
                <c:pt idx="0">
                  <c:v>110</c:v>
                </c:pt>
                <c:pt idx="1">
                  <c:v>150</c:v>
                </c:pt>
                <c:pt idx="2">
                  <c:v>175</c:v>
                </c:pt>
                <c:pt idx="3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97-48B8-983C-B37C8CBEC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685440"/>
        <c:axId val="426691344"/>
      </c:barChart>
      <c:catAx>
        <c:axId val="42668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6691344"/>
        <c:crosses val="autoZero"/>
        <c:auto val="1"/>
        <c:lblAlgn val="ctr"/>
        <c:lblOffset val="100"/>
        <c:noMultiLvlLbl val="0"/>
      </c:catAx>
      <c:valAx>
        <c:axId val="42669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6685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1" i="0" u="none" strike="noStrike" kern="1200" spc="0" baseline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Лист2!$E$2</c:f>
              <c:strCache>
                <c:ptCount val="1"/>
                <c:pt idx="0">
                  <c:v>2024 Прогноз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Лист2!$D$3:$D$5</c:f>
              <c:strCache>
                <c:ptCount val="3"/>
                <c:pt idx="0">
                  <c:v>Выручка</c:v>
                </c:pt>
                <c:pt idx="1">
                  <c:v>Себестоимость</c:v>
                </c:pt>
                <c:pt idx="2">
                  <c:v>Чистая прибыль </c:v>
                </c:pt>
              </c:strCache>
            </c:strRef>
          </c:cat>
          <c:val>
            <c:numRef>
              <c:f>Лист2!$E$3:$E$5</c:f>
              <c:numCache>
                <c:formatCode>#,##0</c:formatCode>
                <c:ptCount val="3"/>
                <c:pt idx="0">
                  <c:v>12874</c:v>
                </c:pt>
                <c:pt idx="1">
                  <c:v>8754</c:v>
                </c:pt>
                <c:pt idx="2" formatCode="General">
                  <c:v>3873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5B-4C5C-91D4-459BA91A3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949360"/>
        <c:axId val="426944440"/>
      </c:barChart>
      <c:catAx>
        <c:axId val="42694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6944440"/>
        <c:crosses val="autoZero"/>
        <c:auto val="1"/>
        <c:lblAlgn val="ctr"/>
        <c:lblOffset val="100"/>
        <c:noMultiLvlLbl val="0"/>
      </c:catAx>
      <c:valAx>
        <c:axId val="42694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694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Лист2!$E$2</c:f>
              <c:strCache>
                <c:ptCount val="1"/>
                <c:pt idx="0">
                  <c:v>2024 Прогноз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A78-4302-96B2-F11AABCA86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A78-4302-96B2-F11AABCA86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A78-4302-96B2-F11AABCA86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A78-4302-96B2-F11AABCA86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Лист2!$D$3:$D$6</c:f>
              <c:strCache>
                <c:ptCount val="4"/>
                <c:pt idx="0">
                  <c:v>Самозанятые</c:v>
                </c:pt>
                <c:pt idx="1">
                  <c:v>Салоны красоты </c:v>
                </c:pt>
                <c:pt idx="2">
                  <c:v>Крупные сетевые объекты индустрии красоты </c:v>
                </c:pt>
                <c:pt idx="3">
                  <c:v>Другие</c:v>
                </c:pt>
              </c:strCache>
            </c:strRef>
          </c:cat>
          <c:val>
            <c:numRef>
              <c:f>Лист2!$E$3:$E$6</c:f>
              <c:numCache>
                <c:formatCode>#,##0</c:formatCode>
                <c:ptCount val="4"/>
                <c:pt idx="0">
                  <c:v>35.6</c:v>
                </c:pt>
                <c:pt idx="1">
                  <c:v>47</c:v>
                </c:pt>
                <c:pt idx="2" formatCode="General">
                  <c:v>14</c:v>
                </c:pt>
                <c:pt idx="3" formatCode="General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78-4302-96B2-F11AABCA8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0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AA6AEE-5E77-4B84-9D8C-53E16473AECF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90004103-A3D6-49FB-B8CF-AC31C25DD63D}">
      <dgm:prSet/>
      <dgm:spPr>
        <a:solidFill>
          <a:srgbClr val="002060"/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решений коррекции собственной внешности </a:t>
          </a:r>
        </a:p>
      </dgm:t>
    </dgm:pt>
    <dgm:pt modelId="{F5DA04F2-FC06-44B0-9985-0A039B91A9A2}" type="parTrans" cxnId="{AB70EB57-EA24-4400-8C91-6D3342C6FE4A}">
      <dgm:prSet/>
      <dgm:spPr/>
      <dgm:t>
        <a:bodyPr/>
        <a:lstStyle/>
        <a:p>
          <a:endParaRPr lang="ru-RU"/>
        </a:p>
      </dgm:t>
    </dgm:pt>
    <dgm:pt modelId="{664EF04E-3451-4AF5-8EAA-B1B0491DC000}" type="sibTrans" cxnId="{AB70EB57-EA24-4400-8C91-6D3342C6FE4A}">
      <dgm:prSet/>
      <dgm:spPr/>
      <dgm:t>
        <a:bodyPr/>
        <a:lstStyle/>
        <a:p>
          <a:endParaRPr lang="ru-RU"/>
        </a:p>
      </dgm:t>
    </dgm:pt>
    <dgm:pt modelId="{54036D3E-78A4-4B1C-8B54-778B718578E3}">
      <dgm:prSet/>
      <dgm:spPr>
        <a:solidFill>
          <a:srgbClr val="002060"/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Безопасность и оправдание результатов при обращении</a:t>
          </a:r>
        </a:p>
      </dgm:t>
    </dgm:pt>
    <dgm:pt modelId="{5697992D-54FC-47EE-AF04-1D1655DDC25A}" type="parTrans" cxnId="{F423928F-582A-4F67-AFC6-DF48571A395C}">
      <dgm:prSet/>
      <dgm:spPr/>
      <dgm:t>
        <a:bodyPr/>
        <a:lstStyle/>
        <a:p>
          <a:endParaRPr lang="ru-RU"/>
        </a:p>
      </dgm:t>
    </dgm:pt>
    <dgm:pt modelId="{A1D27C7C-9560-4E97-8C11-46ACBC191665}" type="sibTrans" cxnId="{F423928F-582A-4F67-AFC6-DF48571A395C}">
      <dgm:prSet/>
      <dgm:spPr/>
      <dgm:t>
        <a:bodyPr/>
        <a:lstStyle/>
        <a:p>
          <a:endParaRPr lang="ru-RU"/>
        </a:p>
      </dgm:t>
    </dgm:pt>
    <dgm:pt modelId="{5F2DCD0E-95F0-4472-8C69-2D7F600A467D}">
      <dgm:prSet/>
      <dgm:spPr>
        <a:solidFill>
          <a:srgbClr val="002060"/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подходящего специалиста </a:t>
          </a:r>
        </a:p>
      </dgm:t>
    </dgm:pt>
    <dgm:pt modelId="{E6DDEC71-717F-49DD-85D7-C454F03A8C4E}" type="parTrans" cxnId="{F655BEE3-B8AD-441D-BA86-A088411D3CB0}">
      <dgm:prSet/>
      <dgm:spPr/>
      <dgm:t>
        <a:bodyPr/>
        <a:lstStyle/>
        <a:p>
          <a:endParaRPr lang="ru-RU"/>
        </a:p>
      </dgm:t>
    </dgm:pt>
    <dgm:pt modelId="{3651BED5-F9D3-4A65-AA1E-FBD231005100}" type="sibTrans" cxnId="{F655BEE3-B8AD-441D-BA86-A088411D3CB0}">
      <dgm:prSet/>
      <dgm:spPr/>
      <dgm:t>
        <a:bodyPr/>
        <a:lstStyle/>
        <a:p>
          <a:endParaRPr lang="ru-RU"/>
        </a:p>
      </dgm:t>
    </dgm:pt>
    <dgm:pt modelId="{8A232E49-58C3-4D09-8DE4-14BF10A1FDBD}" type="pres">
      <dgm:prSet presAssocID="{3FAA6AEE-5E77-4B84-9D8C-53E16473AECF}" presName="CompostProcess" presStyleCnt="0">
        <dgm:presLayoutVars>
          <dgm:dir/>
          <dgm:resizeHandles val="exact"/>
        </dgm:presLayoutVars>
      </dgm:prSet>
      <dgm:spPr/>
    </dgm:pt>
    <dgm:pt modelId="{3F922D6E-B841-4125-815E-2666C6A2AA00}" type="pres">
      <dgm:prSet presAssocID="{3FAA6AEE-5E77-4B84-9D8C-53E16473AECF}" presName="arrow" presStyleLbl="bgShp" presStyleIdx="0" presStyleCnt="1"/>
      <dgm:spPr>
        <a:solidFill>
          <a:srgbClr val="00B0F0"/>
        </a:solidFill>
      </dgm:spPr>
    </dgm:pt>
    <dgm:pt modelId="{37E6B547-6632-428E-A6A3-6B7EE4D6A443}" type="pres">
      <dgm:prSet presAssocID="{3FAA6AEE-5E77-4B84-9D8C-53E16473AECF}" presName="linearProcess" presStyleCnt="0"/>
      <dgm:spPr/>
    </dgm:pt>
    <dgm:pt modelId="{C7EEFDCB-B235-4081-A6A1-F6CEF6406878}" type="pres">
      <dgm:prSet presAssocID="{90004103-A3D6-49FB-B8CF-AC31C25DD63D}" presName="textNode" presStyleLbl="node1" presStyleIdx="0" presStyleCnt="3">
        <dgm:presLayoutVars>
          <dgm:bulletEnabled val="1"/>
        </dgm:presLayoutVars>
      </dgm:prSet>
      <dgm:spPr/>
    </dgm:pt>
    <dgm:pt modelId="{27C2A82D-8A00-41E9-9D8D-E21A063F08D9}" type="pres">
      <dgm:prSet presAssocID="{664EF04E-3451-4AF5-8EAA-B1B0491DC000}" presName="sibTrans" presStyleCnt="0"/>
      <dgm:spPr/>
    </dgm:pt>
    <dgm:pt modelId="{CEE4A5AD-5937-4045-A2A4-F81AAB900DE6}" type="pres">
      <dgm:prSet presAssocID="{54036D3E-78A4-4B1C-8B54-778B718578E3}" presName="textNode" presStyleLbl="node1" presStyleIdx="1" presStyleCnt="3" custLinFactNeighborX="-7837" custLinFactNeighborY="1827">
        <dgm:presLayoutVars>
          <dgm:bulletEnabled val="1"/>
        </dgm:presLayoutVars>
      </dgm:prSet>
      <dgm:spPr/>
    </dgm:pt>
    <dgm:pt modelId="{AF4BBFD4-944F-4C02-87E6-A69A2AD1F357}" type="pres">
      <dgm:prSet presAssocID="{A1D27C7C-9560-4E97-8C11-46ACBC191665}" presName="sibTrans" presStyleCnt="0"/>
      <dgm:spPr/>
    </dgm:pt>
    <dgm:pt modelId="{F4388EE8-392C-477E-AFF5-03FD441A50C6}" type="pres">
      <dgm:prSet presAssocID="{5F2DCD0E-95F0-4472-8C69-2D7F600A467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5A9F6C51-7443-4F68-A255-0FE00D700161}" type="presOf" srcId="{5F2DCD0E-95F0-4472-8C69-2D7F600A467D}" destId="{F4388EE8-392C-477E-AFF5-03FD441A50C6}" srcOrd="0" destOrd="0" presId="urn:microsoft.com/office/officeart/2005/8/layout/hProcess9"/>
    <dgm:cxn modelId="{E44D2957-79B4-40CF-BE3F-D29D5E5F587C}" type="presOf" srcId="{3FAA6AEE-5E77-4B84-9D8C-53E16473AECF}" destId="{8A232E49-58C3-4D09-8DE4-14BF10A1FDBD}" srcOrd="0" destOrd="0" presId="urn:microsoft.com/office/officeart/2005/8/layout/hProcess9"/>
    <dgm:cxn modelId="{AB70EB57-EA24-4400-8C91-6D3342C6FE4A}" srcId="{3FAA6AEE-5E77-4B84-9D8C-53E16473AECF}" destId="{90004103-A3D6-49FB-B8CF-AC31C25DD63D}" srcOrd="0" destOrd="0" parTransId="{F5DA04F2-FC06-44B0-9985-0A039B91A9A2}" sibTransId="{664EF04E-3451-4AF5-8EAA-B1B0491DC000}"/>
    <dgm:cxn modelId="{F423928F-582A-4F67-AFC6-DF48571A395C}" srcId="{3FAA6AEE-5E77-4B84-9D8C-53E16473AECF}" destId="{54036D3E-78A4-4B1C-8B54-778B718578E3}" srcOrd="1" destOrd="0" parTransId="{5697992D-54FC-47EE-AF04-1D1655DDC25A}" sibTransId="{A1D27C7C-9560-4E97-8C11-46ACBC191665}"/>
    <dgm:cxn modelId="{16C89C91-B7B6-43AF-BA23-147F07C80850}" type="presOf" srcId="{54036D3E-78A4-4B1C-8B54-778B718578E3}" destId="{CEE4A5AD-5937-4045-A2A4-F81AAB900DE6}" srcOrd="0" destOrd="0" presId="urn:microsoft.com/office/officeart/2005/8/layout/hProcess9"/>
    <dgm:cxn modelId="{F655BEE3-B8AD-441D-BA86-A088411D3CB0}" srcId="{3FAA6AEE-5E77-4B84-9D8C-53E16473AECF}" destId="{5F2DCD0E-95F0-4472-8C69-2D7F600A467D}" srcOrd="2" destOrd="0" parTransId="{E6DDEC71-717F-49DD-85D7-C454F03A8C4E}" sibTransId="{3651BED5-F9D3-4A65-AA1E-FBD231005100}"/>
    <dgm:cxn modelId="{270BEBEB-E932-43BE-8D7D-01EA301179EA}" type="presOf" srcId="{90004103-A3D6-49FB-B8CF-AC31C25DD63D}" destId="{C7EEFDCB-B235-4081-A6A1-F6CEF6406878}" srcOrd="0" destOrd="0" presId="urn:microsoft.com/office/officeart/2005/8/layout/hProcess9"/>
    <dgm:cxn modelId="{5276A0C2-3230-4F47-93C2-3DAD5DBE202D}" type="presParOf" srcId="{8A232E49-58C3-4D09-8DE4-14BF10A1FDBD}" destId="{3F922D6E-B841-4125-815E-2666C6A2AA00}" srcOrd="0" destOrd="0" presId="urn:microsoft.com/office/officeart/2005/8/layout/hProcess9"/>
    <dgm:cxn modelId="{8CE4B847-E3C0-4E13-A7BD-93F292A77422}" type="presParOf" srcId="{8A232E49-58C3-4D09-8DE4-14BF10A1FDBD}" destId="{37E6B547-6632-428E-A6A3-6B7EE4D6A443}" srcOrd="1" destOrd="0" presId="urn:microsoft.com/office/officeart/2005/8/layout/hProcess9"/>
    <dgm:cxn modelId="{4F8DB415-D6EE-41D6-B220-9A9160BED6CF}" type="presParOf" srcId="{37E6B547-6632-428E-A6A3-6B7EE4D6A443}" destId="{C7EEFDCB-B235-4081-A6A1-F6CEF6406878}" srcOrd="0" destOrd="0" presId="urn:microsoft.com/office/officeart/2005/8/layout/hProcess9"/>
    <dgm:cxn modelId="{F72D5CD9-2792-4F78-B203-20A76538123F}" type="presParOf" srcId="{37E6B547-6632-428E-A6A3-6B7EE4D6A443}" destId="{27C2A82D-8A00-41E9-9D8D-E21A063F08D9}" srcOrd="1" destOrd="0" presId="urn:microsoft.com/office/officeart/2005/8/layout/hProcess9"/>
    <dgm:cxn modelId="{B7AEBF0E-01EB-4DB8-8490-FDEC4DEEECC8}" type="presParOf" srcId="{37E6B547-6632-428E-A6A3-6B7EE4D6A443}" destId="{CEE4A5AD-5937-4045-A2A4-F81AAB900DE6}" srcOrd="2" destOrd="0" presId="urn:microsoft.com/office/officeart/2005/8/layout/hProcess9"/>
    <dgm:cxn modelId="{CC9870B0-C857-430D-94CF-BA55E693000E}" type="presParOf" srcId="{37E6B547-6632-428E-A6A3-6B7EE4D6A443}" destId="{AF4BBFD4-944F-4C02-87E6-A69A2AD1F357}" srcOrd="3" destOrd="0" presId="urn:microsoft.com/office/officeart/2005/8/layout/hProcess9"/>
    <dgm:cxn modelId="{83B86443-2BAE-4BA1-B31D-90A9B6297E13}" type="presParOf" srcId="{37E6B547-6632-428E-A6A3-6B7EE4D6A443}" destId="{F4388EE8-392C-477E-AFF5-03FD441A50C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1A7BDB-4D75-437C-9A9F-9424FD4FCA79}" type="doc">
      <dgm:prSet loTypeId="urn:microsoft.com/office/officeart/2005/8/layout/cycle3" loCatId="cycle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D0F0FADA-10DE-4FBF-924E-E009C744A2E5}">
      <dgm:prSet custT="1"/>
      <dgm:spPr>
        <a:solidFill>
          <a:srgbClr val="00B0F0"/>
        </a:solidFill>
      </dgm:spPr>
      <dgm:t>
        <a:bodyPr/>
        <a:lstStyle/>
        <a:p>
          <a:r>
            <a:rPr lang="ru-RU" sz="27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некомпетентности или неопытности специалиста</a:t>
          </a:r>
        </a:p>
      </dgm:t>
    </dgm:pt>
    <dgm:pt modelId="{86A224D0-FD15-4ABF-8F24-02AE04DC302A}" type="parTrans" cxnId="{6E537D73-AB56-426D-920A-E817F247F970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D0EDD5-D046-4ACA-A813-23A2EA95264B}" type="sibTrans" cxnId="{6E537D73-AB56-426D-920A-E817F247F970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EDF3A4-5004-4E54-BD7C-845DEA2AA464}">
      <dgm:prSet/>
      <dgm:spPr>
        <a:solidFill>
          <a:srgbClr val="00B0F0"/>
        </a:solidFill>
      </dgm:spPr>
      <dgm:t>
        <a:bodyPr/>
        <a:lstStyle/>
        <a:p>
          <a:r>
            <a:rPr lang="ru-RU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будущем результате насколько это возможно</a:t>
          </a:r>
        </a:p>
      </dgm:t>
    </dgm:pt>
    <dgm:pt modelId="{FA577146-88F0-4082-814B-E8ECFA0FBA2B}" type="parTrans" cxnId="{774E3484-EEF4-410C-B02F-B849DB73C1BA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610E65-471D-4889-8DED-162077D3D26C}" type="sibTrans" cxnId="{774E3484-EEF4-410C-B02F-B849DB73C1BA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083C6F-D779-4814-87ED-D8B9C932B9B3}">
      <dgm:prSet/>
      <dgm:spPr>
        <a:solidFill>
          <a:srgbClr val="00B0F0"/>
        </a:solidFill>
      </dgm:spPr>
      <dgm:t>
        <a:bodyPr/>
        <a:lstStyle/>
        <a:p>
          <a:r>
            <a:rPr lang="ru-RU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неприятных и болезненных ощущениях</a:t>
          </a:r>
        </a:p>
      </dgm:t>
    </dgm:pt>
    <dgm:pt modelId="{AF722972-C87E-48BB-B10C-476165DBCDE7}" type="parTrans" cxnId="{9994216D-072B-475B-9529-AEAA128D1EC1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F21654-7261-424A-A38B-06959EB5DC06}" type="sibTrans" cxnId="{9994216D-072B-475B-9529-AEAA128D1EC1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455AB1-36F6-464B-880E-B69460D16571}">
      <dgm:prSet custT="1"/>
      <dgm:spPr>
        <a:solidFill>
          <a:srgbClr val="00B0F0"/>
        </a:solidFill>
      </dgm:spPr>
      <dgm:t>
        <a:bodyPr/>
        <a:lstStyle/>
        <a:p>
          <a:r>
            <a:rPr lang="ru-RU" sz="27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клиентоориентированности, прозрачности условий учреждения</a:t>
          </a:r>
        </a:p>
      </dgm:t>
    </dgm:pt>
    <dgm:pt modelId="{9E2BFD7A-B915-4A19-B7B1-4EEC1D101F4F}" type="parTrans" cxnId="{0AE742A9-AC9A-41AF-8F95-8FD280E12C86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823722-49F0-4A83-8CE8-836273E943D8}" type="sibTrans" cxnId="{0AE742A9-AC9A-41AF-8F95-8FD280E12C86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184CE1-B87E-419A-A3C5-06AF692D439B}">
      <dgm:prSet/>
      <dgm:spPr>
        <a:solidFill>
          <a:srgbClr val="00B0F0"/>
        </a:solidFill>
      </dgm:spPr>
      <dgm:t>
        <a:bodyPr/>
        <a:lstStyle/>
        <a:p>
          <a:r>
            <a:rPr lang="ru-RU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подлинности отзывов и портфолио результатов</a:t>
          </a:r>
        </a:p>
      </dgm:t>
    </dgm:pt>
    <dgm:pt modelId="{1647775B-5786-4E5E-86E2-E012375D909C}" type="parTrans" cxnId="{FD3C8128-24EB-4EC4-BF5F-51BF7A9C8DEE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1A6C5F-71B7-4B76-B45D-B6B21BF30676}" type="sibTrans" cxnId="{FD3C8128-24EB-4EC4-BF5F-51BF7A9C8DEE}">
      <dgm:prSet/>
      <dgm:spPr/>
      <dgm:t>
        <a:bodyPr/>
        <a:lstStyle/>
        <a:p>
          <a:endParaRPr lang="ru-RU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5A173A-2DA4-4C9E-925B-472310BBDD33}" type="pres">
      <dgm:prSet presAssocID="{B41A7BDB-4D75-437C-9A9F-9424FD4FCA79}" presName="Name0" presStyleCnt="0">
        <dgm:presLayoutVars>
          <dgm:dir/>
          <dgm:resizeHandles val="exact"/>
        </dgm:presLayoutVars>
      </dgm:prSet>
      <dgm:spPr/>
    </dgm:pt>
    <dgm:pt modelId="{BF202293-C068-42A6-B7A1-71F41F20E0BF}" type="pres">
      <dgm:prSet presAssocID="{B41A7BDB-4D75-437C-9A9F-9424FD4FCA79}" presName="cycle" presStyleCnt="0"/>
      <dgm:spPr/>
    </dgm:pt>
    <dgm:pt modelId="{9A8C7ACE-02AF-4CAB-AFF7-AC1518EB9F11}" type="pres">
      <dgm:prSet presAssocID="{D0F0FADA-10DE-4FBF-924E-E009C744A2E5}" presName="nodeFirstNode" presStyleLbl="node1" presStyleIdx="0" presStyleCnt="5">
        <dgm:presLayoutVars>
          <dgm:bulletEnabled val="1"/>
        </dgm:presLayoutVars>
      </dgm:prSet>
      <dgm:spPr/>
    </dgm:pt>
    <dgm:pt modelId="{F37B8425-AB5A-45DF-98B9-705A4F846E1F}" type="pres">
      <dgm:prSet presAssocID="{73D0EDD5-D046-4ACA-A813-23A2EA95264B}" presName="sibTransFirstNode" presStyleLbl="bgShp" presStyleIdx="0" presStyleCnt="1"/>
      <dgm:spPr/>
    </dgm:pt>
    <dgm:pt modelId="{3A35F6FE-A6B0-4832-85C5-F70CB2C47394}" type="pres">
      <dgm:prSet presAssocID="{E5EDF3A4-5004-4E54-BD7C-845DEA2AA464}" presName="nodeFollowingNodes" presStyleLbl="node1" presStyleIdx="1" presStyleCnt="5">
        <dgm:presLayoutVars>
          <dgm:bulletEnabled val="1"/>
        </dgm:presLayoutVars>
      </dgm:prSet>
      <dgm:spPr/>
    </dgm:pt>
    <dgm:pt modelId="{87136EE0-AE4C-4187-AB90-7F89DC3D3E4D}" type="pres">
      <dgm:prSet presAssocID="{62083C6F-D779-4814-87ED-D8B9C932B9B3}" presName="nodeFollowingNodes" presStyleLbl="node1" presStyleIdx="2" presStyleCnt="5">
        <dgm:presLayoutVars>
          <dgm:bulletEnabled val="1"/>
        </dgm:presLayoutVars>
      </dgm:prSet>
      <dgm:spPr/>
    </dgm:pt>
    <dgm:pt modelId="{C7F68452-4E41-403B-AB03-53C7EABBBE22}" type="pres">
      <dgm:prSet presAssocID="{1C184CE1-B87E-419A-A3C5-06AF692D439B}" presName="nodeFollowingNodes" presStyleLbl="node1" presStyleIdx="3" presStyleCnt="5">
        <dgm:presLayoutVars>
          <dgm:bulletEnabled val="1"/>
        </dgm:presLayoutVars>
      </dgm:prSet>
      <dgm:spPr/>
    </dgm:pt>
    <dgm:pt modelId="{C9C2E9E4-1568-45CE-BB54-A71A9103F3C6}" type="pres">
      <dgm:prSet presAssocID="{2D455AB1-36F6-464B-880E-B69460D16571}" presName="nodeFollowingNodes" presStyleLbl="node1" presStyleIdx="4" presStyleCnt="5" custRadScaleRad="102205" custRadScaleInc="-669">
        <dgm:presLayoutVars>
          <dgm:bulletEnabled val="1"/>
        </dgm:presLayoutVars>
      </dgm:prSet>
      <dgm:spPr/>
    </dgm:pt>
  </dgm:ptLst>
  <dgm:cxnLst>
    <dgm:cxn modelId="{A207C304-EA89-4A99-885F-6953135354BF}" type="presOf" srcId="{D0F0FADA-10DE-4FBF-924E-E009C744A2E5}" destId="{9A8C7ACE-02AF-4CAB-AFF7-AC1518EB9F11}" srcOrd="0" destOrd="0" presId="urn:microsoft.com/office/officeart/2005/8/layout/cycle3"/>
    <dgm:cxn modelId="{FD3C8128-24EB-4EC4-BF5F-51BF7A9C8DEE}" srcId="{B41A7BDB-4D75-437C-9A9F-9424FD4FCA79}" destId="{1C184CE1-B87E-419A-A3C5-06AF692D439B}" srcOrd="3" destOrd="0" parTransId="{1647775B-5786-4E5E-86E2-E012375D909C}" sibTransId="{AF1A6C5F-71B7-4B76-B45D-B6B21BF30676}"/>
    <dgm:cxn modelId="{888E403A-3DCA-483D-89CF-469D4A099651}" type="presOf" srcId="{1C184CE1-B87E-419A-A3C5-06AF692D439B}" destId="{C7F68452-4E41-403B-AB03-53C7EABBBE22}" srcOrd="0" destOrd="0" presId="urn:microsoft.com/office/officeart/2005/8/layout/cycle3"/>
    <dgm:cxn modelId="{1A178748-4F2F-4FCA-B682-E866C4E60CE6}" type="presOf" srcId="{B41A7BDB-4D75-437C-9A9F-9424FD4FCA79}" destId="{935A173A-2DA4-4C9E-925B-472310BBDD33}" srcOrd="0" destOrd="0" presId="urn:microsoft.com/office/officeart/2005/8/layout/cycle3"/>
    <dgm:cxn modelId="{9994216D-072B-475B-9529-AEAA128D1EC1}" srcId="{B41A7BDB-4D75-437C-9A9F-9424FD4FCA79}" destId="{62083C6F-D779-4814-87ED-D8B9C932B9B3}" srcOrd="2" destOrd="0" parTransId="{AF722972-C87E-48BB-B10C-476165DBCDE7}" sibTransId="{07F21654-7261-424A-A38B-06959EB5DC06}"/>
    <dgm:cxn modelId="{DDDF334D-DC54-4FE0-B22D-7BBB4C18A447}" type="presOf" srcId="{2D455AB1-36F6-464B-880E-B69460D16571}" destId="{C9C2E9E4-1568-45CE-BB54-A71A9103F3C6}" srcOrd="0" destOrd="0" presId="urn:microsoft.com/office/officeart/2005/8/layout/cycle3"/>
    <dgm:cxn modelId="{6E537D73-AB56-426D-920A-E817F247F970}" srcId="{B41A7BDB-4D75-437C-9A9F-9424FD4FCA79}" destId="{D0F0FADA-10DE-4FBF-924E-E009C744A2E5}" srcOrd="0" destOrd="0" parTransId="{86A224D0-FD15-4ABF-8F24-02AE04DC302A}" sibTransId="{73D0EDD5-D046-4ACA-A813-23A2EA95264B}"/>
    <dgm:cxn modelId="{774E3484-EEF4-410C-B02F-B849DB73C1BA}" srcId="{B41A7BDB-4D75-437C-9A9F-9424FD4FCA79}" destId="{E5EDF3A4-5004-4E54-BD7C-845DEA2AA464}" srcOrd="1" destOrd="0" parTransId="{FA577146-88F0-4082-814B-E8ECFA0FBA2B}" sibTransId="{AD610E65-471D-4889-8DED-162077D3D26C}"/>
    <dgm:cxn modelId="{0AE742A9-AC9A-41AF-8F95-8FD280E12C86}" srcId="{B41A7BDB-4D75-437C-9A9F-9424FD4FCA79}" destId="{2D455AB1-36F6-464B-880E-B69460D16571}" srcOrd="4" destOrd="0" parTransId="{9E2BFD7A-B915-4A19-B7B1-4EEC1D101F4F}" sibTransId="{05823722-49F0-4A83-8CE8-836273E943D8}"/>
    <dgm:cxn modelId="{08A016BC-11AC-4AB8-93BF-B79A7F3CD3E7}" type="presOf" srcId="{73D0EDD5-D046-4ACA-A813-23A2EA95264B}" destId="{F37B8425-AB5A-45DF-98B9-705A4F846E1F}" srcOrd="0" destOrd="0" presId="urn:microsoft.com/office/officeart/2005/8/layout/cycle3"/>
    <dgm:cxn modelId="{230622CB-9D3C-4A2B-B11D-30A39B414642}" type="presOf" srcId="{E5EDF3A4-5004-4E54-BD7C-845DEA2AA464}" destId="{3A35F6FE-A6B0-4832-85C5-F70CB2C47394}" srcOrd="0" destOrd="0" presId="urn:microsoft.com/office/officeart/2005/8/layout/cycle3"/>
    <dgm:cxn modelId="{7A99ECF2-D72B-41E1-99C9-F8032A6DF278}" type="presOf" srcId="{62083C6F-D779-4814-87ED-D8B9C932B9B3}" destId="{87136EE0-AE4C-4187-AB90-7F89DC3D3E4D}" srcOrd="0" destOrd="0" presId="urn:microsoft.com/office/officeart/2005/8/layout/cycle3"/>
    <dgm:cxn modelId="{9B666F86-8BAC-4483-AA10-27588A12511F}" type="presParOf" srcId="{935A173A-2DA4-4C9E-925B-472310BBDD33}" destId="{BF202293-C068-42A6-B7A1-71F41F20E0BF}" srcOrd="0" destOrd="0" presId="urn:microsoft.com/office/officeart/2005/8/layout/cycle3"/>
    <dgm:cxn modelId="{8D622206-3DC0-421A-B33E-88B1235212A3}" type="presParOf" srcId="{BF202293-C068-42A6-B7A1-71F41F20E0BF}" destId="{9A8C7ACE-02AF-4CAB-AFF7-AC1518EB9F11}" srcOrd="0" destOrd="0" presId="urn:microsoft.com/office/officeart/2005/8/layout/cycle3"/>
    <dgm:cxn modelId="{D542EE4B-2FD4-4378-B2AB-87CF82B3F66F}" type="presParOf" srcId="{BF202293-C068-42A6-B7A1-71F41F20E0BF}" destId="{F37B8425-AB5A-45DF-98B9-705A4F846E1F}" srcOrd="1" destOrd="0" presId="urn:microsoft.com/office/officeart/2005/8/layout/cycle3"/>
    <dgm:cxn modelId="{34968F80-7750-4CC1-B4A3-E95571281518}" type="presParOf" srcId="{BF202293-C068-42A6-B7A1-71F41F20E0BF}" destId="{3A35F6FE-A6B0-4832-85C5-F70CB2C47394}" srcOrd="2" destOrd="0" presId="urn:microsoft.com/office/officeart/2005/8/layout/cycle3"/>
    <dgm:cxn modelId="{925F4CEF-1014-4871-9E2B-6A38FAFC67A9}" type="presParOf" srcId="{BF202293-C068-42A6-B7A1-71F41F20E0BF}" destId="{87136EE0-AE4C-4187-AB90-7F89DC3D3E4D}" srcOrd="3" destOrd="0" presId="urn:microsoft.com/office/officeart/2005/8/layout/cycle3"/>
    <dgm:cxn modelId="{36B86867-3E41-45F8-A22A-0BC1093F29DC}" type="presParOf" srcId="{BF202293-C068-42A6-B7A1-71F41F20E0BF}" destId="{C7F68452-4E41-403B-AB03-53C7EABBBE22}" srcOrd="4" destOrd="0" presId="urn:microsoft.com/office/officeart/2005/8/layout/cycle3"/>
    <dgm:cxn modelId="{EAA7EA3B-936F-4C40-8350-7EE315A65376}" type="presParOf" srcId="{BF202293-C068-42A6-B7A1-71F41F20E0BF}" destId="{C9C2E9E4-1568-45CE-BB54-A71A9103F3C6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2AFD40-0758-489B-8BAA-AD756D26E98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E0CB39-6D20-4F68-AF1F-B283BE67541F}">
      <dgm:prSet/>
      <dgm:spPr>
        <a:solidFill>
          <a:srgbClr val="002060"/>
        </a:solidFill>
      </dgm:spPr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Систематизация информации, которая бы отвечала на большинство вопросов клиента</a:t>
          </a:r>
        </a:p>
      </dgm:t>
    </dgm:pt>
    <dgm:pt modelId="{A4967C4B-5184-4288-B0EA-B4278EBE2354}" type="parTrans" cxnId="{C9C1AD4E-EFE5-44AD-ADC4-71E4B1F7949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DB2589-B3E8-451B-9E34-AB35C6DD6101}" type="sibTrans" cxnId="{C9C1AD4E-EFE5-44AD-ADC4-71E4B1F7949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7A96C4-6C83-47A8-9021-AB87ABDF86CC}">
      <dgm:prSet/>
      <dgm:spPr>
        <a:solidFill>
          <a:srgbClr val="002060"/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Проверка соответствия необходимого образования и качества навыков для проведения какой-либо процедуры</a:t>
          </a:r>
        </a:p>
      </dgm:t>
    </dgm:pt>
    <dgm:pt modelId="{11077C94-0E22-474E-B7ED-4D7C2EB04693}" type="parTrans" cxnId="{8635258E-C08A-4288-ADF2-529E8CCEFB0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14479C-E28D-4569-8095-FCAFE659C634}" type="sibTrans" cxnId="{8635258E-C08A-4288-ADF2-529E8CCEFB0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7EFB65-F111-49F1-A654-8BC4066B0A0D}">
      <dgm:prSet/>
      <dgm:spPr>
        <a:solidFill>
          <a:srgbClr val="002060"/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Реальное портфолио результатов и отзывы</a:t>
          </a:r>
        </a:p>
      </dgm:t>
    </dgm:pt>
    <dgm:pt modelId="{1F06F566-F889-43A1-AAB7-2D8C73CC0F1E}" type="parTrans" cxnId="{1F7653C8-B74E-4A14-8AFE-D744E9C5354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00D823-6BB1-4338-9EA4-28EB387D2C65}" type="sibTrans" cxnId="{1F7653C8-B74E-4A14-8AFE-D744E9C5354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36BAAC-02C9-4679-817E-5831CBA9CD7C}">
      <dgm:prSet/>
      <dgm:spPr>
        <a:solidFill>
          <a:srgbClr val="002060"/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Открытая и полная информация о процессе процедур, индивидуальных противопоказаниях и возможных последствиях</a:t>
          </a:r>
        </a:p>
      </dgm:t>
    </dgm:pt>
    <dgm:pt modelId="{EAE3851D-B75E-4416-9FC3-6D80C7C86CD3}" type="parTrans" cxnId="{C01618EC-2995-496A-874F-041BF6DA962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308F6A-BD8B-452E-BCF1-7BBCAB930AFC}" type="sibTrans" cxnId="{C01618EC-2995-496A-874F-041BF6DA962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D75D7A-7EB2-4F30-AE8A-B7B3B5B3D3E0}">
      <dgm:prSet/>
      <dgm:spPr>
        <a:solidFill>
          <a:srgbClr val="002060"/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Информирование о различных акциях </a:t>
          </a:r>
        </a:p>
      </dgm:t>
    </dgm:pt>
    <dgm:pt modelId="{BC4DD6F0-0F34-4514-B29D-A7CE1C50DDE5}" type="parTrans" cxnId="{1A944725-8D9E-4C2A-A71C-079DF76BD42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38EFFC-71E6-4A6C-97A6-B7B55CA02E03}" type="sibTrans" cxnId="{1A944725-8D9E-4C2A-A71C-079DF76BD42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4DBACB-FF3E-4796-9794-B97D9A39A0D2}" type="pres">
      <dgm:prSet presAssocID="{6C2AFD40-0758-489B-8BAA-AD756D26E981}" presName="diagram" presStyleCnt="0">
        <dgm:presLayoutVars>
          <dgm:dir/>
          <dgm:resizeHandles val="exact"/>
        </dgm:presLayoutVars>
      </dgm:prSet>
      <dgm:spPr/>
    </dgm:pt>
    <dgm:pt modelId="{5CA017ED-2CF6-45DE-9E9D-B4E80A7A6C98}" type="pres">
      <dgm:prSet presAssocID="{64E0CB39-6D20-4F68-AF1F-B283BE67541F}" presName="node" presStyleLbl="node1" presStyleIdx="0" presStyleCnt="5" custLinFactNeighborX="-1757" custLinFactNeighborY="2197">
        <dgm:presLayoutVars>
          <dgm:bulletEnabled val="1"/>
        </dgm:presLayoutVars>
      </dgm:prSet>
      <dgm:spPr/>
    </dgm:pt>
    <dgm:pt modelId="{5718B3C1-91FE-4C6C-9B41-2B2DCDE9CD15}" type="pres">
      <dgm:prSet presAssocID="{57DB2589-B3E8-451B-9E34-AB35C6DD6101}" presName="sibTrans" presStyleCnt="0"/>
      <dgm:spPr/>
    </dgm:pt>
    <dgm:pt modelId="{19A53E1A-AB1B-419D-B836-A014AD0C062C}" type="pres">
      <dgm:prSet presAssocID="{BF7A96C4-6C83-47A8-9021-AB87ABDF86CC}" presName="node" presStyleLbl="node1" presStyleIdx="1" presStyleCnt="5">
        <dgm:presLayoutVars>
          <dgm:bulletEnabled val="1"/>
        </dgm:presLayoutVars>
      </dgm:prSet>
      <dgm:spPr/>
    </dgm:pt>
    <dgm:pt modelId="{03185055-58AF-4608-B879-3690AF0624F3}" type="pres">
      <dgm:prSet presAssocID="{AD14479C-E28D-4569-8095-FCAFE659C634}" presName="sibTrans" presStyleCnt="0"/>
      <dgm:spPr/>
    </dgm:pt>
    <dgm:pt modelId="{8B51CA5D-9D8F-42AC-93F7-AD83A5F585AF}" type="pres">
      <dgm:prSet presAssocID="{617EFB65-F111-49F1-A654-8BC4066B0A0D}" presName="node" presStyleLbl="node1" presStyleIdx="2" presStyleCnt="5">
        <dgm:presLayoutVars>
          <dgm:bulletEnabled val="1"/>
        </dgm:presLayoutVars>
      </dgm:prSet>
      <dgm:spPr/>
    </dgm:pt>
    <dgm:pt modelId="{D69609F0-6CFE-4A41-9045-DDF12AB5F2CF}" type="pres">
      <dgm:prSet presAssocID="{3F00D823-6BB1-4338-9EA4-28EB387D2C65}" presName="sibTrans" presStyleCnt="0"/>
      <dgm:spPr/>
    </dgm:pt>
    <dgm:pt modelId="{C8076B53-FA48-4122-ACDE-31C727DA0EBE}" type="pres">
      <dgm:prSet presAssocID="{8336BAAC-02C9-4679-817E-5831CBA9CD7C}" presName="node" presStyleLbl="node1" presStyleIdx="3" presStyleCnt="5">
        <dgm:presLayoutVars>
          <dgm:bulletEnabled val="1"/>
        </dgm:presLayoutVars>
      </dgm:prSet>
      <dgm:spPr/>
    </dgm:pt>
    <dgm:pt modelId="{BE4026C0-AD95-423B-841A-D900D8917529}" type="pres">
      <dgm:prSet presAssocID="{7D308F6A-BD8B-452E-BCF1-7BBCAB930AFC}" presName="sibTrans" presStyleCnt="0"/>
      <dgm:spPr/>
    </dgm:pt>
    <dgm:pt modelId="{0C65A4A2-B4C7-4617-B000-842DDCA3D937}" type="pres">
      <dgm:prSet presAssocID="{A3D75D7A-7EB2-4F30-AE8A-B7B3B5B3D3E0}" presName="node" presStyleLbl="node1" presStyleIdx="4" presStyleCnt="5">
        <dgm:presLayoutVars>
          <dgm:bulletEnabled val="1"/>
        </dgm:presLayoutVars>
      </dgm:prSet>
      <dgm:spPr/>
    </dgm:pt>
  </dgm:ptLst>
  <dgm:cxnLst>
    <dgm:cxn modelId="{1A944725-8D9E-4C2A-A71C-079DF76BD429}" srcId="{6C2AFD40-0758-489B-8BAA-AD756D26E981}" destId="{A3D75D7A-7EB2-4F30-AE8A-B7B3B5B3D3E0}" srcOrd="4" destOrd="0" parTransId="{BC4DD6F0-0F34-4514-B29D-A7CE1C50DDE5}" sibTransId="{AC38EFFC-71E6-4A6C-97A6-B7B55CA02E03}"/>
    <dgm:cxn modelId="{C9C1AD4E-EFE5-44AD-ADC4-71E4B1F79492}" srcId="{6C2AFD40-0758-489B-8BAA-AD756D26E981}" destId="{64E0CB39-6D20-4F68-AF1F-B283BE67541F}" srcOrd="0" destOrd="0" parTransId="{A4967C4B-5184-4288-B0EA-B4278EBE2354}" sibTransId="{57DB2589-B3E8-451B-9E34-AB35C6DD6101}"/>
    <dgm:cxn modelId="{0327D475-3F1A-4E2F-AC2D-507DA3CB0E56}" type="presOf" srcId="{617EFB65-F111-49F1-A654-8BC4066B0A0D}" destId="{8B51CA5D-9D8F-42AC-93F7-AD83A5F585AF}" srcOrd="0" destOrd="0" presId="urn:microsoft.com/office/officeart/2005/8/layout/default"/>
    <dgm:cxn modelId="{58246979-8803-4FB8-A023-F4D5CDF23970}" type="presOf" srcId="{BF7A96C4-6C83-47A8-9021-AB87ABDF86CC}" destId="{19A53E1A-AB1B-419D-B836-A014AD0C062C}" srcOrd="0" destOrd="0" presId="urn:microsoft.com/office/officeart/2005/8/layout/default"/>
    <dgm:cxn modelId="{8635258E-C08A-4288-ADF2-529E8CCEFB0E}" srcId="{6C2AFD40-0758-489B-8BAA-AD756D26E981}" destId="{BF7A96C4-6C83-47A8-9021-AB87ABDF86CC}" srcOrd="1" destOrd="0" parTransId="{11077C94-0E22-474E-B7ED-4D7C2EB04693}" sibTransId="{AD14479C-E28D-4569-8095-FCAFE659C634}"/>
    <dgm:cxn modelId="{5E8646A3-1758-4A1F-B3B3-84C7905F3A4B}" type="presOf" srcId="{64E0CB39-6D20-4F68-AF1F-B283BE67541F}" destId="{5CA017ED-2CF6-45DE-9E9D-B4E80A7A6C98}" srcOrd="0" destOrd="0" presId="urn:microsoft.com/office/officeart/2005/8/layout/default"/>
    <dgm:cxn modelId="{B90CEEAD-7561-4954-8DE1-481207F17EE8}" type="presOf" srcId="{A3D75D7A-7EB2-4F30-AE8A-B7B3B5B3D3E0}" destId="{0C65A4A2-B4C7-4617-B000-842DDCA3D937}" srcOrd="0" destOrd="0" presId="urn:microsoft.com/office/officeart/2005/8/layout/default"/>
    <dgm:cxn modelId="{5A822AAE-D9CC-463E-BDA2-F31FCE209858}" type="presOf" srcId="{8336BAAC-02C9-4679-817E-5831CBA9CD7C}" destId="{C8076B53-FA48-4122-ACDE-31C727DA0EBE}" srcOrd="0" destOrd="0" presId="urn:microsoft.com/office/officeart/2005/8/layout/default"/>
    <dgm:cxn modelId="{1F7653C8-B74E-4A14-8AFE-D744E9C53544}" srcId="{6C2AFD40-0758-489B-8BAA-AD756D26E981}" destId="{617EFB65-F111-49F1-A654-8BC4066B0A0D}" srcOrd="2" destOrd="0" parTransId="{1F06F566-F889-43A1-AAB7-2D8C73CC0F1E}" sibTransId="{3F00D823-6BB1-4338-9EA4-28EB387D2C65}"/>
    <dgm:cxn modelId="{B627D9D9-6F57-4AB8-9DEF-3B5D12CC6721}" type="presOf" srcId="{6C2AFD40-0758-489B-8BAA-AD756D26E981}" destId="{EB4DBACB-FF3E-4796-9794-B97D9A39A0D2}" srcOrd="0" destOrd="0" presId="urn:microsoft.com/office/officeart/2005/8/layout/default"/>
    <dgm:cxn modelId="{C01618EC-2995-496A-874F-041BF6DA9626}" srcId="{6C2AFD40-0758-489B-8BAA-AD756D26E981}" destId="{8336BAAC-02C9-4679-817E-5831CBA9CD7C}" srcOrd="3" destOrd="0" parTransId="{EAE3851D-B75E-4416-9FC3-6D80C7C86CD3}" sibTransId="{7D308F6A-BD8B-452E-BCF1-7BBCAB930AFC}"/>
    <dgm:cxn modelId="{B9EDA873-BB11-4ED9-AE80-2A51EDED5BFC}" type="presParOf" srcId="{EB4DBACB-FF3E-4796-9794-B97D9A39A0D2}" destId="{5CA017ED-2CF6-45DE-9E9D-B4E80A7A6C98}" srcOrd="0" destOrd="0" presId="urn:microsoft.com/office/officeart/2005/8/layout/default"/>
    <dgm:cxn modelId="{F47BC617-F405-485D-9E3F-6A58EF898E4E}" type="presParOf" srcId="{EB4DBACB-FF3E-4796-9794-B97D9A39A0D2}" destId="{5718B3C1-91FE-4C6C-9B41-2B2DCDE9CD15}" srcOrd="1" destOrd="0" presId="urn:microsoft.com/office/officeart/2005/8/layout/default"/>
    <dgm:cxn modelId="{979DDAB0-1F09-4500-B2CA-D229C5EA008C}" type="presParOf" srcId="{EB4DBACB-FF3E-4796-9794-B97D9A39A0D2}" destId="{19A53E1A-AB1B-419D-B836-A014AD0C062C}" srcOrd="2" destOrd="0" presId="urn:microsoft.com/office/officeart/2005/8/layout/default"/>
    <dgm:cxn modelId="{B9461A73-89C3-4E6E-AA79-25970125F45D}" type="presParOf" srcId="{EB4DBACB-FF3E-4796-9794-B97D9A39A0D2}" destId="{03185055-58AF-4608-B879-3690AF0624F3}" srcOrd="3" destOrd="0" presId="urn:microsoft.com/office/officeart/2005/8/layout/default"/>
    <dgm:cxn modelId="{3F129062-8491-4C8F-BC9B-90C8F114505F}" type="presParOf" srcId="{EB4DBACB-FF3E-4796-9794-B97D9A39A0D2}" destId="{8B51CA5D-9D8F-42AC-93F7-AD83A5F585AF}" srcOrd="4" destOrd="0" presId="urn:microsoft.com/office/officeart/2005/8/layout/default"/>
    <dgm:cxn modelId="{4EC6318E-50A2-4240-9F5A-E1821BC4E320}" type="presParOf" srcId="{EB4DBACB-FF3E-4796-9794-B97D9A39A0D2}" destId="{D69609F0-6CFE-4A41-9045-DDF12AB5F2CF}" srcOrd="5" destOrd="0" presId="urn:microsoft.com/office/officeart/2005/8/layout/default"/>
    <dgm:cxn modelId="{4977EC02-DC9C-43E2-A81C-EF5EB15E03A1}" type="presParOf" srcId="{EB4DBACB-FF3E-4796-9794-B97D9A39A0D2}" destId="{C8076B53-FA48-4122-ACDE-31C727DA0EBE}" srcOrd="6" destOrd="0" presId="urn:microsoft.com/office/officeart/2005/8/layout/default"/>
    <dgm:cxn modelId="{4D894352-DFB8-4FFC-9D6A-49BEEC75B1D2}" type="presParOf" srcId="{EB4DBACB-FF3E-4796-9794-B97D9A39A0D2}" destId="{BE4026C0-AD95-423B-841A-D900D8917529}" srcOrd="7" destOrd="0" presId="urn:microsoft.com/office/officeart/2005/8/layout/default"/>
    <dgm:cxn modelId="{2C6A4173-F779-4C48-BBCF-5A93F6A6DE9B}" type="presParOf" srcId="{EB4DBACB-FF3E-4796-9794-B97D9A39A0D2}" destId="{0C65A4A2-B4C7-4617-B000-842DDCA3D93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8680DD-97D0-436C-A34B-49891B35D91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9F1262B1-3BC6-404E-A461-6B01DE27AE91}">
      <dgm:prSet/>
      <dgm:spPr>
        <a:solidFill>
          <a:srgbClr val="00206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Контекстная реклама</a:t>
          </a:r>
        </a:p>
      </dgm:t>
    </dgm:pt>
    <dgm:pt modelId="{DF42E2C6-BE3A-4E58-BD4A-1C1C0BB092A0}" type="parTrans" cxnId="{612BC09A-BBBD-4744-A4FE-ABC1379ABF5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B5C479-3DC0-4D17-BB95-6CEA965047E3}" type="sibTrans" cxnId="{612BC09A-BBBD-4744-A4FE-ABC1379ABF53}">
      <dgm:prSet/>
      <dgm:spPr>
        <a:solidFill>
          <a:srgbClr val="FF0000"/>
        </a:solidFill>
      </dgm:spPr>
      <dgm:t>
        <a:bodyPr/>
        <a:lstStyle/>
        <a:p>
          <a:endParaRPr lang="ru-RU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A75291-5A7F-4AE1-AB52-27B9CB7902F5}">
      <dgm:prSet/>
      <dgm:spPr>
        <a:solidFill>
          <a:srgbClr val="00206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Партнерские программы</a:t>
          </a:r>
        </a:p>
      </dgm:t>
    </dgm:pt>
    <dgm:pt modelId="{483484A0-E52A-48A8-87C3-153BA4044BED}" type="parTrans" cxnId="{63D26B22-B475-44AB-B654-12EFEF702956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E090CF-56ED-41A2-85A1-2260BD23E817}" type="sibTrans" cxnId="{63D26B22-B475-44AB-B654-12EFEF702956}">
      <dgm:prSet/>
      <dgm:spPr>
        <a:solidFill>
          <a:srgbClr val="FF0000"/>
        </a:solidFill>
      </dgm:spPr>
      <dgm:t>
        <a:bodyPr/>
        <a:lstStyle/>
        <a:p>
          <a:endParaRPr lang="ru-RU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214127-C957-4726-8C25-C293DF322836}">
      <dgm:prSet/>
      <dgm:spPr>
        <a:solidFill>
          <a:srgbClr val="00206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Прямые рекламодатели</a:t>
          </a:r>
        </a:p>
      </dgm:t>
    </dgm:pt>
    <dgm:pt modelId="{DE563F2C-3ADE-42D8-B42C-6D9FB260CD1D}" type="parTrans" cxnId="{CDF752B5-4499-4717-8AA6-14861EC5F48B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DD9834-9891-4CD1-9E2E-CB0B1221C6AE}" type="sibTrans" cxnId="{CDF752B5-4499-4717-8AA6-14861EC5F48B}">
      <dgm:prSet/>
      <dgm:spPr>
        <a:solidFill>
          <a:srgbClr val="FF0000"/>
        </a:solidFill>
      </dgm:spPr>
      <dgm:t>
        <a:bodyPr/>
        <a:lstStyle/>
        <a:p>
          <a:endParaRPr lang="ru-RU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A85933-5284-4C90-AE5C-DD6A7D71E2C0}">
      <dgm:prSet/>
      <dgm:spPr>
        <a:solidFill>
          <a:srgbClr val="002060"/>
        </a:solidFill>
      </dgm:spPr>
      <dgm:t>
        <a:bodyPr/>
        <a:lstStyle/>
        <a:p>
          <a:r>
            <a:rPr lang="ru-RU" b="0" i="0">
              <a:latin typeface="Times New Roman" panose="02020603050405020304" pitchFamily="18" charset="0"/>
              <a:cs typeface="Times New Roman" panose="02020603050405020304" pitchFamily="18" charset="0"/>
            </a:rPr>
            <a:t>Пакеты размещения для исполнителей на платформе, доступ к дополнительным функциям сервиса и услуги продвижения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D2572D-3F19-4EA4-8C0D-A979CDD75DA4}" type="parTrans" cxnId="{18713706-7E47-46B4-B937-EFE5E8F89D18}">
      <dgm:prSet/>
      <dgm:spPr/>
      <dgm:t>
        <a:bodyPr/>
        <a:lstStyle/>
        <a:p>
          <a:endParaRPr lang="ru-RU"/>
        </a:p>
      </dgm:t>
    </dgm:pt>
    <dgm:pt modelId="{A784FE73-A70D-4C56-9D60-79161E3794E7}" type="sibTrans" cxnId="{18713706-7E47-46B4-B937-EFE5E8F89D18}">
      <dgm:prSet/>
      <dgm:spPr/>
      <dgm:t>
        <a:bodyPr/>
        <a:lstStyle/>
        <a:p>
          <a:endParaRPr lang="ru-RU"/>
        </a:p>
      </dgm:t>
    </dgm:pt>
    <dgm:pt modelId="{147F8CE0-403A-476D-9036-0D9A4A6EBC21}" type="pres">
      <dgm:prSet presAssocID="{7E8680DD-97D0-436C-A34B-49891B35D912}" presName="Name0" presStyleCnt="0">
        <dgm:presLayoutVars>
          <dgm:dir/>
          <dgm:resizeHandles val="exact"/>
        </dgm:presLayoutVars>
      </dgm:prSet>
      <dgm:spPr/>
    </dgm:pt>
    <dgm:pt modelId="{C196BC80-999E-4225-AF56-69A1ED9229E8}" type="pres">
      <dgm:prSet presAssocID="{9F1262B1-3BC6-404E-A461-6B01DE27AE91}" presName="node" presStyleLbl="node1" presStyleIdx="0" presStyleCnt="4">
        <dgm:presLayoutVars>
          <dgm:bulletEnabled val="1"/>
        </dgm:presLayoutVars>
      </dgm:prSet>
      <dgm:spPr/>
    </dgm:pt>
    <dgm:pt modelId="{94E5FE5F-E64C-4010-9488-5CF59AD2035E}" type="pres">
      <dgm:prSet presAssocID="{4DB5C479-3DC0-4D17-BB95-6CEA965047E3}" presName="sibTrans" presStyleLbl="sibTrans2D1" presStyleIdx="0" presStyleCnt="3"/>
      <dgm:spPr/>
    </dgm:pt>
    <dgm:pt modelId="{40AA41A8-B640-4A14-9833-0BFA4EB03A60}" type="pres">
      <dgm:prSet presAssocID="{4DB5C479-3DC0-4D17-BB95-6CEA965047E3}" presName="connectorText" presStyleLbl="sibTrans2D1" presStyleIdx="0" presStyleCnt="3"/>
      <dgm:spPr/>
    </dgm:pt>
    <dgm:pt modelId="{A14F5B9E-FC04-4183-830F-DF339E615242}" type="pres">
      <dgm:prSet presAssocID="{50A75291-5A7F-4AE1-AB52-27B9CB7902F5}" presName="node" presStyleLbl="node1" presStyleIdx="1" presStyleCnt="4" custLinFactNeighborY="7568">
        <dgm:presLayoutVars>
          <dgm:bulletEnabled val="1"/>
        </dgm:presLayoutVars>
      </dgm:prSet>
      <dgm:spPr/>
    </dgm:pt>
    <dgm:pt modelId="{16087F38-467F-495E-9B81-F77CD508C597}" type="pres">
      <dgm:prSet presAssocID="{E2E090CF-56ED-41A2-85A1-2260BD23E817}" presName="sibTrans" presStyleLbl="sibTrans2D1" presStyleIdx="1" presStyleCnt="3"/>
      <dgm:spPr/>
    </dgm:pt>
    <dgm:pt modelId="{3CD99E84-AEF8-4E7D-8CAA-6BB17A8F9ED0}" type="pres">
      <dgm:prSet presAssocID="{E2E090CF-56ED-41A2-85A1-2260BD23E817}" presName="connectorText" presStyleLbl="sibTrans2D1" presStyleIdx="1" presStyleCnt="3"/>
      <dgm:spPr/>
    </dgm:pt>
    <dgm:pt modelId="{7883A659-E766-4A8F-A4E7-49E682CD8EB5}" type="pres">
      <dgm:prSet presAssocID="{2E214127-C957-4726-8C25-C293DF322836}" presName="node" presStyleLbl="node1" presStyleIdx="2" presStyleCnt="4" custLinFactNeighborX="-4960" custLinFactNeighborY="9797">
        <dgm:presLayoutVars>
          <dgm:bulletEnabled val="1"/>
        </dgm:presLayoutVars>
      </dgm:prSet>
      <dgm:spPr/>
    </dgm:pt>
    <dgm:pt modelId="{3FBD0BC4-C0E2-40BC-ABB9-2633F52AF582}" type="pres">
      <dgm:prSet presAssocID="{8EDD9834-9891-4CD1-9E2E-CB0B1221C6AE}" presName="sibTrans" presStyleLbl="sibTrans2D1" presStyleIdx="2" presStyleCnt="3"/>
      <dgm:spPr/>
    </dgm:pt>
    <dgm:pt modelId="{923E16D0-0666-461C-8725-54881AA16F4A}" type="pres">
      <dgm:prSet presAssocID="{8EDD9834-9891-4CD1-9E2E-CB0B1221C6AE}" presName="connectorText" presStyleLbl="sibTrans2D1" presStyleIdx="2" presStyleCnt="3"/>
      <dgm:spPr/>
    </dgm:pt>
    <dgm:pt modelId="{87853AB0-08BC-46D1-BBF7-4517887FBD5B}" type="pres">
      <dgm:prSet presAssocID="{CBA85933-5284-4C90-AE5C-DD6A7D71E2C0}" presName="node" presStyleLbl="node1" presStyleIdx="3" presStyleCnt="4" custLinFactNeighborY="3123">
        <dgm:presLayoutVars>
          <dgm:bulletEnabled val="1"/>
        </dgm:presLayoutVars>
      </dgm:prSet>
      <dgm:spPr/>
    </dgm:pt>
  </dgm:ptLst>
  <dgm:cxnLst>
    <dgm:cxn modelId="{18713706-7E47-46B4-B937-EFE5E8F89D18}" srcId="{7E8680DD-97D0-436C-A34B-49891B35D912}" destId="{CBA85933-5284-4C90-AE5C-DD6A7D71E2C0}" srcOrd="3" destOrd="0" parTransId="{EBD2572D-3F19-4EA4-8C0D-A979CDD75DA4}" sibTransId="{A784FE73-A70D-4C56-9D60-79161E3794E7}"/>
    <dgm:cxn modelId="{0CD4870C-000C-4BB7-8521-021CED694A7F}" type="presOf" srcId="{50A75291-5A7F-4AE1-AB52-27B9CB7902F5}" destId="{A14F5B9E-FC04-4183-830F-DF339E615242}" srcOrd="0" destOrd="0" presId="urn:microsoft.com/office/officeart/2005/8/layout/process1"/>
    <dgm:cxn modelId="{CA059012-6DBC-4818-9BDE-A78B77ED8A40}" type="presOf" srcId="{4DB5C479-3DC0-4D17-BB95-6CEA965047E3}" destId="{40AA41A8-B640-4A14-9833-0BFA4EB03A60}" srcOrd="1" destOrd="0" presId="urn:microsoft.com/office/officeart/2005/8/layout/process1"/>
    <dgm:cxn modelId="{63D26B22-B475-44AB-B654-12EFEF702956}" srcId="{7E8680DD-97D0-436C-A34B-49891B35D912}" destId="{50A75291-5A7F-4AE1-AB52-27B9CB7902F5}" srcOrd="1" destOrd="0" parTransId="{483484A0-E52A-48A8-87C3-153BA4044BED}" sibTransId="{E2E090CF-56ED-41A2-85A1-2260BD23E817}"/>
    <dgm:cxn modelId="{4576C824-4292-4998-8A14-F53D2E9B29E2}" type="presOf" srcId="{E2E090CF-56ED-41A2-85A1-2260BD23E817}" destId="{16087F38-467F-495E-9B81-F77CD508C597}" srcOrd="0" destOrd="0" presId="urn:microsoft.com/office/officeart/2005/8/layout/process1"/>
    <dgm:cxn modelId="{2415F65D-C1B8-4066-A9E8-09AA9E0ACB4B}" type="presOf" srcId="{9F1262B1-3BC6-404E-A461-6B01DE27AE91}" destId="{C196BC80-999E-4225-AF56-69A1ED9229E8}" srcOrd="0" destOrd="0" presId="urn:microsoft.com/office/officeart/2005/8/layout/process1"/>
    <dgm:cxn modelId="{BA5E5C66-A272-4014-8649-A1BAFFF2E193}" type="presOf" srcId="{8EDD9834-9891-4CD1-9E2E-CB0B1221C6AE}" destId="{3FBD0BC4-C0E2-40BC-ABB9-2633F52AF582}" srcOrd="0" destOrd="0" presId="urn:microsoft.com/office/officeart/2005/8/layout/process1"/>
    <dgm:cxn modelId="{13695171-0358-4301-BAAB-3170F2826743}" type="presOf" srcId="{2E214127-C957-4726-8C25-C293DF322836}" destId="{7883A659-E766-4A8F-A4E7-49E682CD8EB5}" srcOrd="0" destOrd="0" presId="urn:microsoft.com/office/officeart/2005/8/layout/process1"/>
    <dgm:cxn modelId="{92CB5090-C7BF-4FD1-B249-CD9643AAFC33}" type="presOf" srcId="{8EDD9834-9891-4CD1-9E2E-CB0B1221C6AE}" destId="{923E16D0-0666-461C-8725-54881AA16F4A}" srcOrd="1" destOrd="0" presId="urn:microsoft.com/office/officeart/2005/8/layout/process1"/>
    <dgm:cxn modelId="{612BC09A-BBBD-4744-A4FE-ABC1379ABF53}" srcId="{7E8680DD-97D0-436C-A34B-49891B35D912}" destId="{9F1262B1-3BC6-404E-A461-6B01DE27AE91}" srcOrd="0" destOrd="0" parTransId="{DF42E2C6-BE3A-4E58-BD4A-1C1C0BB092A0}" sibTransId="{4DB5C479-3DC0-4D17-BB95-6CEA965047E3}"/>
    <dgm:cxn modelId="{634235A6-D5FA-4255-BE3D-526C2C208529}" type="presOf" srcId="{4DB5C479-3DC0-4D17-BB95-6CEA965047E3}" destId="{94E5FE5F-E64C-4010-9488-5CF59AD2035E}" srcOrd="0" destOrd="0" presId="urn:microsoft.com/office/officeart/2005/8/layout/process1"/>
    <dgm:cxn modelId="{CDF752B5-4499-4717-8AA6-14861EC5F48B}" srcId="{7E8680DD-97D0-436C-A34B-49891B35D912}" destId="{2E214127-C957-4726-8C25-C293DF322836}" srcOrd="2" destOrd="0" parTransId="{DE563F2C-3ADE-42D8-B42C-6D9FB260CD1D}" sibTransId="{8EDD9834-9891-4CD1-9E2E-CB0B1221C6AE}"/>
    <dgm:cxn modelId="{CE250CB8-AB26-45F8-BD8A-BB7404ECD72F}" type="presOf" srcId="{7E8680DD-97D0-436C-A34B-49891B35D912}" destId="{147F8CE0-403A-476D-9036-0D9A4A6EBC21}" srcOrd="0" destOrd="0" presId="urn:microsoft.com/office/officeart/2005/8/layout/process1"/>
    <dgm:cxn modelId="{F807DFCF-A5E9-4506-8348-E0B0E3252898}" type="presOf" srcId="{CBA85933-5284-4C90-AE5C-DD6A7D71E2C0}" destId="{87853AB0-08BC-46D1-BBF7-4517887FBD5B}" srcOrd="0" destOrd="0" presId="urn:microsoft.com/office/officeart/2005/8/layout/process1"/>
    <dgm:cxn modelId="{5CD8E8DB-4D99-4FD3-B905-F0B7F62961BA}" type="presOf" srcId="{E2E090CF-56ED-41A2-85A1-2260BD23E817}" destId="{3CD99E84-AEF8-4E7D-8CAA-6BB17A8F9ED0}" srcOrd="1" destOrd="0" presId="urn:microsoft.com/office/officeart/2005/8/layout/process1"/>
    <dgm:cxn modelId="{1D28FEEF-1648-4617-AFCE-4F094D4C0BE6}" type="presParOf" srcId="{147F8CE0-403A-476D-9036-0D9A4A6EBC21}" destId="{C196BC80-999E-4225-AF56-69A1ED9229E8}" srcOrd="0" destOrd="0" presId="urn:microsoft.com/office/officeart/2005/8/layout/process1"/>
    <dgm:cxn modelId="{3198FDDA-AA34-490A-AF1E-40B7B98F1D0D}" type="presParOf" srcId="{147F8CE0-403A-476D-9036-0D9A4A6EBC21}" destId="{94E5FE5F-E64C-4010-9488-5CF59AD2035E}" srcOrd="1" destOrd="0" presId="urn:microsoft.com/office/officeart/2005/8/layout/process1"/>
    <dgm:cxn modelId="{A0888275-F20F-464C-9D88-3BCA4735D73F}" type="presParOf" srcId="{94E5FE5F-E64C-4010-9488-5CF59AD2035E}" destId="{40AA41A8-B640-4A14-9833-0BFA4EB03A60}" srcOrd="0" destOrd="0" presId="urn:microsoft.com/office/officeart/2005/8/layout/process1"/>
    <dgm:cxn modelId="{2B4A0871-A5EB-4DDF-A0D9-8FEB752836D9}" type="presParOf" srcId="{147F8CE0-403A-476D-9036-0D9A4A6EBC21}" destId="{A14F5B9E-FC04-4183-830F-DF339E615242}" srcOrd="2" destOrd="0" presId="urn:microsoft.com/office/officeart/2005/8/layout/process1"/>
    <dgm:cxn modelId="{9E8929ED-D1A9-404F-B4C8-348333678717}" type="presParOf" srcId="{147F8CE0-403A-476D-9036-0D9A4A6EBC21}" destId="{16087F38-467F-495E-9B81-F77CD508C597}" srcOrd="3" destOrd="0" presId="urn:microsoft.com/office/officeart/2005/8/layout/process1"/>
    <dgm:cxn modelId="{2062BD45-0664-4A24-B04B-B38AE407E355}" type="presParOf" srcId="{16087F38-467F-495E-9B81-F77CD508C597}" destId="{3CD99E84-AEF8-4E7D-8CAA-6BB17A8F9ED0}" srcOrd="0" destOrd="0" presId="urn:microsoft.com/office/officeart/2005/8/layout/process1"/>
    <dgm:cxn modelId="{1F6FFE25-6485-42D9-8DD8-C144ED46A634}" type="presParOf" srcId="{147F8CE0-403A-476D-9036-0D9A4A6EBC21}" destId="{7883A659-E766-4A8F-A4E7-49E682CD8EB5}" srcOrd="4" destOrd="0" presId="urn:microsoft.com/office/officeart/2005/8/layout/process1"/>
    <dgm:cxn modelId="{E9D4F31A-43F6-4EB2-ABA4-EDC9B0D0361B}" type="presParOf" srcId="{147F8CE0-403A-476D-9036-0D9A4A6EBC21}" destId="{3FBD0BC4-C0E2-40BC-ABB9-2633F52AF582}" srcOrd="5" destOrd="0" presId="urn:microsoft.com/office/officeart/2005/8/layout/process1"/>
    <dgm:cxn modelId="{0AF434D1-73DF-429D-9CB3-01220BBA819E}" type="presParOf" srcId="{3FBD0BC4-C0E2-40BC-ABB9-2633F52AF582}" destId="{923E16D0-0666-461C-8725-54881AA16F4A}" srcOrd="0" destOrd="0" presId="urn:microsoft.com/office/officeart/2005/8/layout/process1"/>
    <dgm:cxn modelId="{00747DC4-4671-4F9D-ABDB-E1FA129ED948}" type="presParOf" srcId="{147F8CE0-403A-476D-9036-0D9A4A6EBC21}" destId="{87853AB0-08BC-46D1-BBF7-4517887FBD5B}" srcOrd="6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F1EA92-9338-409E-B30D-C2F04AD3DC3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D7EE2E-709D-4B97-9441-0800C646E33C}">
      <dgm:prSet custT="1"/>
      <dgm:spPr/>
      <dgm:t>
        <a:bodyPr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Проводить анализ работы салона, планировать рекламные и бизнес-процессы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EA892A-9E3C-44E6-9B76-09EA25445921}" type="parTrans" cxnId="{53E21723-FAE0-40AF-840A-1BD867526493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574183-1BAB-43CF-98FE-8898D102028B}" type="sibTrans" cxnId="{53E21723-FAE0-40AF-840A-1BD867526493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340A3D-0CE0-457F-9A31-0E361C3915E7}">
      <dgm:prSet custT="1"/>
      <dgm:spPr/>
      <dgm:t>
        <a:bodyPr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Вести рабочий график мастеров, создавать рейтинги сотрудников, ставить задачи и контролировать их выполнение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94DCCA-A7DA-4F74-983E-FDA0E2CAA81F}" type="parTrans" cxnId="{2B634C8C-0041-4CAE-9D76-85E7C36E586C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C052CD-A54D-45AC-8B0A-BFD639830404}" type="sibTrans" cxnId="{2B634C8C-0041-4CAE-9D76-85E7C36E586C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34D25A-1BDC-4032-AD9A-59CDE1AA2F05}">
      <dgm:prSet custT="1"/>
      <dgm:spPr/>
      <dgm:t>
        <a:bodyPr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Автоматически оповещать клиентов о времени записи, скидках и акциях, вести карты лояльности клиентов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D0C4C0-D17D-4B6D-921F-908554F81F42}" type="parTrans" cxnId="{1AB02354-B3E4-4605-9CAF-4F7A2646897B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0B505D-7CBD-4AA5-B598-6E68F8BD9132}" type="sibTrans" cxnId="{1AB02354-B3E4-4605-9CAF-4F7A2646897B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A73F87-47EB-4266-88AC-041291B4496F}">
      <dgm:prSet custT="1"/>
      <dgm:spPr/>
      <dgm:t>
        <a:bodyPr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Регистрировать и сохранять письма и звонки, вести онлайн-запись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841B49-CAE2-4555-BC41-EA674C9BAC4F}" type="parTrans" cxnId="{985E009D-55AE-489D-9A98-C77A36D0D335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50C71A-CA8E-4C75-B6E4-2AACE4BF2EC5}" type="sibTrans" cxnId="{985E009D-55AE-489D-9A98-C77A36D0D335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561A95-B5E3-411D-A6CA-05791075F532}">
      <dgm:prSet custT="1"/>
      <dgm:spPr/>
      <dgm:t>
        <a:bodyPr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Давать прогнозы на основе проводимой CRM и ERP аналитической работы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2F85BE-16D1-496A-85DB-241A068EA41E}" type="parTrans" cxnId="{30051EDA-87C0-4DE6-A5FC-10B048907CA8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9D12D0-383A-4BB6-8391-71A55A66C1FC}" type="sibTrans" cxnId="{30051EDA-87C0-4DE6-A5FC-10B048907CA8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A3F763-7A01-4C88-B0BA-1D9CCE061D01}">
      <dgm:prSet custT="1"/>
      <dgm:spPr/>
      <dgm:t>
        <a:bodyPr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Функционирование сервиса по основным крупном городам России, в перспективе выход на зарубежный рынок</a:t>
          </a:r>
        </a:p>
      </dgm:t>
    </dgm:pt>
    <dgm:pt modelId="{8526CB56-DF58-408E-8AB1-436C4D63E101}" type="parTrans" cxnId="{18ABFB86-F765-433A-B4E5-5B1C7E5C4E66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3778FD-9C16-49BF-A385-1B47FBB266AE}" type="sibTrans" cxnId="{18ABFB86-F765-433A-B4E5-5B1C7E5C4E66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BA164B-A494-4E7A-88D6-EFEE3D906917}" type="pres">
      <dgm:prSet presAssocID="{D2F1EA92-9338-409E-B30D-C2F04AD3DC37}" presName="cycle" presStyleCnt="0">
        <dgm:presLayoutVars>
          <dgm:dir/>
          <dgm:resizeHandles val="exact"/>
        </dgm:presLayoutVars>
      </dgm:prSet>
      <dgm:spPr/>
    </dgm:pt>
    <dgm:pt modelId="{56A4340E-9459-4E53-8D58-8F85349461C2}" type="pres">
      <dgm:prSet presAssocID="{D1D7EE2E-709D-4B97-9441-0800C646E33C}" presName="dummy" presStyleCnt="0"/>
      <dgm:spPr/>
    </dgm:pt>
    <dgm:pt modelId="{8390FEF0-3F03-418A-AB99-DB1549B188BB}" type="pres">
      <dgm:prSet presAssocID="{D1D7EE2E-709D-4B97-9441-0800C646E33C}" presName="node" presStyleLbl="revTx" presStyleIdx="0" presStyleCnt="6">
        <dgm:presLayoutVars>
          <dgm:bulletEnabled val="1"/>
        </dgm:presLayoutVars>
      </dgm:prSet>
      <dgm:spPr/>
    </dgm:pt>
    <dgm:pt modelId="{0F9FE828-3D1A-4244-814A-CEE6B0BA6101}" type="pres">
      <dgm:prSet presAssocID="{7A574183-1BAB-43CF-98FE-8898D102028B}" presName="sibTrans" presStyleLbl="node1" presStyleIdx="0" presStyleCnt="6"/>
      <dgm:spPr/>
    </dgm:pt>
    <dgm:pt modelId="{9DE20C1B-7AE3-40AA-8CA3-4D29F14FB147}" type="pres">
      <dgm:prSet presAssocID="{44340A3D-0CE0-457F-9A31-0E361C3915E7}" presName="dummy" presStyleCnt="0"/>
      <dgm:spPr/>
    </dgm:pt>
    <dgm:pt modelId="{4DF0E765-1115-4AB3-9B27-137514034EFC}" type="pres">
      <dgm:prSet presAssocID="{44340A3D-0CE0-457F-9A31-0E361C3915E7}" presName="node" presStyleLbl="revTx" presStyleIdx="1" presStyleCnt="6">
        <dgm:presLayoutVars>
          <dgm:bulletEnabled val="1"/>
        </dgm:presLayoutVars>
      </dgm:prSet>
      <dgm:spPr/>
    </dgm:pt>
    <dgm:pt modelId="{B297A0ED-07BB-4778-B8F2-D4F0384624B5}" type="pres">
      <dgm:prSet presAssocID="{C9C052CD-A54D-45AC-8B0A-BFD639830404}" presName="sibTrans" presStyleLbl="node1" presStyleIdx="1" presStyleCnt="6"/>
      <dgm:spPr/>
    </dgm:pt>
    <dgm:pt modelId="{943A7E81-CB00-44D4-9331-C3B1F7E9A827}" type="pres">
      <dgm:prSet presAssocID="{2734D25A-1BDC-4032-AD9A-59CDE1AA2F05}" presName="dummy" presStyleCnt="0"/>
      <dgm:spPr/>
    </dgm:pt>
    <dgm:pt modelId="{434EED15-99F4-46AE-B3BA-ACFDF54FFB17}" type="pres">
      <dgm:prSet presAssocID="{2734D25A-1BDC-4032-AD9A-59CDE1AA2F05}" presName="node" presStyleLbl="revTx" presStyleIdx="2" presStyleCnt="6">
        <dgm:presLayoutVars>
          <dgm:bulletEnabled val="1"/>
        </dgm:presLayoutVars>
      </dgm:prSet>
      <dgm:spPr/>
    </dgm:pt>
    <dgm:pt modelId="{B368851F-2CD4-49AF-9DF2-0DA2AAF115D3}" type="pres">
      <dgm:prSet presAssocID="{B30B505D-7CBD-4AA5-B598-6E68F8BD9132}" presName="sibTrans" presStyleLbl="node1" presStyleIdx="2" presStyleCnt="6"/>
      <dgm:spPr/>
    </dgm:pt>
    <dgm:pt modelId="{9DF161AE-F917-4230-8675-7135353744F6}" type="pres">
      <dgm:prSet presAssocID="{75A73F87-47EB-4266-88AC-041291B4496F}" presName="dummy" presStyleCnt="0"/>
      <dgm:spPr/>
    </dgm:pt>
    <dgm:pt modelId="{56FE4434-99EA-4B79-8AF6-E40EA78632C9}" type="pres">
      <dgm:prSet presAssocID="{75A73F87-47EB-4266-88AC-041291B4496F}" presName="node" presStyleLbl="revTx" presStyleIdx="3" presStyleCnt="6">
        <dgm:presLayoutVars>
          <dgm:bulletEnabled val="1"/>
        </dgm:presLayoutVars>
      </dgm:prSet>
      <dgm:spPr/>
    </dgm:pt>
    <dgm:pt modelId="{80F92AE8-D1A2-4C24-BB8A-53E39198F0B9}" type="pres">
      <dgm:prSet presAssocID="{2950C71A-CA8E-4C75-B6E4-2AACE4BF2EC5}" presName="sibTrans" presStyleLbl="node1" presStyleIdx="3" presStyleCnt="6"/>
      <dgm:spPr/>
    </dgm:pt>
    <dgm:pt modelId="{2725B5FA-E5FA-4CA3-8201-11D9694B427C}" type="pres">
      <dgm:prSet presAssocID="{3B561A95-B5E3-411D-A6CA-05791075F532}" presName="dummy" presStyleCnt="0"/>
      <dgm:spPr/>
    </dgm:pt>
    <dgm:pt modelId="{5E2EDD28-7F10-4650-83ED-721985362229}" type="pres">
      <dgm:prSet presAssocID="{3B561A95-B5E3-411D-A6CA-05791075F532}" presName="node" presStyleLbl="revTx" presStyleIdx="4" presStyleCnt="6">
        <dgm:presLayoutVars>
          <dgm:bulletEnabled val="1"/>
        </dgm:presLayoutVars>
      </dgm:prSet>
      <dgm:spPr/>
    </dgm:pt>
    <dgm:pt modelId="{17935623-BB19-4876-8B3C-50773A6303A7}" type="pres">
      <dgm:prSet presAssocID="{BC9D12D0-383A-4BB6-8391-71A55A66C1FC}" presName="sibTrans" presStyleLbl="node1" presStyleIdx="4" presStyleCnt="6"/>
      <dgm:spPr/>
    </dgm:pt>
    <dgm:pt modelId="{D1D6CA1A-FED1-4003-951F-58BD6A9C6B68}" type="pres">
      <dgm:prSet presAssocID="{5AA3F763-7A01-4C88-B0BA-1D9CCE061D01}" presName="dummy" presStyleCnt="0"/>
      <dgm:spPr/>
    </dgm:pt>
    <dgm:pt modelId="{114E6382-484A-4078-9AC5-C46B6C9918AB}" type="pres">
      <dgm:prSet presAssocID="{5AA3F763-7A01-4C88-B0BA-1D9CCE061D01}" presName="node" presStyleLbl="revTx" presStyleIdx="5" presStyleCnt="6">
        <dgm:presLayoutVars>
          <dgm:bulletEnabled val="1"/>
        </dgm:presLayoutVars>
      </dgm:prSet>
      <dgm:spPr/>
    </dgm:pt>
    <dgm:pt modelId="{6C4608C2-EB72-4D5B-BB78-77ACDF6CCB14}" type="pres">
      <dgm:prSet presAssocID="{1B3778FD-9C16-49BF-A385-1B47FBB266AE}" presName="sibTrans" presStyleLbl="node1" presStyleIdx="5" presStyleCnt="6"/>
      <dgm:spPr/>
    </dgm:pt>
  </dgm:ptLst>
  <dgm:cxnLst>
    <dgm:cxn modelId="{E3434A03-7021-4FCD-8106-F4BDABFA8FC4}" type="presOf" srcId="{2950C71A-CA8E-4C75-B6E4-2AACE4BF2EC5}" destId="{80F92AE8-D1A2-4C24-BB8A-53E39198F0B9}" srcOrd="0" destOrd="0" presId="urn:microsoft.com/office/officeart/2005/8/layout/cycle1"/>
    <dgm:cxn modelId="{ADA31108-AA3C-4044-AD3E-07BA31BF38A9}" type="presOf" srcId="{BC9D12D0-383A-4BB6-8391-71A55A66C1FC}" destId="{17935623-BB19-4876-8B3C-50773A6303A7}" srcOrd="0" destOrd="0" presId="urn:microsoft.com/office/officeart/2005/8/layout/cycle1"/>
    <dgm:cxn modelId="{B3DE6F1A-95C4-45E0-BEBF-A5B505ACE529}" type="presOf" srcId="{5AA3F763-7A01-4C88-B0BA-1D9CCE061D01}" destId="{114E6382-484A-4078-9AC5-C46B6C9918AB}" srcOrd="0" destOrd="0" presId="urn:microsoft.com/office/officeart/2005/8/layout/cycle1"/>
    <dgm:cxn modelId="{1720D720-E55E-4C35-B421-091EF0A8A413}" type="presOf" srcId="{B30B505D-7CBD-4AA5-B598-6E68F8BD9132}" destId="{B368851F-2CD4-49AF-9DF2-0DA2AAF115D3}" srcOrd="0" destOrd="0" presId="urn:microsoft.com/office/officeart/2005/8/layout/cycle1"/>
    <dgm:cxn modelId="{53E21723-FAE0-40AF-840A-1BD867526493}" srcId="{D2F1EA92-9338-409E-B30D-C2F04AD3DC37}" destId="{D1D7EE2E-709D-4B97-9441-0800C646E33C}" srcOrd="0" destOrd="0" parTransId="{DDEA892A-9E3C-44E6-9B76-09EA25445921}" sibTransId="{7A574183-1BAB-43CF-98FE-8898D102028B}"/>
    <dgm:cxn modelId="{4AC21B3D-2AB3-46F6-8A7D-267F68009CB9}" type="presOf" srcId="{2734D25A-1BDC-4032-AD9A-59CDE1AA2F05}" destId="{434EED15-99F4-46AE-B3BA-ACFDF54FFB17}" srcOrd="0" destOrd="0" presId="urn:microsoft.com/office/officeart/2005/8/layout/cycle1"/>
    <dgm:cxn modelId="{9D4A0C71-CEC4-43DA-ACAE-7C4EE5F67D26}" type="presOf" srcId="{1B3778FD-9C16-49BF-A385-1B47FBB266AE}" destId="{6C4608C2-EB72-4D5B-BB78-77ACDF6CCB14}" srcOrd="0" destOrd="0" presId="urn:microsoft.com/office/officeart/2005/8/layout/cycle1"/>
    <dgm:cxn modelId="{1AB02354-B3E4-4605-9CAF-4F7A2646897B}" srcId="{D2F1EA92-9338-409E-B30D-C2F04AD3DC37}" destId="{2734D25A-1BDC-4032-AD9A-59CDE1AA2F05}" srcOrd="2" destOrd="0" parTransId="{47D0C4C0-D17D-4B6D-921F-908554F81F42}" sibTransId="{B30B505D-7CBD-4AA5-B598-6E68F8BD9132}"/>
    <dgm:cxn modelId="{18ABFB86-F765-433A-B4E5-5B1C7E5C4E66}" srcId="{D2F1EA92-9338-409E-B30D-C2F04AD3DC37}" destId="{5AA3F763-7A01-4C88-B0BA-1D9CCE061D01}" srcOrd="5" destOrd="0" parTransId="{8526CB56-DF58-408E-8AB1-436C4D63E101}" sibTransId="{1B3778FD-9C16-49BF-A385-1B47FBB266AE}"/>
    <dgm:cxn modelId="{2B634C8C-0041-4CAE-9D76-85E7C36E586C}" srcId="{D2F1EA92-9338-409E-B30D-C2F04AD3DC37}" destId="{44340A3D-0CE0-457F-9A31-0E361C3915E7}" srcOrd="1" destOrd="0" parTransId="{CF94DCCA-A7DA-4F74-983E-FDA0E2CAA81F}" sibTransId="{C9C052CD-A54D-45AC-8B0A-BFD639830404}"/>
    <dgm:cxn modelId="{985E009D-55AE-489D-9A98-C77A36D0D335}" srcId="{D2F1EA92-9338-409E-B30D-C2F04AD3DC37}" destId="{75A73F87-47EB-4266-88AC-041291B4496F}" srcOrd="3" destOrd="0" parTransId="{55841B49-CAE2-4555-BC41-EA674C9BAC4F}" sibTransId="{2950C71A-CA8E-4C75-B6E4-2AACE4BF2EC5}"/>
    <dgm:cxn modelId="{163800B5-82AA-47A0-8F6E-07F1DBAB542D}" type="presOf" srcId="{7A574183-1BAB-43CF-98FE-8898D102028B}" destId="{0F9FE828-3D1A-4244-814A-CEE6B0BA6101}" srcOrd="0" destOrd="0" presId="urn:microsoft.com/office/officeart/2005/8/layout/cycle1"/>
    <dgm:cxn modelId="{41FEF9D9-CF92-44E0-BA2B-05D20EBDA26D}" type="presOf" srcId="{44340A3D-0CE0-457F-9A31-0E361C3915E7}" destId="{4DF0E765-1115-4AB3-9B27-137514034EFC}" srcOrd="0" destOrd="0" presId="urn:microsoft.com/office/officeart/2005/8/layout/cycle1"/>
    <dgm:cxn modelId="{30051EDA-87C0-4DE6-A5FC-10B048907CA8}" srcId="{D2F1EA92-9338-409E-B30D-C2F04AD3DC37}" destId="{3B561A95-B5E3-411D-A6CA-05791075F532}" srcOrd="4" destOrd="0" parTransId="{3D2F85BE-16D1-496A-85DB-241A068EA41E}" sibTransId="{BC9D12D0-383A-4BB6-8391-71A55A66C1FC}"/>
    <dgm:cxn modelId="{836E40DF-F8C8-4D80-AE6B-914ED3731279}" type="presOf" srcId="{D2F1EA92-9338-409E-B30D-C2F04AD3DC37}" destId="{CABA164B-A494-4E7A-88D6-EFEE3D906917}" srcOrd="0" destOrd="0" presId="urn:microsoft.com/office/officeart/2005/8/layout/cycle1"/>
    <dgm:cxn modelId="{B327C3F6-A9DD-42B4-AC8E-73DCBDB9E0BE}" type="presOf" srcId="{3B561A95-B5E3-411D-A6CA-05791075F532}" destId="{5E2EDD28-7F10-4650-83ED-721985362229}" srcOrd="0" destOrd="0" presId="urn:microsoft.com/office/officeart/2005/8/layout/cycle1"/>
    <dgm:cxn modelId="{A4FDC5F8-2A70-4BBC-B083-577C2CE51F56}" type="presOf" srcId="{D1D7EE2E-709D-4B97-9441-0800C646E33C}" destId="{8390FEF0-3F03-418A-AB99-DB1549B188BB}" srcOrd="0" destOrd="0" presId="urn:microsoft.com/office/officeart/2005/8/layout/cycle1"/>
    <dgm:cxn modelId="{EC27A4FA-AE50-4829-9CC3-2F7A4BB4231A}" type="presOf" srcId="{75A73F87-47EB-4266-88AC-041291B4496F}" destId="{56FE4434-99EA-4B79-8AF6-E40EA78632C9}" srcOrd="0" destOrd="0" presId="urn:microsoft.com/office/officeart/2005/8/layout/cycle1"/>
    <dgm:cxn modelId="{F3A3E7FC-BD38-4F96-B041-865BBD99421E}" type="presOf" srcId="{C9C052CD-A54D-45AC-8B0A-BFD639830404}" destId="{B297A0ED-07BB-4778-B8F2-D4F0384624B5}" srcOrd="0" destOrd="0" presId="urn:microsoft.com/office/officeart/2005/8/layout/cycle1"/>
    <dgm:cxn modelId="{45ADC897-49D2-48CB-A7BE-F110B22F85C1}" type="presParOf" srcId="{CABA164B-A494-4E7A-88D6-EFEE3D906917}" destId="{56A4340E-9459-4E53-8D58-8F85349461C2}" srcOrd="0" destOrd="0" presId="urn:microsoft.com/office/officeart/2005/8/layout/cycle1"/>
    <dgm:cxn modelId="{79D0F36C-C2BC-4A4A-9F64-C2413D9CB5B9}" type="presParOf" srcId="{CABA164B-A494-4E7A-88D6-EFEE3D906917}" destId="{8390FEF0-3F03-418A-AB99-DB1549B188BB}" srcOrd="1" destOrd="0" presId="urn:microsoft.com/office/officeart/2005/8/layout/cycle1"/>
    <dgm:cxn modelId="{D5F6C5F6-F48B-41DA-A671-C23EBC36C86F}" type="presParOf" srcId="{CABA164B-A494-4E7A-88D6-EFEE3D906917}" destId="{0F9FE828-3D1A-4244-814A-CEE6B0BA6101}" srcOrd="2" destOrd="0" presId="urn:microsoft.com/office/officeart/2005/8/layout/cycle1"/>
    <dgm:cxn modelId="{AF541131-AB12-4078-9FEE-0442103C6328}" type="presParOf" srcId="{CABA164B-A494-4E7A-88D6-EFEE3D906917}" destId="{9DE20C1B-7AE3-40AA-8CA3-4D29F14FB147}" srcOrd="3" destOrd="0" presId="urn:microsoft.com/office/officeart/2005/8/layout/cycle1"/>
    <dgm:cxn modelId="{0716E0A4-C13B-43EF-82D4-7F4F9132A41A}" type="presParOf" srcId="{CABA164B-A494-4E7A-88D6-EFEE3D906917}" destId="{4DF0E765-1115-4AB3-9B27-137514034EFC}" srcOrd="4" destOrd="0" presId="urn:microsoft.com/office/officeart/2005/8/layout/cycle1"/>
    <dgm:cxn modelId="{A955BF9B-9DB8-4DB8-B4E3-170436BEEB10}" type="presParOf" srcId="{CABA164B-A494-4E7A-88D6-EFEE3D906917}" destId="{B297A0ED-07BB-4778-B8F2-D4F0384624B5}" srcOrd="5" destOrd="0" presId="urn:microsoft.com/office/officeart/2005/8/layout/cycle1"/>
    <dgm:cxn modelId="{4B2279F2-E556-4DEC-90D8-02FA4462E494}" type="presParOf" srcId="{CABA164B-A494-4E7A-88D6-EFEE3D906917}" destId="{943A7E81-CB00-44D4-9331-C3B1F7E9A827}" srcOrd="6" destOrd="0" presId="urn:microsoft.com/office/officeart/2005/8/layout/cycle1"/>
    <dgm:cxn modelId="{AE6E6F09-9FC0-4BD9-B9C8-76DC615F01B4}" type="presParOf" srcId="{CABA164B-A494-4E7A-88D6-EFEE3D906917}" destId="{434EED15-99F4-46AE-B3BA-ACFDF54FFB17}" srcOrd="7" destOrd="0" presId="urn:microsoft.com/office/officeart/2005/8/layout/cycle1"/>
    <dgm:cxn modelId="{100B16FA-673B-4791-9C13-D6D0C11B74AA}" type="presParOf" srcId="{CABA164B-A494-4E7A-88D6-EFEE3D906917}" destId="{B368851F-2CD4-49AF-9DF2-0DA2AAF115D3}" srcOrd="8" destOrd="0" presId="urn:microsoft.com/office/officeart/2005/8/layout/cycle1"/>
    <dgm:cxn modelId="{43D22D32-9BAC-4476-A6E7-1FD223089BE9}" type="presParOf" srcId="{CABA164B-A494-4E7A-88D6-EFEE3D906917}" destId="{9DF161AE-F917-4230-8675-7135353744F6}" srcOrd="9" destOrd="0" presId="urn:microsoft.com/office/officeart/2005/8/layout/cycle1"/>
    <dgm:cxn modelId="{89AB815A-3A86-40C5-8AF1-363E724F8D66}" type="presParOf" srcId="{CABA164B-A494-4E7A-88D6-EFEE3D906917}" destId="{56FE4434-99EA-4B79-8AF6-E40EA78632C9}" srcOrd="10" destOrd="0" presId="urn:microsoft.com/office/officeart/2005/8/layout/cycle1"/>
    <dgm:cxn modelId="{6A10CD93-02B6-4728-99C1-7A167C5B9A43}" type="presParOf" srcId="{CABA164B-A494-4E7A-88D6-EFEE3D906917}" destId="{80F92AE8-D1A2-4C24-BB8A-53E39198F0B9}" srcOrd="11" destOrd="0" presId="urn:microsoft.com/office/officeart/2005/8/layout/cycle1"/>
    <dgm:cxn modelId="{AD3B63D9-4DC3-4AE4-9BCC-1EC2EF4FE815}" type="presParOf" srcId="{CABA164B-A494-4E7A-88D6-EFEE3D906917}" destId="{2725B5FA-E5FA-4CA3-8201-11D9694B427C}" srcOrd="12" destOrd="0" presId="urn:microsoft.com/office/officeart/2005/8/layout/cycle1"/>
    <dgm:cxn modelId="{97402423-B5E6-40C2-B3EB-C903F0224E80}" type="presParOf" srcId="{CABA164B-A494-4E7A-88D6-EFEE3D906917}" destId="{5E2EDD28-7F10-4650-83ED-721985362229}" srcOrd="13" destOrd="0" presId="urn:microsoft.com/office/officeart/2005/8/layout/cycle1"/>
    <dgm:cxn modelId="{768206FB-DE16-4734-B727-5F99C778C1E1}" type="presParOf" srcId="{CABA164B-A494-4E7A-88D6-EFEE3D906917}" destId="{17935623-BB19-4876-8B3C-50773A6303A7}" srcOrd="14" destOrd="0" presId="urn:microsoft.com/office/officeart/2005/8/layout/cycle1"/>
    <dgm:cxn modelId="{C375985F-AC7A-468E-B418-71A4F40688A4}" type="presParOf" srcId="{CABA164B-A494-4E7A-88D6-EFEE3D906917}" destId="{D1D6CA1A-FED1-4003-951F-58BD6A9C6B68}" srcOrd="15" destOrd="0" presId="urn:microsoft.com/office/officeart/2005/8/layout/cycle1"/>
    <dgm:cxn modelId="{09F94BDF-86B8-4494-8C83-12E0B2681599}" type="presParOf" srcId="{CABA164B-A494-4E7A-88D6-EFEE3D906917}" destId="{114E6382-484A-4078-9AC5-C46B6C9918AB}" srcOrd="16" destOrd="0" presId="urn:microsoft.com/office/officeart/2005/8/layout/cycle1"/>
    <dgm:cxn modelId="{ECD58EB8-DA56-47D6-B4E3-2C8B14CC64D2}" type="presParOf" srcId="{CABA164B-A494-4E7A-88D6-EFEE3D906917}" destId="{6C4608C2-EB72-4D5B-BB78-77ACDF6CCB14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922D6E-B841-4125-815E-2666C6A2AA00}">
      <dsp:nvSpPr>
        <dsp:cNvPr id="0" name=""/>
        <dsp:cNvSpPr/>
      </dsp:nvSpPr>
      <dsp:spPr>
        <a:xfrm>
          <a:off x="1258977" y="0"/>
          <a:ext cx="14268412" cy="8935156"/>
        </a:xfrm>
        <a:prstGeom prst="rightArrow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EFDCB-B235-4081-A6A1-F6CEF6406878}">
      <dsp:nvSpPr>
        <dsp:cNvPr id="0" name=""/>
        <dsp:cNvSpPr/>
      </dsp:nvSpPr>
      <dsp:spPr>
        <a:xfrm>
          <a:off x="12704" y="2680546"/>
          <a:ext cx="5274427" cy="3574062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решений коррекции собственной внешности </a:t>
          </a:r>
        </a:p>
      </dsp:txBody>
      <dsp:txXfrm>
        <a:off x="187175" y="2855017"/>
        <a:ext cx="4925485" cy="3225120"/>
      </dsp:txXfrm>
    </dsp:sp>
    <dsp:sp modelId="{CEE4A5AD-5937-4045-A2A4-F81AAB900DE6}">
      <dsp:nvSpPr>
        <dsp:cNvPr id="0" name=""/>
        <dsp:cNvSpPr/>
      </dsp:nvSpPr>
      <dsp:spPr>
        <a:xfrm>
          <a:off x="5719227" y="2745844"/>
          <a:ext cx="5274427" cy="3574062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Безопасность и оправдание результатов при обращении</a:t>
          </a:r>
        </a:p>
      </dsp:txBody>
      <dsp:txXfrm>
        <a:off x="5893698" y="2920315"/>
        <a:ext cx="4925485" cy="3225120"/>
      </dsp:txXfrm>
    </dsp:sp>
    <dsp:sp modelId="{F4388EE8-392C-477E-AFF5-03FD441A50C6}">
      <dsp:nvSpPr>
        <dsp:cNvPr id="0" name=""/>
        <dsp:cNvSpPr/>
      </dsp:nvSpPr>
      <dsp:spPr>
        <a:xfrm>
          <a:off x="11499235" y="2680546"/>
          <a:ext cx="5274427" cy="3574062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подходящего специалиста </a:t>
          </a:r>
        </a:p>
      </dsp:txBody>
      <dsp:txXfrm>
        <a:off x="11673706" y="2855017"/>
        <a:ext cx="4925485" cy="3225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7B8425-AB5A-45DF-98B9-705A4F846E1F}">
      <dsp:nvSpPr>
        <dsp:cNvPr id="0" name=""/>
        <dsp:cNvSpPr/>
      </dsp:nvSpPr>
      <dsp:spPr>
        <a:xfrm>
          <a:off x="2742536" y="-61980"/>
          <a:ext cx="8820873" cy="8820873"/>
        </a:xfrm>
        <a:prstGeom prst="circularArrow">
          <a:avLst>
            <a:gd name="adj1" fmla="val 5544"/>
            <a:gd name="adj2" fmla="val 330680"/>
            <a:gd name="adj3" fmla="val 13706188"/>
            <a:gd name="adj4" fmla="val 17428554"/>
            <a:gd name="adj5" fmla="val 5757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8C7ACE-02AF-4CAB-AFF7-AC1518EB9F11}">
      <dsp:nvSpPr>
        <dsp:cNvPr id="0" name=""/>
        <dsp:cNvSpPr/>
      </dsp:nvSpPr>
      <dsp:spPr>
        <a:xfrm>
          <a:off x="5025941" y="1693"/>
          <a:ext cx="4254063" cy="2127031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некомпетентности или неопытности специалиста</a:t>
          </a:r>
        </a:p>
      </dsp:txBody>
      <dsp:txXfrm>
        <a:off x="5129774" y="105526"/>
        <a:ext cx="4046397" cy="1919365"/>
      </dsp:txXfrm>
    </dsp:sp>
    <dsp:sp modelId="{3A35F6FE-A6B0-4832-85C5-F70CB2C47394}">
      <dsp:nvSpPr>
        <dsp:cNvPr id="0" name=""/>
        <dsp:cNvSpPr/>
      </dsp:nvSpPr>
      <dsp:spPr>
        <a:xfrm>
          <a:off x="8603403" y="2600871"/>
          <a:ext cx="4254063" cy="2127031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будущем результате насколько это возможно</a:t>
          </a:r>
        </a:p>
      </dsp:txBody>
      <dsp:txXfrm>
        <a:off x="8707236" y="2704704"/>
        <a:ext cx="4046397" cy="1919365"/>
      </dsp:txXfrm>
    </dsp:sp>
    <dsp:sp modelId="{87136EE0-AE4C-4187-AB90-7F89DC3D3E4D}">
      <dsp:nvSpPr>
        <dsp:cNvPr id="0" name=""/>
        <dsp:cNvSpPr/>
      </dsp:nvSpPr>
      <dsp:spPr>
        <a:xfrm>
          <a:off x="7236934" y="6806431"/>
          <a:ext cx="4254063" cy="2127031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неприятных и болезненных ощущениях</a:t>
          </a:r>
        </a:p>
      </dsp:txBody>
      <dsp:txXfrm>
        <a:off x="7340767" y="6910264"/>
        <a:ext cx="4046397" cy="1919365"/>
      </dsp:txXfrm>
    </dsp:sp>
    <dsp:sp modelId="{C7F68452-4E41-403B-AB03-53C7EABBBE22}">
      <dsp:nvSpPr>
        <dsp:cNvPr id="0" name=""/>
        <dsp:cNvSpPr/>
      </dsp:nvSpPr>
      <dsp:spPr>
        <a:xfrm>
          <a:off x="2814948" y="6806431"/>
          <a:ext cx="4254063" cy="2127031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подлинности отзывов и портфолио результатов</a:t>
          </a:r>
        </a:p>
      </dsp:txBody>
      <dsp:txXfrm>
        <a:off x="2918781" y="6910264"/>
        <a:ext cx="4046397" cy="1919365"/>
      </dsp:txXfrm>
    </dsp:sp>
    <dsp:sp modelId="{C9C2E9E4-1568-45CE-BB54-A71A9103F3C6}">
      <dsp:nvSpPr>
        <dsp:cNvPr id="0" name=""/>
        <dsp:cNvSpPr/>
      </dsp:nvSpPr>
      <dsp:spPr>
        <a:xfrm>
          <a:off x="1361363" y="2600885"/>
          <a:ext cx="4254063" cy="2127031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клиентоориентированности, прозрачности условий учреждения</a:t>
          </a:r>
        </a:p>
      </dsp:txBody>
      <dsp:txXfrm>
        <a:off x="1465196" y="2704718"/>
        <a:ext cx="4046397" cy="19193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017ED-2CF6-45DE-9E9D-B4E80A7A6C98}">
      <dsp:nvSpPr>
        <dsp:cNvPr id="0" name=""/>
        <dsp:cNvSpPr/>
      </dsp:nvSpPr>
      <dsp:spPr>
        <a:xfrm>
          <a:off x="0" y="1530934"/>
          <a:ext cx="4955884" cy="2973530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>
              <a:latin typeface="Times New Roman" panose="02020603050405020304" pitchFamily="18" charset="0"/>
              <a:cs typeface="Times New Roman" panose="02020603050405020304" pitchFamily="18" charset="0"/>
            </a:rPr>
            <a:t>Систематизация информации, которая бы отвечала на большинство вопросов клиента</a:t>
          </a:r>
        </a:p>
      </dsp:txBody>
      <dsp:txXfrm>
        <a:off x="0" y="1530934"/>
        <a:ext cx="4955884" cy="2973530"/>
      </dsp:txXfrm>
    </dsp:sp>
    <dsp:sp modelId="{19A53E1A-AB1B-419D-B836-A014AD0C062C}">
      <dsp:nvSpPr>
        <dsp:cNvPr id="0" name=""/>
        <dsp:cNvSpPr/>
      </dsp:nvSpPr>
      <dsp:spPr>
        <a:xfrm>
          <a:off x="5451472" y="1465605"/>
          <a:ext cx="4955884" cy="2973530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Проверка соответствия необходимого образования и качества навыков для проведения какой-либо процедуры</a:t>
          </a:r>
        </a:p>
      </dsp:txBody>
      <dsp:txXfrm>
        <a:off x="5451472" y="1465605"/>
        <a:ext cx="4955884" cy="2973530"/>
      </dsp:txXfrm>
    </dsp:sp>
    <dsp:sp modelId="{8B51CA5D-9D8F-42AC-93F7-AD83A5F585AF}">
      <dsp:nvSpPr>
        <dsp:cNvPr id="0" name=""/>
        <dsp:cNvSpPr/>
      </dsp:nvSpPr>
      <dsp:spPr>
        <a:xfrm>
          <a:off x="10902944" y="1465605"/>
          <a:ext cx="4955884" cy="2973530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Реальное портфолио результатов и отзывы</a:t>
          </a:r>
        </a:p>
      </dsp:txBody>
      <dsp:txXfrm>
        <a:off x="10902944" y="1465605"/>
        <a:ext cx="4955884" cy="2973530"/>
      </dsp:txXfrm>
    </dsp:sp>
    <dsp:sp modelId="{C8076B53-FA48-4122-ACDE-31C727DA0EBE}">
      <dsp:nvSpPr>
        <dsp:cNvPr id="0" name=""/>
        <dsp:cNvSpPr/>
      </dsp:nvSpPr>
      <dsp:spPr>
        <a:xfrm>
          <a:off x="2725736" y="4934724"/>
          <a:ext cx="4955884" cy="2973530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Открытая и полная информация о процессе процедур, индивидуальных противопоказаниях и возможных последствиях</a:t>
          </a:r>
        </a:p>
      </dsp:txBody>
      <dsp:txXfrm>
        <a:off x="2725736" y="4934724"/>
        <a:ext cx="4955884" cy="2973530"/>
      </dsp:txXfrm>
    </dsp:sp>
    <dsp:sp modelId="{0C65A4A2-B4C7-4617-B000-842DDCA3D937}">
      <dsp:nvSpPr>
        <dsp:cNvPr id="0" name=""/>
        <dsp:cNvSpPr/>
      </dsp:nvSpPr>
      <dsp:spPr>
        <a:xfrm>
          <a:off x="8177208" y="4934724"/>
          <a:ext cx="4955884" cy="2973530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Информирование о различных акциях </a:t>
          </a:r>
        </a:p>
      </dsp:txBody>
      <dsp:txXfrm>
        <a:off x="8177208" y="4934724"/>
        <a:ext cx="4955884" cy="29735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6BC80-999E-4225-AF56-69A1ED9229E8}">
      <dsp:nvSpPr>
        <dsp:cNvPr id="0" name=""/>
        <dsp:cNvSpPr/>
      </dsp:nvSpPr>
      <dsp:spPr>
        <a:xfrm>
          <a:off x="7971" y="1882704"/>
          <a:ext cx="3485176" cy="2091105"/>
        </a:xfrm>
        <a:prstGeom prst="roundRect">
          <a:avLst>
            <a:gd name="adj" fmla="val 1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200" b="0" i="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Контекстная реклама</a:t>
          </a:r>
        </a:p>
      </dsp:txBody>
      <dsp:txXfrm>
        <a:off x="69217" y="1943950"/>
        <a:ext cx="3362684" cy="1968613"/>
      </dsp:txXfrm>
    </dsp:sp>
    <dsp:sp modelId="{94E5FE5F-E64C-4010-9488-5CF59AD2035E}">
      <dsp:nvSpPr>
        <dsp:cNvPr id="0" name=""/>
        <dsp:cNvSpPr/>
      </dsp:nvSpPr>
      <dsp:spPr>
        <a:xfrm rot="111462">
          <a:off x="3841471" y="2575900"/>
          <a:ext cx="739245" cy="864323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41529" y="2745170"/>
        <a:ext cx="517472" cy="518593"/>
      </dsp:txXfrm>
    </dsp:sp>
    <dsp:sp modelId="{A14F5B9E-FC04-4183-830F-DF339E615242}">
      <dsp:nvSpPr>
        <dsp:cNvPr id="0" name=""/>
        <dsp:cNvSpPr/>
      </dsp:nvSpPr>
      <dsp:spPr>
        <a:xfrm>
          <a:off x="4887218" y="2040958"/>
          <a:ext cx="3485176" cy="2091105"/>
        </a:xfrm>
        <a:prstGeom prst="roundRect">
          <a:avLst>
            <a:gd name="adj" fmla="val 1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200" b="0" i="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Партнерские программы</a:t>
          </a:r>
        </a:p>
      </dsp:txBody>
      <dsp:txXfrm>
        <a:off x="4948464" y="2102204"/>
        <a:ext cx="3362684" cy="1968613"/>
      </dsp:txXfrm>
    </dsp:sp>
    <dsp:sp modelId="{16087F38-467F-495E-9B81-F77CD508C597}">
      <dsp:nvSpPr>
        <dsp:cNvPr id="0" name=""/>
        <dsp:cNvSpPr/>
      </dsp:nvSpPr>
      <dsp:spPr>
        <a:xfrm rot="33311">
          <a:off x="8703609" y="2677847"/>
          <a:ext cx="702243" cy="864323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03614" y="2849691"/>
        <a:ext cx="491570" cy="518593"/>
      </dsp:txXfrm>
    </dsp:sp>
    <dsp:sp modelId="{7883A659-E766-4A8F-A4E7-49E682CD8EB5}">
      <dsp:nvSpPr>
        <dsp:cNvPr id="0" name=""/>
        <dsp:cNvSpPr/>
      </dsp:nvSpPr>
      <dsp:spPr>
        <a:xfrm>
          <a:off x="9697319" y="2087569"/>
          <a:ext cx="3485176" cy="2091105"/>
        </a:xfrm>
        <a:prstGeom prst="roundRect">
          <a:avLst>
            <a:gd name="adj" fmla="val 1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200" b="0" i="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Прямые рекламодатели</a:t>
          </a:r>
        </a:p>
      </dsp:txBody>
      <dsp:txXfrm>
        <a:off x="9758565" y="2148815"/>
        <a:ext cx="3362684" cy="1968613"/>
      </dsp:txXfrm>
    </dsp:sp>
    <dsp:sp modelId="{3FBD0BC4-C0E2-40BC-ABB9-2633F52AF582}">
      <dsp:nvSpPr>
        <dsp:cNvPr id="0" name=""/>
        <dsp:cNvSpPr/>
      </dsp:nvSpPr>
      <dsp:spPr>
        <a:xfrm rot="21503070">
          <a:off x="13548146" y="2630561"/>
          <a:ext cx="775813" cy="864323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548192" y="2806707"/>
        <a:ext cx="543069" cy="518593"/>
      </dsp:txXfrm>
    </dsp:sp>
    <dsp:sp modelId="{87853AB0-08BC-46D1-BBF7-4517887FBD5B}">
      <dsp:nvSpPr>
        <dsp:cNvPr id="0" name=""/>
        <dsp:cNvSpPr/>
      </dsp:nvSpPr>
      <dsp:spPr>
        <a:xfrm>
          <a:off x="14645713" y="1948009"/>
          <a:ext cx="3485176" cy="2091105"/>
        </a:xfrm>
        <a:prstGeom prst="roundRect">
          <a:avLst>
            <a:gd name="adj" fmla="val 1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Пакеты размещения для исполнителей на платформе, доступ к дополнительным функциям сервиса и услуги продвижения</a:t>
          </a:r>
          <a:endParaRPr lang="ru-RU" sz="2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706959" y="2009255"/>
        <a:ext cx="3362684" cy="19686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90FEF0-3F03-418A-AB99-DB1549B188BB}">
      <dsp:nvSpPr>
        <dsp:cNvPr id="0" name=""/>
        <dsp:cNvSpPr/>
      </dsp:nvSpPr>
      <dsp:spPr>
        <a:xfrm>
          <a:off x="6916539" y="22853"/>
          <a:ext cx="1731332" cy="1731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Проводить анализ работы салона, планировать рекламные и бизнес-процессы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16539" y="22853"/>
        <a:ext cx="1731332" cy="1731332"/>
      </dsp:txXfrm>
    </dsp:sp>
    <dsp:sp modelId="{0F9FE828-3D1A-4244-814A-CEE6B0BA6101}">
      <dsp:nvSpPr>
        <dsp:cNvPr id="0" name=""/>
        <dsp:cNvSpPr/>
      </dsp:nvSpPr>
      <dsp:spPr>
        <a:xfrm>
          <a:off x="1623157" y="5338"/>
          <a:ext cx="8455893" cy="8455893"/>
        </a:xfrm>
        <a:prstGeom prst="circularArrow">
          <a:avLst>
            <a:gd name="adj1" fmla="val 3993"/>
            <a:gd name="adj2" fmla="val 250478"/>
            <a:gd name="adj3" fmla="val 20572391"/>
            <a:gd name="adj4" fmla="val 18983831"/>
            <a:gd name="adj5" fmla="val 46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F0E765-1115-4AB3-9B27-137514034EFC}">
      <dsp:nvSpPr>
        <dsp:cNvPr id="0" name=""/>
        <dsp:cNvSpPr/>
      </dsp:nvSpPr>
      <dsp:spPr>
        <a:xfrm>
          <a:off x="8847640" y="3367619"/>
          <a:ext cx="1731332" cy="1731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Вести рабочий график мастеров, создавать рейтинги сотрудников, ставить задачи и контролировать их выполнение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47640" y="3367619"/>
        <a:ext cx="1731332" cy="1731332"/>
      </dsp:txXfrm>
    </dsp:sp>
    <dsp:sp modelId="{B297A0ED-07BB-4778-B8F2-D4F0384624B5}">
      <dsp:nvSpPr>
        <dsp:cNvPr id="0" name=""/>
        <dsp:cNvSpPr/>
      </dsp:nvSpPr>
      <dsp:spPr>
        <a:xfrm>
          <a:off x="1623157" y="5338"/>
          <a:ext cx="8455893" cy="8455893"/>
        </a:xfrm>
        <a:prstGeom prst="circularArrow">
          <a:avLst>
            <a:gd name="adj1" fmla="val 3993"/>
            <a:gd name="adj2" fmla="val 250478"/>
            <a:gd name="adj3" fmla="val 2365691"/>
            <a:gd name="adj4" fmla="val 777132"/>
            <a:gd name="adj5" fmla="val 46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EED15-99F4-46AE-B3BA-ACFDF54FFB17}">
      <dsp:nvSpPr>
        <dsp:cNvPr id="0" name=""/>
        <dsp:cNvSpPr/>
      </dsp:nvSpPr>
      <dsp:spPr>
        <a:xfrm>
          <a:off x="6916539" y="6712384"/>
          <a:ext cx="1731332" cy="1731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Автоматически оповещать клиентов о времени записи, скидках и акциях, вести карты лояльности клиентов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16539" y="6712384"/>
        <a:ext cx="1731332" cy="1731332"/>
      </dsp:txXfrm>
    </dsp:sp>
    <dsp:sp modelId="{B368851F-2CD4-49AF-9DF2-0DA2AAF115D3}">
      <dsp:nvSpPr>
        <dsp:cNvPr id="0" name=""/>
        <dsp:cNvSpPr/>
      </dsp:nvSpPr>
      <dsp:spPr>
        <a:xfrm>
          <a:off x="1623157" y="5338"/>
          <a:ext cx="8455893" cy="8455893"/>
        </a:xfrm>
        <a:prstGeom prst="circularArrow">
          <a:avLst>
            <a:gd name="adj1" fmla="val 3993"/>
            <a:gd name="adj2" fmla="val 250478"/>
            <a:gd name="adj3" fmla="val 6110326"/>
            <a:gd name="adj4" fmla="val 4439196"/>
            <a:gd name="adj5" fmla="val 46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E4434-99EA-4B79-8AF6-E40EA78632C9}">
      <dsp:nvSpPr>
        <dsp:cNvPr id="0" name=""/>
        <dsp:cNvSpPr/>
      </dsp:nvSpPr>
      <dsp:spPr>
        <a:xfrm>
          <a:off x="3054336" y="6712384"/>
          <a:ext cx="1731332" cy="1731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Регистрировать и сохранять письма и звонки, вести онлайн-запись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4336" y="6712384"/>
        <a:ext cx="1731332" cy="1731332"/>
      </dsp:txXfrm>
    </dsp:sp>
    <dsp:sp modelId="{80F92AE8-D1A2-4C24-BB8A-53E39198F0B9}">
      <dsp:nvSpPr>
        <dsp:cNvPr id="0" name=""/>
        <dsp:cNvSpPr/>
      </dsp:nvSpPr>
      <dsp:spPr>
        <a:xfrm>
          <a:off x="1623157" y="5338"/>
          <a:ext cx="8455893" cy="8455893"/>
        </a:xfrm>
        <a:prstGeom prst="circularArrow">
          <a:avLst>
            <a:gd name="adj1" fmla="val 3993"/>
            <a:gd name="adj2" fmla="val 250478"/>
            <a:gd name="adj3" fmla="val 9772391"/>
            <a:gd name="adj4" fmla="val 8183831"/>
            <a:gd name="adj5" fmla="val 46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EDD28-7F10-4650-83ED-721985362229}">
      <dsp:nvSpPr>
        <dsp:cNvPr id="0" name=""/>
        <dsp:cNvSpPr/>
      </dsp:nvSpPr>
      <dsp:spPr>
        <a:xfrm>
          <a:off x="1123235" y="3367619"/>
          <a:ext cx="1731332" cy="1731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Давать прогнозы на основе проводимой CRM и ERP аналитической работы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23235" y="3367619"/>
        <a:ext cx="1731332" cy="1731332"/>
      </dsp:txXfrm>
    </dsp:sp>
    <dsp:sp modelId="{17935623-BB19-4876-8B3C-50773A6303A7}">
      <dsp:nvSpPr>
        <dsp:cNvPr id="0" name=""/>
        <dsp:cNvSpPr/>
      </dsp:nvSpPr>
      <dsp:spPr>
        <a:xfrm>
          <a:off x="1623157" y="5338"/>
          <a:ext cx="8455893" cy="8455893"/>
        </a:xfrm>
        <a:prstGeom prst="circularArrow">
          <a:avLst>
            <a:gd name="adj1" fmla="val 3993"/>
            <a:gd name="adj2" fmla="val 250478"/>
            <a:gd name="adj3" fmla="val 13165691"/>
            <a:gd name="adj4" fmla="val 11577132"/>
            <a:gd name="adj5" fmla="val 46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4E6382-484A-4078-9AC5-C46B6C9918AB}">
      <dsp:nvSpPr>
        <dsp:cNvPr id="0" name=""/>
        <dsp:cNvSpPr/>
      </dsp:nvSpPr>
      <dsp:spPr>
        <a:xfrm>
          <a:off x="3054336" y="22853"/>
          <a:ext cx="1731332" cy="1731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Функционирование сервиса по основным крупном городам России, в перспективе выход на зарубежный рынок</a:t>
          </a:r>
        </a:p>
      </dsp:txBody>
      <dsp:txXfrm>
        <a:off x="3054336" y="22853"/>
        <a:ext cx="1731332" cy="1731332"/>
      </dsp:txXfrm>
    </dsp:sp>
    <dsp:sp modelId="{6C4608C2-EB72-4D5B-BB78-77ACDF6CCB14}">
      <dsp:nvSpPr>
        <dsp:cNvPr id="0" name=""/>
        <dsp:cNvSpPr/>
      </dsp:nvSpPr>
      <dsp:spPr>
        <a:xfrm>
          <a:off x="1623157" y="5338"/>
          <a:ext cx="8455893" cy="8455893"/>
        </a:xfrm>
        <a:prstGeom prst="circularArrow">
          <a:avLst>
            <a:gd name="adj1" fmla="val 3993"/>
            <a:gd name="adj2" fmla="val 250478"/>
            <a:gd name="adj3" fmla="val 16910326"/>
            <a:gd name="adj4" fmla="val 15239196"/>
            <a:gd name="adj5" fmla="val 46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вт 21.11.23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60125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5" r:id="rId3"/>
    <p:sldLayoutId id="2147483673" r:id="rId4"/>
    <p:sldLayoutId id="2147483671" r:id="rId5"/>
    <p:sldLayoutId id="2147483674" r:id="rId6"/>
    <p:sldLayoutId id="2147483672" r:id="rId7"/>
    <p:sldLayoutId id="214748367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9600" b="1" i="1" dirty="0"/>
              <a:t>Beauty Help</a:t>
            </a:r>
            <a:endParaRPr lang="ru-RU" sz="9600" b="1" i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4">
            <a:extLst>
              <a:ext uri="{FF2B5EF4-FFF2-40B4-BE49-F238E27FC236}">
                <a16:creationId xmlns:a16="http://schemas.microsoft.com/office/drawing/2014/main" id="{660CAF70-4676-44D8-AFD3-BBFDB562F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910B7FF-B34B-4342-BAD3-79F0873119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1000978"/>
              </p:ext>
            </p:extLst>
          </p:nvPr>
        </p:nvGraphicFramePr>
        <p:xfrm>
          <a:off x="1458089" y="2157000"/>
          <a:ext cx="16786368" cy="8935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Текст 18">
            <a:extLst>
              <a:ext uri="{FF2B5EF4-FFF2-40B4-BE49-F238E27FC236}">
                <a16:creationId xmlns:a16="http://schemas.microsoft.com/office/drawing/2014/main" id="{F1CC8BF5-2BD3-42B5-A1C5-6703218E72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610" y="1589088"/>
            <a:ext cx="11794434" cy="1135824"/>
          </a:xfrm>
        </p:spPr>
        <p:txBody>
          <a:bodyPr/>
          <a:lstStyle/>
          <a:p>
            <a:pPr indent="457200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Индустрия красоты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одна из самых конкурентных и имеющих высокий спрос сфер в настоящее время.</a:t>
            </a:r>
          </a:p>
        </p:txBody>
      </p:sp>
    </p:spTree>
    <p:extLst>
      <p:ext uri="{BB962C8B-B14F-4D97-AF65-F5344CB8AC3E}">
        <p14:creationId xmlns:p14="http://schemas.microsoft.com/office/powerpoint/2010/main" val="1423640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AFDC5C01-6753-4A71-A022-7BF8852FC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</p:spPr>
        <p:txBody>
          <a:bodyPr/>
          <a:lstStyle/>
          <a:p>
            <a:r>
              <a:rPr lang="ru-RU" sz="4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B98C7C59-F443-4E1C-91C0-CCDAFE0226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864308"/>
              </p:ext>
            </p:extLst>
          </p:nvPr>
        </p:nvGraphicFramePr>
        <p:xfrm>
          <a:off x="3350683" y="1190272"/>
          <a:ext cx="14305946" cy="8935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2262BF8-7F26-46AE-9ADB-DB56BB3E5FAE}"/>
              </a:ext>
            </a:extLst>
          </p:cNvPr>
          <p:cNvSpPr/>
          <p:nvPr/>
        </p:nvSpPr>
        <p:spPr>
          <a:xfrm>
            <a:off x="617209" y="2035806"/>
            <a:ext cx="65673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временных затрат на поиск и беспокойство</a:t>
            </a:r>
          </a:p>
        </p:txBody>
      </p:sp>
    </p:spTree>
    <p:extLst>
      <p:ext uri="{BB962C8B-B14F-4D97-AF65-F5344CB8AC3E}">
        <p14:creationId xmlns:p14="http://schemas.microsoft.com/office/powerpoint/2010/main" val="2365271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ECA8B5A-212F-4D1A-91BC-6D11F9906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DCAAF7C-CDD2-4A18-8069-D74DA1B88B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0432084"/>
              </p:ext>
            </p:extLst>
          </p:nvPr>
        </p:nvGraphicFramePr>
        <p:xfrm>
          <a:off x="2706390" y="1426464"/>
          <a:ext cx="15858829" cy="9373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5104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48D38123-6515-47FC-AD39-3005DA3011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560" y="478746"/>
            <a:ext cx="11384497" cy="1135824"/>
          </a:xfrm>
        </p:spPr>
        <p:txBody>
          <a:bodyPr/>
          <a:lstStyle/>
          <a:p>
            <a:pPr>
              <a:buNone/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Рынок, его объем, рост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449D5C7-3A69-423A-B382-A9D98F86715E}"/>
              </a:ext>
            </a:extLst>
          </p:cNvPr>
          <p:cNvSpPr/>
          <p:nvPr/>
        </p:nvSpPr>
        <p:spPr>
          <a:xfrm>
            <a:off x="919336" y="8520184"/>
            <a:ext cx="960551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предприятий отрасли, Россия, 2017-2022 гг</a:t>
            </a:r>
            <a:r>
              <a:rPr lang="ru-RU" sz="26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в %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B1011F-87DF-4AAE-912B-3F1B0015DACF}"/>
              </a:ext>
            </a:extLst>
          </p:cNvPr>
          <p:cNvSpPr/>
          <p:nvPr/>
        </p:nvSpPr>
        <p:spPr>
          <a:xfrm>
            <a:off x="6029870" y="9821496"/>
            <a:ext cx="898996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Федеральная служба государственной статистики, </a:t>
            </a:r>
            <a:r>
              <a:rPr lang="ru-RU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BusinesStat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722C040C-62B4-4F1B-9334-0212DC7EEE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4119633"/>
              </p:ext>
            </p:extLst>
          </p:nvPr>
        </p:nvGraphicFramePr>
        <p:xfrm>
          <a:off x="1062088" y="1614570"/>
          <a:ext cx="10454998" cy="6905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9E79377-6774-46B8-AA37-088E40CBEB73}"/>
              </a:ext>
            </a:extLst>
          </p:cNvPr>
          <p:cNvSpPr/>
          <p:nvPr/>
        </p:nvSpPr>
        <p:spPr>
          <a:xfrm>
            <a:off x="11802784" y="8853647"/>
            <a:ext cx="814037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посещений парикмахерских услуг девушками России</a:t>
            </a:r>
          </a:p>
        </p:txBody>
      </p:sp>
      <p:pic>
        <p:nvPicPr>
          <p:cNvPr id="1028" name="Picture 4" descr="Рисунок 1.1.1 – Частота посещений парикмахерских услуг девушками России ">
            <a:extLst>
              <a:ext uri="{FF2B5EF4-FFF2-40B4-BE49-F238E27FC236}">
                <a16:creationId xmlns:a16="http://schemas.microsoft.com/office/drawing/2014/main" id="{C9CEA126-F41B-4CFB-9A98-9CADDF911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3770" y="2031166"/>
            <a:ext cx="7216899" cy="628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084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84BB0C9-581A-4C11-9B93-D7FC613E4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конкуренции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A544303-0F78-44AD-9660-1A536AB88C14}"/>
              </a:ext>
            </a:extLst>
          </p:cNvPr>
          <p:cNvSpPr/>
          <p:nvPr/>
        </p:nvSpPr>
        <p:spPr>
          <a:xfrm>
            <a:off x="3877952" y="9727619"/>
            <a:ext cx="1482649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российского рынка парикмахерских и салонов красоты: итоги 2021 г., прогноз до 2025 г.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5BB0777-C660-4BEC-80B6-2BC0203FD7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885697"/>
              </p:ext>
            </p:extLst>
          </p:nvPr>
        </p:nvGraphicFramePr>
        <p:xfrm>
          <a:off x="2547258" y="1915887"/>
          <a:ext cx="15827828" cy="724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0066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Бизнес-модель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7C43F9E-C0A2-4158-9D0A-ECE74A3F0C71}"/>
              </a:ext>
            </a:extLst>
          </p:cNvPr>
          <p:cNvSpPr/>
          <p:nvPr/>
        </p:nvSpPr>
        <p:spPr>
          <a:xfrm>
            <a:off x="7589677" y="1847674"/>
            <a:ext cx="49247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Монетизация трафика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90ADD359-F7AD-4EDB-BAEF-52E2FD2FE5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9032381"/>
              </p:ext>
            </p:extLst>
          </p:nvPr>
        </p:nvGraphicFramePr>
        <p:xfrm>
          <a:off x="646094" y="970919"/>
          <a:ext cx="18138861" cy="5856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2D05BA6-7C3D-4C28-9BB9-D48C56958742}"/>
              </a:ext>
            </a:extLst>
          </p:cNvPr>
          <p:cNvSpPr/>
          <p:nvPr/>
        </p:nvSpPr>
        <p:spPr>
          <a:xfrm>
            <a:off x="7759905" y="5657850"/>
            <a:ext cx="6391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Пакеты для исполнителей, в руб.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8D96A9BE-BB48-4DEF-ABFF-74720F889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18837"/>
              </p:ext>
            </p:extLst>
          </p:nvPr>
        </p:nvGraphicFramePr>
        <p:xfrm>
          <a:off x="3069175" y="6277372"/>
          <a:ext cx="15133260" cy="4598127"/>
        </p:xfrm>
        <a:graphic>
          <a:graphicData uri="http://schemas.openxmlformats.org/drawingml/2006/table">
            <a:tbl>
              <a:tblPr firstRow="1" bandRow="1">
                <a:tableStyleId>{B88FB5F3-C342-4D8A-924C-601262E7DF53}</a:tableStyleId>
              </a:tblPr>
              <a:tblGrid>
                <a:gridCol w="3026652">
                  <a:extLst>
                    <a:ext uri="{9D8B030D-6E8A-4147-A177-3AD203B41FA5}">
                      <a16:colId xmlns:a16="http://schemas.microsoft.com/office/drawing/2014/main" val="844196611"/>
                    </a:ext>
                  </a:extLst>
                </a:gridCol>
                <a:gridCol w="3026652">
                  <a:extLst>
                    <a:ext uri="{9D8B030D-6E8A-4147-A177-3AD203B41FA5}">
                      <a16:colId xmlns:a16="http://schemas.microsoft.com/office/drawing/2014/main" val="317294399"/>
                    </a:ext>
                  </a:extLst>
                </a:gridCol>
                <a:gridCol w="3026652">
                  <a:extLst>
                    <a:ext uri="{9D8B030D-6E8A-4147-A177-3AD203B41FA5}">
                      <a16:colId xmlns:a16="http://schemas.microsoft.com/office/drawing/2014/main" val="1026151580"/>
                    </a:ext>
                  </a:extLst>
                </a:gridCol>
                <a:gridCol w="3026652">
                  <a:extLst>
                    <a:ext uri="{9D8B030D-6E8A-4147-A177-3AD203B41FA5}">
                      <a16:colId xmlns:a16="http://schemas.microsoft.com/office/drawing/2014/main" val="1195834385"/>
                    </a:ext>
                  </a:extLst>
                </a:gridCol>
                <a:gridCol w="3026652">
                  <a:extLst>
                    <a:ext uri="{9D8B030D-6E8A-4147-A177-3AD203B41FA5}">
                      <a16:colId xmlns:a16="http://schemas.microsoft.com/office/drawing/2014/main" val="1601101076"/>
                    </a:ext>
                  </a:extLst>
                </a:gridCol>
              </a:tblGrid>
              <a:tr h="1147443">
                <a:tc>
                  <a:txBody>
                    <a:bodyPr/>
                    <a:lstStyle/>
                    <a:p>
                      <a:pPr algn="ctr"/>
                      <a:endParaRPr lang="ru-RU" sz="2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421985"/>
                  </a:ext>
                </a:extLst>
              </a:tr>
              <a:tr h="831246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Физическое лицо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365375"/>
                  </a:ext>
                </a:extLst>
              </a:tr>
              <a:tr h="831246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Салоны красоты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2638"/>
                  </a:ext>
                </a:extLst>
              </a:tr>
              <a:tr h="1788192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Крупные сетевые объекты </a:t>
                      </a:r>
                      <a:r>
                        <a:rPr lang="ru-RU" sz="2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бъюти</a:t>
                      </a:r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индустрии красоты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436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54316884-80D9-44DF-9C7D-9AE8603580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9539998"/>
              </p:ext>
            </p:extLst>
          </p:nvPr>
        </p:nvGraphicFramePr>
        <p:xfrm>
          <a:off x="1611087" y="2177143"/>
          <a:ext cx="9024718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871EB374-ED3E-4815-BF31-CD23A1F554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403746"/>
              </p:ext>
            </p:extLst>
          </p:nvPr>
        </p:nvGraphicFramePr>
        <p:xfrm>
          <a:off x="11103429" y="2002971"/>
          <a:ext cx="7794171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E4B8921-C2B0-4189-8055-79495006CA48}"/>
              </a:ext>
            </a:extLst>
          </p:cNvPr>
          <p:cNvSpPr txBox="1">
            <a:spLocks/>
          </p:cNvSpPr>
          <p:nvPr/>
        </p:nvSpPr>
        <p:spPr>
          <a:xfrm>
            <a:off x="10362883" y="8415877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потенциальных клиентов, в %</a:t>
            </a:r>
            <a:endParaRPr lang="ru-RU" sz="2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055183A8-9B16-4075-AAFA-EB9233CD47A4}"/>
              </a:ext>
            </a:extLst>
          </p:cNvPr>
          <p:cNvSpPr txBox="1">
            <a:spLocks/>
          </p:cNvSpPr>
          <p:nvPr/>
        </p:nvSpPr>
        <p:spPr>
          <a:xfrm>
            <a:off x="1611087" y="8665813"/>
            <a:ext cx="9741217" cy="91108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 деятельности (</a:t>
            </a:r>
            <a:r>
              <a:rPr lang="ru-RU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в %</a:t>
            </a:r>
            <a:endParaRPr lang="ru-RU" sz="2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6985751" y="1012300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ru-RU" sz="2800" dirty="0"/>
              <a:t>Ключевые члены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6335004"/>
            <a:ext cx="4134612" cy="3931854"/>
          </a:xfrm>
        </p:spPr>
        <p:txBody>
          <a:bodyPr/>
          <a:lstStyle/>
          <a:p>
            <a:r>
              <a:rPr lang="ru-RU" dirty="0"/>
              <a:t>Опыт работы в сфере интернет- маркетинга: настройка </a:t>
            </a:r>
            <a:r>
              <a:rPr lang="en-US" dirty="0" err="1"/>
              <a:t>Yandex</a:t>
            </a:r>
            <a:r>
              <a:rPr lang="en-US" dirty="0"/>
              <a:t> Direct,</a:t>
            </a:r>
            <a:r>
              <a:rPr lang="ru-RU" dirty="0"/>
              <a:t> </a:t>
            </a:r>
            <a:r>
              <a:rPr lang="ru-RU" dirty="0" err="1"/>
              <a:t>фарминг</a:t>
            </a:r>
            <a:r>
              <a:rPr lang="ru-RU" dirty="0"/>
              <a:t> аккаунтов </a:t>
            </a:r>
            <a:r>
              <a:rPr lang="en-US" dirty="0"/>
              <a:t>Google Ads, </a:t>
            </a:r>
            <a:r>
              <a:rPr lang="ru-RU" dirty="0"/>
              <a:t>создание </a:t>
            </a:r>
            <a:r>
              <a:rPr lang="ru-RU" dirty="0" err="1"/>
              <a:t>лендингов</a:t>
            </a:r>
            <a:r>
              <a:rPr lang="ru-RU" dirty="0"/>
              <a:t> на конструкторе </a:t>
            </a:r>
            <a:r>
              <a:rPr lang="en-US" dirty="0" err="1"/>
              <a:t>Platforma</a:t>
            </a:r>
            <a:r>
              <a:rPr lang="ru-RU" dirty="0"/>
              <a:t> </a:t>
            </a:r>
            <a:r>
              <a:rPr lang="en-US" dirty="0"/>
              <a:t>LP</a:t>
            </a:r>
            <a:r>
              <a:rPr lang="ru-RU" dirty="0"/>
              <a:t>.</a:t>
            </a:r>
          </a:p>
          <a:p>
            <a:r>
              <a:rPr lang="ru-RU" dirty="0"/>
              <a:t>Базовые знания </a:t>
            </a:r>
            <a:r>
              <a:rPr lang="en-US" dirty="0"/>
              <a:t>CPA</a:t>
            </a:r>
            <a:r>
              <a:rPr lang="ru-RU" dirty="0"/>
              <a:t>-маркетинга</a:t>
            </a:r>
            <a:r>
              <a:rPr lang="en-US" dirty="0"/>
              <a:t>, HTML, C/C++, Delphi.</a:t>
            </a:r>
          </a:p>
          <a:p>
            <a:r>
              <a:rPr lang="ru-RU" dirty="0"/>
              <a:t>Образование: «Программирование ВТ и АС»</a:t>
            </a:r>
            <a:endParaRPr lang="en-US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640855" y="2953334"/>
            <a:ext cx="2139950" cy="2141537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9625" y="5627205"/>
            <a:ext cx="4134612" cy="438912"/>
          </a:xfrm>
        </p:spPr>
        <p:txBody>
          <a:bodyPr/>
          <a:lstStyle/>
          <a:p>
            <a:pPr algn="ctr"/>
            <a:r>
              <a:rPr lang="ru-RU" dirty="0"/>
              <a:t>СЕО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93253" y="6295248"/>
            <a:ext cx="4134612" cy="21031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5" b="16225"/>
          <a:stretch>
            <a:fillRect/>
          </a:stretch>
        </p:blipFill>
        <p:spPr>
          <a:xfrm>
            <a:off x="11058119" y="2953333"/>
            <a:ext cx="2139950" cy="2141538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82130" y="5627205"/>
            <a:ext cx="4134612" cy="438912"/>
          </a:xfrm>
        </p:spPr>
        <p:txBody>
          <a:bodyPr/>
          <a:lstStyle/>
          <a:p>
            <a:pPr algn="ctr"/>
            <a:r>
              <a:rPr lang="ru-RU" dirty="0"/>
              <a:t>СТО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629675" y="6282368"/>
            <a:ext cx="3892487" cy="4809702"/>
          </a:xfrm>
        </p:spPr>
        <p:txBody>
          <a:bodyPr/>
          <a:lstStyle/>
          <a:p>
            <a:r>
              <a:rPr lang="ru-RU" dirty="0"/>
              <a:t>Опыт работы в сфере маркетинга: разработка креативных текстовых решений (в том числе для </a:t>
            </a:r>
            <a:r>
              <a:rPr lang="ru-RU" dirty="0" err="1"/>
              <a:t>email</a:t>
            </a:r>
            <a:r>
              <a:rPr lang="ru-RU" dirty="0"/>
              <a:t>-рассылки), разработка УТП, анализ ЦА, копирайтинг и анализ текстовых материалов.</a:t>
            </a:r>
          </a:p>
          <a:p>
            <a:r>
              <a:rPr lang="ru-RU" dirty="0"/>
              <a:t>Базовые знания HTML и опыт в верстке сайта на</a:t>
            </a:r>
            <a:r>
              <a:rPr lang="en-US" dirty="0"/>
              <a:t> </a:t>
            </a:r>
            <a:r>
              <a:rPr lang="ru-RU" dirty="0"/>
              <a:t>Тильде, разработка УТП.</a:t>
            </a:r>
          </a:p>
          <a:p>
            <a:r>
              <a:rPr lang="ru-RU" dirty="0"/>
              <a:t>Образование: 3 курс "Прикладная информатика ".</a:t>
            </a:r>
            <a:endParaRPr lang="en-US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783198" y="2953333"/>
            <a:ext cx="2139950" cy="2141538"/>
          </a:xfrm>
        </p:spPr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87550" y="5627205"/>
            <a:ext cx="4134612" cy="438912"/>
          </a:xfrm>
        </p:spPr>
        <p:txBody>
          <a:bodyPr/>
          <a:lstStyle/>
          <a:p>
            <a:pPr algn="ctr"/>
            <a:r>
              <a:rPr lang="ru-RU" dirty="0"/>
              <a:t>СМО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930743" y="2625329"/>
            <a:ext cx="7757508" cy="81455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/>
          <a:lstStyle/>
          <a:p>
            <a:pPr algn="ctr">
              <a:buNone/>
            </a:pPr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в инвестициях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40" y="395138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52F8B8-4616-4E33-9DCE-004FA02B8E50}"/>
              </a:ext>
            </a:extLst>
          </p:cNvPr>
          <p:cNvSpPr/>
          <p:nvPr/>
        </p:nvSpPr>
        <p:spPr>
          <a:xfrm>
            <a:off x="806064" y="10218677"/>
            <a:ext cx="9140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для объектов индустрии красоты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A9376066-D92A-4199-88AF-7BB6CA9EFF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4981918"/>
              </p:ext>
            </p:extLst>
          </p:nvPr>
        </p:nvGraphicFramePr>
        <p:xfrm>
          <a:off x="-133060" y="1306227"/>
          <a:ext cx="11702208" cy="8466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4307EA01-4D0A-4F17-A287-F1BCFC6CE407}"/>
              </a:ext>
            </a:extLst>
          </p:cNvPr>
          <p:cNvSpPr/>
          <p:nvPr/>
        </p:nvSpPr>
        <p:spPr>
          <a:xfrm>
            <a:off x="15740743" y="3679371"/>
            <a:ext cx="413657" cy="11103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Равнобедренный треугольник 12">
            <a:extLst>
              <a:ext uri="{FF2B5EF4-FFF2-40B4-BE49-F238E27FC236}">
                <a16:creationId xmlns:a16="http://schemas.microsoft.com/office/drawing/2014/main" id="{4E727680-E568-4EDE-BA6D-BF406DF67CB6}"/>
              </a:ext>
            </a:extLst>
          </p:cNvPr>
          <p:cNvSpPr/>
          <p:nvPr/>
        </p:nvSpPr>
        <p:spPr>
          <a:xfrm>
            <a:off x="3352800" y="3439886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8B091B2-6620-4BD6-9B92-660AC46F5B30}"/>
              </a:ext>
            </a:extLst>
          </p:cNvPr>
          <p:cNvSpPr/>
          <p:nvPr/>
        </p:nvSpPr>
        <p:spPr>
          <a:xfrm>
            <a:off x="13922828" y="5029199"/>
            <a:ext cx="4049486" cy="2416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1 000 000 руб.</a:t>
            </a:r>
          </a:p>
          <a:p>
            <a:pPr algn="ctr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92" y="43980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Главная страница сайта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585" y="1807029"/>
            <a:ext cx="11211785" cy="794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53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92" y="43980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Личный кабинет исполнителя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826" y="1350894"/>
            <a:ext cx="8658087" cy="972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47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92" y="43980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Личный кабинет пользователя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1" y="1850571"/>
            <a:ext cx="10944679" cy="90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45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(</a:t>
            </a:r>
            <a:r>
              <a:rPr lang="ru-RU" sz="2800"/>
              <a:t>в разработке</a:t>
            </a:r>
            <a:r>
              <a:rPr lang="en-US" sz="2800"/>
              <a:t>)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930) 936 -17- 26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email@mailto.ru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f3f21cfc-4d3e-42b1-8a95-d7209818f9d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7115</TotalTime>
  <Words>496</Words>
  <Application>Microsoft Office PowerPoint</Application>
  <PresentationFormat>Произвольный</PresentationFormat>
  <Paragraphs>89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ОБЛОЖКИ</vt:lpstr>
      <vt:lpstr>РАЗДЕЛИТЕЛИ</vt:lpstr>
      <vt:lpstr>Название проекта</vt:lpstr>
      <vt:lpstr>Актуальность проекта</vt:lpstr>
      <vt:lpstr>Проблема</vt:lpstr>
      <vt:lpstr>Решение</vt:lpstr>
      <vt:lpstr>Презентация PowerPoint</vt:lpstr>
      <vt:lpstr>Уровень конкуренции</vt:lpstr>
      <vt:lpstr>Бизнес-модель</vt:lpstr>
      <vt:lpstr>Текущие результаты</vt:lpstr>
      <vt:lpstr>Команда</vt:lpstr>
      <vt:lpstr>Планы развития</vt:lpstr>
      <vt:lpstr>Главная страница сайта</vt:lpstr>
      <vt:lpstr>Личный кабинет исполнителя</vt:lpstr>
      <vt:lpstr>Личный кабинет пользователя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Пользователь</cp:lastModifiedBy>
  <cp:revision>323</cp:revision>
  <dcterms:created xsi:type="dcterms:W3CDTF">2021-03-01T12:07:13Z</dcterms:created>
  <dcterms:modified xsi:type="dcterms:W3CDTF">2023-11-21T18:39:53Z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