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56" d="100"/>
          <a:sy n="56" d="100"/>
        </p:scale>
        <p:origin x="-634" y="10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48807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TechQuest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Интерактивная </a:t>
            </a:r>
            <a:r>
              <a:rPr lang="ru-RU" dirty="0" smtClean="0"/>
              <a:t>игра-</a:t>
            </a:r>
            <a:r>
              <a:rPr lang="ru-RU" dirty="0" err="1" smtClean="0"/>
              <a:t>квест</a:t>
            </a:r>
            <a:r>
              <a:rPr lang="ru-RU" dirty="0" smtClean="0"/>
              <a:t> для обучения программирования, ориентированная </a:t>
            </a:r>
            <a:r>
              <a:rPr lang="ru-RU" dirty="0"/>
              <a:t>на детей и подростков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7775549" cy="7554912"/>
          </a:xfrm>
        </p:spPr>
        <p:txBody>
          <a:bodyPr/>
          <a:lstStyle/>
          <a:p>
            <a:r>
              <a:rPr lang="ru-RU" sz="2800" dirty="0" smtClean="0"/>
              <a:t>В настоящий момент сфера </a:t>
            </a:r>
            <a:r>
              <a:rPr lang="en-US" sz="2800" dirty="0" smtClean="0"/>
              <a:t>IT </a:t>
            </a:r>
            <a:r>
              <a:rPr lang="ru-RU" sz="2800" dirty="0" smtClean="0"/>
              <a:t>пользуется большой популярностью. Спрос на </a:t>
            </a:r>
            <a:r>
              <a:rPr lang="en-US" sz="2800" dirty="0" smtClean="0"/>
              <a:t>IT</a:t>
            </a:r>
            <a:r>
              <a:rPr lang="ru-RU" sz="2800" dirty="0" smtClean="0"/>
              <a:t> специалистов очень высок. Поэтому проект по обучению программированию будет очень популярен.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Сложность с изучением основ программирования, желание развиваться в новой сфере, сложности с переходом в новую специальность.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 smtClean="0"/>
              <a:t>Существующие курсы ориентированы на взрослых, не закрывают потребности детей программированию. Практически отсутствуют обучение программированию в игровой форме.</a:t>
            </a:r>
            <a:endParaRPr lang="ru-RU" sz="28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 smtClean="0"/>
              <a:t>Приложение, которое в игровой форме, обучает программированию и основам языка </a:t>
            </a:r>
            <a:r>
              <a:rPr lang="en-US" sz="2800" dirty="0" smtClean="0"/>
              <a:t>Python.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Выручка с продаж цифровых копий игр составила 173,8 млрд — на 4% меньше, чем в 2021-м. Выручка с продаж физических копий игр составила 10,7 млрд — на 10,1% меньше, чем в 2021-м. Объем рынка образования превысит 100 млрд рублей. Отсюда можно сделать вывод, что данные ниши достаточно востребованы и проект на стыке игр и обучения также будет востребован.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 err="1"/>
              <a:t>Фримиум</a:t>
            </a:r>
            <a:r>
              <a:rPr lang="ru-RU" sz="2800" dirty="0"/>
              <a:t> (первый 5 уровней бесплатно, за последующие требуется оплата) плюс дополнительная оплата отдельных уровней.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 smtClean="0"/>
              <a:t>1. Проработанная идея</a:t>
            </a:r>
            <a:br>
              <a:rPr lang="ru-RU" sz="2800" dirty="0" smtClean="0"/>
            </a:br>
            <a:r>
              <a:rPr lang="ru-RU" sz="2800" dirty="0" smtClean="0"/>
              <a:t>2. Создан паспорт проекта</a:t>
            </a:r>
            <a:br>
              <a:rPr lang="ru-RU" sz="2800" dirty="0" smtClean="0"/>
            </a:br>
            <a:r>
              <a:rPr lang="ru-RU" sz="2800" dirty="0" smtClean="0"/>
              <a:t>3. Создана презентация</a:t>
            </a:r>
            <a:br>
              <a:rPr lang="ru-RU" sz="2800" dirty="0" smtClean="0"/>
            </a:br>
            <a:r>
              <a:rPr lang="ru-RU" sz="2800" dirty="0" smtClean="0"/>
              <a:t>4. Оценен размер рынка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6482959" y="591882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 smtClean="0"/>
              <a:t>Рафикова</a:t>
            </a:r>
            <a:r>
              <a:rPr lang="ru-RU" dirty="0" smtClean="0"/>
              <a:t> Эльмира </a:t>
            </a:r>
            <a:r>
              <a:rPr lang="ru-RU" dirty="0" err="1" smtClean="0"/>
              <a:t>Искандеровна</a:t>
            </a: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Мельникова Юлия Денисовна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Член команды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err="1" smtClean="0"/>
              <a:t>Филюк</a:t>
            </a:r>
            <a:r>
              <a:rPr lang="ru-RU" dirty="0" smtClean="0"/>
              <a:t> Юлия Алексеевна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Член команды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516242" cy="7554912"/>
          </a:xfrm>
        </p:spPr>
        <p:txBody>
          <a:bodyPr/>
          <a:lstStyle/>
          <a:p>
            <a:pPr marL="473075" indent="-457200">
              <a:buAutoNum type="arabicPeriod"/>
            </a:pPr>
            <a:r>
              <a:rPr lang="ru-RU" sz="2800" dirty="0" smtClean="0"/>
              <a:t>Разработать </a:t>
            </a:r>
            <a:r>
              <a:rPr lang="ru-RU" sz="2800" dirty="0"/>
              <a:t>последовательность изучаемых тем. </a:t>
            </a:r>
            <a:endParaRPr lang="ru-RU" sz="2800" dirty="0" smtClean="0"/>
          </a:p>
          <a:p>
            <a:r>
              <a:rPr lang="ru-RU" sz="2800" dirty="0" smtClean="0"/>
              <a:t>2</a:t>
            </a:r>
            <a:r>
              <a:rPr lang="ru-RU" sz="2800" dirty="0"/>
              <a:t>. Разработать игровой сценарий на каждую тему. </a:t>
            </a:r>
            <a:endParaRPr lang="ru-RU" sz="2800" dirty="0" smtClean="0"/>
          </a:p>
          <a:p>
            <a:r>
              <a:rPr lang="ru-RU" sz="2800" dirty="0" smtClean="0"/>
              <a:t>3</a:t>
            </a:r>
            <a:r>
              <a:rPr lang="ru-RU" sz="2800" dirty="0"/>
              <a:t>. Запрограммировать разработанные сценарии. </a:t>
            </a:r>
            <a:endParaRPr lang="ru-RU" sz="2800" dirty="0" smtClean="0"/>
          </a:p>
          <a:p>
            <a:r>
              <a:rPr lang="ru-RU" sz="2800" dirty="0" smtClean="0"/>
              <a:t>4</a:t>
            </a:r>
            <a:r>
              <a:rPr lang="ru-RU" sz="2800" dirty="0"/>
              <a:t>. Протестировать полученный результат. </a:t>
            </a:r>
            <a:endParaRPr lang="ru-RU" sz="2800" dirty="0" smtClean="0"/>
          </a:p>
          <a:p>
            <a:r>
              <a:rPr lang="ru-RU" sz="2800" dirty="0" smtClean="0"/>
              <a:t>5</a:t>
            </a:r>
            <a:r>
              <a:rPr lang="ru-RU" sz="2800" dirty="0"/>
              <a:t>. Выпустить релиз игры. </a:t>
            </a:r>
            <a:endParaRPr lang="ru-RU" sz="2800" dirty="0" smtClean="0"/>
          </a:p>
          <a:p>
            <a:r>
              <a:rPr lang="ru-RU" sz="2800" dirty="0" smtClean="0"/>
              <a:t>6</a:t>
            </a:r>
            <a:r>
              <a:rPr lang="ru-RU" sz="2800" dirty="0"/>
              <a:t>. Проанализировать востребованность игры. </a:t>
            </a:r>
            <a:endParaRPr lang="ru-RU" sz="2800" dirty="0" smtClean="0"/>
          </a:p>
          <a:p>
            <a:r>
              <a:rPr lang="ru-RU" sz="2800" dirty="0" smtClean="0"/>
              <a:t>7</a:t>
            </a:r>
            <a:r>
              <a:rPr lang="ru-RU" sz="2800" dirty="0"/>
              <a:t>. Внести коррективы в игру.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 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951</a:t>
            </a:r>
            <a:r>
              <a:rPr lang="ru-RU" sz="2800" dirty="0" smtClean="0"/>
              <a:t>) 098-6936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elmirarafikova73@</a:t>
            </a:r>
            <a:r>
              <a:rPr lang="en-US" sz="2800" dirty="0" smtClean="0"/>
              <a:t>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3738</TotalTime>
  <Words>352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TechQuest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Elmira</cp:lastModifiedBy>
  <cp:revision>222</cp:revision>
  <dcterms:created xsi:type="dcterms:W3CDTF">2021-03-01T12:07:13Z</dcterms:created>
  <dcterms:modified xsi:type="dcterms:W3CDTF">2023-12-11T18:42:30Z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