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9">
  <p:sldMasterIdLst>
    <p:sldMasterId id="2147483936" r:id="rId1"/>
  </p:sldMasterIdLst>
  <p:sldIdLst>
    <p:sldId id="308" r:id="rId2"/>
    <p:sldId id="278" r:id="rId3"/>
    <p:sldId id="288" r:id="rId4"/>
    <p:sldId id="291" r:id="rId5"/>
    <p:sldId id="304" r:id="rId6"/>
    <p:sldId id="293" r:id="rId7"/>
    <p:sldId id="314" r:id="rId8"/>
    <p:sldId id="315" r:id="rId9"/>
    <p:sldId id="317" r:id="rId10"/>
    <p:sldId id="31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88" autoAdjust="0"/>
    <p:restoredTop sz="94667" autoAdjust="0"/>
  </p:normalViewPr>
  <p:slideViewPr>
    <p:cSldViewPr>
      <p:cViewPr varScale="1">
        <p:scale>
          <a:sx n="106" d="100"/>
          <a:sy n="106" d="100"/>
        </p:scale>
        <p:origin x="-17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4104" y="188640"/>
            <a:ext cx="8424936" cy="6408712"/>
          </a:xfrm>
          <a:prstGeom prst="rect">
            <a:avLst/>
          </a:prstGeom>
          <a:solidFill>
            <a:schemeClr val="accent4">
              <a:lumMod val="60000"/>
              <a:lumOff val="40000"/>
              <a:alpha val="1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Проектная деятельность </a:t>
            </a:r>
            <a:endParaRPr lang="ru-RU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«Организация свадеб»</a:t>
            </a:r>
          </a:p>
          <a:p>
            <a:pPr algn="r"/>
            <a:endParaRPr lang="ru-RU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/>
            <a:endParaRPr lang="ru-RU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/>
            <a:endParaRPr lang="ru-RU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/>
            <a:endParaRPr lang="ru-RU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/>
            <a:endParaRPr lang="ru-RU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/>
            <a:endParaRPr lang="ru-RU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Выполнили: </a:t>
            </a:r>
            <a:endParaRPr lang="ru-RU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Студенты</a:t>
            </a:r>
            <a:r>
              <a:rPr lang="ru-RU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</a:t>
            </a:r>
            <a:r>
              <a:rPr lang="ru-RU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руппы ЛТП(б)з-31:</a:t>
            </a:r>
          </a:p>
          <a:p>
            <a:pPr algn="r"/>
            <a:r>
              <a:rPr lang="ru-RU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Струкалина</a:t>
            </a:r>
            <a:r>
              <a:rPr lang="ru-RU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Полина Григорьевна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Тел: 89841380298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Леонтьев Иван Сергеевич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Тел: 89242022520</a:t>
            </a:r>
            <a:endParaRPr lang="ru-RU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/>
            <a:endParaRPr lang="ru-RU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Хабаровск </a:t>
            </a:r>
            <a:r>
              <a:rPr lang="ru-RU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8280920" cy="4517651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7800796" cy="52565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22091638"/>
              </p:ext>
            </p:extLst>
          </p:nvPr>
        </p:nvGraphicFramePr>
        <p:xfrm>
          <a:off x="457200" y="1649825"/>
          <a:ext cx="8229600" cy="4426712"/>
        </p:xfrm>
        <a:graphic>
          <a:graphicData uri="http://schemas.openxmlformats.org/drawingml/2006/table">
            <a:tbl>
              <a:tblPr firstRow="1" firstCol="1" bandRow="1"/>
              <a:tblGrid>
                <a:gridCol w="658368"/>
                <a:gridCol w="2101840"/>
                <a:gridCol w="2872130"/>
                <a:gridCol w="2597262"/>
              </a:tblGrid>
              <a:tr h="180340"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2.5.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241300" algn="l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Задачи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65760" indent="-635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Покупка оборудования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65760" indent="-635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Приобретение инвентаря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65760" indent="-635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Заключение договоров с контрагентами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65760" indent="-635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Привлечение клиентов с помощью рекламы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340"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2.6.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241300" algn="l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Требования заказчика к услуге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241300"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Обеспеченность необходимым сопроводительным инвентарем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indent="-241300"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Соблюдение свадебных и культурных традиций при организации мероприятий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indent="-241300"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Окупаемость проекта в первый год эксплуатации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340"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2.7.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241300" algn="l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Что будет продуктом проекта?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65760" indent="-635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Услуги по организации свадеб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340"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2.8.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241300" algn="l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Уникальность проекта.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65760" indent="-635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Свадебный салон может быть организован одним человеком практически без затрат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340"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2.9.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241300" algn="l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Стейкхолдеры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(лица, заинтересованные в проекте)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5760" indent="-635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Стейкхолдеры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+ : директор, администратор, менеджер, потенциальные молодожены, Правительство РФ, развлекательные заведения и заведения общественного питания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5760" indent="-635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Стейкхолдеры - : конкуренты, физические лица, предоставляющие услуги тамады без образования юр.лица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0340"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2.10.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241300" algn="l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Риски проекта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65760" indent="-635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Финансовая нестабильность общества. Снижение платежеспособности 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65760" indent="-635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Сезонность бизнеса. Свадебный сезон это лето и осень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340"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2.11.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241300" algn="l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Бюджет проекта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241300"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298600 руб.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340"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2.12.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241300" algn="l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Источники финансирования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241300"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Собственные средства 298600 руб.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340">
                <a:tc gridSpan="4">
                  <a:txBody>
                    <a:bodyPr/>
                    <a:lstStyle/>
                    <a:p>
                      <a:pPr indent="-241300"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 УПРАВЛЕНИЕ ПРОЕКТОМ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340"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3.1.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241300" algn="l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Команда проекта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241300"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Директор, администратор, менеджер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0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Построение иерархической структуры работ проводится на основании данных о цели, основной стратегии, спецификаций результата / продукта. Для построения ИСР необходимо выполнить декомпозицию проекта на отдельные управляемые элементы - фазы, стадии, пакеты работ и отдельные работы.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40768"/>
            <a:ext cx="4783693" cy="526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642129" cy="612068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692696"/>
            <a:ext cx="8136904" cy="4622521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3553521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7920880" cy="6086030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936448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08912" cy="605831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256626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856" y="1124744"/>
            <a:ext cx="8446101" cy="338720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33858504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1898</TotalTime>
  <Words>225</Words>
  <Application>Microsoft Office PowerPoint</Application>
  <PresentationFormat>Экран (4:3)</PresentationFormat>
  <Paragraphs>58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Йа ЙАГНЁНОК</dc:creator>
  <cp:lastModifiedBy>Полина</cp:lastModifiedBy>
  <cp:revision>199</cp:revision>
  <dcterms:created xsi:type="dcterms:W3CDTF">2011-11-20T04:05:31Z</dcterms:created>
  <dcterms:modified xsi:type="dcterms:W3CDTF">2024-11-12T07:37:44Z</dcterms:modified>
</cp:coreProperties>
</file>