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5" r:id="rId5"/>
    <p:sldId id="266" r:id="rId6"/>
    <p:sldId id="261" r:id="rId7"/>
    <p:sldId id="258" r:id="rId8"/>
    <p:sldId id="259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57FCC-BFE7-43F6-9CD4-6ADD6CCC14CE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7C1716-B290-4F5D-A7AB-4541455FC0F7}">
      <dgm:prSet phldrT="[Текст]"/>
      <dgm:spPr/>
      <dgm:t>
        <a:bodyPr/>
        <a:lstStyle/>
        <a:p>
          <a:endParaRPr lang="ru-RU" dirty="0"/>
        </a:p>
      </dgm:t>
    </dgm:pt>
    <dgm:pt modelId="{D419C091-0F78-49F1-ADF1-1C55679A48BD}" type="parTrans" cxnId="{EB06B31C-BA30-40A4-B46F-A212C53C35AC}">
      <dgm:prSet/>
      <dgm:spPr/>
      <dgm:t>
        <a:bodyPr/>
        <a:lstStyle/>
        <a:p>
          <a:endParaRPr lang="ru-RU"/>
        </a:p>
      </dgm:t>
    </dgm:pt>
    <dgm:pt modelId="{1B6406FF-CBCC-4F1E-AF7D-376B2766341F}" type="sibTrans" cxnId="{EB06B31C-BA30-40A4-B46F-A212C53C35AC}">
      <dgm:prSet/>
      <dgm:spPr/>
      <dgm:t>
        <a:bodyPr/>
        <a:lstStyle/>
        <a:p>
          <a:endParaRPr lang="ru-RU"/>
        </a:p>
      </dgm:t>
    </dgm:pt>
    <dgm:pt modelId="{180EECF3-D4B1-48EB-998F-5F07A4B5C60F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Юридическое лицо</a:t>
          </a:r>
          <a:endParaRPr lang="ru-RU" dirty="0">
            <a:solidFill>
              <a:srgbClr val="C00000"/>
            </a:solidFill>
          </a:endParaRPr>
        </a:p>
      </dgm:t>
    </dgm:pt>
    <dgm:pt modelId="{724F9B3E-8C09-4EE9-9FC6-C210DF56E127}" type="parTrans" cxnId="{24027374-AD18-4E7D-AF40-A9209BAEBB33}">
      <dgm:prSet/>
      <dgm:spPr/>
      <dgm:t>
        <a:bodyPr/>
        <a:lstStyle/>
        <a:p>
          <a:endParaRPr lang="ru-RU"/>
        </a:p>
      </dgm:t>
    </dgm:pt>
    <dgm:pt modelId="{F1C84217-0154-44E8-B5CA-60D265E70258}" type="sibTrans" cxnId="{24027374-AD18-4E7D-AF40-A9209BAEBB33}">
      <dgm:prSet/>
      <dgm:spPr/>
      <dgm:t>
        <a:bodyPr/>
        <a:lstStyle/>
        <a:p>
          <a:endParaRPr lang="ru-RU"/>
        </a:p>
      </dgm:t>
    </dgm:pt>
    <dgm:pt modelId="{FA69066A-B25D-4C7A-A4DA-1D4EC4419A55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Производитель аккумуляторных батарей</a:t>
          </a:r>
          <a:endParaRPr lang="ru-RU" dirty="0">
            <a:solidFill>
              <a:srgbClr val="C00000"/>
            </a:solidFill>
          </a:endParaRPr>
        </a:p>
      </dgm:t>
    </dgm:pt>
    <dgm:pt modelId="{D33EDEEF-DA1D-45E8-888C-0704AAC4CE29}" type="parTrans" cxnId="{31162A7A-E83A-41EC-B761-05D2B8CAB800}">
      <dgm:prSet/>
      <dgm:spPr/>
      <dgm:t>
        <a:bodyPr/>
        <a:lstStyle/>
        <a:p>
          <a:endParaRPr lang="ru-RU"/>
        </a:p>
      </dgm:t>
    </dgm:pt>
    <dgm:pt modelId="{66E68BCC-A1B6-4F09-9A82-BEEE19F36184}" type="sibTrans" cxnId="{31162A7A-E83A-41EC-B761-05D2B8CAB800}">
      <dgm:prSet/>
      <dgm:spPr/>
      <dgm:t>
        <a:bodyPr/>
        <a:lstStyle/>
        <a:p>
          <a:endParaRPr lang="ru-RU"/>
        </a:p>
      </dgm:t>
    </dgm:pt>
    <dgm:pt modelId="{832F1FF0-86A4-4D6A-A1BF-5821A25021DF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Производитель в автомобильной отрасли</a:t>
          </a:r>
          <a:endParaRPr lang="ru-RU" dirty="0">
            <a:solidFill>
              <a:srgbClr val="C00000"/>
            </a:solidFill>
          </a:endParaRPr>
        </a:p>
      </dgm:t>
    </dgm:pt>
    <dgm:pt modelId="{497C6E4F-8C1C-43AB-9C0F-42C1111D67C3}" type="parTrans" cxnId="{1F9D2E17-8E0B-4584-8AF3-730BA9D0AF2C}">
      <dgm:prSet/>
      <dgm:spPr/>
      <dgm:t>
        <a:bodyPr/>
        <a:lstStyle/>
        <a:p>
          <a:endParaRPr lang="ru-RU"/>
        </a:p>
      </dgm:t>
    </dgm:pt>
    <dgm:pt modelId="{7758F142-BEC7-409F-9D0F-2FFBF9893A2D}" type="sibTrans" cxnId="{1F9D2E17-8E0B-4584-8AF3-730BA9D0AF2C}">
      <dgm:prSet/>
      <dgm:spPr/>
      <dgm:t>
        <a:bodyPr/>
        <a:lstStyle/>
        <a:p>
          <a:endParaRPr lang="ru-RU"/>
        </a:p>
      </dgm:t>
    </dgm:pt>
    <dgm:pt modelId="{0FC20939-4FA8-4462-AD0F-5B2BA5B9A896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Производители в сфере электроники</a:t>
          </a:r>
          <a:endParaRPr lang="ru-RU" dirty="0">
            <a:solidFill>
              <a:srgbClr val="C00000"/>
            </a:solidFill>
          </a:endParaRPr>
        </a:p>
      </dgm:t>
    </dgm:pt>
    <dgm:pt modelId="{262DD218-6629-411B-9A5B-51F8892ACA2B}" type="parTrans" cxnId="{2B4C4C06-339E-4206-81E9-519B74172D88}">
      <dgm:prSet/>
      <dgm:spPr/>
      <dgm:t>
        <a:bodyPr/>
        <a:lstStyle/>
        <a:p>
          <a:endParaRPr lang="ru-RU"/>
        </a:p>
      </dgm:t>
    </dgm:pt>
    <dgm:pt modelId="{DFC19D19-EA43-4E98-965D-BC040B782D73}" type="sibTrans" cxnId="{2B4C4C06-339E-4206-81E9-519B74172D88}">
      <dgm:prSet/>
      <dgm:spPr/>
      <dgm:t>
        <a:bodyPr/>
        <a:lstStyle/>
        <a:p>
          <a:endParaRPr lang="ru-RU"/>
        </a:p>
      </dgm:t>
    </dgm:pt>
    <dgm:pt modelId="{84EDEAC1-5CED-43DE-8B5B-DDC41B460CA6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Другие промышленные сферы</a:t>
          </a:r>
          <a:endParaRPr lang="ru-RU" dirty="0">
            <a:solidFill>
              <a:srgbClr val="C00000"/>
            </a:solidFill>
          </a:endParaRPr>
        </a:p>
      </dgm:t>
    </dgm:pt>
    <dgm:pt modelId="{43D57DA2-E749-4972-9680-10C207CEAF98}" type="parTrans" cxnId="{82533366-1B07-4757-A121-2C8655944707}">
      <dgm:prSet/>
      <dgm:spPr/>
      <dgm:t>
        <a:bodyPr/>
        <a:lstStyle/>
        <a:p>
          <a:endParaRPr lang="ru-RU"/>
        </a:p>
      </dgm:t>
    </dgm:pt>
    <dgm:pt modelId="{F45F7CF8-F095-4C71-9920-9FC76EB19E40}" type="sibTrans" cxnId="{82533366-1B07-4757-A121-2C8655944707}">
      <dgm:prSet/>
      <dgm:spPr/>
      <dgm:t>
        <a:bodyPr/>
        <a:lstStyle/>
        <a:p>
          <a:endParaRPr lang="ru-RU"/>
        </a:p>
      </dgm:t>
    </dgm:pt>
    <dgm:pt modelId="{0012C15C-F265-42C5-9785-BE10E8351C91}" type="pres">
      <dgm:prSet presAssocID="{6E557FCC-BFE7-43F6-9CD4-6ADD6CCC14C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38D5229-E5D6-452F-8B6A-5C60F8B1994C}" type="pres">
      <dgm:prSet presAssocID="{BF7C1716-B290-4F5D-A7AB-4541455FC0F7}" presName="thickLine" presStyleLbl="alignNode1" presStyleIdx="0" presStyleCnt="1"/>
      <dgm:spPr/>
    </dgm:pt>
    <dgm:pt modelId="{FD43B594-EC62-4240-B30C-00AC7C0D62EF}" type="pres">
      <dgm:prSet presAssocID="{BF7C1716-B290-4F5D-A7AB-4541455FC0F7}" presName="horz1" presStyleCnt="0"/>
      <dgm:spPr/>
    </dgm:pt>
    <dgm:pt modelId="{36FA535A-3421-4E16-ADBD-4DB46421CF51}" type="pres">
      <dgm:prSet presAssocID="{BF7C1716-B290-4F5D-A7AB-4541455FC0F7}" presName="tx1" presStyleLbl="revTx" presStyleIdx="0" presStyleCnt="6"/>
      <dgm:spPr/>
      <dgm:t>
        <a:bodyPr/>
        <a:lstStyle/>
        <a:p>
          <a:endParaRPr lang="ru-RU"/>
        </a:p>
      </dgm:t>
    </dgm:pt>
    <dgm:pt modelId="{35CF7F44-C037-4EC4-988D-42B73FC09890}" type="pres">
      <dgm:prSet presAssocID="{BF7C1716-B290-4F5D-A7AB-4541455FC0F7}" presName="vert1" presStyleCnt="0"/>
      <dgm:spPr/>
    </dgm:pt>
    <dgm:pt modelId="{B63E51E8-FA31-4D54-9B7B-FB87427CF8D3}" type="pres">
      <dgm:prSet presAssocID="{180EECF3-D4B1-48EB-998F-5F07A4B5C60F}" presName="vertSpace2a" presStyleCnt="0"/>
      <dgm:spPr/>
    </dgm:pt>
    <dgm:pt modelId="{149C3542-F23B-4293-B63C-E9E0CE69E730}" type="pres">
      <dgm:prSet presAssocID="{180EECF3-D4B1-48EB-998F-5F07A4B5C60F}" presName="horz2" presStyleCnt="0"/>
      <dgm:spPr/>
    </dgm:pt>
    <dgm:pt modelId="{E301D0FA-7362-49B9-9811-5577106BA59F}" type="pres">
      <dgm:prSet presAssocID="{180EECF3-D4B1-48EB-998F-5F07A4B5C60F}" presName="horzSpace2" presStyleCnt="0"/>
      <dgm:spPr/>
    </dgm:pt>
    <dgm:pt modelId="{197C4E5D-C6F6-4A42-969A-F40A34ABE741}" type="pres">
      <dgm:prSet presAssocID="{180EECF3-D4B1-48EB-998F-5F07A4B5C60F}" presName="tx2" presStyleLbl="revTx" presStyleIdx="1" presStyleCnt="6"/>
      <dgm:spPr/>
      <dgm:t>
        <a:bodyPr/>
        <a:lstStyle/>
        <a:p>
          <a:endParaRPr lang="ru-RU"/>
        </a:p>
      </dgm:t>
    </dgm:pt>
    <dgm:pt modelId="{0840EE85-90C4-415C-98D2-CECF008C1A89}" type="pres">
      <dgm:prSet presAssocID="{180EECF3-D4B1-48EB-998F-5F07A4B5C60F}" presName="vert2" presStyleCnt="0"/>
      <dgm:spPr/>
    </dgm:pt>
    <dgm:pt modelId="{23BA3D96-111D-4F0A-BE17-A640C88AF5C6}" type="pres">
      <dgm:prSet presAssocID="{180EECF3-D4B1-48EB-998F-5F07A4B5C60F}" presName="thinLine2b" presStyleLbl="callout" presStyleIdx="0" presStyleCnt="5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FD49631D-E3BE-4FE4-8B5A-7B3A601058FD}" type="pres">
      <dgm:prSet presAssocID="{180EECF3-D4B1-48EB-998F-5F07A4B5C60F}" presName="vertSpace2b" presStyleCnt="0"/>
      <dgm:spPr/>
    </dgm:pt>
    <dgm:pt modelId="{498F4D67-391A-4CB6-B450-C5D3D8EC1583}" type="pres">
      <dgm:prSet presAssocID="{FA69066A-B25D-4C7A-A4DA-1D4EC4419A55}" presName="horz2" presStyleCnt="0"/>
      <dgm:spPr/>
    </dgm:pt>
    <dgm:pt modelId="{6C5F31CD-00BE-455F-824C-7A98597E020F}" type="pres">
      <dgm:prSet presAssocID="{FA69066A-B25D-4C7A-A4DA-1D4EC4419A55}" presName="horzSpace2" presStyleCnt="0"/>
      <dgm:spPr/>
    </dgm:pt>
    <dgm:pt modelId="{575EFBD2-7569-4D68-A1F0-F4C6EFC868D6}" type="pres">
      <dgm:prSet presAssocID="{FA69066A-B25D-4C7A-A4DA-1D4EC4419A55}" presName="tx2" presStyleLbl="revTx" presStyleIdx="2" presStyleCnt="6"/>
      <dgm:spPr/>
      <dgm:t>
        <a:bodyPr/>
        <a:lstStyle/>
        <a:p>
          <a:endParaRPr lang="ru-RU"/>
        </a:p>
      </dgm:t>
    </dgm:pt>
    <dgm:pt modelId="{6C0030C3-3A46-4599-91F5-218DE7AC93CF}" type="pres">
      <dgm:prSet presAssocID="{FA69066A-B25D-4C7A-A4DA-1D4EC4419A55}" presName="vert2" presStyleCnt="0"/>
      <dgm:spPr/>
    </dgm:pt>
    <dgm:pt modelId="{10E00678-BDBC-4766-8BE4-F2B5A943C41D}" type="pres">
      <dgm:prSet presAssocID="{FA69066A-B25D-4C7A-A4DA-1D4EC4419A55}" presName="thinLine2b" presStyleLbl="callout" presStyleIdx="1" presStyleCnt="5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3E45FD76-CCE1-4414-835D-0516BA9CC761}" type="pres">
      <dgm:prSet presAssocID="{FA69066A-B25D-4C7A-A4DA-1D4EC4419A55}" presName="vertSpace2b" presStyleCnt="0"/>
      <dgm:spPr/>
    </dgm:pt>
    <dgm:pt modelId="{447C058F-743D-4CCB-A44C-72982E687666}" type="pres">
      <dgm:prSet presAssocID="{832F1FF0-86A4-4D6A-A1BF-5821A25021DF}" presName="horz2" presStyleCnt="0"/>
      <dgm:spPr/>
    </dgm:pt>
    <dgm:pt modelId="{713532DE-8D8E-49A5-8012-BD386AE04F45}" type="pres">
      <dgm:prSet presAssocID="{832F1FF0-86A4-4D6A-A1BF-5821A25021DF}" presName="horzSpace2" presStyleCnt="0"/>
      <dgm:spPr/>
    </dgm:pt>
    <dgm:pt modelId="{B1778E44-70AF-49C7-9B6C-BCEDE65472D4}" type="pres">
      <dgm:prSet presAssocID="{832F1FF0-86A4-4D6A-A1BF-5821A25021DF}" presName="tx2" presStyleLbl="revTx" presStyleIdx="3" presStyleCnt="6"/>
      <dgm:spPr/>
      <dgm:t>
        <a:bodyPr/>
        <a:lstStyle/>
        <a:p>
          <a:endParaRPr lang="ru-RU"/>
        </a:p>
      </dgm:t>
    </dgm:pt>
    <dgm:pt modelId="{2C6A30E6-9AC2-4BF4-AF12-8F1CE78BA42A}" type="pres">
      <dgm:prSet presAssocID="{832F1FF0-86A4-4D6A-A1BF-5821A25021DF}" presName="vert2" presStyleCnt="0"/>
      <dgm:spPr/>
    </dgm:pt>
    <dgm:pt modelId="{CA7F6268-7BA4-4C1D-894C-6FDA09B7293C}" type="pres">
      <dgm:prSet presAssocID="{832F1FF0-86A4-4D6A-A1BF-5821A25021DF}" presName="thinLine2b" presStyleLbl="callout" presStyleIdx="2" presStyleCnt="5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5FFB31F8-B411-42F8-8631-FB69C13C49E8}" type="pres">
      <dgm:prSet presAssocID="{832F1FF0-86A4-4D6A-A1BF-5821A25021DF}" presName="vertSpace2b" presStyleCnt="0"/>
      <dgm:spPr/>
    </dgm:pt>
    <dgm:pt modelId="{96C01DE5-D7A4-4E7E-B7D4-712ADC9DCCF5}" type="pres">
      <dgm:prSet presAssocID="{0FC20939-4FA8-4462-AD0F-5B2BA5B9A896}" presName="horz2" presStyleCnt="0"/>
      <dgm:spPr/>
    </dgm:pt>
    <dgm:pt modelId="{D78F769B-43D2-41A9-BF94-A0E7F1D38A14}" type="pres">
      <dgm:prSet presAssocID="{0FC20939-4FA8-4462-AD0F-5B2BA5B9A896}" presName="horzSpace2" presStyleCnt="0"/>
      <dgm:spPr/>
    </dgm:pt>
    <dgm:pt modelId="{19EF23F8-7975-42FE-8F08-83133193B00E}" type="pres">
      <dgm:prSet presAssocID="{0FC20939-4FA8-4462-AD0F-5B2BA5B9A896}" presName="tx2" presStyleLbl="revTx" presStyleIdx="4" presStyleCnt="6"/>
      <dgm:spPr/>
      <dgm:t>
        <a:bodyPr/>
        <a:lstStyle/>
        <a:p>
          <a:endParaRPr lang="ru-RU"/>
        </a:p>
      </dgm:t>
    </dgm:pt>
    <dgm:pt modelId="{EBDE8EEB-27DD-4B5A-A84C-0F7B093E28EB}" type="pres">
      <dgm:prSet presAssocID="{0FC20939-4FA8-4462-AD0F-5B2BA5B9A896}" presName="vert2" presStyleCnt="0"/>
      <dgm:spPr/>
    </dgm:pt>
    <dgm:pt modelId="{29A36CB9-720B-4BC8-B96D-61941C25D9FB}" type="pres">
      <dgm:prSet presAssocID="{0FC20939-4FA8-4462-AD0F-5B2BA5B9A896}" presName="thinLine2b" presStyleLbl="callout" presStyleIdx="3" presStyleCnt="5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AFF31C48-E1B5-41A0-875F-E4FD5238DF22}" type="pres">
      <dgm:prSet presAssocID="{0FC20939-4FA8-4462-AD0F-5B2BA5B9A896}" presName="vertSpace2b" presStyleCnt="0"/>
      <dgm:spPr/>
    </dgm:pt>
    <dgm:pt modelId="{811C2AA5-4C5C-4FBA-9534-E2189E6D681A}" type="pres">
      <dgm:prSet presAssocID="{84EDEAC1-5CED-43DE-8B5B-DDC41B460CA6}" presName="horz2" presStyleCnt="0"/>
      <dgm:spPr/>
    </dgm:pt>
    <dgm:pt modelId="{DB88F7FC-43E1-4C91-8E64-169A0C28AF43}" type="pres">
      <dgm:prSet presAssocID="{84EDEAC1-5CED-43DE-8B5B-DDC41B460CA6}" presName="horzSpace2" presStyleCnt="0"/>
      <dgm:spPr/>
    </dgm:pt>
    <dgm:pt modelId="{6209CCC4-1A5F-444B-8003-81C851FDEF0F}" type="pres">
      <dgm:prSet presAssocID="{84EDEAC1-5CED-43DE-8B5B-DDC41B460CA6}" presName="tx2" presStyleLbl="revTx" presStyleIdx="5" presStyleCnt="6"/>
      <dgm:spPr/>
      <dgm:t>
        <a:bodyPr/>
        <a:lstStyle/>
        <a:p>
          <a:endParaRPr lang="ru-RU"/>
        </a:p>
      </dgm:t>
    </dgm:pt>
    <dgm:pt modelId="{7157B982-1194-41B7-B352-7C6B16B38A66}" type="pres">
      <dgm:prSet presAssocID="{84EDEAC1-5CED-43DE-8B5B-DDC41B460CA6}" presName="vert2" presStyleCnt="0"/>
      <dgm:spPr/>
    </dgm:pt>
    <dgm:pt modelId="{BEC8DB22-FCE9-4D9D-A2D3-A7A6833D196B}" type="pres">
      <dgm:prSet presAssocID="{84EDEAC1-5CED-43DE-8B5B-DDC41B460CA6}" presName="thinLine2b" presStyleLbl="callout" presStyleIdx="4" presStyleCnt="5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C50C70DA-AC4C-4B07-A16A-012A7AD40C98}" type="pres">
      <dgm:prSet presAssocID="{84EDEAC1-5CED-43DE-8B5B-DDC41B460CA6}" presName="vertSpace2b" presStyleCnt="0"/>
      <dgm:spPr/>
    </dgm:pt>
  </dgm:ptLst>
  <dgm:cxnLst>
    <dgm:cxn modelId="{2A496F1B-57EA-4340-B79B-A0B8EB2F82A4}" type="presOf" srcId="{832F1FF0-86A4-4D6A-A1BF-5821A25021DF}" destId="{B1778E44-70AF-49C7-9B6C-BCEDE65472D4}" srcOrd="0" destOrd="0" presId="urn:microsoft.com/office/officeart/2008/layout/LinedList"/>
    <dgm:cxn modelId="{EB06B31C-BA30-40A4-B46F-A212C53C35AC}" srcId="{6E557FCC-BFE7-43F6-9CD4-6ADD6CCC14CE}" destId="{BF7C1716-B290-4F5D-A7AB-4541455FC0F7}" srcOrd="0" destOrd="0" parTransId="{D419C091-0F78-49F1-ADF1-1C55679A48BD}" sibTransId="{1B6406FF-CBCC-4F1E-AF7D-376B2766341F}"/>
    <dgm:cxn modelId="{82533366-1B07-4757-A121-2C8655944707}" srcId="{BF7C1716-B290-4F5D-A7AB-4541455FC0F7}" destId="{84EDEAC1-5CED-43DE-8B5B-DDC41B460CA6}" srcOrd="4" destOrd="0" parTransId="{43D57DA2-E749-4972-9680-10C207CEAF98}" sibTransId="{F45F7CF8-F095-4C71-9920-9FC76EB19E40}"/>
    <dgm:cxn modelId="{9D6526B1-5E2E-418F-8BF6-C28032FEAFA9}" type="presOf" srcId="{84EDEAC1-5CED-43DE-8B5B-DDC41B460CA6}" destId="{6209CCC4-1A5F-444B-8003-81C851FDEF0F}" srcOrd="0" destOrd="0" presId="urn:microsoft.com/office/officeart/2008/layout/LinedList"/>
    <dgm:cxn modelId="{31162A7A-E83A-41EC-B761-05D2B8CAB800}" srcId="{BF7C1716-B290-4F5D-A7AB-4541455FC0F7}" destId="{FA69066A-B25D-4C7A-A4DA-1D4EC4419A55}" srcOrd="1" destOrd="0" parTransId="{D33EDEEF-DA1D-45E8-888C-0704AAC4CE29}" sibTransId="{66E68BCC-A1B6-4F09-9A82-BEEE19F36184}"/>
    <dgm:cxn modelId="{1F9D2E17-8E0B-4584-8AF3-730BA9D0AF2C}" srcId="{BF7C1716-B290-4F5D-A7AB-4541455FC0F7}" destId="{832F1FF0-86A4-4D6A-A1BF-5821A25021DF}" srcOrd="2" destOrd="0" parTransId="{497C6E4F-8C1C-43AB-9C0F-42C1111D67C3}" sibTransId="{7758F142-BEC7-409F-9D0F-2FFBF9893A2D}"/>
    <dgm:cxn modelId="{693E5F65-A96A-4642-B7AD-5FD701C46978}" type="presOf" srcId="{180EECF3-D4B1-48EB-998F-5F07A4B5C60F}" destId="{197C4E5D-C6F6-4A42-969A-F40A34ABE741}" srcOrd="0" destOrd="0" presId="urn:microsoft.com/office/officeart/2008/layout/LinedList"/>
    <dgm:cxn modelId="{2B4C4C06-339E-4206-81E9-519B74172D88}" srcId="{BF7C1716-B290-4F5D-A7AB-4541455FC0F7}" destId="{0FC20939-4FA8-4462-AD0F-5B2BA5B9A896}" srcOrd="3" destOrd="0" parTransId="{262DD218-6629-411B-9A5B-51F8892ACA2B}" sibTransId="{DFC19D19-EA43-4E98-965D-BC040B782D73}"/>
    <dgm:cxn modelId="{5452C364-97CA-4A12-8832-CCC86798AAE2}" type="presOf" srcId="{FA69066A-B25D-4C7A-A4DA-1D4EC4419A55}" destId="{575EFBD2-7569-4D68-A1F0-F4C6EFC868D6}" srcOrd="0" destOrd="0" presId="urn:microsoft.com/office/officeart/2008/layout/LinedList"/>
    <dgm:cxn modelId="{DBA84659-1005-4BDE-8C7C-1683D97A527C}" type="presOf" srcId="{6E557FCC-BFE7-43F6-9CD4-6ADD6CCC14CE}" destId="{0012C15C-F265-42C5-9785-BE10E8351C91}" srcOrd="0" destOrd="0" presId="urn:microsoft.com/office/officeart/2008/layout/LinedList"/>
    <dgm:cxn modelId="{24027374-AD18-4E7D-AF40-A9209BAEBB33}" srcId="{BF7C1716-B290-4F5D-A7AB-4541455FC0F7}" destId="{180EECF3-D4B1-48EB-998F-5F07A4B5C60F}" srcOrd="0" destOrd="0" parTransId="{724F9B3E-8C09-4EE9-9FC6-C210DF56E127}" sibTransId="{F1C84217-0154-44E8-B5CA-60D265E70258}"/>
    <dgm:cxn modelId="{C205705A-B95C-4CA9-8C25-3DE72E6C35B1}" type="presOf" srcId="{0FC20939-4FA8-4462-AD0F-5B2BA5B9A896}" destId="{19EF23F8-7975-42FE-8F08-83133193B00E}" srcOrd="0" destOrd="0" presId="urn:microsoft.com/office/officeart/2008/layout/LinedList"/>
    <dgm:cxn modelId="{2F0A0851-DDF7-4D63-BBDC-13DA2105C916}" type="presOf" srcId="{BF7C1716-B290-4F5D-A7AB-4541455FC0F7}" destId="{36FA535A-3421-4E16-ADBD-4DB46421CF51}" srcOrd="0" destOrd="0" presId="urn:microsoft.com/office/officeart/2008/layout/LinedList"/>
    <dgm:cxn modelId="{686FE255-6F0D-424B-B57C-8AD4D3702939}" type="presParOf" srcId="{0012C15C-F265-42C5-9785-BE10E8351C91}" destId="{638D5229-E5D6-452F-8B6A-5C60F8B1994C}" srcOrd="0" destOrd="0" presId="urn:microsoft.com/office/officeart/2008/layout/LinedList"/>
    <dgm:cxn modelId="{7A7D868A-2B55-45A7-B2F0-300069BF224E}" type="presParOf" srcId="{0012C15C-F265-42C5-9785-BE10E8351C91}" destId="{FD43B594-EC62-4240-B30C-00AC7C0D62EF}" srcOrd="1" destOrd="0" presId="urn:microsoft.com/office/officeart/2008/layout/LinedList"/>
    <dgm:cxn modelId="{1ED5D456-BB29-420E-98D8-A463620988E8}" type="presParOf" srcId="{FD43B594-EC62-4240-B30C-00AC7C0D62EF}" destId="{36FA535A-3421-4E16-ADBD-4DB46421CF51}" srcOrd="0" destOrd="0" presId="urn:microsoft.com/office/officeart/2008/layout/LinedList"/>
    <dgm:cxn modelId="{569627EA-8DF3-4A2B-AA6B-B01F3547F6A6}" type="presParOf" srcId="{FD43B594-EC62-4240-B30C-00AC7C0D62EF}" destId="{35CF7F44-C037-4EC4-988D-42B73FC09890}" srcOrd="1" destOrd="0" presId="urn:microsoft.com/office/officeart/2008/layout/LinedList"/>
    <dgm:cxn modelId="{DFE634EB-B532-41DF-B825-F6C1E942E165}" type="presParOf" srcId="{35CF7F44-C037-4EC4-988D-42B73FC09890}" destId="{B63E51E8-FA31-4D54-9B7B-FB87427CF8D3}" srcOrd="0" destOrd="0" presId="urn:microsoft.com/office/officeart/2008/layout/LinedList"/>
    <dgm:cxn modelId="{DF05807A-1314-42E6-B17C-2A87AAF8DED0}" type="presParOf" srcId="{35CF7F44-C037-4EC4-988D-42B73FC09890}" destId="{149C3542-F23B-4293-B63C-E9E0CE69E730}" srcOrd="1" destOrd="0" presId="urn:microsoft.com/office/officeart/2008/layout/LinedList"/>
    <dgm:cxn modelId="{93CBD959-9DE9-4B4A-839C-AC399C2F898B}" type="presParOf" srcId="{149C3542-F23B-4293-B63C-E9E0CE69E730}" destId="{E301D0FA-7362-49B9-9811-5577106BA59F}" srcOrd="0" destOrd="0" presId="urn:microsoft.com/office/officeart/2008/layout/LinedList"/>
    <dgm:cxn modelId="{27FBCF8F-734C-41F4-94E7-BD48EECA7287}" type="presParOf" srcId="{149C3542-F23B-4293-B63C-E9E0CE69E730}" destId="{197C4E5D-C6F6-4A42-969A-F40A34ABE741}" srcOrd="1" destOrd="0" presId="urn:microsoft.com/office/officeart/2008/layout/LinedList"/>
    <dgm:cxn modelId="{423A454E-84A4-416E-AB5D-97A6536EDDEE}" type="presParOf" srcId="{149C3542-F23B-4293-B63C-E9E0CE69E730}" destId="{0840EE85-90C4-415C-98D2-CECF008C1A89}" srcOrd="2" destOrd="0" presId="urn:microsoft.com/office/officeart/2008/layout/LinedList"/>
    <dgm:cxn modelId="{1E0D9CE9-826F-4BB1-AFF0-A5EA83ECD28B}" type="presParOf" srcId="{35CF7F44-C037-4EC4-988D-42B73FC09890}" destId="{23BA3D96-111D-4F0A-BE17-A640C88AF5C6}" srcOrd="2" destOrd="0" presId="urn:microsoft.com/office/officeart/2008/layout/LinedList"/>
    <dgm:cxn modelId="{33335211-201D-482D-A80F-F2E1D87284D9}" type="presParOf" srcId="{35CF7F44-C037-4EC4-988D-42B73FC09890}" destId="{FD49631D-E3BE-4FE4-8B5A-7B3A601058FD}" srcOrd="3" destOrd="0" presId="urn:microsoft.com/office/officeart/2008/layout/LinedList"/>
    <dgm:cxn modelId="{66F55F08-CADB-4ADD-BC52-72C3D0F10892}" type="presParOf" srcId="{35CF7F44-C037-4EC4-988D-42B73FC09890}" destId="{498F4D67-391A-4CB6-B450-C5D3D8EC1583}" srcOrd="4" destOrd="0" presId="urn:microsoft.com/office/officeart/2008/layout/LinedList"/>
    <dgm:cxn modelId="{9EE77228-3923-4186-925C-C6DEF79907BF}" type="presParOf" srcId="{498F4D67-391A-4CB6-B450-C5D3D8EC1583}" destId="{6C5F31CD-00BE-455F-824C-7A98597E020F}" srcOrd="0" destOrd="0" presId="urn:microsoft.com/office/officeart/2008/layout/LinedList"/>
    <dgm:cxn modelId="{2509057C-5D49-48D0-8DE3-13E8C7E1AFE5}" type="presParOf" srcId="{498F4D67-391A-4CB6-B450-C5D3D8EC1583}" destId="{575EFBD2-7569-4D68-A1F0-F4C6EFC868D6}" srcOrd="1" destOrd="0" presId="urn:microsoft.com/office/officeart/2008/layout/LinedList"/>
    <dgm:cxn modelId="{6DABE862-12E4-4581-BA48-474375E651C6}" type="presParOf" srcId="{498F4D67-391A-4CB6-B450-C5D3D8EC1583}" destId="{6C0030C3-3A46-4599-91F5-218DE7AC93CF}" srcOrd="2" destOrd="0" presId="urn:microsoft.com/office/officeart/2008/layout/LinedList"/>
    <dgm:cxn modelId="{60F3CB69-58EC-4B73-9B15-AFD3A7D818E0}" type="presParOf" srcId="{35CF7F44-C037-4EC4-988D-42B73FC09890}" destId="{10E00678-BDBC-4766-8BE4-F2B5A943C41D}" srcOrd="5" destOrd="0" presId="urn:microsoft.com/office/officeart/2008/layout/LinedList"/>
    <dgm:cxn modelId="{7FB121DE-5BFD-4D17-A673-575E9C606601}" type="presParOf" srcId="{35CF7F44-C037-4EC4-988D-42B73FC09890}" destId="{3E45FD76-CCE1-4414-835D-0516BA9CC761}" srcOrd="6" destOrd="0" presId="urn:microsoft.com/office/officeart/2008/layout/LinedList"/>
    <dgm:cxn modelId="{90FA51C9-E30F-4068-B375-78D7B70156F1}" type="presParOf" srcId="{35CF7F44-C037-4EC4-988D-42B73FC09890}" destId="{447C058F-743D-4CCB-A44C-72982E687666}" srcOrd="7" destOrd="0" presId="urn:microsoft.com/office/officeart/2008/layout/LinedList"/>
    <dgm:cxn modelId="{7C81B3CD-1087-433C-B7BB-11DB20B26558}" type="presParOf" srcId="{447C058F-743D-4CCB-A44C-72982E687666}" destId="{713532DE-8D8E-49A5-8012-BD386AE04F45}" srcOrd="0" destOrd="0" presId="urn:microsoft.com/office/officeart/2008/layout/LinedList"/>
    <dgm:cxn modelId="{ED4D35A4-9EAE-4112-9916-4C1318404AA6}" type="presParOf" srcId="{447C058F-743D-4CCB-A44C-72982E687666}" destId="{B1778E44-70AF-49C7-9B6C-BCEDE65472D4}" srcOrd="1" destOrd="0" presId="urn:microsoft.com/office/officeart/2008/layout/LinedList"/>
    <dgm:cxn modelId="{10C25A78-DBB0-42AA-B73C-E9B067E26514}" type="presParOf" srcId="{447C058F-743D-4CCB-A44C-72982E687666}" destId="{2C6A30E6-9AC2-4BF4-AF12-8F1CE78BA42A}" srcOrd="2" destOrd="0" presId="urn:microsoft.com/office/officeart/2008/layout/LinedList"/>
    <dgm:cxn modelId="{E17CB5F8-8097-4FC2-A9A2-975696B42966}" type="presParOf" srcId="{35CF7F44-C037-4EC4-988D-42B73FC09890}" destId="{CA7F6268-7BA4-4C1D-894C-6FDA09B7293C}" srcOrd="8" destOrd="0" presId="urn:microsoft.com/office/officeart/2008/layout/LinedList"/>
    <dgm:cxn modelId="{42F2CB9C-B1A7-41FA-B3AE-F90489A52EBB}" type="presParOf" srcId="{35CF7F44-C037-4EC4-988D-42B73FC09890}" destId="{5FFB31F8-B411-42F8-8631-FB69C13C49E8}" srcOrd="9" destOrd="0" presId="urn:microsoft.com/office/officeart/2008/layout/LinedList"/>
    <dgm:cxn modelId="{A2BA8C1E-621D-4DD8-BB5B-92C6F1948B9F}" type="presParOf" srcId="{35CF7F44-C037-4EC4-988D-42B73FC09890}" destId="{96C01DE5-D7A4-4E7E-B7D4-712ADC9DCCF5}" srcOrd="10" destOrd="0" presId="urn:microsoft.com/office/officeart/2008/layout/LinedList"/>
    <dgm:cxn modelId="{BC62E54F-8C25-46F2-9BFB-D6036AC0763B}" type="presParOf" srcId="{96C01DE5-D7A4-4E7E-B7D4-712ADC9DCCF5}" destId="{D78F769B-43D2-41A9-BF94-A0E7F1D38A14}" srcOrd="0" destOrd="0" presId="urn:microsoft.com/office/officeart/2008/layout/LinedList"/>
    <dgm:cxn modelId="{67AEB426-6B90-470E-93C8-529FFB72E7BE}" type="presParOf" srcId="{96C01DE5-D7A4-4E7E-B7D4-712ADC9DCCF5}" destId="{19EF23F8-7975-42FE-8F08-83133193B00E}" srcOrd="1" destOrd="0" presId="urn:microsoft.com/office/officeart/2008/layout/LinedList"/>
    <dgm:cxn modelId="{C7A728AD-9592-4F36-A511-7359E931A193}" type="presParOf" srcId="{96C01DE5-D7A4-4E7E-B7D4-712ADC9DCCF5}" destId="{EBDE8EEB-27DD-4B5A-A84C-0F7B093E28EB}" srcOrd="2" destOrd="0" presId="urn:microsoft.com/office/officeart/2008/layout/LinedList"/>
    <dgm:cxn modelId="{26B2C5D4-212E-4EF3-82D1-FE8FDB9CB5C9}" type="presParOf" srcId="{35CF7F44-C037-4EC4-988D-42B73FC09890}" destId="{29A36CB9-720B-4BC8-B96D-61941C25D9FB}" srcOrd="11" destOrd="0" presId="urn:microsoft.com/office/officeart/2008/layout/LinedList"/>
    <dgm:cxn modelId="{9EDB10F6-5498-40B2-B8F2-B0598E5ABC13}" type="presParOf" srcId="{35CF7F44-C037-4EC4-988D-42B73FC09890}" destId="{AFF31C48-E1B5-41A0-875F-E4FD5238DF22}" srcOrd="12" destOrd="0" presId="urn:microsoft.com/office/officeart/2008/layout/LinedList"/>
    <dgm:cxn modelId="{BE6320CE-0326-428D-B7C0-8583413147CF}" type="presParOf" srcId="{35CF7F44-C037-4EC4-988D-42B73FC09890}" destId="{811C2AA5-4C5C-4FBA-9534-E2189E6D681A}" srcOrd="13" destOrd="0" presId="urn:microsoft.com/office/officeart/2008/layout/LinedList"/>
    <dgm:cxn modelId="{463524EB-C55C-4851-BC3C-BC4C10C32757}" type="presParOf" srcId="{811C2AA5-4C5C-4FBA-9534-E2189E6D681A}" destId="{DB88F7FC-43E1-4C91-8E64-169A0C28AF43}" srcOrd="0" destOrd="0" presId="urn:microsoft.com/office/officeart/2008/layout/LinedList"/>
    <dgm:cxn modelId="{1B6664DC-5735-4230-AB3C-2C7B98037740}" type="presParOf" srcId="{811C2AA5-4C5C-4FBA-9534-E2189E6D681A}" destId="{6209CCC4-1A5F-444B-8003-81C851FDEF0F}" srcOrd="1" destOrd="0" presId="urn:microsoft.com/office/officeart/2008/layout/LinedList"/>
    <dgm:cxn modelId="{CD1147BA-7F4D-4376-BE67-6A96CAB7B299}" type="presParOf" srcId="{811C2AA5-4C5C-4FBA-9534-E2189E6D681A}" destId="{7157B982-1194-41B7-B352-7C6B16B38A66}" srcOrd="2" destOrd="0" presId="urn:microsoft.com/office/officeart/2008/layout/LinedList"/>
    <dgm:cxn modelId="{5EAB7883-B582-48F2-A919-1EF23FEDCC9D}" type="presParOf" srcId="{35CF7F44-C037-4EC4-988D-42B73FC09890}" destId="{BEC8DB22-FCE9-4D9D-A2D3-A7A6833D196B}" srcOrd="14" destOrd="0" presId="urn:microsoft.com/office/officeart/2008/layout/LinedList"/>
    <dgm:cxn modelId="{3A8C6959-3D53-4497-8BAD-B9D7216188EE}" type="presParOf" srcId="{35CF7F44-C037-4EC4-988D-42B73FC09890}" destId="{C50C70DA-AC4C-4B07-A16A-012A7AD40C98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9D059-C480-401E-96A5-BB2793EA6CEA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5B392E-4F36-4E92-912F-44212FC21480}">
      <dgm:prSet phldrT="[Текст]" phldr="1"/>
      <dgm:spPr/>
      <dgm:t>
        <a:bodyPr/>
        <a:lstStyle/>
        <a:p>
          <a:endParaRPr lang="ru-RU" dirty="0"/>
        </a:p>
      </dgm:t>
    </dgm:pt>
    <dgm:pt modelId="{0350E838-CCFB-4051-BD53-3F3FBE882089}" type="parTrans" cxnId="{D4744842-27FC-4533-963F-699CEC38A27E}">
      <dgm:prSet/>
      <dgm:spPr/>
      <dgm:t>
        <a:bodyPr/>
        <a:lstStyle/>
        <a:p>
          <a:endParaRPr lang="ru-RU"/>
        </a:p>
      </dgm:t>
    </dgm:pt>
    <dgm:pt modelId="{9A2958DC-BCD0-4B33-BE00-3398D88A7030}" type="sibTrans" cxnId="{D4744842-27FC-4533-963F-699CEC38A27E}">
      <dgm:prSet/>
      <dgm:spPr/>
      <dgm:t>
        <a:bodyPr/>
        <a:lstStyle/>
        <a:p>
          <a:endParaRPr lang="ru-RU"/>
        </a:p>
      </dgm:t>
    </dgm:pt>
    <dgm:pt modelId="{5CB0C353-D47C-4B61-83AB-576F26A730ED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Проблема </a:t>
          </a:r>
          <a:r>
            <a:rPr lang="ru-RU" dirty="0" err="1" smtClean="0">
              <a:solidFill>
                <a:srgbClr val="C00000"/>
              </a:solidFill>
            </a:rPr>
            <a:t>высокозатратного</a:t>
          </a:r>
          <a:r>
            <a:rPr lang="ru-RU" dirty="0" smtClean="0">
              <a:solidFill>
                <a:srgbClr val="C00000"/>
              </a:solidFill>
            </a:rPr>
            <a:t> производства аккумуляторов, то есть для производства тратится большое количество денежных средств, кроме того нужны еще денежные средства для </a:t>
          </a:r>
          <a:r>
            <a:rPr lang="ru-RU" dirty="0" err="1" smtClean="0">
              <a:solidFill>
                <a:srgbClr val="C00000"/>
              </a:solidFill>
            </a:rPr>
            <a:t>экологичной</a:t>
          </a:r>
          <a:r>
            <a:rPr lang="ru-RU" dirty="0" smtClean="0">
              <a:solidFill>
                <a:srgbClr val="C00000"/>
              </a:solidFill>
            </a:rPr>
            <a:t> утилизации аккумуляторов.</a:t>
          </a:r>
          <a:endParaRPr lang="ru-RU" dirty="0">
            <a:solidFill>
              <a:srgbClr val="C00000"/>
            </a:solidFill>
          </a:endParaRPr>
        </a:p>
      </dgm:t>
    </dgm:pt>
    <dgm:pt modelId="{EE8EAD31-7FCA-4630-BEA1-9CA449155697}" type="parTrans" cxnId="{88E3454A-F6BC-4A42-BAA4-45BAE7FC0FD6}">
      <dgm:prSet/>
      <dgm:spPr/>
      <dgm:t>
        <a:bodyPr/>
        <a:lstStyle/>
        <a:p>
          <a:endParaRPr lang="ru-RU"/>
        </a:p>
      </dgm:t>
    </dgm:pt>
    <dgm:pt modelId="{07055F08-EDFA-4EB5-B7A0-B7F72209E9E3}" type="sibTrans" cxnId="{88E3454A-F6BC-4A42-BAA4-45BAE7FC0FD6}">
      <dgm:prSet/>
      <dgm:spPr/>
      <dgm:t>
        <a:bodyPr/>
        <a:lstStyle/>
        <a:p>
          <a:endParaRPr lang="ru-RU"/>
        </a:p>
      </dgm:t>
    </dgm:pt>
    <dgm:pt modelId="{E50DFBB6-1529-4011-A074-7C87371F759D}" type="pres">
      <dgm:prSet presAssocID="{9149D059-C480-401E-96A5-BB2793EA6CE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BB36F1E-1FD6-4D0C-ABE3-CD045C79741A}" type="pres">
      <dgm:prSet presAssocID="{245B392E-4F36-4E92-912F-44212FC21480}" presName="thickLine" presStyleLbl="alignNode1" presStyleIdx="0" presStyleCnt="1"/>
      <dgm:spPr/>
    </dgm:pt>
    <dgm:pt modelId="{17623427-1243-4CD4-A197-E130B083F09F}" type="pres">
      <dgm:prSet presAssocID="{245B392E-4F36-4E92-912F-44212FC21480}" presName="horz1" presStyleCnt="0"/>
      <dgm:spPr/>
    </dgm:pt>
    <dgm:pt modelId="{0A51297C-C6E2-4FAB-8479-CB59BD71FB3A}" type="pres">
      <dgm:prSet presAssocID="{245B392E-4F36-4E92-912F-44212FC21480}" presName="tx1" presStyleLbl="revTx" presStyleIdx="0" presStyleCnt="2"/>
      <dgm:spPr/>
      <dgm:t>
        <a:bodyPr/>
        <a:lstStyle/>
        <a:p>
          <a:endParaRPr lang="ru-RU"/>
        </a:p>
      </dgm:t>
    </dgm:pt>
    <dgm:pt modelId="{E0BF4D9F-64A4-4F96-9E7D-E342D52E1C3E}" type="pres">
      <dgm:prSet presAssocID="{245B392E-4F36-4E92-912F-44212FC21480}" presName="vert1" presStyleCnt="0"/>
      <dgm:spPr/>
    </dgm:pt>
    <dgm:pt modelId="{2A41E168-99A0-413E-A545-D4A660235B32}" type="pres">
      <dgm:prSet presAssocID="{5CB0C353-D47C-4B61-83AB-576F26A730ED}" presName="vertSpace2a" presStyleCnt="0"/>
      <dgm:spPr/>
    </dgm:pt>
    <dgm:pt modelId="{7284DFD9-A1C1-4990-8371-9DAA23851AA9}" type="pres">
      <dgm:prSet presAssocID="{5CB0C353-D47C-4B61-83AB-576F26A730ED}" presName="horz2" presStyleCnt="0"/>
      <dgm:spPr/>
    </dgm:pt>
    <dgm:pt modelId="{708EBCF0-9B8C-4E93-8CFC-03853BAC3692}" type="pres">
      <dgm:prSet presAssocID="{5CB0C353-D47C-4B61-83AB-576F26A730ED}" presName="horzSpace2" presStyleCnt="0"/>
      <dgm:spPr/>
    </dgm:pt>
    <dgm:pt modelId="{19D2BA97-9739-449A-A247-6A8683C3F1CE}" type="pres">
      <dgm:prSet presAssocID="{5CB0C353-D47C-4B61-83AB-576F26A730ED}" presName="tx2" presStyleLbl="revTx" presStyleIdx="1" presStyleCnt="2"/>
      <dgm:spPr/>
      <dgm:t>
        <a:bodyPr/>
        <a:lstStyle/>
        <a:p>
          <a:endParaRPr lang="ru-RU"/>
        </a:p>
      </dgm:t>
    </dgm:pt>
    <dgm:pt modelId="{5BE84B99-F64B-43D4-93FE-6C6CB4CC3D8E}" type="pres">
      <dgm:prSet presAssocID="{5CB0C353-D47C-4B61-83AB-576F26A730ED}" presName="vert2" presStyleCnt="0"/>
      <dgm:spPr/>
    </dgm:pt>
    <dgm:pt modelId="{022518C4-63F3-43CB-93FF-E14ADAFD530C}" type="pres">
      <dgm:prSet presAssocID="{5CB0C353-D47C-4B61-83AB-576F26A730ED}" presName="thinLine2b" presStyleLbl="callout" presStyleIdx="0" presStyleCnt="1"/>
      <dgm:spPr/>
    </dgm:pt>
    <dgm:pt modelId="{1E521F35-3B38-4FB6-9FCB-E0A71ACB5BD5}" type="pres">
      <dgm:prSet presAssocID="{5CB0C353-D47C-4B61-83AB-576F26A730ED}" presName="vertSpace2b" presStyleCnt="0"/>
      <dgm:spPr/>
    </dgm:pt>
  </dgm:ptLst>
  <dgm:cxnLst>
    <dgm:cxn modelId="{88E3454A-F6BC-4A42-BAA4-45BAE7FC0FD6}" srcId="{245B392E-4F36-4E92-912F-44212FC21480}" destId="{5CB0C353-D47C-4B61-83AB-576F26A730ED}" srcOrd="0" destOrd="0" parTransId="{EE8EAD31-7FCA-4630-BEA1-9CA449155697}" sibTransId="{07055F08-EDFA-4EB5-B7A0-B7F72209E9E3}"/>
    <dgm:cxn modelId="{395C874C-F30E-4868-B8C7-4099F8319959}" type="presOf" srcId="{5CB0C353-D47C-4B61-83AB-576F26A730ED}" destId="{19D2BA97-9739-449A-A247-6A8683C3F1CE}" srcOrd="0" destOrd="0" presId="urn:microsoft.com/office/officeart/2008/layout/LinedList"/>
    <dgm:cxn modelId="{D4744842-27FC-4533-963F-699CEC38A27E}" srcId="{9149D059-C480-401E-96A5-BB2793EA6CEA}" destId="{245B392E-4F36-4E92-912F-44212FC21480}" srcOrd="0" destOrd="0" parTransId="{0350E838-CCFB-4051-BD53-3F3FBE882089}" sibTransId="{9A2958DC-BCD0-4B33-BE00-3398D88A7030}"/>
    <dgm:cxn modelId="{53589CDB-48D2-4143-9530-4FB71E9C4A06}" type="presOf" srcId="{245B392E-4F36-4E92-912F-44212FC21480}" destId="{0A51297C-C6E2-4FAB-8479-CB59BD71FB3A}" srcOrd="0" destOrd="0" presId="urn:microsoft.com/office/officeart/2008/layout/LinedList"/>
    <dgm:cxn modelId="{10B531E0-978B-4334-9AA2-1D537DDCAC77}" type="presOf" srcId="{9149D059-C480-401E-96A5-BB2793EA6CEA}" destId="{E50DFBB6-1529-4011-A074-7C87371F759D}" srcOrd="0" destOrd="0" presId="urn:microsoft.com/office/officeart/2008/layout/LinedList"/>
    <dgm:cxn modelId="{E592D905-4CC6-4BA7-B01C-4B1AD28F90C5}" type="presParOf" srcId="{E50DFBB6-1529-4011-A074-7C87371F759D}" destId="{6BB36F1E-1FD6-4D0C-ABE3-CD045C79741A}" srcOrd="0" destOrd="0" presId="urn:microsoft.com/office/officeart/2008/layout/LinedList"/>
    <dgm:cxn modelId="{E4508D5F-DF74-4864-BCC2-081DD60DD447}" type="presParOf" srcId="{E50DFBB6-1529-4011-A074-7C87371F759D}" destId="{17623427-1243-4CD4-A197-E130B083F09F}" srcOrd="1" destOrd="0" presId="urn:microsoft.com/office/officeart/2008/layout/LinedList"/>
    <dgm:cxn modelId="{275CA41C-047B-44FB-B014-1DC507D4FE3F}" type="presParOf" srcId="{17623427-1243-4CD4-A197-E130B083F09F}" destId="{0A51297C-C6E2-4FAB-8479-CB59BD71FB3A}" srcOrd="0" destOrd="0" presId="urn:microsoft.com/office/officeart/2008/layout/LinedList"/>
    <dgm:cxn modelId="{9E3E22E8-A49D-4CDB-9DEC-B863A52D6AD3}" type="presParOf" srcId="{17623427-1243-4CD4-A197-E130B083F09F}" destId="{E0BF4D9F-64A4-4F96-9E7D-E342D52E1C3E}" srcOrd="1" destOrd="0" presId="urn:microsoft.com/office/officeart/2008/layout/LinedList"/>
    <dgm:cxn modelId="{BEB8D481-FEE8-4CD3-AD50-DDBD633890CE}" type="presParOf" srcId="{E0BF4D9F-64A4-4F96-9E7D-E342D52E1C3E}" destId="{2A41E168-99A0-413E-A545-D4A660235B32}" srcOrd="0" destOrd="0" presId="urn:microsoft.com/office/officeart/2008/layout/LinedList"/>
    <dgm:cxn modelId="{A2B47933-73DC-40DF-BC57-EAB2D82FF27F}" type="presParOf" srcId="{E0BF4D9F-64A4-4F96-9E7D-E342D52E1C3E}" destId="{7284DFD9-A1C1-4990-8371-9DAA23851AA9}" srcOrd="1" destOrd="0" presId="urn:microsoft.com/office/officeart/2008/layout/LinedList"/>
    <dgm:cxn modelId="{9A030E1C-9CFF-4AA7-9FF0-5096DE40120F}" type="presParOf" srcId="{7284DFD9-A1C1-4990-8371-9DAA23851AA9}" destId="{708EBCF0-9B8C-4E93-8CFC-03853BAC3692}" srcOrd="0" destOrd="0" presId="urn:microsoft.com/office/officeart/2008/layout/LinedList"/>
    <dgm:cxn modelId="{21F35295-4B79-4301-BB9C-BBFB6806A3E6}" type="presParOf" srcId="{7284DFD9-A1C1-4990-8371-9DAA23851AA9}" destId="{19D2BA97-9739-449A-A247-6A8683C3F1CE}" srcOrd="1" destOrd="0" presId="urn:microsoft.com/office/officeart/2008/layout/LinedList"/>
    <dgm:cxn modelId="{0DA27A5E-72BC-4D4B-8089-8CC23E91736D}" type="presParOf" srcId="{7284DFD9-A1C1-4990-8371-9DAA23851AA9}" destId="{5BE84B99-F64B-43D4-93FE-6C6CB4CC3D8E}" srcOrd="2" destOrd="0" presId="urn:microsoft.com/office/officeart/2008/layout/LinedList"/>
    <dgm:cxn modelId="{365479F2-D7A0-4F94-B937-83F79B14D9BE}" type="presParOf" srcId="{E0BF4D9F-64A4-4F96-9E7D-E342D52E1C3E}" destId="{022518C4-63F3-43CB-93FF-E14ADAFD530C}" srcOrd="2" destOrd="0" presId="urn:microsoft.com/office/officeart/2008/layout/LinedList"/>
    <dgm:cxn modelId="{36B5BB7D-A79C-457A-A762-22532B5C2BB7}" type="presParOf" srcId="{E0BF4D9F-64A4-4F96-9E7D-E342D52E1C3E}" destId="{1E521F35-3B38-4FB6-9FCB-E0A71ACB5BD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51CDC7-3521-425C-8983-D595B758E1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1FA655-68D2-4B98-B7F7-9D4F97F09A96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err="1" smtClean="0"/>
            <a:t>ЭлектроИсточник</a:t>
          </a:r>
          <a:r>
            <a:rPr lang="ru-RU" dirty="0" smtClean="0"/>
            <a:t> </a:t>
          </a:r>
          <a:endParaRPr lang="ru-RU" dirty="0"/>
        </a:p>
      </dgm:t>
    </dgm:pt>
    <dgm:pt modelId="{8FA8D8C6-80B1-46D7-9359-A3B2A7424A7B}" type="parTrans" cxnId="{6E8AD91A-EEAA-4ED4-91CD-730155248A75}">
      <dgm:prSet/>
      <dgm:spPr/>
      <dgm:t>
        <a:bodyPr/>
        <a:lstStyle/>
        <a:p>
          <a:endParaRPr lang="ru-RU"/>
        </a:p>
      </dgm:t>
    </dgm:pt>
    <dgm:pt modelId="{58F676A4-6204-42FF-9F19-A3265E6CCC1F}" type="sibTrans" cxnId="{6E8AD91A-EEAA-4ED4-91CD-730155248A75}">
      <dgm:prSet/>
      <dgm:spPr/>
      <dgm:t>
        <a:bodyPr/>
        <a:lstStyle/>
        <a:p>
          <a:endParaRPr lang="ru-RU"/>
        </a:p>
      </dgm:t>
    </dgm:pt>
    <dgm:pt modelId="{21AB47D5-B2D6-4672-99B4-7AC48E80D20B}">
      <dgm:prSet phldrT="[Текст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Timberg</a:t>
          </a:r>
          <a:endParaRPr lang="ru-RU" dirty="0"/>
        </a:p>
      </dgm:t>
    </dgm:pt>
    <dgm:pt modelId="{B6DA86E8-49DA-4A5E-8F2C-1279CBA498DB}" type="parTrans" cxnId="{DB1AB8A6-94D8-43E7-847E-434A6B01EFC2}">
      <dgm:prSet/>
      <dgm:spPr/>
      <dgm:t>
        <a:bodyPr/>
        <a:lstStyle/>
        <a:p>
          <a:endParaRPr lang="ru-RU"/>
        </a:p>
      </dgm:t>
    </dgm:pt>
    <dgm:pt modelId="{71E25F08-C05B-4964-9B40-C26718027112}" type="sibTrans" cxnId="{DB1AB8A6-94D8-43E7-847E-434A6B01EFC2}">
      <dgm:prSet/>
      <dgm:spPr/>
      <dgm:t>
        <a:bodyPr/>
        <a:lstStyle/>
        <a:p>
          <a:endParaRPr lang="ru-RU"/>
        </a:p>
      </dgm:t>
    </dgm:pt>
    <dgm:pt modelId="{FC62F296-7C18-4FE6-AB87-85031BADAAB9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Курский аккумуляторный завод </a:t>
          </a:r>
          <a:endParaRPr lang="ru-RU" dirty="0"/>
        </a:p>
      </dgm:t>
    </dgm:pt>
    <dgm:pt modelId="{DF7B4857-ADE8-4B55-956A-B48AE1363E7B}" type="parTrans" cxnId="{1F25EA50-C061-49B8-9F2B-AA969B097B53}">
      <dgm:prSet/>
      <dgm:spPr/>
      <dgm:t>
        <a:bodyPr/>
        <a:lstStyle/>
        <a:p>
          <a:endParaRPr lang="ru-RU"/>
        </a:p>
      </dgm:t>
    </dgm:pt>
    <dgm:pt modelId="{C814AA20-CF79-4E4A-B1E9-4796DAD529B6}" type="sibTrans" cxnId="{1F25EA50-C061-49B8-9F2B-AA969B097B53}">
      <dgm:prSet/>
      <dgm:spPr/>
      <dgm:t>
        <a:bodyPr/>
        <a:lstStyle/>
        <a:p>
          <a:endParaRPr lang="ru-RU"/>
        </a:p>
      </dgm:t>
    </dgm:pt>
    <dgm:pt modelId="{C992E0DB-E3D1-40D8-8218-916DCCB6F008}">
      <dgm:prSet phldrT="[Текст]"/>
      <dgm:spPr>
        <a:solidFill>
          <a:srgbClr val="C00000"/>
        </a:solidFill>
      </dgm:spPr>
      <dgm:t>
        <a:bodyPr/>
        <a:lstStyle/>
        <a:p>
          <a:r>
            <a:rPr lang="en-US" dirty="0" err="1" smtClean="0"/>
            <a:t>BatBaza</a:t>
          </a:r>
          <a:endParaRPr lang="ru-RU" dirty="0"/>
        </a:p>
      </dgm:t>
    </dgm:pt>
    <dgm:pt modelId="{11212AD7-631A-4EDD-AAD7-8D29487A8EE9}" type="parTrans" cxnId="{1F5FA90F-1DCE-4D58-BA1C-31C3120D4FDF}">
      <dgm:prSet/>
      <dgm:spPr/>
      <dgm:t>
        <a:bodyPr/>
        <a:lstStyle/>
        <a:p>
          <a:endParaRPr lang="ru-RU"/>
        </a:p>
      </dgm:t>
    </dgm:pt>
    <dgm:pt modelId="{7D14EFDC-52E8-4615-8309-1B6E25CCA4EF}" type="sibTrans" cxnId="{1F5FA90F-1DCE-4D58-BA1C-31C3120D4FDF}">
      <dgm:prSet/>
      <dgm:spPr/>
      <dgm:t>
        <a:bodyPr/>
        <a:lstStyle/>
        <a:p>
          <a:endParaRPr lang="ru-RU"/>
        </a:p>
      </dgm:t>
    </dgm:pt>
    <dgm:pt modelId="{2083CA0F-DCC6-491B-9DCC-74480EE0C500}">
      <dgm:prSet phldrT="[Текст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Tyumen Battery </a:t>
          </a:r>
          <a:endParaRPr lang="ru-RU" dirty="0"/>
        </a:p>
      </dgm:t>
    </dgm:pt>
    <dgm:pt modelId="{BC7C1842-D7CB-4896-B30D-C08F115F5DCA}" type="parTrans" cxnId="{32F711F7-4A0D-46F2-AE20-D8580AA97F69}">
      <dgm:prSet/>
      <dgm:spPr/>
      <dgm:t>
        <a:bodyPr/>
        <a:lstStyle/>
        <a:p>
          <a:endParaRPr lang="ru-RU"/>
        </a:p>
      </dgm:t>
    </dgm:pt>
    <dgm:pt modelId="{108E1DE8-8D80-4F68-9CA1-934B55FB8EF7}" type="sibTrans" cxnId="{32F711F7-4A0D-46F2-AE20-D8580AA97F69}">
      <dgm:prSet/>
      <dgm:spPr/>
      <dgm:t>
        <a:bodyPr/>
        <a:lstStyle/>
        <a:p>
          <a:endParaRPr lang="ru-RU"/>
        </a:p>
      </dgm:t>
    </dgm:pt>
    <dgm:pt modelId="{300AE4FA-C330-440A-836A-9758F69560A5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Аком </a:t>
          </a:r>
          <a:endParaRPr lang="ru-RU" dirty="0"/>
        </a:p>
      </dgm:t>
    </dgm:pt>
    <dgm:pt modelId="{E4CD0F21-C714-4594-A15A-63CDEAF79CC3}" type="parTrans" cxnId="{04AC4C48-FCAB-4715-8803-80C226BC8F7E}">
      <dgm:prSet/>
      <dgm:spPr/>
      <dgm:t>
        <a:bodyPr/>
        <a:lstStyle/>
        <a:p>
          <a:endParaRPr lang="ru-RU"/>
        </a:p>
      </dgm:t>
    </dgm:pt>
    <dgm:pt modelId="{52EFF1F8-BDB9-48DC-B29C-FF9F180CE98C}" type="sibTrans" cxnId="{04AC4C48-FCAB-4715-8803-80C226BC8F7E}">
      <dgm:prSet/>
      <dgm:spPr/>
      <dgm:t>
        <a:bodyPr/>
        <a:lstStyle/>
        <a:p>
          <a:endParaRPr lang="ru-RU"/>
        </a:p>
      </dgm:t>
    </dgm:pt>
    <dgm:pt modelId="{5268B9E6-89A8-474B-A76F-8D5F9E253352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err="1" smtClean="0"/>
            <a:t>АкТех</a:t>
          </a:r>
          <a:endParaRPr lang="ru-RU" dirty="0"/>
        </a:p>
      </dgm:t>
    </dgm:pt>
    <dgm:pt modelId="{8ED390D3-C1AF-4E42-8AB6-2F54AE8823C7}" type="parTrans" cxnId="{74E83E52-E4D0-46D5-81EC-60EE2345F55A}">
      <dgm:prSet/>
      <dgm:spPr/>
      <dgm:t>
        <a:bodyPr/>
        <a:lstStyle/>
        <a:p>
          <a:endParaRPr lang="ru-RU"/>
        </a:p>
      </dgm:t>
    </dgm:pt>
    <dgm:pt modelId="{E31E8E09-8A89-4A68-95A1-9A4E35804A51}" type="sibTrans" cxnId="{74E83E52-E4D0-46D5-81EC-60EE2345F55A}">
      <dgm:prSet/>
      <dgm:spPr/>
      <dgm:t>
        <a:bodyPr/>
        <a:lstStyle/>
        <a:p>
          <a:endParaRPr lang="ru-RU"/>
        </a:p>
      </dgm:t>
    </dgm:pt>
    <dgm:pt modelId="{9D70B943-BD2C-45CD-B896-6CC6B71F866A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err="1" smtClean="0"/>
            <a:t>Алькор</a:t>
          </a:r>
          <a:endParaRPr lang="ru-RU" dirty="0"/>
        </a:p>
      </dgm:t>
    </dgm:pt>
    <dgm:pt modelId="{8D22F996-9724-4CE8-B875-5F87178A1E95}" type="parTrans" cxnId="{5D8639AA-B273-4CBA-92C3-E947EEFD89C1}">
      <dgm:prSet/>
      <dgm:spPr/>
      <dgm:t>
        <a:bodyPr/>
        <a:lstStyle/>
        <a:p>
          <a:endParaRPr lang="ru-RU"/>
        </a:p>
      </dgm:t>
    </dgm:pt>
    <dgm:pt modelId="{56891B4E-D442-4979-9752-69C11967A622}" type="sibTrans" cxnId="{5D8639AA-B273-4CBA-92C3-E947EEFD89C1}">
      <dgm:prSet/>
      <dgm:spPr/>
      <dgm:t>
        <a:bodyPr/>
        <a:lstStyle/>
        <a:p>
          <a:endParaRPr lang="ru-RU"/>
        </a:p>
      </dgm:t>
    </dgm:pt>
    <dgm:pt modelId="{36B49986-C858-45FD-A3D4-98586957761F}" type="pres">
      <dgm:prSet presAssocID="{2151CDC7-3521-425C-8983-D595B758E1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E319B9-E187-4814-9290-7F8E39BF0C12}" type="pres">
      <dgm:prSet presAssocID="{151FA655-68D2-4B98-B7F7-9D4F97F09A96}" presName="parentText" presStyleLbl="node1" presStyleIdx="0" presStyleCnt="8" custLinFactNeighborX="201" custLinFactNeighborY="-232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8F3A5-168D-4900-B0F3-EC630D111D69}" type="pres">
      <dgm:prSet presAssocID="{58F676A4-6204-42FF-9F19-A3265E6CCC1F}" presName="spacer" presStyleCnt="0"/>
      <dgm:spPr/>
    </dgm:pt>
    <dgm:pt modelId="{0B042AE3-8CEB-457D-9952-EB755ED83FED}" type="pres">
      <dgm:prSet presAssocID="{21AB47D5-B2D6-4672-99B4-7AC48E80D20B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8C05E-595E-4C57-BF79-BC3FF171F53C}" type="pres">
      <dgm:prSet presAssocID="{71E25F08-C05B-4964-9B40-C26718027112}" presName="spacer" presStyleCnt="0"/>
      <dgm:spPr/>
    </dgm:pt>
    <dgm:pt modelId="{67179A73-7FB7-4F0F-8AFE-97309186BC58}" type="pres">
      <dgm:prSet presAssocID="{FC62F296-7C18-4FE6-AB87-85031BADAAB9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4A97E-CDB2-41A8-8353-B1A6E809115E}" type="pres">
      <dgm:prSet presAssocID="{C814AA20-CF79-4E4A-B1E9-4796DAD529B6}" presName="spacer" presStyleCnt="0"/>
      <dgm:spPr/>
    </dgm:pt>
    <dgm:pt modelId="{6C249D92-FE74-459C-A5CE-4D6DE737A45C}" type="pres">
      <dgm:prSet presAssocID="{C992E0DB-E3D1-40D8-8218-916DCCB6F008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FC2BCC-D245-47AC-BCA3-96E44E3C2B2D}" type="pres">
      <dgm:prSet presAssocID="{7D14EFDC-52E8-4615-8309-1B6E25CCA4EF}" presName="spacer" presStyleCnt="0"/>
      <dgm:spPr/>
    </dgm:pt>
    <dgm:pt modelId="{B0FB349D-DBF8-41E1-AA8C-64B7FEBC6BB2}" type="pres">
      <dgm:prSet presAssocID="{2083CA0F-DCC6-491B-9DCC-74480EE0C500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4F4A4-7CBE-40CD-A442-0B6B19C291B7}" type="pres">
      <dgm:prSet presAssocID="{108E1DE8-8D80-4F68-9CA1-934B55FB8EF7}" presName="spacer" presStyleCnt="0"/>
      <dgm:spPr/>
    </dgm:pt>
    <dgm:pt modelId="{36AD9946-A314-4F65-B1E6-A5C43EDEB1F3}" type="pres">
      <dgm:prSet presAssocID="{300AE4FA-C330-440A-836A-9758F69560A5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36606-4042-41BF-8EB1-B1BC539EEB8D}" type="pres">
      <dgm:prSet presAssocID="{52EFF1F8-BDB9-48DC-B29C-FF9F180CE98C}" presName="spacer" presStyleCnt="0"/>
      <dgm:spPr/>
    </dgm:pt>
    <dgm:pt modelId="{413DBA10-34AD-49D6-A253-5A1CF5302FA0}" type="pres">
      <dgm:prSet presAssocID="{5268B9E6-89A8-474B-A76F-8D5F9E253352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5183B-2607-4162-B79A-5A462026893F}" type="pres">
      <dgm:prSet presAssocID="{E31E8E09-8A89-4A68-95A1-9A4E35804A51}" presName="spacer" presStyleCnt="0"/>
      <dgm:spPr/>
    </dgm:pt>
    <dgm:pt modelId="{9B478333-FDDC-4ACB-AC8B-D23B9BA5AE5A}" type="pres">
      <dgm:prSet presAssocID="{9D70B943-BD2C-45CD-B896-6CC6B71F866A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E83E52-E4D0-46D5-81EC-60EE2345F55A}" srcId="{2151CDC7-3521-425C-8983-D595B758E10A}" destId="{5268B9E6-89A8-474B-A76F-8D5F9E253352}" srcOrd="6" destOrd="0" parTransId="{8ED390D3-C1AF-4E42-8AB6-2F54AE8823C7}" sibTransId="{E31E8E09-8A89-4A68-95A1-9A4E35804A51}"/>
    <dgm:cxn modelId="{AD26DAFD-2556-474E-8A54-6C8B6F6B57F3}" type="presOf" srcId="{21AB47D5-B2D6-4672-99B4-7AC48E80D20B}" destId="{0B042AE3-8CEB-457D-9952-EB755ED83FED}" srcOrd="0" destOrd="0" presId="urn:microsoft.com/office/officeart/2005/8/layout/vList2"/>
    <dgm:cxn modelId="{6C1C83D1-B22E-48BF-BFDB-3002E6B8409A}" type="presOf" srcId="{C992E0DB-E3D1-40D8-8218-916DCCB6F008}" destId="{6C249D92-FE74-459C-A5CE-4D6DE737A45C}" srcOrd="0" destOrd="0" presId="urn:microsoft.com/office/officeart/2005/8/layout/vList2"/>
    <dgm:cxn modelId="{04AC4C48-FCAB-4715-8803-80C226BC8F7E}" srcId="{2151CDC7-3521-425C-8983-D595B758E10A}" destId="{300AE4FA-C330-440A-836A-9758F69560A5}" srcOrd="5" destOrd="0" parTransId="{E4CD0F21-C714-4594-A15A-63CDEAF79CC3}" sibTransId="{52EFF1F8-BDB9-48DC-B29C-FF9F180CE98C}"/>
    <dgm:cxn modelId="{8E856DC4-C677-47DC-BE08-17A10A250F3B}" type="presOf" srcId="{FC62F296-7C18-4FE6-AB87-85031BADAAB9}" destId="{67179A73-7FB7-4F0F-8AFE-97309186BC58}" srcOrd="0" destOrd="0" presId="urn:microsoft.com/office/officeart/2005/8/layout/vList2"/>
    <dgm:cxn modelId="{5D8639AA-B273-4CBA-92C3-E947EEFD89C1}" srcId="{2151CDC7-3521-425C-8983-D595B758E10A}" destId="{9D70B943-BD2C-45CD-B896-6CC6B71F866A}" srcOrd="7" destOrd="0" parTransId="{8D22F996-9724-4CE8-B875-5F87178A1E95}" sibTransId="{56891B4E-D442-4979-9752-69C11967A622}"/>
    <dgm:cxn modelId="{1F5FA90F-1DCE-4D58-BA1C-31C3120D4FDF}" srcId="{2151CDC7-3521-425C-8983-D595B758E10A}" destId="{C992E0DB-E3D1-40D8-8218-916DCCB6F008}" srcOrd="3" destOrd="0" parTransId="{11212AD7-631A-4EDD-AAD7-8D29487A8EE9}" sibTransId="{7D14EFDC-52E8-4615-8309-1B6E25CCA4EF}"/>
    <dgm:cxn modelId="{32F711F7-4A0D-46F2-AE20-D8580AA97F69}" srcId="{2151CDC7-3521-425C-8983-D595B758E10A}" destId="{2083CA0F-DCC6-491B-9DCC-74480EE0C500}" srcOrd="4" destOrd="0" parTransId="{BC7C1842-D7CB-4896-B30D-C08F115F5DCA}" sibTransId="{108E1DE8-8D80-4F68-9CA1-934B55FB8EF7}"/>
    <dgm:cxn modelId="{5B61F931-040F-4A8B-BE60-3E821F713DCA}" type="presOf" srcId="{5268B9E6-89A8-474B-A76F-8D5F9E253352}" destId="{413DBA10-34AD-49D6-A253-5A1CF5302FA0}" srcOrd="0" destOrd="0" presId="urn:microsoft.com/office/officeart/2005/8/layout/vList2"/>
    <dgm:cxn modelId="{1F25EA50-C061-49B8-9F2B-AA969B097B53}" srcId="{2151CDC7-3521-425C-8983-D595B758E10A}" destId="{FC62F296-7C18-4FE6-AB87-85031BADAAB9}" srcOrd="2" destOrd="0" parTransId="{DF7B4857-ADE8-4B55-956A-B48AE1363E7B}" sibTransId="{C814AA20-CF79-4E4A-B1E9-4796DAD529B6}"/>
    <dgm:cxn modelId="{EA2F09B7-51C7-4950-B61A-F22044FCE87C}" type="presOf" srcId="{9D70B943-BD2C-45CD-B896-6CC6B71F866A}" destId="{9B478333-FDDC-4ACB-AC8B-D23B9BA5AE5A}" srcOrd="0" destOrd="0" presId="urn:microsoft.com/office/officeart/2005/8/layout/vList2"/>
    <dgm:cxn modelId="{842FDEBB-0B13-445F-81E6-053F5C83FB6A}" type="presOf" srcId="{2151CDC7-3521-425C-8983-D595B758E10A}" destId="{36B49986-C858-45FD-A3D4-98586957761F}" srcOrd="0" destOrd="0" presId="urn:microsoft.com/office/officeart/2005/8/layout/vList2"/>
    <dgm:cxn modelId="{6E8AD91A-EEAA-4ED4-91CD-730155248A75}" srcId="{2151CDC7-3521-425C-8983-D595B758E10A}" destId="{151FA655-68D2-4B98-B7F7-9D4F97F09A96}" srcOrd="0" destOrd="0" parTransId="{8FA8D8C6-80B1-46D7-9359-A3B2A7424A7B}" sibTransId="{58F676A4-6204-42FF-9F19-A3265E6CCC1F}"/>
    <dgm:cxn modelId="{D526BA49-DC0E-4896-8433-D42BA4C961BF}" type="presOf" srcId="{300AE4FA-C330-440A-836A-9758F69560A5}" destId="{36AD9946-A314-4F65-B1E6-A5C43EDEB1F3}" srcOrd="0" destOrd="0" presId="urn:microsoft.com/office/officeart/2005/8/layout/vList2"/>
    <dgm:cxn modelId="{DB1AB8A6-94D8-43E7-847E-434A6B01EFC2}" srcId="{2151CDC7-3521-425C-8983-D595B758E10A}" destId="{21AB47D5-B2D6-4672-99B4-7AC48E80D20B}" srcOrd="1" destOrd="0" parTransId="{B6DA86E8-49DA-4A5E-8F2C-1279CBA498DB}" sibTransId="{71E25F08-C05B-4964-9B40-C26718027112}"/>
    <dgm:cxn modelId="{B7736A8C-F412-4034-9544-E7415D7B7F23}" type="presOf" srcId="{151FA655-68D2-4B98-B7F7-9D4F97F09A96}" destId="{04E319B9-E187-4814-9290-7F8E39BF0C12}" srcOrd="0" destOrd="0" presId="urn:microsoft.com/office/officeart/2005/8/layout/vList2"/>
    <dgm:cxn modelId="{C304C85E-4721-4F9A-8731-E164A28BC4C5}" type="presOf" srcId="{2083CA0F-DCC6-491B-9DCC-74480EE0C500}" destId="{B0FB349D-DBF8-41E1-AA8C-64B7FEBC6BB2}" srcOrd="0" destOrd="0" presId="urn:microsoft.com/office/officeart/2005/8/layout/vList2"/>
    <dgm:cxn modelId="{1ACD64FD-32A5-422C-AB21-2CF353DBA8BF}" type="presParOf" srcId="{36B49986-C858-45FD-A3D4-98586957761F}" destId="{04E319B9-E187-4814-9290-7F8E39BF0C12}" srcOrd="0" destOrd="0" presId="urn:microsoft.com/office/officeart/2005/8/layout/vList2"/>
    <dgm:cxn modelId="{DF033707-433D-427C-BB39-F7275FE5601C}" type="presParOf" srcId="{36B49986-C858-45FD-A3D4-98586957761F}" destId="{F268F3A5-168D-4900-B0F3-EC630D111D69}" srcOrd="1" destOrd="0" presId="urn:microsoft.com/office/officeart/2005/8/layout/vList2"/>
    <dgm:cxn modelId="{E6F3A9BD-7AD8-435F-AE4A-076AEB792AC4}" type="presParOf" srcId="{36B49986-C858-45FD-A3D4-98586957761F}" destId="{0B042AE3-8CEB-457D-9952-EB755ED83FED}" srcOrd="2" destOrd="0" presId="urn:microsoft.com/office/officeart/2005/8/layout/vList2"/>
    <dgm:cxn modelId="{8D33882C-108A-422D-8B01-A0E070460E73}" type="presParOf" srcId="{36B49986-C858-45FD-A3D4-98586957761F}" destId="{D618C05E-595E-4C57-BF79-BC3FF171F53C}" srcOrd="3" destOrd="0" presId="urn:microsoft.com/office/officeart/2005/8/layout/vList2"/>
    <dgm:cxn modelId="{EB1B0630-BAF9-4E6B-A5A2-9EEEF584151D}" type="presParOf" srcId="{36B49986-C858-45FD-A3D4-98586957761F}" destId="{67179A73-7FB7-4F0F-8AFE-97309186BC58}" srcOrd="4" destOrd="0" presId="urn:microsoft.com/office/officeart/2005/8/layout/vList2"/>
    <dgm:cxn modelId="{C3EADA4F-C4C1-4EE2-A61C-081AFDC7C313}" type="presParOf" srcId="{36B49986-C858-45FD-A3D4-98586957761F}" destId="{9484A97E-CDB2-41A8-8353-B1A6E809115E}" srcOrd="5" destOrd="0" presId="urn:microsoft.com/office/officeart/2005/8/layout/vList2"/>
    <dgm:cxn modelId="{27E22910-E176-4BC5-814F-73F7136DD8CF}" type="presParOf" srcId="{36B49986-C858-45FD-A3D4-98586957761F}" destId="{6C249D92-FE74-459C-A5CE-4D6DE737A45C}" srcOrd="6" destOrd="0" presId="urn:microsoft.com/office/officeart/2005/8/layout/vList2"/>
    <dgm:cxn modelId="{D998A788-8156-485C-87B7-0FFBA7D94447}" type="presParOf" srcId="{36B49986-C858-45FD-A3D4-98586957761F}" destId="{4DFC2BCC-D245-47AC-BCA3-96E44E3C2B2D}" srcOrd="7" destOrd="0" presId="urn:microsoft.com/office/officeart/2005/8/layout/vList2"/>
    <dgm:cxn modelId="{F8C59853-65D3-436B-A5DB-D83B1D972FF2}" type="presParOf" srcId="{36B49986-C858-45FD-A3D4-98586957761F}" destId="{B0FB349D-DBF8-41E1-AA8C-64B7FEBC6BB2}" srcOrd="8" destOrd="0" presId="urn:microsoft.com/office/officeart/2005/8/layout/vList2"/>
    <dgm:cxn modelId="{B46DD1EB-59D6-4D82-B443-1482B1D04D6F}" type="presParOf" srcId="{36B49986-C858-45FD-A3D4-98586957761F}" destId="{0FA4F4A4-7CBE-40CD-A442-0B6B19C291B7}" srcOrd="9" destOrd="0" presId="urn:microsoft.com/office/officeart/2005/8/layout/vList2"/>
    <dgm:cxn modelId="{F3852AE0-9349-482E-B867-3771899CEDDE}" type="presParOf" srcId="{36B49986-C858-45FD-A3D4-98586957761F}" destId="{36AD9946-A314-4F65-B1E6-A5C43EDEB1F3}" srcOrd="10" destOrd="0" presId="urn:microsoft.com/office/officeart/2005/8/layout/vList2"/>
    <dgm:cxn modelId="{F551F715-C44C-435D-85CA-CA5AEB2A6B67}" type="presParOf" srcId="{36B49986-C858-45FD-A3D4-98586957761F}" destId="{45736606-4042-41BF-8EB1-B1BC539EEB8D}" srcOrd="11" destOrd="0" presId="urn:microsoft.com/office/officeart/2005/8/layout/vList2"/>
    <dgm:cxn modelId="{A1CC729B-6675-45F2-8895-68FF7A995BA1}" type="presParOf" srcId="{36B49986-C858-45FD-A3D4-98586957761F}" destId="{413DBA10-34AD-49D6-A253-5A1CF5302FA0}" srcOrd="12" destOrd="0" presId="urn:microsoft.com/office/officeart/2005/8/layout/vList2"/>
    <dgm:cxn modelId="{E8C7A864-965C-4981-AE29-0D05B1B3C943}" type="presParOf" srcId="{36B49986-C858-45FD-A3D4-98586957761F}" destId="{8B45183B-2607-4162-B79A-5A462026893F}" srcOrd="13" destOrd="0" presId="urn:microsoft.com/office/officeart/2005/8/layout/vList2"/>
    <dgm:cxn modelId="{00C08C1F-B897-443B-91BD-F74DD21D5E14}" type="presParOf" srcId="{36B49986-C858-45FD-A3D4-98586957761F}" destId="{9B478333-FDDC-4ACB-AC8B-D23B9BA5AE5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1D25C9-9114-4B39-BC4D-D412C7C0C6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360618-8892-4CFD-AE22-DB5C8982D56E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600" dirty="0" smtClean="0"/>
            <a:t>Механическая переработка аккумуляторов обычно является более дешевым и экономически выгодным методом</a:t>
          </a:r>
          <a:endParaRPr lang="ru-RU" sz="1600" dirty="0"/>
        </a:p>
      </dgm:t>
    </dgm:pt>
    <dgm:pt modelId="{68A745E9-E568-4257-81EF-AF743791D524}" type="parTrans" cxnId="{379AFFDD-D329-470B-8E70-0223B26A8461}">
      <dgm:prSet/>
      <dgm:spPr/>
      <dgm:t>
        <a:bodyPr/>
        <a:lstStyle/>
        <a:p>
          <a:endParaRPr lang="ru-RU"/>
        </a:p>
      </dgm:t>
    </dgm:pt>
    <dgm:pt modelId="{59D6A134-D263-4C82-A3DF-D8FCB9AFD0F2}" type="sibTrans" cxnId="{379AFFDD-D329-470B-8E70-0223B26A8461}">
      <dgm:prSet/>
      <dgm:spPr/>
      <dgm:t>
        <a:bodyPr/>
        <a:lstStyle/>
        <a:p>
          <a:endParaRPr lang="ru-RU"/>
        </a:p>
      </dgm:t>
    </dgm:pt>
    <dgm:pt modelId="{ECB4B843-7186-4C6A-8B40-2E2FDB0D92D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Позволяет высокоэффективно извлекать ценные материалы, такие как свинец, кобальт, никель и другие, из использованных аккумуляторов. </a:t>
          </a:r>
          <a:endParaRPr lang="ru-RU" sz="1600" dirty="0">
            <a:solidFill>
              <a:srgbClr val="C00000"/>
            </a:solidFill>
          </a:endParaRPr>
        </a:p>
      </dgm:t>
    </dgm:pt>
    <dgm:pt modelId="{61B0DB39-9902-4B01-87EA-0DC5DA31050E}" type="parTrans" cxnId="{8D5B5B5B-1977-46B0-95B5-1B47B123FEF5}">
      <dgm:prSet/>
      <dgm:spPr/>
      <dgm:t>
        <a:bodyPr/>
        <a:lstStyle/>
        <a:p>
          <a:endParaRPr lang="ru-RU"/>
        </a:p>
      </dgm:t>
    </dgm:pt>
    <dgm:pt modelId="{7B86E27B-C5A7-433B-88EF-E87E275B1287}" type="sibTrans" cxnId="{8D5B5B5B-1977-46B0-95B5-1B47B123FEF5}">
      <dgm:prSet/>
      <dgm:spPr/>
      <dgm:t>
        <a:bodyPr/>
        <a:lstStyle/>
        <a:p>
          <a:endParaRPr lang="ru-RU"/>
        </a:p>
      </dgm:t>
    </dgm:pt>
    <dgm:pt modelId="{48F99E91-B415-49E6-82B7-40480CC3A1BF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Она также позволяет безопасно утилизировать или обрабатывать отходы, </a:t>
          </a:r>
          <a:r>
            <a:rPr lang="ru-RU" sz="1600" dirty="0" err="1" smtClean="0">
              <a:solidFill>
                <a:schemeClr val="bg1"/>
              </a:solidFill>
            </a:rPr>
            <a:t>минимизируя</a:t>
          </a:r>
          <a:r>
            <a:rPr lang="ru-RU" sz="1600" dirty="0" smtClean="0">
              <a:solidFill>
                <a:schemeClr val="bg1"/>
              </a:solidFill>
            </a:rPr>
            <a:t> негативное воздействие на окружающую среду.</a:t>
          </a:r>
          <a:endParaRPr lang="ru-RU" sz="1600" dirty="0">
            <a:solidFill>
              <a:schemeClr val="bg1"/>
            </a:solidFill>
          </a:endParaRPr>
        </a:p>
      </dgm:t>
    </dgm:pt>
    <dgm:pt modelId="{FE52FFAA-C52E-449F-B41A-A0BA62C0607D}" type="parTrans" cxnId="{F57F8E35-588B-4938-93F7-4A6871E10EB6}">
      <dgm:prSet/>
      <dgm:spPr/>
      <dgm:t>
        <a:bodyPr/>
        <a:lstStyle/>
        <a:p>
          <a:endParaRPr lang="ru-RU"/>
        </a:p>
      </dgm:t>
    </dgm:pt>
    <dgm:pt modelId="{C0A17E2C-62AA-48E3-B8E6-68FC52C2FB83}" type="sibTrans" cxnId="{F57F8E35-588B-4938-93F7-4A6871E10EB6}">
      <dgm:prSet/>
      <dgm:spPr/>
      <dgm:t>
        <a:bodyPr/>
        <a:lstStyle/>
        <a:p>
          <a:endParaRPr lang="ru-RU"/>
        </a:p>
      </dgm:t>
    </dgm:pt>
    <dgm:pt modelId="{312BEC5D-4BAB-4DF7-AF47-5DC36F543A7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Механическая переработка аккумуляторов может быть адаптирована для различных типов и размеров аккумуляторов, включая автомобильные, промышленные и бытовые аккумуляторы.</a:t>
          </a:r>
          <a:endParaRPr lang="ru-RU" sz="1600" dirty="0">
            <a:solidFill>
              <a:srgbClr val="C00000"/>
            </a:solidFill>
          </a:endParaRPr>
        </a:p>
      </dgm:t>
    </dgm:pt>
    <dgm:pt modelId="{76EF2D2D-769B-4277-ACE2-78F7FEBAB868}" type="parTrans" cxnId="{84CA9E92-DC16-4FF4-BA5E-C1F0535AD809}">
      <dgm:prSet/>
      <dgm:spPr/>
      <dgm:t>
        <a:bodyPr/>
        <a:lstStyle/>
        <a:p>
          <a:endParaRPr lang="ru-RU"/>
        </a:p>
      </dgm:t>
    </dgm:pt>
    <dgm:pt modelId="{D81347E6-08AB-4F60-96DF-485AB1224AEE}" type="sibTrans" cxnId="{84CA9E92-DC16-4FF4-BA5E-C1F0535AD809}">
      <dgm:prSet/>
      <dgm:spPr/>
      <dgm:t>
        <a:bodyPr/>
        <a:lstStyle/>
        <a:p>
          <a:endParaRPr lang="ru-RU"/>
        </a:p>
      </dgm:t>
    </dgm:pt>
    <dgm:pt modelId="{250E8302-816A-4CFB-8CF9-7C5ABA0F8B07}" type="pres">
      <dgm:prSet presAssocID="{751D25C9-9114-4B39-BC4D-D412C7C0C63B}" presName="linear" presStyleCnt="0">
        <dgm:presLayoutVars>
          <dgm:animLvl val="lvl"/>
          <dgm:resizeHandles val="exact"/>
        </dgm:presLayoutVars>
      </dgm:prSet>
      <dgm:spPr/>
    </dgm:pt>
    <dgm:pt modelId="{C03FE284-5682-49A8-952C-6CF2484755A2}" type="pres">
      <dgm:prSet presAssocID="{CE360618-8892-4CFD-AE22-DB5C8982D56E}" presName="parentText" presStyleLbl="node1" presStyleIdx="0" presStyleCnt="2" custLinFactNeighborY="-9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64AFA-27C8-43AA-BB31-09FAC3115519}" type="pres">
      <dgm:prSet presAssocID="{CE360618-8892-4CFD-AE22-DB5C8982D56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D3EA7-A937-490D-8665-99ED053695A9}" type="pres">
      <dgm:prSet presAssocID="{48F99E91-B415-49E6-82B7-40480CC3A1B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C0101-8827-4148-B091-533BAE132B7B}" type="pres">
      <dgm:prSet presAssocID="{48F99E91-B415-49E6-82B7-40480CC3A1B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9AFFDD-D329-470B-8E70-0223B26A8461}" srcId="{751D25C9-9114-4B39-BC4D-D412C7C0C63B}" destId="{CE360618-8892-4CFD-AE22-DB5C8982D56E}" srcOrd="0" destOrd="0" parTransId="{68A745E9-E568-4257-81EF-AF743791D524}" sibTransId="{59D6A134-D263-4C82-A3DF-D8FCB9AFD0F2}"/>
    <dgm:cxn modelId="{84CA9E92-DC16-4FF4-BA5E-C1F0535AD809}" srcId="{48F99E91-B415-49E6-82B7-40480CC3A1BF}" destId="{312BEC5D-4BAB-4DF7-AF47-5DC36F543A77}" srcOrd="0" destOrd="0" parTransId="{76EF2D2D-769B-4277-ACE2-78F7FEBAB868}" sibTransId="{D81347E6-08AB-4F60-96DF-485AB1224AEE}"/>
    <dgm:cxn modelId="{6821230E-0454-42A7-9A5F-2BC2C960C16A}" type="presOf" srcId="{ECB4B843-7186-4C6A-8B40-2E2FDB0D92D2}" destId="{CA564AFA-27C8-43AA-BB31-09FAC3115519}" srcOrd="0" destOrd="0" presId="urn:microsoft.com/office/officeart/2005/8/layout/vList2"/>
    <dgm:cxn modelId="{129B1FD8-B66F-4584-B1CC-BEB4216BAC93}" type="presOf" srcId="{751D25C9-9114-4B39-BC4D-D412C7C0C63B}" destId="{250E8302-816A-4CFB-8CF9-7C5ABA0F8B07}" srcOrd="0" destOrd="0" presId="urn:microsoft.com/office/officeart/2005/8/layout/vList2"/>
    <dgm:cxn modelId="{596AAC1A-18FD-4876-B5C4-BD963F796813}" type="presOf" srcId="{312BEC5D-4BAB-4DF7-AF47-5DC36F543A77}" destId="{5DFC0101-8827-4148-B091-533BAE132B7B}" srcOrd="0" destOrd="0" presId="urn:microsoft.com/office/officeart/2005/8/layout/vList2"/>
    <dgm:cxn modelId="{D1A8586D-0D9A-4274-9B85-B0301EB5BDF9}" type="presOf" srcId="{CE360618-8892-4CFD-AE22-DB5C8982D56E}" destId="{C03FE284-5682-49A8-952C-6CF2484755A2}" srcOrd="0" destOrd="0" presId="urn:microsoft.com/office/officeart/2005/8/layout/vList2"/>
    <dgm:cxn modelId="{2808B81F-796B-45AB-8C92-974DD56B8D0A}" type="presOf" srcId="{48F99E91-B415-49E6-82B7-40480CC3A1BF}" destId="{E36D3EA7-A937-490D-8665-99ED053695A9}" srcOrd="0" destOrd="0" presId="urn:microsoft.com/office/officeart/2005/8/layout/vList2"/>
    <dgm:cxn modelId="{F57F8E35-588B-4938-93F7-4A6871E10EB6}" srcId="{751D25C9-9114-4B39-BC4D-D412C7C0C63B}" destId="{48F99E91-B415-49E6-82B7-40480CC3A1BF}" srcOrd="1" destOrd="0" parTransId="{FE52FFAA-C52E-449F-B41A-A0BA62C0607D}" sibTransId="{C0A17E2C-62AA-48E3-B8E6-68FC52C2FB83}"/>
    <dgm:cxn modelId="{8D5B5B5B-1977-46B0-95B5-1B47B123FEF5}" srcId="{CE360618-8892-4CFD-AE22-DB5C8982D56E}" destId="{ECB4B843-7186-4C6A-8B40-2E2FDB0D92D2}" srcOrd="0" destOrd="0" parTransId="{61B0DB39-9902-4B01-87EA-0DC5DA31050E}" sibTransId="{7B86E27B-C5A7-433B-88EF-E87E275B1287}"/>
    <dgm:cxn modelId="{FD11B1AC-AFDC-429B-95E6-2CEF1EEB1CD0}" type="presParOf" srcId="{250E8302-816A-4CFB-8CF9-7C5ABA0F8B07}" destId="{C03FE284-5682-49A8-952C-6CF2484755A2}" srcOrd="0" destOrd="0" presId="urn:microsoft.com/office/officeart/2005/8/layout/vList2"/>
    <dgm:cxn modelId="{FB54BDBB-808A-47E5-B75E-8BFF73914A72}" type="presParOf" srcId="{250E8302-816A-4CFB-8CF9-7C5ABA0F8B07}" destId="{CA564AFA-27C8-43AA-BB31-09FAC3115519}" srcOrd="1" destOrd="0" presId="urn:microsoft.com/office/officeart/2005/8/layout/vList2"/>
    <dgm:cxn modelId="{32136FD3-9B36-4F1C-BFFB-BCA293C125B2}" type="presParOf" srcId="{250E8302-816A-4CFB-8CF9-7C5ABA0F8B07}" destId="{E36D3EA7-A937-490D-8665-99ED053695A9}" srcOrd="2" destOrd="0" presId="urn:microsoft.com/office/officeart/2005/8/layout/vList2"/>
    <dgm:cxn modelId="{A795DAB5-D5B8-4BC6-8E5A-6C6471D2551F}" type="presParOf" srcId="{250E8302-816A-4CFB-8CF9-7C5ABA0F8B07}" destId="{5DFC0101-8827-4148-B091-533BAE132B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AFEAC3-E761-4014-B2D6-9C2772B9DD0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72FD24-129F-4376-9A7E-8A5F28BFEB16}">
      <dgm:prSet phldrT="[Текст]"/>
      <dgm:spPr>
        <a:solidFill>
          <a:srgbClr val="C00000"/>
        </a:solidFill>
      </dgm:spPr>
      <dgm:t>
        <a:bodyPr/>
        <a:lstStyle/>
        <a:p>
          <a:r>
            <a:rPr lang="ru-RU" smtClean="0"/>
            <a:t>Прием аккумуляторов</a:t>
          </a:r>
          <a:endParaRPr lang="ru-RU" dirty="0"/>
        </a:p>
      </dgm:t>
    </dgm:pt>
    <dgm:pt modelId="{FC81D0AD-54DF-4AF8-9812-536F8B7EA416}" type="parTrans" cxnId="{52646A66-BE9A-4F6C-A8D1-CAD9B90E5AC3}">
      <dgm:prSet/>
      <dgm:spPr/>
      <dgm:t>
        <a:bodyPr/>
        <a:lstStyle/>
        <a:p>
          <a:endParaRPr lang="ru-RU"/>
        </a:p>
      </dgm:t>
    </dgm:pt>
    <dgm:pt modelId="{3A08EA3F-1AE2-4ACB-8A2B-3EE9BFDA7883}" type="sibTrans" cxnId="{52646A66-BE9A-4F6C-A8D1-CAD9B90E5AC3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D7BDC807-596C-429B-9373-D8B3A59C32AB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Разобрать аккумулятор</a:t>
          </a:r>
          <a:endParaRPr lang="ru-RU" dirty="0"/>
        </a:p>
      </dgm:t>
    </dgm:pt>
    <dgm:pt modelId="{4813BC1C-D6D2-44CE-9F67-E95320FC89EC}" type="parTrans" cxnId="{E90B1EEB-6BA8-46DD-A8D8-D23D84C7A758}">
      <dgm:prSet/>
      <dgm:spPr/>
      <dgm:t>
        <a:bodyPr/>
        <a:lstStyle/>
        <a:p>
          <a:endParaRPr lang="ru-RU"/>
        </a:p>
      </dgm:t>
    </dgm:pt>
    <dgm:pt modelId="{225E2C07-5B15-49C2-AE62-D48F9C3B1E5E}" type="sibTrans" cxnId="{E90B1EEB-6BA8-46DD-A8D8-D23D84C7A758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FEF9917C-51F4-4827-AA16-4D70E070AD31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Электролитная обработка</a:t>
          </a:r>
          <a:endParaRPr lang="ru-RU" dirty="0"/>
        </a:p>
      </dgm:t>
    </dgm:pt>
    <dgm:pt modelId="{3555991B-7AC4-495E-BD13-66FC48925BB0}" type="parTrans" cxnId="{7D987B6B-2333-431A-B1EA-849875DD6041}">
      <dgm:prSet/>
      <dgm:spPr/>
      <dgm:t>
        <a:bodyPr/>
        <a:lstStyle/>
        <a:p>
          <a:endParaRPr lang="ru-RU"/>
        </a:p>
      </dgm:t>
    </dgm:pt>
    <dgm:pt modelId="{2DCC84E3-F664-470A-99E6-9A9D711AFBAE}" type="sibTrans" cxnId="{7D987B6B-2333-431A-B1EA-849875DD6041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7EA0C7C7-BD4B-44D5-9A6B-11D5119CFD68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Очистите удаленные литий-ионные элементы от любых остатков электролита и других материалов</a:t>
          </a:r>
          <a:endParaRPr lang="ru-RU" dirty="0"/>
        </a:p>
      </dgm:t>
    </dgm:pt>
    <dgm:pt modelId="{C21657E1-C510-4762-97DD-032261368AA7}" type="parTrans" cxnId="{04247DD2-A5C9-495C-8B0B-A400E18B6618}">
      <dgm:prSet/>
      <dgm:spPr/>
      <dgm:t>
        <a:bodyPr/>
        <a:lstStyle/>
        <a:p>
          <a:endParaRPr lang="ru-RU"/>
        </a:p>
      </dgm:t>
    </dgm:pt>
    <dgm:pt modelId="{4A1D151A-E2AE-4482-BEDF-C9D509D9BC50}" type="sibTrans" cxnId="{04247DD2-A5C9-495C-8B0B-A400E18B6618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4D094997-368A-42A5-A427-5B6CCC3D5CC5}">
      <dgm:prSet phldrT="[Текст]"/>
      <dgm:spPr/>
      <dgm:t>
        <a:bodyPr/>
        <a:lstStyle/>
        <a:p>
          <a:endParaRPr lang="ru-RU" dirty="0"/>
        </a:p>
      </dgm:t>
    </dgm:pt>
    <dgm:pt modelId="{7E337458-5998-4E28-B5B1-E5712380822A}" type="parTrans" cxnId="{52BE6AE2-9B2D-4177-9D4D-09E2F75AA277}">
      <dgm:prSet/>
      <dgm:spPr/>
      <dgm:t>
        <a:bodyPr/>
        <a:lstStyle/>
        <a:p>
          <a:endParaRPr lang="ru-RU"/>
        </a:p>
      </dgm:t>
    </dgm:pt>
    <dgm:pt modelId="{04B2B729-1A90-4837-86EA-0D7AB0ACCA6B}" type="sibTrans" cxnId="{52BE6AE2-9B2D-4177-9D4D-09E2F75AA277}">
      <dgm:prSet/>
      <dgm:spPr/>
      <dgm:t>
        <a:bodyPr/>
        <a:lstStyle/>
        <a:p>
          <a:endParaRPr lang="ru-RU"/>
        </a:p>
      </dgm:t>
    </dgm:pt>
    <dgm:pt modelId="{56DBCAB4-A1B6-4181-A38D-9639683D8E3F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Переработка других элементов и утилизация</a:t>
          </a:r>
          <a:endParaRPr lang="ru-RU" dirty="0"/>
        </a:p>
      </dgm:t>
    </dgm:pt>
    <dgm:pt modelId="{7C548E93-503E-4482-ABDF-905F1D708F0D}" type="parTrans" cxnId="{76A4F5CE-7DA8-4062-9F2F-7633916B783D}">
      <dgm:prSet/>
      <dgm:spPr/>
      <dgm:t>
        <a:bodyPr/>
        <a:lstStyle/>
        <a:p>
          <a:endParaRPr lang="ru-RU"/>
        </a:p>
      </dgm:t>
    </dgm:pt>
    <dgm:pt modelId="{6ADD2AE5-E398-4EFB-B01C-1B2D46488025}" type="sibTrans" cxnId="{76A4F5CE-7DA8-4062-9F2F-7633916B783D}">
      <dgm:prSet/>
      <dgm:spPr/>
      <dgm:t>
        <a:bodyPr/>
        <a:lstStyle/>
        <a:p>
          <a:endParaRPr lang="ru-RU"/>
        </a:p>
      </dgm:t>
    </dgm:pt>
    <dgm:pt modelId="{7EB89455-092F-4318-B79B-A0010D315D5B}" type="pres">
      <dgm:prSet presAssocID="{8FAFEAC3-E761-4014-B2D6-9C2772B9DD0B}" presName="outerComposite" presStyleCnt="0">
        <dgm:presLayoutVars>
          <dgm:chMax val="5"/>
          <dgm:dir/>
          <dgm:resizeHandles val="exact"/>
        </dgm:presLayoutVars>
      </dgm:prSet>
      <dgm:spPr/>
    </dgm:pt>
    <dgm:pt modelId="{B831881B-A319-4C78-B50A-15B88B5100B9}" type="pres">
      <dgm:prSet presAssocID="{8FAFEAC3-E761-4014-B2D6-9C2772B9DD0B}" presName="dummyMaxCanvas" presStyleCnt="0">
        <dgm:presLayoutVars/>
      </dgm:prSet>
      <dgm:spPr/>
    </dgm:pt>
    <dgm:pt modelId="{95E541F1-241E-415A-BCD1-A15794280E5A}" type="pres">
      <dgm:prSet presAssocID="{8FAFEAC3-E761-4014-B2D6-9C2772B9DD0B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A85C7-3ACE-46F6-ADC5-C1AB70D1CD4D}" type="pres">
      <dgm:prSet presAssocID="{8FAFEAC3-E761-4014-B2D6-9C2772B9DD0B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DE18E-5636-425D-B501-E7D277640C73}" type="pres">
      <dgm:prSet presAssocID="{8FAFEAC3-E761-4014-B2D6-9C2772B9DD0B}" presName="FiveNodes_3" presStyleLbl="node1" presStyleIdx="2" presStyleCnt="5">
        <dgm:presLayoutVars>
          <dgm:bulletEnabled val="1"/>
        </dgm:presLayoutVars>
      </dgm:prSet>
      <dgm:spPr/>
    </dgm:pt>
    <dgm:pt modelId="{4CB75970-B988-4985-865E-2794A54D5E1B}" type="pres">
      <dgm:prSet presAssocID="{8FAFEAC3-E761-4014-B2D6-9C2772B9DD0B}" presName="FiveNodes_4" presStyleLbl="node1" presStyleIdx="3" presStyleCnt="5">
        <dgm:presLayoutVars>
          <dgm:bulletEnabled val="1"/>
        </dgm:presLayoutVars>
      </dgm:prSet>
      <dgm:spPr/>
    </dgm:pt>
    <dgm:pt modelId="{5120945F-6E2F-4EF9-B4F1-68260B8AFB11}" type="pres">
      <dgm:prSet presAssocID="{8FAFEAC3-E761-4014-B2D6-9C2772B9DD0B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B1A85-25CA-4EBF-9DE3-8C79FECBFF60}" type="pres">
      <dgm:prSet presAssocID="{8FAFEAC3-E761-4014-B2D6-9C2772B9DD0B}" presName="FiveConn_1-2" presStyleLbl="fgAccFollowNode1" presStyleIdx="0" presStyleCnt="4">
        <dgm:presLayoutVars>
          <dgm:bulletEnabled val="1"/>
        </dgm:presLayoutVars>
      </dgm:prSet>
      <dgm:spPr/>
    </dgm:pt>
    <dgm:pt modelId="{8635ACE8-5B87-4028-BBE4-A70EFA8B9BB0}" type="pres">
      <dgm:prSet presAssocID="{8FAFEAC3-E761-4014-B2D6-9C2772B9DD0B}" presName="FiveConn_2-3" presStyleLbl="fgAccFollowNode1" presStyleIdx="1" presStyleCnt="4">
        <dgm:presLayoutVars>
          <dgm:bulletEnabled val="1"/>
        </dgm:presLayoutVars>
      </dgm:prSet>
      <dgm:spPr/>
    </dgm:pt>
    <dgm:pt modelId="{4271EB37-1AE7-418A-BB15-CD7C17D428E5}" type="pres">
      <dgm:prSet presAssocID="{8FAFEAC3-E761-4014-B2D6-9C2772B9DD0B}" presName="FiveConn_3-4" presStyleLbl="fgAccFollowNode1" presStyleIdx="2" presStyleCnt="4">
        <dgm:presLayoutVars>
          <dgm:bulletEnabled val="1"/>
        </dgm:presLayoutVars>
      </dgm:prSet>
      <dgm:spPr/>
    </dgm:pt>
    <dgm:pt modelId="{8BFFF049-9312-4D94-961F-38E81F2DCA9B}" type="pres">
      <dgm:prSet presAssocID="{8FAFEAC3-E761-4014-B2D6-9C2772B9DD0B}" presName="FiveConn_4-5" presStyleLbl="fgAccFollowNode1" presStyleIdx="3" presStyleCnt="4">
        <dgm:presLayoutVars>
          <dgm:bulletEnabled val="1"/>
        </dgm:presLayoutVars>
      </dgm:prSet>
      <dgm:spPr/>
    </dgm:pt>
    <dgm:pt modelId="{788B65D2-F2FC-43A5-A017-700B207FB9A2}" type="pres">
      <dgm:prSet presAssocID="{8FAFEAC3-E761-4014-B2D6-9C2772B9DD0B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E5D40-8CD0-4737-B4FF-DBD0EE28609D}" type="pres">
      <dgm:prSet presAssocID="{8FAFEAC3-E761-4014-B2D6-9C2772B9DD0B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64868-33BF-4233-BD51-0EC2AA45F243}" type="pres">
      <dgm:prSet presAssocID="{8FAFEAC3-E761-4014-B2D6-9C2772B9DD0B}" presName="FiveNodes_3_text" presStyleLbl="node1" presStyleIdx="4" presStyleCnt="5">
        <dgm:presLayoutVars>
          <dgm:bulletEnabled val="1"/>
        </dgm:presLayoutVars>
      </dgm:prSet>
      <dgm:spPr/>
    </dgm:pt>
    <dgm:pt modelId="{E78C95EF-BF78-454A-83FF-D537529E491B}" type="pres">
      <dgm:prSet presAssocID="{8FAFEAC3-E761-4014-B2D6-9C2772B9DD0B}" presName="FiveNodes_4_text" presStyleLbl="node1" presStyleIdx="4" presStyleCnt="5">
        <dgm:presLayoutVars>
          <dgm:bulletEnabled val="1"/>
        </dgm:presLayoutVars>
      </dgm:prSet>
      <dgm:spPr/>
    </dgm:pt>
    <dgm:pt modelId="{3FBAE0F5-FBFB-442A-8D03-75F96B533F49}" type="pres">
      <dgm:prSet presAssocID="{8FAFEAC3-E761-4014-B2D6-9C2772B9DD0B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73D8FD-AD18-4B4D-8294-A37938E04BCA}" type="presOf" srcId="{56DBCAB4-A1B6-4181-A38D-9639683D8E3F}" destId="{5120945F-6E2F-4EF9-B4F1-68260B8AFB11}" srcOrd="0" destOrd="0" presId="urn:microsoft.com/office/officeart/2005/8/layout/vProcess5"/>
    <dgm:cxn modelId="{62E45346-0670-4856-8411-097C1126B818}" type="presOf" srcId="{8A72FD24-129F-4376-9A7E-8A5F28BFEB16}" destId="{788B65D2-F2FC-43A5-A017-700B207FB9A2}" srcOrd="1" destOrd="0" presId="urn:microsoft.com/office/officeart/2005/8/layout/vProcess5"/>
    <dgm:cxn modelId="{32A39441-9EFF-4187-B87C-9E0ECAC96FBC}" type="presOf" srcId="{7EA0C7C7-BD4B-44D5-9A6B-11D5119CFD68}" destId="{E78C95EF-BF78-454A-83FF-D537529E491B}" srcOrd="1" destOrd="0" presId="urn:microsoft.com/office/officeart/2005/8/layout/vProcess5"/>
    <dgm:cxn modelId="{C9E07573-E541-4EE3-9B16-E560262DC282}" type="presOf" srcId="{7EA0C7C7-BD4B-44D5-9A6B-11D5119CFD68}" destId="{4CB75970-B988-4985-865E-2794A54D5E1B}" srcOrd="0" destOrd="0" presId="urn:microsoft.com/office/officeart/2005/8/layout/vProcess5"/>
    <dgm:cxn modelId="{66A2E139-6A81-4BBE-B87C-C520D383D185}" type="presOf" srcId="{4A1D151A-E2AE-4482-BEDF-C9D509D9BC50}" destId="{8BFFF049-9312-4D94-961F-38E81F2DCA9B}" srcOrd="0" destOrd="0" presId="urn:microsoft.com/office/officeart/2005/8/layout/vProcess5"/>
    <dgm:cxn modelId="{DAF906B3-BD76-4E1F-B317-6B74FB488F7A}" type="presOf" srcId="{D7BDC807-596C-429B-9373-D8B3A59C32AB}" destId="{7D8A85C7-3ACE-46F6-ADC5-C1AB70D1CD4D}" srcOrd="0" destOrd="0" presId="urn:microsoft.com/office/officeart/2005/8/layout/vProcess5"/>
    <dgm:cxn modelId="{C8EBDDB8-2ED7-44E8-A30F-88D342EE6ABB}" type="presOf" srcId="{8A72FD24-129F-4376-9A7E-8A5F28BFEB16}" destId="{95E541F1-241E-415A-BCD1-A15794280E5A}" srcOrd="0" destOrd="0" presId="urn:microsoft.com/office/officeart/2005/8/layout/vProcess5"/>
    <dgm:cxn modelId="{04247DD2-A5C9-495C-8B0B-A400E18B6618}" srcId="{8FAFEAC3-E761-4014-B2D6-9C2772B9DD0B}" destId="{7EA0C7C7-BD4B-44D5-9A6B-11D5119CFD68}" srcOrd="3" destOrd="0" parTransId="{C21657E1-C510-4762-97DD-032261368AA7}" sibTransId="{4A1D151A-E2AE-4482-BEDF-C9D509D9BC50}"/>
    <dgm:cxn modelId="{52646A66-BE9A-4F6C-A8D1-CAD9B90E5AC3}" srcId="{8FAFEAC3-E761-4014-B2D6-9C2772B9DD0B}" destId="{8A72FD24-129F-4376-9A7E-8A5F28BFEB16}" srcOrd="0" destOrd="0" parTransId="{FC81D0AD-54DF-4AF8-9812-536F8B7EA416}" sibTransId="{3A08EA3F-1AE2-4ACB-8A2B-3EE9BFDA7883}"/>
    <dgm:cxn modelId="{77422BE1-4C07-4373-9621-6ED2452CEBA4}" type="presOf" srcId="{8FAFEAC3-E761-4014-B2D6-9C2772B9DD0B}" destId="{7EB89455-092F-4318-B79B-A0010D315D5B}" srcOrd="0" destOrd="0" presId="urn:microsoft.com/office/officeart/2005/8/layout/vProcess5"/>
    <dgm:cxn modelId="{52BE6AE2-9B2D-4177-9D4D-09E2F75AA277}" srcId="{8FAFEAC3-E761-4014-B2D6-9C2772B9DD0B}" destId="{4D094997-368A-42A5-A427-5B6CCC3D5CC5}" srcOrd="5" destOrd="0" parTransId="{7E337458-5998-4E28-B5B1-E5712380822A}" sibTransId="{04B2B729-1A90-4837-86EA-0D7AB0ACCA6B}"/>
    <dgm:cxn modelId="{A0E108B8-2C23-41CC-9AF3-2A7EC8932F4C}" type="presOf" srcId="{225E2C07-5B15-49C2-AE62-D48F9C3B1E5E}" destId="{8635ACE8-5B87-4028-BBE4-A70EFA8B9BB0}" srcOrd="0" destOrd="0" presId="urn:microsoft.com/office/officeart/2005/8/layout/vProcess5"/>
    <dgm:cxn modelId="{58F24307-6110-4B64-9D1B-792CB2999092}" type="presOf" srcId="{2DCC84E3-F664-470A-99E6-9A9D711AFBAE}" destId="{4271EB37-1AE7-418A-BB15-CD7C17D428E5}" srcOrd="0" destOrd="0" presId="urn:microsoft.com/office/officeart/2005/8/layout/vProcess5"/>
    <dgm:cxn modelId="{E90B1EEB-6BA8-46DD-A8D8-D23D84C7A758}" srcId="{8FAFEAC3-E761-4014-B2D6-9C2772B9DD0B}" destId="{D7BDC807-596C-429B-9373-D8B3A59C32AB}" srcOrd="1" destOrd="0" parTransId="{4813BC1C-D6D2-44CE-9F67-E95320FC89EC}" sibTransId="{225E2C07-5B15-49C2-AE62-D48F9C3B1E5E}"/>
    <dgm:cxn modelId="{6518F084-0EBB-4C1C-9543-75EDECB62A4F}" type="presOf" srcId="{56DBCAB4-A1B6-4181-A38D-9639683D8E3F}" destId="{3FBAE0F5-FBFB-442A-8D03-75F96B533F49}" srcOrd="1" destOrd="0" presId="urn:microsoft.com/office/officeart/2005/8/layout/vProcess5"/>
    <dgm:cxn modelId="{76A4F5CE-7DA8-4062-9F2F-7633916B783D}" srcId="{8FAFEAC3-E761-4014-B2D6-9C2772B9DD0B}" destId="{56DBCAB4-A1B6-4181-A38D-9639683D8E3F}" srcOrd="4" destOrd="0" parTransId="{7C548E93-503E-4482-ABDF-905F1D708F0D}" sibTransId="{6ADD2AE5-E398-4EFB-B01C-1B2D46488025}"/>
    <dgm:cxn modelId="{928B22F0-7B30-4556-9AA4-CEF982B01A3B}" type="presOf" srcId="{3A08EA3F-1AE2-4ACB-8A2B-3EE9BFDA7883}" destId="{679B1A85-25CA-4EBF-9DE3-8C79FECBFF60}" srcOrd="0" destOrd="0" presId="urn:microsoft.com/office/officeart/2005/8/layout/vProcess5"/>
    <dgm:cxn modelId="{37211DE2-20FC-418C-BEE9-36BA46723D71}" type="presOf" srcId="{D7BDC807-596C-429B-9373-D8B3A59C32AB}" destId="{6A2E5D40-8CD0-4737-B4FF-DBD0EE28609D}" srcOrd="1" destOrd="0" presId="urn:microsoft.com/office/officeart/2005/8/layout/vProcess5"/>
    <dgm:cxn modelId="{7D987B6B-2333-431A-B1EA-849875DD6041}" srcId="{8FAFEAC3-E761-4014-B2D6-9C2772B9DD0B}" destId="{FEF9917C-51F4-4827-AA16-4D70E070AD31}" srcOrd="2" destOrd="0" parTransId="{3555991B-7AC4-495E-BD13-66FC48925BB0}" sibTransId="{2DCC84E3-F664-470A-99E6-9A9D711AFBAE}"/>
    <dgm:cxn modelId="{1AA7A704-4336-49D5-9244-1F95F41BE9C8}" type="presOf" srcId="{FEF9917C-51F4-4827-AA16-4D70E070AD31}" destId="{72264868-33BF-4233-BD51-0EC2AA45F243}" srcOrd="1" destOrd="0" presId="urn:microsoft.com/office/officeart/2005/8/layout/vProcess5"/>
    <dgm:cxn modelId="{2EA2A506-4A2B-4376-9D0E-ECDD8FB193E4}" type="presOf" srcId="{FEF9917C-51F4-4827-AA16-4D70E070AD31}" destId="{FA3DE18E-5636-425D-B501-E7D277640C73}" srcOrd="0" destOrd="0" presId="urn:microsoft.com/office/officeart/2005/8/layout/vProcess5"/>
    <dgm:cxn modelId="{2BB057AC-59BA-47C5-842D-3F1164FDE9F5}" type="presParOf" srcId="{7EB89455-092F-4318-B79B-A0010D315D5B}" destId="{B831881B-A319-4C78-B50A-15B88B5100B9}" srcOrd="0" destOrd="0" presId="urn:microsoft.com/office/officeart/2005/8/layout/vProcess5"/>
    <dgm:cxn modelId="{AC42CC1F-5A8D-4300-92AA-80A7E9C9E570}" type="presParOf" srcId="{7EB89455-092F-4318-B79B-A0010D315D5B}" destId="{95E541F1-241E-415A-BCD1-A15794280E5A}" srcOrd="1" destOrd="0" presId="urn:microsoft.com/office/officeart/2005/8/layout/vProcess5"/>
    <dgm:cxn modelId="{A68A2291-3A86-4728-8C4C-B12E54E56DA6}" type="presParOf" srcId="{7EB89455-092F-4318-B79B-A0010D315D5B}" destId="{7D8A85C7-3ACE-46F6-ADC5-C1AB70D1CD4D}" srcOrd="2" destOrd="0" presId="urn:microsoft.com/office/officeart/2005/8/layout/vProcess5"/>
    <dgm:cxn modelId="{15608E3C-1B99-4EC7-9D47-C14EF2DBBF94}" type="presParOf" srcId="{7EB89455-092F-4318-B79B-A0010D315D5B}" destId="{FA3DE18E-5636-425D-B501-E7D277640C73}" srcOrd="3" destOrd="0" presId="urn:microsoft.com/office/officeart/2005/8/layout/vProcess5"/>
    <dgm:cxn modelId="{51CA23C5-ED8E-4CB4-8F20-F6FC2CDF1323}" type="presParOf" srcId="{7EB89455-092F-4318-B79B-A0010D315D5B}" destId="{4CB75970-B988-4985-865E-2794A54D5E1B}" srcOrd="4" destOrd="0" presId="urn:microsoft.com/office/officeart/2005/8/layout/vProcess5"/>
    <dgm:cxn modelId="{15E43B11-7082-4862-B92B-E132CF8AF6A8}" type="presParOf" srcId="{7EB89455-092F-4318-B79B-A0010D315D5B}" destId="{5120945F-6E2F-4EF9-B4F1-68260B8AFB11}" srcOrd="5" destOrd="0" presId="urn:microsoft.com/office/officeart/2005/8/layout/vProcess5"/>
    <dgm:cxn modelId="{BAD35057-BFE2-4D9E-BCF6-1D8CB69EDF44}" type="presParOf" srcId="{7EB89455-092F-4318-B79B-A0010D315D5B}" destId="{679B1A85-25CA-4EBF-9DE3-8C79FECBFF60}" srcOrd="6" destOrd="0" presId="urn:microsoft.com/office/officeart/2005/8/layout/vProcess5"/>
    <dgm:cxn modelId="{B0CB127E-8EBA-4D1F-8E42-AC3EAB0D3B16}" type="presParOf" srcId="{7EB89455-092F-4318-B79B-A0010D315D5B}" destId="{8635ACE8-5B87-4028-BBE4-A70EFA8B9BB0}" srcOrd="7" destOrd="0" presId="urn:microsoft.com/office/officeart/2005/8/layout/vProcess5"/>
    <dgm:cxn modelId="{B2651F64-F550-4078-92F3-A31ABC5AABAF}" type="presParOf" srcId="{7EB89455-092F-4318-B79B-A0010D315D5B}" destId="{4271EB37-1AE7-418A-BB15-CD7C17D428E5}" srcOrd="8" destOrd="0" presId="urn:microsoft.com/office/officeart/2005/8/layout/vProcess5"/>
    <dgm:cxn modelId="{B14EFF60-28F5-4E65-99FA-5D21C4B61FA1}" type="presParOf" srcId="{7EB89455-092F-4318-B79B-A0010D315D5B}" destId="{8BFFF049-9312-4D94-961F-38E81F2DCA9B}" srcOrd="9" destOrd="0" presId="urn:microsoft.com/office/officeart/2005/8/layout/vProcess5"/>
    <dgm:cxn modelId="{DB131661-57A1-469E-9E41-FEFA03D3E17A}" type="presParOf" srcId="{7EB89455-092F-4318-B79B-A0010D315D5B}" destId="{788B65D2-F2FC-43A5-A017-700B207FB9A2}" srcOrd="10" destOrd="0" presId="urn:microsoft.com/office/officeart/2005/8/layout/vProcess5"/>
    <dgm:cxn modelId="{A77C42A6-2354-401A-A44C-765770D4DB30}" type="presParOf" srcId="{7EB89455-092F-4318-B79B-A0010D315D5B}" destId="{6A2E5D40-8CD0-4737-B4FF-DBD0EE28609D}" srcOrd="11" destOrd="0" presId="urn:microsoft.com/office/officeart/2005/8/layout/vProcess5"/>
    <dgm:cxn modelId="{60219AF2-9094-450F-A5FC-CAD2EEA12331}" type="presParOf" srcId="{7EB89455-092F-4318-B79B-A0010D315D5B}" destId="{72264868-33BF-4233-BD51-0EC2AA45F243}" srcOrd="12" destOrd="0" presId="urn:microsoft.com/office/officeart/2005/8/layout/vProcess5"/>
    <dgm:cxn modelId="{1D439661-75CA-4038-B69D-65DF9B017C0A}" type="presParOf" srcId="{7EB89455-092F-4318-B79B-A0010D315D5B}" destId="{E78C95EF-BF78-454A-83FF-D537529E491B}" srcOrd="13" destOrd="0" presId="urn:microsoft.com/office/officeart/2005/8/layout/vProcess5"/>
    <dgm:cxn modelId="{CCBE16C0-7FCE-4BD7-AE11-60918D3D36E1}" type="presParOf" srcId="{7EB89455-092F-4318-B79B-A0010D315D5B}" destId="{3FBAE0F5-FBFB-442A-8D03-75F96B533F4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9D4278-AC6B-4115-8BA3-1C346C73CE65}" type="doc">
      <dgm:prSet loTypeId="urn:microsoft.com/office/officeart/2008/layout/Lined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B6DCBC-799C-460E-9D91-82666EC3DCC4}">
      <dgm:prSet phldrT="[Текст]" phldr="1"/>
      <dgm:spPr/>
      <dgm:t>
        <a:bodyPr/>
        <a:lstStyle/>
        <a:p>
          <a:endParaRPr lang="ru-RU"/>
        </a:p>
      </dgm:t>
    </dgm:pt>
    <dgm:pt modelId="{3FD5E6E3-3CAA-45B2-B58F-31A5C7501506}" type="parTrans" cxnId="{5B63148E-FA29-4524-A957-A2AC669E82AA}">
      <dgm:prSet/>
      <dgm:spPr/>
      <dgm:t>
        <a:bodyPr/>
        <a:lstStyle/>
        <a:p>
          <a:endParaRPr lang="ru-RU"/>
        </a:p>
      </dgm:t>
    </dgm:pt>
    <dgm:pt modelId="{A2DD9B2D-1A72-4B36-B210-8B39E5700C04}" type="sibTrans" cxnId="{5B63148E-FA29-4524-A957-A2AC669E82AA}">
      <dgm:prSet/>
      <dgm:spPr/>
      <dgm:t>
        <a:bodyPr/>
        <a:lstStyle/>
        <a:p>
          <a:endParaRPr lang="ru-RU"/>
        </a:p>
      </dgm:t>
    </dgm:pt>
    <dgm:pt modelId="{ABB553C7-10A9-4B55-9821-0390FACF5392}">
      <dgm:prSet phldrT="[Текст]"/>
      <dgm:spPr/>
      <dgm:t>
        <a:bodyPr/>
        <a:lstStyle/>
        <a:p>
          <a:r>
            <a:rPr lang="ru-RU" smtClean="0"/>
            <a:t>Высокое качество наших аккумуляторов</a:t>
          </a:r>
          <a:endParaRPr lang="ru-RU" dirty="0"/>
        </a:p>
      </dgm:t>
    </dgm:pt>
    <dgm:pt modelId="{4C7760FA-CAC2-4F8D-A1AD-DE650FE060B7}" type="parTrans" cxnId="{D2AE71C5-3C99-4DB6-8AD5-D07D70FEA3CF}">
      <dgm:prSet/>
      <dgm:spPr/>
      <dgm:t>
        <a:bodyPr/>
        <a:lstStyle/>
        <a:p>
          <a:endParaRPr lang="ru-RU"/>
        </a:p>
      </dgm:t>
    </dgm:pt>
    <dgm:pt modelId="{57ACFD7B-1AAE-4C58-BEFF-4317DFE6056C}" type="sibTrans" cxnId="{D2AE71C5-3C99-4DB6-8AD5-D07D70FEA3CF}">
      <dgm:prSet/>
      <dgm:spPr/>
      <dgm:t>
        <a:bodyPr/>
        <a:lstStyle/>
        <a:p>
          <a:endParaRPr lang="ru-RU"/>
        </a:p>
      </dgm:t>
    </dgm:pt>
    <dgm:pt modelId="{CFE992A2-2C31-4E94-9914-FBCE3044A6B4}">
      <dgm:prSet phldrT="[Текст]"/>
      <dgm:spPr/>
      <dgm:t>
        <a:bodyPr/>
        <a:lstStyle/>
        <a:p>
          <a:r>
            <a:rPr lang="ru-RU" smtClean="0"/>
            <a:t> Многолетний опыт в производстве аккумуляторов</a:t>
          </a:r>
          <a:endParaRPr lang="ru-RU" dirty="0"/>
        </a:p>
      </dgm:t>
    </dgm:pt>
    <dgm:pt modelId="{48375FB8-6424-4A4E-ADA1-609215CF4475}" type="parTrans" cxnId="{3E0015E8-A946-4D31-87CD-71589C5434B6}">
      <dgm:prSet/>
      <dgm:spPr/>
      <dgm:t>
        <a:bodyPr/>
        <a:lstStyle/>
        <a:p>
          <a:endParaRPr lang="ru-RU"/>
        </a:p>
      </dgm:t>
    </dgm:pt>
    <dgm:pt modelId="{EC7AFBB7-D82D-4FC4-A780-66F5BB4DEDD8}" type="sibTrans" cxnId="{3E0015E8-A946-4D31-87CD-71589C5434B6}">
      <dgm:prSet/>
      <dgm:spPr/>
      <dgm:t>
        <a:bodyPr/>
        <a:lstStyle/>
        <a:p>
          <a:endParaRPr lang="ru-RU"/>
        </a:p>
      </dgm:t>
    </dgm:pt>
    <dgm:pt modelId="{B4F35A58-C825-4CD7-A096-CBC094A5299A}">
      <dgm:prSet phldrT="[Текст]"/>
      <dgm:spPr/>
      <dgm:t>
        <a:bodyPr/>
        <a:lstStyle/>
        <a:p>
          <a:r>
            <a:rPr lang="ru-RU" smtClean="0"/>
            <a:t>Широкий выбор аккумуляторов для различных целей</a:t>
          </a:r>
          <a:endParaRPr lang="ru-RU" dirty="0"/>
        </a:p>
      </dgm:t>
    </dgm:pt>
    <dgm:pt modelId="{964419C9-284E-4636-86EA-6CD6B6722AAD}" type="parTrans" cxnId="{575F2FB8-2CB8-4A9F-BACE-8457B1B41A30}">
      <dgm:prSet/>
      <dgm:spPr/>
      <dgm:t>
        <a:bodyPr/>
        <a:lstStyle/>
        <a:p>
          <a:endParaRPr lang="ru-RU"/>
        </a:p>
      </dgm:t>
    </dgm:pt>
    <dgm:pt modelId="{B4BD8C83-EDD0-4D60-A867-D3B0EE61F31D}" type="sibTrans" cxnId="{575F2FB8-2CB8-4A9F-BACE-8457B1B41A30}">
      <dgm:prSet/>
      <dgm:spPr/>
      <dgm:t>
        <a:bodyPr/>
        <a:lstStyle/>
        <a:p>
          <a:endParaRPr lang="ru-RU"/>
        </a:p>
      </dgm:t>
    </dgm:pt>
    <dgm:pt modelId="{6B3A2C7B-4F30-42AB-B12B-40A4443F5523}">
      <dgm:prSet phldrT="[Текст]"/>
      <dgm:spPr/>
      <dgm:t>
        <a:bodyPr/>
        <a:lstStyle/>
        <a:p>
          <a:r>
            <a:rPr lang="ru-RU" dirty="0" smtClean="0"/>
            <a:t>Конкурентоспособные цены</a:t>
          </a:r>
          <a:endParaRPr lang="ru-RU" dirty="0"/>
        </a:p>
      </dgm:t>
    </dgm:pt>
    <dgm:pt modelId="{FA33FA08-83F1-405A-B117-FC0B99338D12}" type="parTrans" cxnId="{D4E4B700-22E7-4144-BAEB-642DFF0F967A}">
      <dgm:prSet/>
      <dgm:spPr/>
      <dgm:t>
        <a:bodyPr/>
        <a:lstStyle/>
        <a:p>
          <a:endParaRPr lang="ru-RU"/>
        </a:p>
      </dgm:t>
    </dgm:pt>
    <dgm:pt modelId="{B0044B04-8757-480F-B636-DDBAF59524C0}" type="sibTrans" cxnId="{D4E4B700-22E7-4144-BAEB-642DFF0F967A}">
      <dgm:prSet/>
      <dgm:spPr/>
      <dgm:t>
        <a:bodyPr/>
        <a:lstStyle/>
        <a:p>
          <a:endParaRPr lang="ru-RU"/>
        </a:p>
      </dgm:t>
    </dgm:pt>
    <dgm:pt modelId="{1A2004DA-262D-4391-AE39-47B2CDDA6FC3}" type="pres">
      <dgm:prSet presAssocID="{E69D4278-AC6B-4115-8BA3-1C346C73CE6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A3EBACC-AA03-4F61-8D61-BBA636E98384}" type="pres">
      <dgm:prSet presAssocID="{12B6DCBC-799C-460E-9D91-82666EC3DCC4}" presName="thickLine" presStyleLbl="alignNode1" presStyleIdx="0" presStyleCnt="1"/>
      <dgm:spPr/>
    </dgm:pt>
    <dgm:pt modelId="{6A905175-D105-43C4-A49E-966173C3AD41}" type="pres">
      <dgm:prSet presAssocID="{12B6DCBC-799C-460E-9D91-82666EC3DCC4}" presName="horz1" presStyleCnt="0"/>
      <dgm:spPr/>
    </dgm:pt>
    <dgm:pt modelId="{FD94CF55-7B81-4768-AD74-22A6D3EAFE9C}" type="pres">
      <dgm:prSet presAssocID="{12B6DCBC-799C-460E-9D91-82666EC3DCC4}" presName="tx1" presStyleLbl="revTx" presStyleIdx="0" presStyleCnt="5"/>
      <dgm:spPr/>
      <dgm:t>
        <a:bodyPr/>
        <a:lstStyle/>
        <a:p>
          <a:endParaRPr lang="ru-RU"/>
        </a:p>
      </dgm:t>
    </dgm:pt>
    <dgm:pt modelId="{811F8B1D-9968-41F7-BB7A-248A148B91CB}" type="pres">
      <dgm:prSet presAssocID="{12B6DCBC-799C-460E-9D91-82666EC3DCC4}" presName="vert1" presStyleCnt="0"/>
      <dgm:spPr/>
    </dgm:pt>
    <dgm:pt modelId="{8DBEE509-967B-491E-AFE4-81DB40E11052}" type="pres">
      <dgm:prSet presAssocID="{ABB553C7-10A9-4B55-9821-0390FACF5392}" presName="vertSpace2a" presStyleCnt="0"/>
      <dgm:spPr/>
    </dgm:pt>
    <dgm:pt modelId="{3D9105D8-568C-43A2-913C-A25A74813188}" type="pres">
      <dgm:prSet presAssocID="{ABB553C7-10A9-4B55-9821-0390FACF5392}" presName="horz2" presStyleCnt="0"/>
      <dgm:spPr/>
    </dgm:pt>
    <dgm:pt modelId="{AD2E8B29-57F9-4832-946C-BE18F9FCF6F0}" type="pres">
      <dgm:prSet presAssocID="{ABB553C7-10A9-4B55-9821-0390FACF5392}" presName="horzSpace2" presStyleCnt="0"/>
      <dgm:spPr/>
    </dgm:pt>
    <dgm:pt modelId="{B2D8120C-0D00-4BED-9515-4EA76F2CC457}" type="pres">
      <dgm:prSet presAssocID="{ABB553C7-10A9-4B55-9821-0390FACF5392}" presName="tx2" presStyleLbl="revTx" presStyleIdx="1" presStyleCnt="5"/>
      <dgm:spPr/>
      <dgm:t>
        <a:bodyPr/>
        <a:lstStyle/>
        <a:p>
          <a:endParaRPr lang="ru-RU"/>
        </a:p>
      </dgm:t>
    </dgm:pt>
    <dgm:pt modelId="{E05F6BE8-FFAD-4D5B-A6DD-E226CF59297C}" type="pres">
      <dgm:prSet presAssocID="{ABB553C7-10A9-4B55-9821-0390FACF5392}" presName="vert2" presStyleCnt="0"/>
      <dgm:spPr/>
    </dgm:pt>
    <dgm:pt modelId="{325CE88B-CD5E-4967-9F24-47DC05481B46}" type="pres">
      <dgm:prSet presAssocID="{ABB553C7-10A9-4B55-9821-0390FACF5392}" presName="thinLine2b" presStyleLbl="callout" presStyleIdx="0" presStyleCnt="4"/>
      <dgm:spPr>
        <a:ln>
          <a:solidFill>
            <a:srgbClr val="C00000"/>
          </a:solidFill>
        </a:ln>
      </dgm:spPr>
    </dgm:pt>
    <dgm:pt modelId="{B582C638-ACA1-44D0-BE2F-DA1B6D69904A}" type="pres">
      <dgm:prSet presAssocID="{ABB553C7-10A9-4B55-9821-0390FACF5392}" presName="vertSpace2b" presStyleCnt="0"/>
      <dgm:spPr/>
    </dgm:pt>
    <dgm:pt modelId="{71C848A1-B082-4EDC-95F2-5C6DAEDE936E}" type="pres">
      <dgm:prSet presAssocID="{CFE992A2-2C31-4E94-9914-FBCE3044A6B4}" presName="horz2" presStyleCnt="0"/>
      <dgm:spPr/>
    </dgm:pt>
    <dgm:pt modelId="{696F0A4C-97F3-43E9-B0BA-ECCF5D16060E}" type="pres">
      <dgm:prSet presAssocID="{CFE992A2-2C31-4E94-9914-FBCE3044A6B4}" presName="horzSpace2" presStyleCnt="0"/>
      <dgm:spPr/>
    </dgm:pt>
    <dgm:pt modelId="{2E57411E-1024-478D-937A-42736F6A3181}" type="pres">
      <dgm:prSet presAssocID="{CFE992A2-2C31-4E94-9914-FBCE3044A6B4}" presName="tx2" presStyleLbl="revTx" presStyleIdx="2" presStyleCnt="5"/>
      <dgm:spPr/>
      <dgm:t>
        <a:bodyPr/>
        <a:lstStyle/>
        <a:p>
          <a:endParaRPr lang="ru-RU"/>
        </a:p>
      </dgm:t>
    </dgm:pt>
    <dgm:pt modelId="{7FAD223F-6CA0-47F6-926D-E63C97BEE80E}" type="pres">
      <dgm:prSet presAssocID="{CFE992A2-2C31-4E94-9914-FBCE3044A6B4}" presName="vert2" presStyleCnt="0"/>
      <dgm:spPr/>
    </dgm:pt>
    <dgm:pt modelId="{BD7CEBD8-65CD-45BB-BFAF-D81D4388C042}" type="pres">
      <dgm:prSet presAssocID="{CFE992A2-2C31-4E94-9914-FBCE3044A6B4}" presName="thinLine2b" presStyleLbl="callout" presStyleIdx="1" presStyleCnt="4"/>
      <dgm:spPr>
        <a:ln>
          <a:solidFill>
            <a:srgbClr val="C00000"/>
          </a:solidFill>
        </a:ln>
      </dgm:spPr>
    </dgm:pt>
    <dgm:pt modelId="{9F91D9DA-0697-4FFC-8509-332DC9CA4B89}" type="pres">
      <dgm:prSet presAssocID="{CFE992A2-2C31-4E94-9914-FBCE3044A6B4}" presName="vertSpace2b" presStyleCnt="0"/>
      <dgm:spPr/>
    </dgm:pt>
    <dgm:pt modelId="{E8D93989-113E-42D4-AB7D-C521A38C0138}" type="pres">
      <dgm:prSet presAssocID="{B4F35A58-C825-4CD7-A096-CBC094A5299A}" presName="horz2" presStyleCnt="0"/>
      <dgm:spPr/>
    </dgm:pt>
    <dgm:pt modelId="{E49EF879-94AD-44D1-B55E-9C6A5FD4CE73}" type="pres">
      <dgm:prSet presAssocID="{B4F35A58-C825-4CD7-A096-CBC094A5299A}" presName="horzSpace2" presStyleCnt="0"/>
      <dgm:spPr/>
    </dgm:pt>
    <dgm:pt modelId="{CA433D68-3402-406D-989E-763FDC3536F5}" type="pres">
      <dgm:prSet presAssocID="{B4F35A58-C825-4CD7-A096-CBC094A5299A}" presName="tx2" presStyleLbl="revTx" presStyleIdx="3" presStyleCnt="5"/>
      <dgm:spPr/>
      <dgm:t>
        <a:bodyPr/>
        <a:lstStyle/>
        <a:p>
          <a:endParaRPr lang="ru-RU"/>
        </a:p>
      </dgm:t>
    </dgm:pt>
    <dgm:pt modelId="{80774944-983D-46F6-A791-035C805D357E}" type="pres">
      <dgm:prSet presAssocID="{B4F35A58-C825-4CD7-A096-CBC094A5299A}" presName="vert2" presStyleCnt="0"/>
      <dgm:spPr/>
    </dgm:pt>
    <dgm:pt modelId="{872CBA0F-B64D-4BF5-844C-A8EB6FAFDBE7}" type="pres">
      <dgm:prSet presAssocID="{B4F35A58-C825-4CD7-A096-CBC094A5299A}" presName="thinLine2b" presStyleLbl="callout" presStyleIdx="2" presStyleCnt="4"/>
      <dgm:spPr>
        <a:ln>
          <a:solidFill>
            <a:srgbClr val="C00000"/>
          </a:solidFill>
        </a:ln>
      </dgm:spPr>
    </dgm:pt>
    <dgm:pt modelId="{0CC7CBB3-A3ED-4E8C-87E5-E4996C57CCA3}" type="pres">
      <dgm:prSet presAssocID="{B4F35A58-C825-4CD7-A096-CBC094A5299A}" presName="vertSpace2b" presStyleCnt="0"/>
      <dgm:spPr/>
    </dgm:pt>
    <dgm:pt modelId="{96ADD1A0-670B-4313-85FC-54475159EEB6}" type="pres">
      <dgm:prSet presAssocID="{6B3A2C7B-4F30-42AB-B12B-40A4443F5523}" presName="horz2" presStyleCnt="0"/>
      <dgm:spPr/>
    </dgm:pt>
    <dgm:pt modelId="{7F66218E-15FB-4524-97BC-C7BB4F7BF889}" type="pres">
      <dgm:prSet presAssocID="{6B3A2C7B-4F30-42AB-B12B-40A4443F5523}" presName="horzSpace2" presStyleCnt="0"/>
      <dgm:spPr/>
    </dgm:pt>
    <dgm:pt modelId="{E62155AB-17BD-4D2E-9B85-1888822E2B85}" type="pres">
      <dgm:prSet presAssocID="{6B3A2C7B-4F30-42AB-B12B-40A4443F5523}" presName="tx2" presStyleLbl="revTx" presStyleIdx="4" presStyleCnt="5"/>
      <dgm:spPr/>
      <dgm:t>
        <a:bodyPr/>
        <a:lstStyle/>
        <a:p>
          <a:endParaRPr lang="ru-RU"/>
        </a:p>
      </dgm:t>
    </dgm:pt>
    <dgm:pt modelId="{42F0F053-0013-4DDF-B3E7-CBB4E8BBCD2D}" type="pres">
      <dgm:prSet presAssocID="{6B3A2C7B-4F30-42AB-B12B-40A4443F5523}" presName="vert2" presStyleCnt="0"/>
      <dgm:spPr/>
    </dgm:pt>
    <dgm:pt modelId="{8526706B-6DD7-4300-8E85-BA28777DE697}" type="pres">
      <dgm:prSet presAssocID="{6B3A2C7B-4F30-42AB-B12B-40A4443F5523}" presName="thinLine2b" presStyleLbl="callout" presStyleIdx="3" presStyleCnt="4"/>
      <dgm:spPr>
        <a:ln>
          <a:solidFill>
            <a:srgbClr val="C00000"/>
          </a:solidFill>
        </a:ln>
      </dgm:spPr>
    </dgm:pt>
    <dgm:pt modelId="{3937B01B-250C-402F-BF8F-4B49BD66E3DE}" type="pres">
      <dgm:prSet presAssocID="{6B3A2C7B-4F30-42AB-B12B-40A4443F5523}" presName="vertSpace2b" presStyleCnt="0"/>
      <dgm:spPr/>
    </dgm:pt>
  </dgm:ptLst>
  <dgm:cxnLst>
    <dgm:cxn modelId="{3E0015E8-A946-4D31-87CD-71589C5434B6}" srcId="{12B6DCBC-799C-460E-9D91-82666EC3DCC4}" destId="{CFE992A2-2C31-4E94-9914-FBCE3044A6B4}" srcOrd="1" destOrd="0" parTransId="{48375FB8-6424-4A4E-ADA1-609215CF4475}" sibTransId="{EC7AFBB7-D82D-4FC4-A780-66F5BB4DEDD8}"/>
    <dgm:cxn modelId="{67E5556D-9B78-4058-B70B-E17ABD8C3295}" type="presOf" srcId="{CFE992A2-2C31-4E94-9914-FBCE3044A6B4}" destId="{2E57411E-1024-478D-937A-42736F6A3181}" srcOrd="0" destOrd="0" presId="urn:microsoft.com/office/officeart/2008/layout/LinedList"/>
    <dgm:cxn modelId="{7630F223-50D2-455A-834F-DC25A220B7B7}" type="presOf" srcId="{E69D4278-AC6B-4115-8BA3-1C346C73CE65}" destId="{1A2004DA-262D-4391-AE39-47B2CDDA6FC3}" srcOrd="0" destOrd="0" presId="urn:microsoft.com/office/officeart/2008/layout/LinedList"/>
    <dgm:cxn modelId="{60004675-CEDB-41AA-9CCE-4CFC9BA5A667}" type="presOf" srcId="{6B3A2C7B-4F30-42AB-B12B-40A4443F5523}" destId="{E62155AB-17BD-4D2E-9B85-1888822E2B85}" srcOrd="0" destOrd="0" presId="urn:microsoft.com/office/officeart/2008/layout/LinedList"/>
    <dgm:cxn modelId="{D4E4B700-22E7-4144-BAEB-642DFF0F967A}" srcId="{12B6DCBC-799C-460E-9D91-82666EC3DCC4}" destId="{6B3A2C7B-4F30-42AB-B12B-40A4443F5523}" srcOrd="3" destOrd="0" parTransId="{FA33FA08-83F1-405A-B117-FC0B99338D12}" sibTransId="{B0044B04-8757-480F-B636-DDBAF59524C0}"/>
    <dgm:cxn modelId="{575F2FB8-2CB8-4A9F-BACE-8457B1B41A30}" srcId="{12B6DCBC-799C-460E-9D91-82666EC3DCC4}" destId="{B4F35A58-C825-4CD7-A096-CBC094A5299A}" srcOrd="2" destOrd="0" parTransId="{964419C9-284E-4636-86EA-6CD6B6722AAD}" sibTransId="{B4BD8C83-EDD0-4D60-A867-D3B0EE61F31D}"/>
    <dgm:cxn modelId="{D54B427A-EF8F-4FC0-B5D4-BF8BC9FC760B}" type="presOf" srcId="{B4F35A58-C825-4CD7-A096-CBC094A5299A}" destId="{CA433D68-3402-406D-989E-763FDC3536F5}" srcOrd="0" destOrd="0" presId="urn:microsoft.com/office/officeart/2008/layout/LinedList"/>
    <dgm:cxn modelId="{7DE14FC5-137C-4B56-98E1-01FCD5E91C41}" type="presOf" srcId="{12B6DCBC-799C-460E-9D91-82666EC3DCC4}" destId="{FD94CF55-7B81-4768-AD74-22A6D3EAFE9C}" srcOrd="0" destOrd="0" presId="urn:microsoft.com/office/officeart/2008/layout/LinedList"/>
    <dgm:cxn modelId="{D2AE71C5-3C99-4DB6-8AD5-D07D70FEA3CF}" srcId="{12B6DCBC-799C-460E-9D91-82666EC3DCC4}" destId="{ABB553C7-10A9-4B55-9821-0390FACF5392}" srcOrd="0" destOrd="0" parTransId="{4C7760FA-CAC2-4F8D-A1AD-DE650FE060B7}" sibTransId="{57ACFD7B-1AAE-4C58-BEFF-4317DFE6056C}"/>
    <dgm:cxn modelId="{E127BC5E-D3A1-488D-9CAE-4B1A82371F3F}" type="presOf" srcId="{ABB553C7-10A9-4B55-9821-0390FACF5392}" destId="{B2D8120C-0D00-4BED-9515-4EA76F2CC457}" srcOrd="0" destOrd="0" presId="urn:microsoft.com/office/officeart/2008/layout/LinedList"/>
    <dgm:cxn modelId="{5B63148E-FA29-4524-A957-A2AC669E82AA}" srcId="{E69D4278-AC6B-4115-8BA3-1C346C73CE65}" destId="{12B6DCBC-799C-460E-9D91-82666EC3DCC4}" srcOrd="0" destOrd="0" parTransId="{3FD5E6E3-3CAA-45B2-B58F-31A5C7501506}" sibTransId="{A2DD9B2D-1A72-4B36-B210-8B39E5700C04}"/>
    <dgm:cxn modelId="{DC88E113-D1B3-4F8A-8F5D-5DEB70D22188}" type="presParOf" srcId="{1A2004DA-262D-4391-AE39-47B2CDDA6FC3}" destId="{1A3EBACC-AA03-4F61-8D61-BBA636E98384}" srcOrd="0" destOrd="0" presId="urn:microsoft.com/office/officeart/2008/layout/LinedList"/>
    <dgm:cxn modelId="{4E82CA83-D00C-4EFF-ADE2-63E7CCDD02A9}" type="presParOf" srcId="{1A2004DA-262D-4391-AE39-47B2CDDA6FC3}" destId="{6A905175-D105-43C4-A49E-966173C3AD41}" srcOrd="1" destOrd="0" presId="urn:microsoft.com/office/officeart/2008/layout/LinedList"/>
    <dgm:cxn modelId="{DA0D465D-DEAA-4189-95ED-7203CBA3D7DF}" type="presParOf" srcId="{6A905175-D105-43C4-A49E-966173C3AD41}" destId="{FD94CF55-7B81-4768-AD74-22A6D3EAFE9C}" srcOrd="0" destOrd="0" presId="urn:microsoft.com/office/officeart/2008/layout/LinedList"/>
    <dgm:cxn modelId="{6C01342E-5B95-42E3-A3B4-ED1CDBEAE86D}" type="presParOf" srcId="{6A905175-D105-43C4-A49E-966173C3AD41}" destId="{811F8B1D-9968-41F7-BB7A-248A148B91CB}" srcOrd="1" destOrd="0" presId="urn:microsoft.com/office/officeart/2008/layout/LinedList"/>
    <dgm:cxn modelId="{DC7B4B7A-0093-4327-9DDB-76E9AD70EC95}" type="presParOf" srcId="{811F8B1D-9968-41F7-BB7A-248A148B91CB}" destId="{8DBEE509-967B-491E-AFE4-81DB40E11052}" srcOrd="0" destOrd="0" presId="urn:microsoft.com/office/officeart/2008/layout/LinedList"/>
    <dgm:cxn modelId="{4F6254A3-58FC-42B2-927B-1E6B83D7D6A4}" type="presParOf" srcId="{811F8B1D-9968-41F7-BB7A-248A148B91CB}" destId="{3D9105D8-568C-43A2-913C-A25A74813188}" srcOrd="1" destOrd="0" presId="urn:microsoft.com/office/officeart/2008/layout/LinedList"/>
    <dgm:cxn modelId="{F6076EFB-B6E7-4D57-A12D-3FC90FE65327}" type="presParOf" srcId="{3D9105D8-568C-43A2-913C-A25A74813188}" destId="{AD2E8B29-57F9-4832-946C-BE18F9FCF6F0}" srcOrd="0" destOrd="0" presId="urn:microsoft.com/office/officeart/2008/layout/LinedList"/>
    <dgm:cxn modelId="{29C19A18-9846-4AD9-94F0-62AD2AF37DA7}" type="presParOf" srcId="{3D9105D8-568C-43A2-913C-A25A74813188}" destId="{B2D8120C-0D00-4BED-9515-4EA76F2CC457}" srcOrd="1" destOrd="0" presId="urn:microsoft.com/office/officeart/2008/layout/LinedList"/>
    <dgm:cxn modelId="{560EEA97-2ACC-4153-94F9-799ABD44C39A}" type="presParOf" srcId="{3D9105D8-568C-43A2-913C-A25A74813188}" destId="{E05F6BE8-FFAD-4D5B-A6DD-E226CF59297C}" srcOrd="2" destOrd="0" presId="urn:microsoft.com/office/officeart/2008/layout/LinedList"/>
    <dgm:cxn modelId="{5FFB8C8A-A9AC-4554-9FB2-62034B0ECBD7}" type="presParOf" srcId="{811F8B1D-9968-41F7-BB7A-248A148B91CB}" destId="{325CE88B-CD5E-4967-9F24-47DC05481B46}" srcOrd="2" destOrd="0" presId="urn:microsoft.com/office/officeart/2008/layout/LinedList"/>
    <dgm:cxn modelId="{DE2ED848-70D6-4544-A37C-8094ED3FBBDE}" type="presParOf" srcId="{811F8B1D-9968-41F7-BB7A-248A148B91CB}" destId="{B582C638-ACA1-44D0-BE2F-DA1B6D69904A}" srcOrd="3" destOrd="0" presId="urn:microsoft.com/office/officeart/2008/layout/LinedList"/>
    <dgm:cxn modelId="{AB9CA645-3F8F-4F6C-8D25-08F4D3408058}" type="presParOf" srcId="{811F8B1D-9968-41F7-BB7A-248A148B91CB}" destId="{71C848A1-B082-4EDC-95F2-5C6DAEDE936E}" srcOrd="4" destOrd="0" presId="urn:microsoft.com/office/officeart/2008/layout/LinedList"/>
    <dgm:cxn modelId="{D9FA0AA8-F43C-4A8B-9D0F-C8B6BBAA8C55}" type="presParOf" srcId="{71C848A1-B082-4EDC-95F2-5C6DAEDE936E}" destId="{696F0A4C-97F3-43E9-B0BA-ECCF5D16060E}" srcOrd="0" destOrd="0" presId="urn:microsoft.com/office/officeart/2008/layout/LinedList"/>
    <dgm:cxn modelId="{3EA35603-2954-4BCF-AFB9-AC0F35F0C63E}" type="presParOf" srcId="{71C848A1-B082-4EDC-95F2-5C6DAEDE936E}" destId="{2E57411E-1024-478D-937A-42736F6A3181}" srcOrd="1" destOrd="0" presId="urn:microsoft.com/office/officeart/2008/layout/LinedList"/>
    <dgm:cxn modelId="{7A5ED059-2C16-4D8C-AAB2-C20E829265C8}" type="presParOf" srcId="{71C848A1-B082-4EDC-95F2-5C6DAEDE936E}" destId="{7FAD223F-6CA0-47F6-926D-E63C97BEE80E}" srcOrd="2" destOrd="0" presId="urn:microsoft.com/office/officeart/2008/layout/LinedList"/>
    <dgm:cxn modelId="{FD68CD45-4336-4A45-8FBB-A1D862F0EA5B}" type="presParOf" srcId="{811F8B1D-9968-41F7-BB7A-248A148B91CB}" destId="{BD7CEBD8-65CD-45BB-BFAF-D81D4388C042}" srcOrd="5" destOrd="0" presId="urn:microsoft.com/office/officeart/2008/layout/LinedList"/>
    <dgm:cxn modelId="{3DEDBD54-1E0E-4C55-80F1-9E6F0EBBFB15}" type="presParOf" srcId="{811F8B1D-9968-41F7-BB7A-248A148B91CB}" destId="{9F91D9DA-0697-4FFC-8509-332DC9CA4B89}" srcOrd="6" destOrd="0" presId="urn:microsoft.com/office/officeart/2008/layout/LinedList"/>
    <dgm:cxn modelId="{749EF4D9-E4C5-4DE6-AAE1-C013718BC5D1}" type="presParOf" srcId="{811F8B1D-9968-41F7-BB7A-248A148B91CB}" destId="{E8D93989-113E-42D4-AB7D-C521A38C0138}" srcOrd="7" destOrd="0" presId="urn:microsoft.com/office/officeart/2008/layout/LinedList"/>
    <dgm:cxn modelId="{C3E657B5-9F1B-405B-ACA8-3133C339F787}" type="presParOf" srcId="{E8D93989-113E-42D4-AB7D-C521A38C0138}" destId="{E49EF879-94AD-44D1-B55E-9C6A5FD4CE73}" srcOrd="0" destOrd="0" presId="urn:microsoft.com/office/officeart/2008/layout/LinedList"/>
    <dgm:cxn modelId="{46088385-F6AC-4972-A1A0-FC2137D1DF98}" type="presParOf" srcId="{E8D93989-113E-42D4-AB7D-C521A38C0138}" destId="{CA433D68-3402-406D-989E-763FDC3536F5}" srcOrd="1" destOrd="0" presId="urn:microsoft.com/office/officeart/2008/layout/LinedList"/>
    <dgm:cxn modelId="{C9AA8EA9-6626-41E9-B4B9-FB31CC9B4B20}" type="presParOf" srcId="{E8D93989-113E-42D4-AB7D-C521A38C0138}" destId="{80774944-983D-46F6-A791-035C805D357E}" srcOrd="2" destOrd="0" presId="urn:microsoft.com/office/officeart/2008/layout/LinedList"/>
    <dgm:cxn modelId="{01EB1686-6AF9-456B-A47A-F13B2F474891}" type="presParOf" srcId="{811F8B1D-9968-41F7-BB7A-248A148B91CB}" destId="{872CBA0F-B64D-4BF5-844C-A8EB6FAFDBE7}" srcOrd="8" destOrd="0" presId="urn:microsoft.com/office/officeart/2008/layout/LinedList"/>
    <dgm:cxn modelId="{01ECEB2A-FC3A-4BDB-8934-BF816B7DF59A}" type="presParOf" srcId="{811F8B1D-9968-41F7-BB7A-248A148B91CB}" destId="{0CC7CBB3-A3ED-4E8C-87E5-E4996C57CCA3}" srcOrd="9" destOrd="0" presId="urn:microsoft.com/office/officeart/2008/layout/LinedList"/>
    <dgm:cxn modelId="{1A5D86CD-D9F6-45C6-B9C8-FEC5166F26D2}" type="presParOf" srcId="{811F8B1D-9968-41F7-BB7A-248A148B91CB}" destId="{96ADD1A0-670B-4313-85FC-54475159EEB6}" srcOrd="10" destOrd="0" presId="urn:microsoft.com/office/officeart/2008/layout/LinedList"/>
    <dgm:cxn modelId="{FF7DC0FC-48FC-485F-9A46-5D00B252B1C7}" type="presParOf" srcId="{96ADD1A0-670B-4313-85FC-54475159EEB6}" destId="{7F66218E-15FB-4524-97BC-C7BB4F7BF889}" srcOrd="0" destOrd="0" presId="urn:microsoft.com/office/officeart/2008/layout/LinedList"/>
    <dgm:cxn modelId="{754F25C0-5A76-4E26-B7AA-30A781A180D9}" type="presParOf" srcId="{96ADD1A0-670B-4313-85FC-54475159EEB6}" destId="{E62155AB-17BD-4D2E-9B85-1888822E2B85}" srcOrd="1" destOrd="0" presId="urn:microsoft.com/office/officeart/2008/layout/LinedList"/>
    <dgm:cxn modelId="{6DB07B43-7BDB-498D-9D1D-373344767DCB}" type="presParOf" srcId="{96ADD1A0-670B-4313-85FC-54475159EEB6}" destId="{42F0F053-0013-4DDF-B3E7-CBB4E8BBCD2D}" srcOrd="2" destOrd="0" presId="urn:microsoft.com/office/officeart/2008/layout/LinedList"/>
    <dgm:cxn modelId="{23BF0720-D472-4650-BE85-161FACC30130}" type="presParOf" srcId="{811F8B1D-9968-41F7-BB7A-248A148B91CB}" destId="{8526706B-6DD7-4300-8E85-BA28777DE697}" srcOrd="11" destOrd="0" presId="urn:microsoft.com/office/officeart/2008/layout/LinedList"/>
    <dgm:cxn modelId="{4F1CC3ED-CD7E-400C-A884-7BF68A7AE4B2}" type="presParOf" srcId="{811F8B1D-9968-41F7-BB7A-248A148B91CB}" destId="{3937B01B-250C-402F-BF8F-4B49BD66E3DE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35B6A3-3223-4DE1-97E0-DD59BAF1366F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5099EC-80E9-4D2E-ACA6-74A637B9B466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Не нужно создавать аккумулятор с нуля</a:t>
          </a:r>
        </a:p>
      </dgm:t>
    </dgm:pt>
    <dgm:pt modelId="{44F2CD5F-F936-4D02-A0FE-0B29C2376D8C}" type="parTrans" cxnId="{D834F020-ADA4-4000-8567-2B17ED85A592}">
      <dgm:prSet/>
      <dgm:spPr/>
      <dgm:t>
        <a:bodyPr/>
        <a:lstStyle/>
        <a:p>
          <a:endParaRPr lang="ru-RU"/>
        </a:p>
      </dgm:t>
    </dgm:pt>
    <dgm:pt modelId="{F94F6712-458D-453B-9DB7-6500C96C9345}" type="sibTrans" cxnId="{D834F020-ADA4-4000-8567-2B17ED85A592}">
      <dgm:prSet/>
      <dgm:spPr/>
      <dgm:t>
        <a:bodyPr/>
        <a:lstStyle/>
        <a:p>
          <a:endParaRPr lang="ru-RU"/>
        </a:p>
      </dgm:t>
    </dgm:pt>
    <dgm:pt modelId="{15180904-2E7D-4C52-BE8E-A8FEF4CFB9D2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Механическая переработка неработающих аккумуляторов</a:t>
          </a:r>
          <a:endParaRPr lang="ru-RU" dirty="0"/>
        </a:p>
      </dgm:t>
    </dgm:pt>
    <dgm:pt modelId="{496DAAD1-C155-49FC-8467-6CC9F995B3A3}" type="parTrans" cxnId="{33BF66C1-AB1D-4548-B5E6-52B8E3D20F90}">
      <dgm:prSet/>
      <dgm:spPr/>
      <dgm:t>
        <a:bodyPr/>
        <a:lstStyle/>
        <a:p>
          <a:endParaRPr lang="ru-RU"/>
        </a:p>
      </dgm:t>
    </dgm:pt>
    <dgm:pt modelId="{60D1FDE5-4A97-4156-AB15-9057F3F4B368}" type="sibTrans" cxnId="{33BF66C1-AB1D-4548-B5E6-52B8E3D20F90}">
      <dgm:prSet/>
      <dgm:spPr/>
      <dgm:t>
        <a:bodyPr/>
        <a:lstStyle/>
        <a:p>
          <a:endParaRPr lang="ru-RU"/>
        </a:p>
      </dgm:t>
    </dgm:pt>
    <dgm:pt modelId="{4B6161F8-5DE0-46E7-B826-6A3984E2704A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Снижаются затраты на производство</a:t>
          </a:r>
          <a:endParaRPr lang="ru-RU" dirty="0"/>
        </a:p>
      </dgm:t>
    </dgm:pt>
    <dgm:pt modelId="{0C4A11D3-65F5-4F46-9250-36F5B907934B}" type="parTrans" cxnId="{148F3A51-6E92-4CB3-89C4-3AE876417D7F}">
      <dgm:prSet/>
      <dgm:spPr/>
      <dgm:t>
        <a:bodyPr/>
        <a:lstStyle/>
        <a:p>
          <a:endParaRPr lang="ru-RU"/>
        </a:p>
      </dgm:t>
    </dgm:pt>
    <dgm:pt modelId="{C0440A6A-3073-4FC8-BC19-240D7C5B717B}" type="sibTrans" cxnId="{148F3A51-6E92-4CB3-89C4-3AE876417D7F}">
      <dgm:prSet/>
      <dgm:spPr/>
      <dgm:t>
        <a:bodyPr/>
        <a:lstStyle/>
        <a:p>
          <a:endParaRPr lang="ru-RU"/>
        </a:p>
      </dgm:t>
    </dgm:pt>
    <dgm:pt modelId="{A663970E-66E2-4DBC-ADDE-0D5734CE7FEB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Снижаются затраты на утилизацию </a:t>
          </a:r>
          <a:endParaRPr lang="ru-RU" dirty="0"/>
        </a:p>
      </dgm:t>
    </dgm:pt>
    <dgm:pt modelId="{EDC1676B-E0E3-45E2-932A-DC0BEBFD4057}" type="parTrans" cxnId="{D0FD9C5F-EDC7-4587-A4A6-EC0192F29E7D}">
      <dgm:prSet/>
      <dgm:spPr/>
      <dgm:t>
        <a:bodyPr/>
        <a:lstStyle/>
        <a:p>
          <a:endParaRPr lang="ru-RU"/>
        </a:p>
      </dgm:t>
    </dgm:pt>
    <dgm:pt modelId="{94BC510A-F20B-41A7-AD52-AB7F1C144700}" type="sibTrans" cxnId="{D0FD9C5F-EDC7-4587-A4A6-EC0192F29E7D}">
      <dgm:prSet/>
      <dgm:spPr/>
      <dgm:t>
        <a:bodyPr/>
        <a:lstStyle/>
        <a:p>
          <a:endParaRPr lang="ru-RU"/>
        </a:p>
      </dgm:t>
    </dgm:pt>
    <dgm:pt modelId="{C9CD9F24-9E80-4B49-8B3D-6E3C4595B7EB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Снижаются затраты на обеспечение безопасности окружающей среды</a:t>
          </a:r>
          <a:endParaRPr lang="ru-RU" dirty="0"/>
        </a:p>
      </dgm:t>
    </dgm:pt>
    <dgm:pt modelId="{36D9551E-30C5-4AAF-9473-BE9BC5A8A58B}" type="parTrans" cxnId="{AE932D1E-161A-487C-808C-D0793A2937F8}">
      <dgm:prSet/>
      <dgm:spPr/>
      <dgm:t>
        <a:bodyPr/>
        <a:lstStyle/>
        <a:p>
          <a:endParaRPr lang="ru-RU"/>
        </a:p>
      </dgm:t>
    </dgm:pt>
    <dgm:pt modelId="{E8035EAB-12BB-4C57-93C4-8BA56FD85EB1}" type="sibTrans" cxnId="{AE932D1E-161A-487C-808C-D0793A2937F8}">
      <dgm:prSet/>
      <dgm:spPr/>
      <dgm:t>
        <a:bodyPr/>
        <a:lstStyle/>
        <a:p>
          <a:endParaRPr lang="ru-RU"/>
        </a:p>
      </dgm:t>
    </dgm:pt>
    <dgm:pt modelId="{EE063C45-A7A0-448E-9685-F31F1DDC0FED}" type="pres">
      <dgm:prSet presAssocID="{4635B6A3-3223-4DE1-97E0-DD59BAF136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294DA17-85C5-4EDB-A09F-5079A5AE6618}" type="pres">
      <dgm:prSet presAssocID="{895099EC-80E9-4D2E-ACA6-74A637B9B466}" presName="singleCycle" presStyleCnt="0"/>
      <dgm:spPr/>
    </dgm:pt>
    <dgm:pt modelId="{641A0F16-3723-454A-B29A-A60653C408E4}" type="pres">
      <dgm:prSet presAssocID="{895099EC-80E9-4D2E-ACA6-74A637B9B466}" presName="singleCenter" presStyleLbl="node1" presStyleIdx="0" presStyleCnt="5" custScaleX="83851" custScaleY="89803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969E8ADE-215F-4479-9038-544AACA004C1}" type="pres">
      <dgm:prSet presAssocID="{496DAAD1-C155-49FC-8467-6CC9F995B3A3}" presName="Name56" presStyleLbl="parChTrans1D2" presStyleIdx="0" presStyleCnt="4"/>
      <dgm:spPr/>
      <dgm:t>
        <a:bodyPr/>
        <a:lstStyle/>
        <a:p>
          <a:endParaRPr lang="ru-RU"/>
        </a:p>
      </dgm:t>
    </dgm:pt>
    <dgm:pt modelId="{9BE31EF5-9D4B-42DF-AAD5-AE049F13B9DC}" type="pres">
      <dgm:prSet presAssocID="{15180904-2E7D-4C52-BE8E-A8FEF4CFB9D2}" presName="text0" presStyleLbl="node1" presStyleIdx="1" presStyleCnt="5" custScaleX="207741" custScaleY="165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06DA4-B6DF-41B7-9730-30FC6F62597F}" type="pres">
      <dgm:prSet presAssocID="{0C4A11D3-65F5-4F46-9250-36F5B907934B}" presName="Name56" presStyleLbl="parChTrans1D2" presStyleIdx="1" presStyleCnt="4"/>
      <dgm:spPr/>
      <dgm:t>
        <a:bodyPr/>
        <a:lstStyle/>
        <a:p>
          <a:endParaRPr lang="ru-RU"/>
        </a:p>
      </dgm:t>
    </dgm:pt>
    <dgm:pt modelId="{BD385347-EA4D-4FDB-A2ED-929BF7C0BB8E}" type="pres">
      <dgm:prSet presAssocID="{4B6161F8-5DE0-46E7-B826-6A3984E2704A}" presName="text0" presStyleLbl="node1" presStyleIdx="2" presStyleCnt="5" custScaleX="116071" custScaleY="129711" custRadScaleRad="110773" custRadScaleInc="43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85D21-5527-4F74-9E27-90C44E1537F7}" type="pres">
      <dgm:prSet presAssocID="{EDC1676B-E0E3-45E2-932A-DC0BEBFD4057}" presName="Name56" presStyleLbl="parChTrans1D2" presStyleIdx="2" presStyleCnt="4"/>
      <dgm:spPr/>
      <dgm:t>
        <a:bodyPr/>
        <a:lstStyle/>
        <a:p>
          <a:endParaRPr lang="ru-RU"/>
        </a:p>
      </dgm:t>
    </dgm:pt>
    <dgm:pt modelId="{0D5CB085-767E-496D-839A-60DA20B63EB8}" type="pres">
      <dgm:prSet presAssocID="{A663970E-66E2-4DBC-ADDE-0D5734CE7FEB}" presName="text0" presStyleLbl="node1" presStyleIdx="3" presStyleCnt="5" custScaleX="115665" custScaleY="104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AA6AC-D5B8-430B-867B-9E542B8AEED5}" type="pres">
      <dgm:prSet presAssocID="{36D9551E-30C5-4AAF-9473-BE9BC5A8A58B}" presName="Name56" presStyleLbl="parChTrans1D2" presStyleIdx="3" presStyleCnt="4"/>
      <dgm:spPr/>
      <dgm:t>
        <a:bodyPr/>
        <a:lstStyle/>
        <a:p>
          <a:endParaRPr lang="ru-RU"/>
        </a:p>
      </dgm:t>
    </dgm:pt>
    <dgm:pt modelId="{50CE85F0-0C65-4B76-9826-0BAF4B28FCC5}" type="pres">
      <dgm:prSet presAssocID="{C9CD9F24-9E80-4B49-8B3D-6E3C4595B7EB}" presName="text0" presStyleLbl="node1" presStyleIdx="4" presStyleCnt="5" custScaleX="112509" custScaleY="118579" custRadScaleRad="104823" custRadScaleInc="-46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8BA3E3-8857-49B8-ADF1-29F9CE8A7F91}" type="presOf" srcId="{0C4A11D3-65F5-4F46-9250-36F5B907934B}" destId="{6B006DA4-B6DF-41B7-9730-30FC6F62597F}" srcOrd="0" destOrd="0" presId="urn:microsoft.com/office/officeart/2008/layout/RadialCluster"/>
    <dgm:cxn modelId="{F4A803A0-285C-4F51-A950-3534E951CA65}" type="presOf" srcId="{4B6161F8-5DE0-46E7-B826-6A3984E2704A}" destId="{BD385347-EA4D-4FDB-A2ED-929BF7C0BB8E}" srcOrd="0" destOrd="0" presId="urn:microsoft.com/office/officeart/2008/layout/RadialCluster"/>
    <dgm:cxn modelId="{5106B4F6-0A0F-44C7-BE1E-4EE86ED1C868}" type="presOf" srcId="{15180904-2E7D-4C52-BE8E-A8FEF4CFB9D2}" destId="{9BE31EF5-9D4B-42DF-AAD5-AE049F13B9DC}" srcOrd="0" destOrd="0" presId="urn:microsoft.com/office/officeart/2008/layout/RadialCluster"/>
    <dgm:cxn modelId="{148F3A51-6E92-4CB3-89C4-3AE876417D7F}" srcId="{895099EC-80E9-4D2E-ACA6-74A637B9B466}" destId="{4B6161F8-5DE0-46E7-B826-6A3984E2704A}" srcOrd="1" destOrd="0" parTransId="{0C4A11D3-65F5-4F46-9250-36F5B907934B}" sibTransId="{C0440A6A-3073-4FC8-BC19-240D7C5B717B}"/>
    <dgm:cxn modelId="{7770C1BE-D678-40FD-AAF1-6E4FE520E514}" type="presOf" srcId="{EDC1676B-E0E3-45E2-932A-DC0BEBFD4057}" destId="{4E085D21-5527-4F74-9E27-90C44E1537F7}" srcOrd="0" destOrd="0" presId="urn:microsoft.com/office/officeart/2008/layout/RadialCluster"/>
    <dgm:cxn modelId="{AE932D1E-161A-487C-808C-D0793A2937F8}" srcId="{895099EC-80E9-4D2E-ACA6-74A637B9B466}" destId="{C9CD9F24-9E80-4B49-8B3D-6E3C4595B7EB}" srcOrd="3" destOrd="0" parTransId="{36D9551E-30C5-4AAF-9473-BE9BC5A8A58B}" sibTransId="{E8035EAB-12BB-4C57-93C4-8BA56FD85EB1}"/>
    <dgm:cxn modelId="{D834F020-ADA4-4000-8567-2B17ED85A592}" srcId="{4635B6A3-3223-4DE1-97E0-DD59BAF1366F}" destId="{895099EC-80E9-4D2E-ACA6-74A637B9B466}" srcOrd="0" destOrd="0" parTransId="{44F2CD5F-F936-4D02-A0FE-0B29C2376D8C}" sibTransId="{F94F6712-458D-453B-9DB7-6500C96C9345}"/>
    <dgm:cxn modelId="{FDA036A2-9D81-4D35-9A44-F1A177BDBB24}" type="presOf" srcId="{4635B6A3-3223-4DE1-97E0-DD59BAF1366F}" destId="{EE063C45-A7A0-448E-9685-F31F1DDC0FED}" srcOrd="0" destOrd="0" presId="urn:microsoft.com/office/officeart/2008/layout/RadialCluster"/>
    <dgm:cxn modelId="{A8845D1A-F9A5-4623-ABB7-E1E0CE24549A}" type="presOf" srcId="{895099EC-80E9-4D2E-ACA6-74A637B9B466}" destId="{641A0F16-3723-454A-B29A-A60653C408E4}" srcOrd="0" destOrd="0" presId="urn:microsoft.com/office/officeart/2008/layout/RadialCluster"/>
    <dgm:cxn modelId="{9886A166-C695-4F4B-923B-06B93BEB1691}" type="presOf" srcId="{496DAAD1-C155-49FC-8467-6CC9F995B3A3}" destId="{969E8ADE-215F-4479-9038-544AACA004C1}" srcOrd="0" destOrd="0" presId="urn:microsoft.com/office/officeart/2008/layout/RadialCluster"/>
    <dgm:cxn modelId="{4E8366C3-C6A8-4561-8EC7-C0578D689143}" type="presOf" srcId="{36D9551E-30C5-4AAF-9473-BE9BC5A8A58B}" destId="{6C7AA6AC-D5B8-430B-867B-9E542B8AEED5}" srcOrd="0" destOrd="0" presId="urn:microsoft.com/office/officeart/2008/layout/RadialCluster"/>
    <dgm:cxn modelId="{6BA626AC-B52E-4201-8E5D-3AC90BE38272}" type="presOf" srcId="{A663970E-66E2-4DBC-ADDE-0D5734CE7FEB}" destId="{0D5CB085-767E-496D-839A-60DA20B63EB8}" srcOrd="0" destOrd="0" presId="urn:microsoft.com/office/officeart/2008/layout/RadialCluster"/>
    <dgm:cxn modelId="{33BF66C1-AB1D-4548-B5E6-52B8E3D20F90}" srcId="{895099EC-80E9-4D2E-ACA6-74A637B9B466}" destId="{15180904-2E7D-4C52-BE8E-A8FEF4CFB9D2}" srcOrd="0" destOrd="0" parTransId="{496DAAD1-C155-49FC-8467-6CC9F995B3A3}" sibTransId="{60D1FDE5-4A97-4156-AB15-9057F3F4B368}"/>
    <dgm:cxn modelId="{126DEE09-80A1-474A-80E3-809F3CE9E06C}" type="presOf" srcId="{C9CD9F24-9E80-4B49-8B3D-6E3C4595B7EB}" destId="{50CE85F0-0C65-4B76-9826-0BAF4B28FCC5}" srcOrd="0" destOrd="0" presId="urn:microsoft.com/office/officeart/2008/layout/RadialCluster"/>
    <dgm:cxn modelId="{D0FD9C5F-EDC7-4587-A4A6-EC0192F29E7D}" srcId="{895099EC-80E9-4D2E-ACA6-74A637B9B466}" destId="{A663970E-66E2-4DBC-ADDE-0D5734CE7FEB}" srcOrd="2" destOrd="0" parTransId="{EDC1676B-E0E3-45E2-932A-DC0BEBFD4057}" sibTransId="{94BC510A-F20B-41A7-AD52-AB7F1C144700}"/>
    <dgm:cxn modelId="{1C6FAA48-91C8-43BD-A5D9-709147D6953B}" type="presParOf" srcId="{EE063C45-A7A0-448E-9685-F31F1DDC0FED}" destId="{9294DA17-85C5-4EDB-A09F-5079A5AE6618}" srcOrd="0" destOrd="0" presId="urn:microsoft.com/office/officeart/2008/layout/RadialCluster"/>
    <dgm:cxn modelId="{93F815D6-1950-42F9-A8FD-CA9E2F404811}" type="presParOf" srcId="{9294DA17-85C5-4EDB-A09F-5079A5AE6618}" destId="{641A0F16-3723-454A-B29A-A60653C408E4}" srcOrd="0" destOrd="0" presId="urn:microsoft.com/office/officeart/2008/layout/RadialCluster"/>
    <dgm:cxn modelId="{540A8B16-B3E0-4B60-9C65-2A7775ABDD47}" type="presParOf" srcId="{9294DA17-85C5-4EDB-A09F-5079A5AE6618}" destId="{969E8ADE-215F-4479-9038-544AACA004C1}" srcOrd="1" destOrd="0" presId="urn:microsoft.com/office/officeart/2008/layout/RadialCluster"/>
    <dgm:cxn modelId="{80A8D9E0-3A25-4A96-A5A7-3C538F1E34A0}" type="presParOf" srcId="{9294DA17-85C5-4EDB-A09F-5079A5AE6618}" destId="{9BE31EF5-9D4B-42DF-AAD5-AE049F13B9DC}" srcOrd="2" destOrd="0" presId="urn:microsoft.com/office/officeart/2008/layout/RadialCluster"/>
    <dgm:cxn modelId="{BD5A2EC4-A728-4BE3-88D1-64E6EFAFF157}" type="presParOf" srcId="{9294DA17-85C5-4EDB-A09F-5079A5AE6618}" destId="{6B006DA4-B6DF-41B7-9730-30FC6F62597F}" srcOrd="3" destOrd="0" presId="urn:microsoft.com/office/officeart/2008/layout/RadialCluster"/>
    <dgm:cxn modelId="{2621465F-6339-4185-868E-8EAB01CED745}" type="presParOf" srcId="{9294DA17-85C5-4EDB-A09F-5079A5AE6618}" destId="{BD385347-EA4D-4FDB-A2ED-929BF7C0BB8E}" srcOrd="4" destOrd="0" presId="urn:microsoft.com/office/officeart/2008/layout/RadialCluster"/>
    <dgm:cxn modelId="{E3BD7D39-9306-487C-8042-EF21EF2DB4F1}" type="presParOf" srcId="{9294DA17-85C5-4EDB-A09F-5079A5AE6618}" destId="{4E085D21-5527-4F74-9E27-90C44E1537F7}" srcOrd="5" destOrd="0" presId="urn:microsoft.com/office/officeart/2008/layout/RadialCluster"/>
    <dgm:cxn modelId="{5F720720-8EC5-47F5-A416-973EB54DF783}" type="presParOf" srcId="{9294DA17-85C5-4EDB-A09F-5079A5AE6618}" destId="{0D5CB085-767E-496D-839A-60DA20B63EB8}" srcOrd="6" destOrd="0" presId="urn:microsoft.com/office/officeart/2008/layout/RadialCluster"/>
    <dgm:cxn modelId="{91BDA463-B07B-45CA-9CC3-35710ECC2EA1}" type="presParOf" srcId="{9294DA17-85C5-4EDB-A09F-5079A5AE6618}" destId="{6C7AA6AC-D5B8-430B-867B-9E542B8AEED5}" srcOrd="7" destOrd="0" presId="urn:microsoft.com/office/officeart/2008/layout/RadialCluster"/>
    <dgm:cxn modelId="{B2D268D3-56DD-47C2-9BA0-12AA27DEEB18}" type="presParOf" srcId="{9294DA17-85C5-4EDB-A09F-5079A5AE6618}" destId="{50CE85F0-0C65-4B76-9826-0BAF4B28FCC5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FE26BEB-867A-4982-8E7B-0DFA3B45D13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8B0861-ABCD-4445-A3AD-CE3E37A46015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/>
            <a:t>Проблема юридических лиц, занятых в промышленности</a:t>
          </a:r>
          <a:endParaRPr lang="ru-RU" sz="2000" dirty="0"/>
        </a:p>
      </dgm:t>
    </dgm:pt>
    <dgm:pt modelId="{18B4652D-DAD7-4F36-8376-E6C6F141E361}" type="parTrans" cxnId="{4DC04366-51DA-4FF8-B18D-5F99019A0AC6}">
      <dgm:prSet/>
      <dgm:spPr/>
      <dgm:t>
        <a:bodyPr/>
        <a:lstStyle/>
        <a:p>
          <a:endParaRPr lang="ru-RU"/>
        </a:p>
      </dgm:t>
    </dgm:pt>
    <dgm:pt modelId="{EEFCDB31-C3DE-4493-9635-835DE597F528}" type="sibTrans" cxnId="{4DC04366-51DA-4FF8-B18D-5F99019A0AC6}">
      <dgm:prSet/>
      <dgm:spPr/>
      <dgm:t>
        <a:bodyPr/>
        <a:lstStyle/>
        <a:p>
          <a:endParaRPr lang="ru-RU"/>
        </a:p>
      </dgm:t>
    </dgm:pt>
    <dgm:pt modelId="{E0F550E2-D66F-45DF-80AD-85905D325960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/>
            <a:t>Которые тратят много средств на производство</a:t>
          </a:r>
          <a:endParaRPr lang="ru-RU" sz="2000" dirty="0"/>
        </a:p>
      </dgm:t>
    </dgm:pt>
    <dgm:pt modelId="{99D86C6E-6CFF-44EF-AC21-2031DD5A4A03}" type="parTrans" cxnId="{ECFA5AF7-5048-4F43-9E47-FDDFA045F595}">
      <dgm:prSet/>
      <dgm:spPr/>
      <dgm:t>
        <a:bodyPr/>
        <a:lstStyle/>
        <a:p>
          <a:endParaRPr lang="ru-RU"/>
        </a:p>
      </dgm:t>
    </dgm:pt>
    <dgm:pt modelId="{E76DB74E-C2A7-4FA8-8EF0-731BB475F6FB}" type="sibTrans" cxnId="{ECFA5AF7-5048-4F43-9E47-FDDFA045F595}">
      <dgm:prSet/>
      <dgm:spPr/>
      <dgm:t>
        <a:bodyPr/>
        <a:lstStyle/>
        <a:p>
          <a:endParaRPr lang="ru-RU"/>
        </a:p>
      </dgm:t>
    </dgm:pt>
    <dgm:pt modelId="{C30E96C1-9334-4DEC-9910-506DE93435E8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/>
            <a:t>Мы им предлагаем перерабатывать старые аккумуляторы и некоторые элементы использовать для новых</a:t>
          </a:r>
          <a:endParaRPr lang="ru-RU" sz="2000" dirty="0"/>
        </a:p>
      </dgm:t>
    </dgm:pt>
    <dgm:pt modelId="{F0EBD3C0-3C3F-4773-B720-3C6829FC9984}" type="parTrans" cxnId="{66478BA1-2AFA-40B2-9C36-E33AF48F9AD2}">
      <dgm:prSet/>
      <dgm:spPr/>
      <dgm:t>
        <a:bodyPr/>
        <a:lstStyle/>
        <a:p>
          <a:endParaRPr lang="ru-RU"/>
        </a:p>
      </dgm:t>
    </dgm:pt>
    <dgm:pt modelId="{D783E29E-8C4B-4D9A-9D8B-F5983B6AC759}" type="sibTrans" cxnId="{66478BA1-2AFA-40B2-9C36-E33AF48F9AD2}">
      <dgm:prSet/>
      <dgm:spPr/>
      <dgm:t>
        <a:bodyPr/>
        <a:lstStyle/>
        <a:p>
          <a:endParaRPr lang="ru-RU"/>
        </a:p>
      </dgm:t>
    </dgm:pt>
    <dgm:pt modelId="{3C670A44-5AF0-4748-B12A-4A0EB646C260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/>
            <a:t>Что позволит сократить некоторые издержки производства</a:t>
          </a:r>
          <a:endParaRPr lang="ru-RU" sz="2000" dirty="0"/>
        </a:p>
      </dgm:t>
    </dgm:pt>
    <dgm:pt modelId="{43728C93-8A99-4799-B741-5A4300B79687}" type="parTrans" cxnId="{7EC7175B-024A-4212-A187-FDBAD63C713C}">
      <dgm:prSet/>
      <dgm:spPr/>
      <dgm:t>
        <a:bodyPr/>
        <a:lstStyle/>
        <a:p>
          <a:endParaRPr lang="ru-RU"/>
        </a:p>
      </dgm:t>
    </dgm:pt>
    <dgm:pt modelId="{7082D5FC-C95B-4876-8E54-6A4D0DAFC4FE}" type="sibTrans" cxnId="{7EC7175B-024A-4212-A187-FDBAD63C713C}">
      <dgm:prSet/>
      <dgm:spPr/>
      <dgm:t>
        <a:bodyPr/>
        <a:lstStyle/>
        <a:p>
          <a:endParaRPr lang="ru-RU"/>
        </a:p>
      </dgm:t>
    </dgm:pt>
    <dgm:pt modelId="{E0AE64E4-5233-4809-BCC7-17556AD3E5BF}" type="pres">
      <dgm:prSet presAssocID="{4FE26BEB-867A-4982-8E7B-0DFA3B45D13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9C9322-BBF8-445F-96A6-C51F042205AA}" type="pres">
      <dgm:prSet presAssocID="{4E8B0861-ABCD-4445-A3AD-CE3E37A46015}" presName="parentLin" presStyleCnt="0"/>
      <dgm:spPr/>
    </dgm:pt>
    <dgm:pt modelId="{C9757B3F-BAB0-441C-8C12-08B7F469E5CE}" type="pres">
      <dgm:prSet presAssocID="{4E8B0861-ABCD-4445-A3AD-CE3E37A4601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312AE70-2C13-4B64-8CE3-3DDC78FFF4B8}" type="pres">
      <dgm:prSet presAssocID="{4E8B0861-ABCD-4445-A3AD-CE3E37A46015}" presName="parentText" presStyleLbl="node1" presStyleIdx="0" presStyleCnt="4" custAng="10800000" custFlipVert="1" custScaleY="141309" custLinFactNeighborX="2344" custLinFactNeighborY="41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B64A7-0FEC-4D7E-ABA8-949974636C77}" type="pres">
      <dgm:prSet presAssocID="{4E8B0861-ABCD-4445-A3AD-CE3E37A46015}" presName="negativeSpace" presStyleCnt="0"/>
      <dgm:spPr/>
    </dgm:pt>
    <dgm:pt modelId="{7E7F931C-12DD-4B12-B72E-B8E9F5D5F82C}" type="pres">
      <dgm:prSet presAssocID="{4E8B0861-ABCD-4445-A3AD-CE3E37A46015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CD3CC753-C519-467B-B681-0424E832DEE4}" type="pres">
      <dgm:prSet presAssocID="{EEFCDB31-C3DE-4493-9635-835DE597F528}" presName="spaceBetweenRectangles" presStyleCnt="0"/>
      <dgm:spPr/>
    </dgm:pt>
    <dgm:pt modelId="{2E1DAE1F-253C-49DC-80C1-93B23A7BB3ED}" type="pres">
      <dgm:prSet presAssocID="{E0F550E2-D66F-45DF-80AD-85905D325960}" presName="parentLin" presStyleCnt="0"/>
      <dgm:spPr/>
    </dgm:pt>
    <dgm:pt modelId="{A7D19141-F9FA-4BCA-A882-BC1DEE52B86B}" type="pres">
      <dgm:prSet presAssocID="{E0F550E2-D66F-45DF-80AD-85905D32596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8A44B01-312E-4CCF-B8FE-DBFE6255A30F}" type="pres">
      <dgm:prSet presAssocID="{E0F550E2-D66F-45DF-80AD-85905D325960}" presName="parentText" presStyleLbl="node1" presStyleIdx="1" presStyleCnt="4" custScaleY="1472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53F29-C128-444D-8B13-6A35B2020E65}" type="pres">
      <dgm:prSet presAssocID="{E0F550E2-D66F-45DF-80AD-85905D325960}" presName="negativeSpace" presStyleCnt="0"/>
      <dgm:spPr/>
    </dgm:pt>
    <dgm:pt modelId="{ECDC2A60-5031-43B1-9D37-CBB00FD61DE0}" type="pres">
      <dgm:prSet presAssocID="{E0F550E2-D66F-45DF-80AD-85905D325960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71B39E04-1D4C-4F43-8853-6CD4811A6F98}" type="pres">
      <dgm:prSet presAssocID="{E76DB74E-C2A7-4FA8-8EF0-731BB475F6FB}" presName="spaceBetweenRectangles" presStyleCnt="0"/>
      <dgm:spPr/>
    </dgm:pt>
    <dgm:pt modelId="{6261B964-9E03-49C0-A68A-5E176984E419}" type="pres">
      <dgm:prSet presAssocID="{C30E96C1-9334-4DEC-9910-506DE93435E8}" presName="parentLin" presStyleCnt="0"/>
      <dgm:spPr/>
    </dgm:pt>
    <dgm:pt modelId="{3C496605-7E0B-4BE3-8878-30ABCCE83CAD}" type="pres">
      <dgm:prSet presAssocID="{C30E96C1-9334-4DEC-9910-506DE93435E8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EEF1784-CF9A-454D-BADB-6D090509EA2E}" type="pres">
      <dgm:prSet presAssocID="{C30E96C1-9334-4DEC-9910-506DE93435E8}" presName="parentText" presStyleLbl="node1" presStyleIdx="2" presStyleCnt="4" custScaleY="1691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2C2E6-92E8-442E-90F0-11C20F26AB19}" type="pres">
      <dgm:prSet presAssocID="{C30E96C1-9334-4DEC-9910-506DE93435E8}" presName="negativeSpace" presStyleCnt="0"/>
      <dgm:spPr/>
    </dgm:pt>
    <dgm:pt modelId="{F890482B-5E44-49E1-A5D2-530A9AF86ACD}" type="pres">
      <dgm:prSet presAssocID="{C30E96C1-9334-4DEC-9910-506DE93435E8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9F0D0BC9-1AB6-4889-9982-E70EA60BF016}" type="pres">
      <dgm:prSet presAssocID="{D783E29E-8C4B-4D9A-9D8B-F5983B6AC759}" presName="spaceBetweenRectangles" presStyleCnt="0"/>
      <dgm:spPr/>
    </dgm:pt>
    <dgm:pt modelId="{B625630E-FEC5-44A7-9C5B-258EA9CF2973}" type="pres">
      <dgm:prSet presAssocID="{3C670A44-5AF0-4748-B12A-4A0EB646C260}" presName="parentLin" presStyleCnt="0"/>
      <dgm:spPr/>
    </dgm:pt>
    <dgm:pt modelId="{0CCE0AB0-2035-4650-9AAC-38365D271F67}" type="pres">
      <dgm:prSet presAssocID="{3C670A44-5AF0-4748-B12A-4A0EB646C26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7FED8DB4-B282-43D7-A357-9F990E649DBC}" type="pres">
      <dgm:prSet presAssocID="{3C670A44-5AF0-4748-B12A-4A0EB646C26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D380F-9E85-4ED6-A46C-93786D836AD8}" type="pres">
      <dgm:prSet presAssocID="{3C670A44-5AF0-4748-B12A-4A0EB646C260}" presName="negativeSpace" presStyleCnt="0"/>
      <dgm:spPr/>
    </dgm:pt>
    <dgm:pt modelId="{3359613F-9BDA-49F5-BBF3-A7A2AD0E830B}" type="pres">
      <dgm:prSet presAssocID="{3C670A44-5AF0-4748-B12A-4A0EB646C260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</dgm:ptLst>
  <dgm:cxnLst>
    <dgm:cxn modelId="{56BD0A26-B799-43F6-971B-CBFD90BBE685}" type="presOf" srcId="{4E8B0861-ABCD-4445-A3AD-CE3E37A46015}" destId="{1312AE70-2C13-4B64-8CE3-3DDC78FFF4B8}" srcOrd="1" destOrd="0" presId="urn:microsoft.com/office/officeart/2005/8/layout/list1"/>
    <dgm:cxn modelId="{0AA66CC0-279C-4385-8A2D-2E4C24C32B18}" type="presOf" srcId="{3C670A44-5AF0-4748-B12A-4A0EB646C260}" destId="{7FED8DB4-B282-43D7-A357-9F990E649DBC}" srcOrd="1" destOrd="0" presId="urn:microsoft.com/office/officeart/2005/8/layout/list1"/>
    <dgm:cxn modelId="{5151A60C-1E7C-49E1-97B0-6129966FF34F}" type="presOf" srcId="{4E8B0861-ABCD-4445-A3AD-CE3E37A46015}" destId="{C9757B3F-BAB0-441C-8C12-08B7F469E5CE}" srcOrd="0" destOrd="0" presId="urn:microsoft.com/office/officeart/2005/8/layout/list1"/>
    <dgm:cxn modelId="{84FBB472-66CC-4E72-9562-D10F0648A0AA}" type="presOf" srcId="{C30E96C1-9334-4DEC-9910-506DE93435E8}" destId="{7EEF1784-CF9A-454D-BADB-6D090509EA2E}" srcOrd="1" destOrd="0" presId="urn:microsoft.com/office/officeart/2005/8/layout/list1"/>
    <dgm:cxn modelId="{7EC7175B-024A-4212-A187-FDBAD63C713C}" srcId="{4FE26BEB-867A-4982-8E7B-0DFA3B45D138}" destId="{3C670A44-5AF0-4748-B12A-4A0EB646C260}" srcOrd="3" destOrd="0" parTransId="{43728C93-8A99-4799-B741-5A4300B79687}" sibTransId="{7082D5FC-C95B-4876-8E54-6A4D0DAFC4FE}"/>
    <dgm:cxn modelId="{C1A33E25-87AB-4C59-B401-90763C2379FA}" type="presOf" srcId="{C30E96C1-9334-4DEC-9910-506DE93435E8}" destId="{3C496605-7E0B-4BE3-8878-30ABCCE83CAD}" srcOrd="0" destOrd="0" presId="urn:microsoft.com/office/officeart/2005/8/layout/list1"/>
    <dgm:cxn modelId="{411BCCE5-1952-4E29-84C8-16365D9623D3}" type="presOf" srcId="{3C670A44-5AF0-4748-B12A-4A0EB646C260}" destId="{0CCE0AB0-2035-4650-9AAC-38365D271F67}" srcOrd="0" destOrd="0" presId="urn:microsoft.com/office/officeart/2005/8/layout/list1"/>
    <dgm:cxn modelId="{4325FD8B-D6B1-4352-9BCE-9F93ADEFE2E2}" type="presOf" srcId="{E0F550E2-D66F-45DF-80AD-85905D325960}" destId="{A7D19141-F9FA-4BCA-A882-BC1DEE52B86B}" srcOrd="0" destOrd="0" presId="urn:microsoft.com/office/officeart/2005/8/layout/list1"/>
    <dgm:cxn modelId="{92A7D0CF-54F1-4668-8457-E393E4254F6B}" type="presOf" srcId="{E0F550E2-D66F-45DF-80AD-85905D325960}" destId="{E8A44B01-312E-4CCF-B8FE-DBFE6255A30F}" srcOrd="1" destOrd="0" presId="urn:microsoft.com/office/officeart/2005/8/layout/list1"/>
    <dgm:cxn modelId="{2C0C15A3-2687-4605-830A-BF075208C58A}" type="presOf" srcId="{4FE26BEB-867A-4982-8E7B-0DFA3B45D138}" destId="{E0AE64E4-5233-4809-BCC7-17556AD3E5BF}" srcOrd="0" destOrd="0" presId="urn:microsoft.com/office/officeart/2005/8/layout/list1"/>
    <dgm:cxn modelId="{4DC04366-51DA-4FF8-B18D-5F99019A0AC6}" srcId="{4FE26BEB-867A-4982-8E7B-0DFA3B45D138}" destId="{4E8B0861-ABCD-4445-A3AD-CE3E37A46015}" srcOrd="0" destOrd="0" parTransId="{18B4652D-DAD7-4F36-8376-E6C6F141E361}" sibTransId="{EEFCDB31-C3DE-4493-9635-835DE597F528}"/>
    <dgm:cxn modelId="{66478BA1-2AFA-40B2-9C36-E33AF48F9AD2}" srcId="{4FE26BEB-867A-4982-8E7B-0DFA3B45D138}" destId="{C30E96C1-9334-4DEC-9910-506DE93435E8}" srcOrd="2" destOrd="0" parTransId="{F0EBD3C0-3C3F-4773-B720-3C6829FC9984}" sibTransId="{D783E29E-8C4B-4D9A-9D8B-F5983B6AC759}"/>
    <dgm:cxn modelId="{ECFA5AF7-5048-4F43-9E47-FDDFA045F595}" srcId="{4FE26BEB-867A-4982-8E7B-0DFA3B45D138}" destId="{E0F550E2-D66F-45DF-80AD-85905D325960}" srcOrd="1" destOrd="0" parTransId="{99D86C6E-6CFF-44EF-AC21-2031DD5A4A03}" sibTransId="{E76DB74E-C2A7-4FA8-8EF0-731BB475F6FB}"/>
    <dgm:cxn modelId="{AD05F67D-53B2-4F64-AFCD-F59F7E321D78}" type="presParOf" srcId="{E0AE64E4-5233-4809-BCC7-17556AD3E5BF}" destId="{CC9C9322-BBF8-445F-96A6-C51F042205AA}" srcOrd="0" destOrd="0" presId="urn:microsoft.com/office/officeart/2005/8/layout/list1"/>
    <dgm:cxn modelId="{ABA7C8A3-EE02-4B2B-ABE8-2F0384281D84}" type="presParOf" srcId="{CC9C9322-BBF8-445F-96A6-C51F042205AA}" destId="{C9757B3F-BAB0-441C-8C12-08B7F469E5CE}" srcOrd="0" destOrd="0" presId="urn:microsoft.com/office/officeart/2005/8/layout/list1"/>
    <dgm:cxn modelId="{74D49BC9-7C40-4C60-B069-8D0A34B14C1E}" type="presParOf" srcId="{CC9C9322-BBF8-445F-96A6-C51F042205AA}" destId="{1312AE70-2C13-4B64-8CE3-3DDC78FFF4B8}" srcOrd="1" destOrd="0" presId="urn:microsoft.com/office/officeart/2005/8/layout/list1"/>
    <dgm:cxn modelId="{8A9E96FF-B099-4B5B-BAF1-52EE8BE707CC}" type="presParOf" srcId="{E0AE64E4-5233-4809-BCC7-17556AD3E5BF}" destId="{B69B64A7-0FEC-4D7E-ABA8-949974636C77}" srcOrd="1" destOrd="0" presId="urn:microsoft.com/office/officeart/2005/8/layout/list1"/>
    <dgm:cxn modelId="{6987F54E-1771-44F2-923F-DA5F2977FD3B}" type="presParOf" srcId="{E0AE64E4-5233-4809-BCC7-17556AD3E5BF}" destId="{7E7F931C-12DD-4B12-B72E-B8E9F5D5F82C}" srcOrd="2" destOrd="0" presId="urn:microsoft.com/office/officeart/2005/8/layout/list1"/>
    <dgm:cxn modelId="{4AB5AA72-2218-4082-926F-39DA9FE8CF9E}" type="presParOf" srcId="{E0AE64E4-5233-4809-BCC7-17556AD3E5BF}" destId="{CD3CC753-C519-467B-B681-0424E832DEE4}" srcOrd="3" destOrd="0" presId="urn:microsoft.com/office/officeart/2005/8/layout/list1"/>
    <dgm:cxn modelId="{796B516F-A585-47FF-8026-8B137C596DBA}" type="presParOf" srcId="{E0AE64E4-5233-4809-BCC7-17556AD3E5BF}" destId="{2E1DAE1F-253C-49DC-80C1-93B23A7BB3ED}" srcOrd="4" destOrd="0" presId="urn:microsoft.com/office/officeart/2005/8/layout/list1"/>
    <dgm:cxn modelId="{26C5AC99-4F33-494D-B6B4-400CF36B7378}" type="presParOf" srcId="{2E1DAE1F-253C-49DC-80C1-93B23A7BB3ED}" destId="{A7D19141-F9FA-4BCA-A882-BC1DEE52B86B}" srcOrd="0" destOrd="0" presId="urn:microsoft.com/office/officeart/2005/8/layout/list1"/>
    <dgm:cxn modelId="{1405EE7E-DC11-4DE5-9E24-4F32CD4619E3}" type="presParOf" srcId="{2E1DAE1F-253C-49DC-80C1-93B23A7BB3ED}" destId="{E8A44B01-312E-4CCF-B8FE-DBFE6255A30F}" srcOrd="1" destOrd="0" presId="urn:microsoft.com/office/officeart/2005/8/layout/list1"/>
    <dgm:cxn modelId="{9392DAA3-4518-4382-A689-1CC6EA90661B}" type="presParOf" srcId="{E0AE64E4-5233-4809-BCC7-17556AD3E5BF}" destId="{8A353F29-C128-444D-8B13-6A35B2020E65}" srcOrd="5" destOrd="0" presId="urn:microsoft.com/office/officeart/2005/8/layout/list1"/>
    <dgm:cxn modelId="{089AC828-1364-4F48-BC58-4D7C7BFA3A41}" type="presParOf" srcId="{E0AE64E4-5233-4809-BCC7-17556AD3E5BF}" destId="{ECDC2A60-5031-43B1-9D37-CBB00FD61DE0}" srcOrd="6" destOrd="0" presId="urn:microsoft.com/office/officeart/2005/8/layout/list1"/>
    <dgm:cxn modelId="{9DB81191-B3C1-4E5F-A680-6CEFBEA0197E}" type="presParOf" srcId="{E0AE64E4-5233-4809-BCC7-17556AD3E5BF}" destId="{71B39E04-1D4C-4F43-8853-6CD4811A6F98}" srcOrd="7" destOrd="0" presId="urn:microsoft.com/office/officeart/2005/8/layout/list1"/>
    <dgm:cxn modelId="{1F1D762F-4160-4752-B479-0816B3E6DB91}" type="presParOf" srcId="{E0AE64E4-5233-4809-BCC7-17556AD3E5BF}" destId="{6261B964-9E03-49C0-A68A-5E176984E419}" srcOrd="8" destOrd="0" presId="urn:microsoft.com/office/officeart/2005/8/layout/list1"/>
    <dgm:cxn modelId="{1939E29C-D64E-4B46-8232-E7D9077BCEC9}" type="presParOf" srcId="{6261B964-9E03-49C0-A68A-5E176984E419}" destId="{3C496605-7E0B-4BE3-8878-30ABCCE83CAD}" srcOrd="0" destOrd="0" presId="urn:microsoft.com/office/officeart/2005/8/layout/list1"/>
    <dgm:cxn modelId="{1BDD412F-628F-4C65-963F-2D26D7B7B1A0}" type="presParOf" srcId="{6261B964-9E03-49C0-A68A-5E176984E419}" destId="{7EEF1784-CF9A-454D-BADB-6D090509EA2E}" srcOrd="1" destOrd="0" presId="urn:microsoft.com/office/officeart/2005/8/layout/list1"/>
    <dgm:cxn modelId="{E1AA6C79-D52A-4048-B2AC-EF86DE575C7E}" type="presParOf" srcId="{E0AE64E4-5233-4809-BCC7-17556AD3E5BF}" destId="{3A62C2E6-92E8-442E-90F0-11C20F26AB19}" srcOrd="9" destOrd="0" presId="urn:microsoft.com/office/officeart/2005/8/layout/list1"/>
    <dgm:cxn modelId="{1680FC7A-A707-49C5-AF14-C16E79470787}" type="presParOf" srcId="{E0AE64E4-5233-4809-BCC7-17556AD3E5BF}" destId="{F890482B-5E44-49E1-A5D2-530A9AF86ACD}" srcOrd="10" destOrd="0" presId="urn:microsoft.com/office/officeart/2005/8/layout/list1"/>
    <dgm:cxn modelId="{9BD3ACB2-E2BB-4DC4-91F2-60322DCF3DA0}" type="presParOf" srcId="{E0AE64E4-5233-4809-BCC7-17556AD3E5BF}" destId="{9F0D0BC9-1AB6-4889-9982-E70EA60BF016}" srcOrd="11" destOrd="0" presId="urn:microsoft.com/office/officeart/2005/8/layout/list1"/>
    <dgm:cxn modelId="{87B73DC2-2C8D-4ED0-8ECD-825DD06047B8}" type="presParOf" srcId="{E0AE64E4-5233-4809-BCC7-17556AD3E5BF}" destId="{B625630E-FEC5-44A7-9C5B-258EA9CF2973}" srcOrd="12" destOrd="0" presId="urn:microsoft.com/office/officeart/2005/8/layout/list1"/>
    <dgm:cxn modelId="{C61EEA31-E371-4B18-AF84-19BBBADC6091}" type="presParOf" srcId="{B625630E-FEC5-44A7-9C5B-258EA9CF2973}" destId="{0CCE0AB0-2035-4650-9AAC-38365D271F67}" srcOrd="0" destOrd="0" presId="urn:microsoft.com/office/officeart/2005/8/layout/list1"/>
    <dgm:cxn modelId="{EFB1EB5E-B2F7-460D-840D-92C99520567A}" type="presParOf" srcId="{B625630E-FEC5-44A7-9C5B-258EA9CF2973}" destId="{7FED8DB4-B282-43D7-A357-9F990E649DBC}" srcOrd="1" destOrd="0" presId="urn:microsoft.com/office/officeart/2005/8/layout/list1"/>
    <dgm:cxn modelId="{016DCE54-E026-4B3F-BD96-8EC5BD16335A}" type="presParOf" srcId="{E0AE64E4-5233-4809-BCC7-17556AD3E5BF}" destId="{621D380F-9E85-4ED6-A46C-93786D836AD8}" srcOrd="13" destOrd="0" presId="urn:microsoft.com/office/officeart/2005/8/layout/list1"/>
    <dgm:cxn modelId="{596E5104-ECCF-4241-BE3B-C379F2B595DF}" type="presParOf" srcId="{E0AE64E4-5233-4809-BCC7-17556AD3E5BF}" destId="{3359613F-9BDA-49F5-BBF3-A7A2AD0E830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D5229-E5D6-452F-8B6A-5C60F8B1994C}">
      <dsp:nvSpPr>
        <dsp:cNvPr id="0" name=""/>
        <dsp:cNvSpPr/>
      </dsp:nvSpPr>
      <dsp:spPr>
        <a:xfrm>
          <a:off x="0" y="0"/>
          <a:ext cx="34983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A535A-3421-4E16-ADBD-4DB46421CF51}">
      <dsp:nvSpPr>
        <dsp:cNvPr id="0" name=""/>
        <dsp:cNvSpPr/>
      </dsp:nvSpPr>
      <dsp:spPr>
        <a:xfrm>
          <a:off x="0" y="0"/>
          <a:ext cx="699679" cy="4770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0" y="0"/>
        <a:ext cx="699679" cy="4770583"/>
      </dsp:txXfrm>
    </dsp:sp>
    <dsp:sp modelId="{197C4E5D-C6F6-4A42-969A-F40A34ABE741}">
      <dsp:nvSpPr>
        <dsp:cNvPr id="0" name=""/>
        <dsp:cNvSpPr/>
      </dsp:nvSpPr>
      <dsp:spPr>
        <a:xfrm>
          <a:off x="752155" y="44957"/>
          <a:ext cx="2746241" cy="89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C00000"/>
              </a:solidFill>
            </a:rPr>
            <a:t>Юридическое лицо</a:t>
          </a:r>
          <a:endParaRPr lang="ru-RU" sz="1900" kern="1200" dirty="0">
            <a:solidFill>
              <a:srgbClr val="C00000"/>
            </a:solidFill>
          </a:endParaRPr>
        </a:p>
      </dsp:txBody>
      <dsp:txXfrm>
        <a:off x="752155" y="44957"/>
        <a:ext cx="2746241" cy="899143"/>
      </dsp:txXfrm>
    </dsp:sp>
    <dsp:sp modelId="{23BA3D96-111D-4F0A-BE17-A640C88AF5C6}">
      <dsp:nvSpPr>
        <dsp:cNvPr id="0" name=""/>
        <dsp:cNvSpPr/>
      </dsp:nvSpPr>
      <dsp:spPr>
        <a:xfrm>
          <a:off x="699679" y="944100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5EFBD2-7569-4D68-A1F0-F4C6EFC868D6}">
      <dsp:nvSpPr>
        <dsp:cNvPr id="0" name=""/>
        <dsp:cNvSpPr/>
      </dsp:nvSpPr>
      <dsp:spPr>
        <a:xfrm>
          <a:off x="752155" y="989057"/>
          <a:ext cx="2746241" cy="89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C00000"/>
              </a:solidFill>
            </a:rPr>
            <a:t>Производитель аккумуляторных батарей</a:t>
          </a:r>
          <a:endParaRPr lang="ru-RU" sz="1900" kern="1200" dirty="0">
            <a:solidFill>
              <a:srgbClr val="C00000"/>
            </a:solidFill>
          </a:endParaRPr>
        </a:p>
      </dsp:txBody>
      <dsp:txXfrm>
        <a:off x="752155" y="989057"/>
        <a:ext cx="2746241" cy="899143"/>
      </dsp:txXfrm>
    </dsp:sp>
    <dsp:sp modelId="{10E00678-BDBC-4766-8BE4-F2B5A943C41D}">
      <dsp:nvSpPr>
        <dsp:cNvPr id="0" name=""/>
        <dsp:cNvSpPr/>
      </dsp:nvSpPr>
      <dsp:spPr>
        <a:xfrm>
          <a:off x="699679" y="1888200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78E44-70AF-49C7-9B6C-BCEDE65472D4}">
      <dsp:nvSpPr>
        <dsp:cNvPr id="0" name=""/>
        <dsp:cNvSpPr/>
      </dsp:nvSpPr>
      <dsp:spPr>
        <a:xfrm>
          <a:off x="752155" y="1933157"/>
          <a:ext cx="2746241" cy="89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C00000"/>
              </a:solidFill>
            </a:rPr>
            <a:t>Производитель в автомобильной отрасли</a:t>
          </a:r>
          <a:endParaRPr lang="ru-RU" sz="1900" kern="1200" dirty="0">
            <a:solidFill>
              <a:srgbClr val="C00000"/>
            </a:solidFill>
          </a:endParaRPr>
        </a:p>
      </dsp:txBody>
      <dsp:txXfrm>
        <a:off x="752155" y="1933157"/>
        <a:ext cx="2746241" cy="899143"/>
      </dsp:txXfrm>
    </dsp:sp>
    <dsp:sp modelId="{CA7F6268-7BA4-4C1D-894C-6FDA09B7293C}">
      <dsp:nvSpPr>
        <dsp:cNvPr id="0" name=""/>
        <dsp:cNvSpPr/>
      </dsp:nvSpPr>
      <dsp:spPr>
        <a:xfrm>
          <a:off x="699679" y="2832300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EF23F8-7975-42FE-8F08-83133193B00E}">
      <dsp:nvSpPr>
        <dsp:cNvPr id="0" name=""/>
        <dsp:cNvSpPr/>
      </dsp:nvSpPr>
      <dsp:spPr>
        <a:xfrm>
          <a:off x="752155" y="2877257"/>
          <a:ext cx="2746241" cy="89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C00000"/>
              </a:solidFill>
            </a:rPr>
            <a:t>Производители в сфере электроники</a:t>
          </a:r>
          <a:endParaRPr lang="ru-RU" sz="1900" kern="1200" dirty="0">
            <a:solidFill>
              <a:srgbClr val="C00000"/>
            </a:solidFill>
          </a:endParaRPr>
        </a:p>
      </dsp:txBody>
      <dsp:txXfrm>
        <a:off x="752155" y="2877257"/>
        <a:ext cx="2746241" cy="899143"/>
      </dsp:txXfrm>
    </dsp:sp>
    <dsp:sp modelId="{29A36CB9-720B-4BC8-B96D-61941C25D9FB}">
      <dsp:nvSpPr>
        <dsp:cNvPr id="0" name=""/>
        <dsp:cNvSpPr/>
      </dsp:nvSpPr>
      <dsp:spPr>
        <a:xfrm>
          <a:off x="699679" y="3776400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9CCC4-1A5F-444B-8003-81C851FDEF0F}">
      <dsp:nvSpPr>
        <dsp:cNvPr id="0" name=""/>
        <dsp:cNvSpPr/>
      </dsp:nvSpPr>
      <dsp:spPr>
        <a:xfrm>
          <a:off x="752155" y="3821358"/>
          <a:ext cx="2746241" cy="899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C00000"/>
              </a:solidFill>
            </a:rPr>
            <a:t>Другие промышленные сферы</a:t>
          </a:r>
          <a:endParaRPr lang="ru-RU" sz="1900" kern="1200" dirty="0">
            <a:solidFill>
              <a:srgbClr val="C00000"/>
            </a:solidFill>
          </a:endParaRPr>
        </a:p>
      </dsp:txBody>
      <dsp:txXfrm>
        <a:off x="752155" y="3821358"/>
        <a:ext cx="2746241" cy="899143"/>
      </dsp:txXfrm>
    </dsp:sp>
    <dsp:sp modelId="{BEC8DB22-FCE9-4D9D-A2D3-A7A6833D196B}">
      <dsp:nvSpPr>
        <dsp:cNvPr id="0" name=""/>
        <dsp:cNvSpPr/>
      </dsp:nvSpPr>
      <dsp:spPr>
        <a:xfrm>
          <a:off x="699679" y="4720501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36F1E-1FD6-4D0C-ABE3-CD045C79741A}">
      <dsp:nvSpPr>
        <dsp:cNvPr id="0" name=""/>
        <dsp:cNvSpPr/>
      </dsp:nvSpPr>
      <dsp:spPr>
        <a:xfrm>
          <a:off x="0" y="0"/>
          <a:ext cx="3886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1297C-C6E2-4FAB-8479-CB59BD71FB3A}">
      <dsp:nvSpPr>
        <dsp:cNvPr id="0" name=""/>
        <dsp:cNvSpPr/>
      </dsp:nvSpPr>
      <dsp:spPr>
        <a:xfrm>
          <a:off x="0" y="0"/>
          <a:ext cx="777240" cy="5125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0"/>
        <a:ext cx="777240" cy="5125357"/>
      </dsp:txXfrm>
    </dsp:sp>
    <dsp:sp modelId="{19D2BA97-9739-449A-A247-6A8683C3F1CE}">
      <dsp:nvSpPr>
        <dsp:cNvPr id="0" name=""/>
        <dsp:cNvSpPr/>
      </dsp:nvSpPr>
      <dsp:spPr>
        <a:xfrm>
          <a:off x="835533" y="232743"/>
          <a:ext cx="3050667" cy="4654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rgbClr val="C00000"/>
              </a:solidFill>
            </a:rPr>
            <a:t>Проблема </a:t>
          </a:r>
          <a:r>
            <a:rPr lang="ru-RU" sz="2300" kern="1200" dirty="0" err="1" smtClean="0">
              <a:solidFill>
                <a:srgbClr val="C00000"/>
              </a:solidFill>
            </a:rPr>
            <a:t>высокозатратного</a:t>
          </a:r>
          <a:r>
            <a:rPr lang="ru-RU" sz="2300" kern="1200" dirty="0" smtClean="0">
              <a:solidFill>
                <a:srgbClr val="C00000"/>
              </a:solidFill>
            </a:rPr>
            <a:t> производства аккумуляторов, то есть для производства тратится большое количество денежных средств, кроме того нужны еще денежные средства для </a:t>
          </a:r>
          <a:r>
            <a:rPr lang="ru-RU" sz="2300" kern="1200" dirty="0" err="1" smtClean="0">
              <a:solidFill>
                <a:srgbClr val="C00000"/>
              </a:solidFill>
            </a:rPr>
            <a:t>экологичной</a:t>
          </a:r>
          <a:r>
            <a:rPr lang="ru-RU" sz="2300" kern="1200" dirty="0" smtClean="0">
              <a:solidFill>
                <a:srgbClr val="C00000"/>
              </a:solidFill>
            </a:rPr>
            <a:t> утилизации аккумуляторов.</a:t>
          </a:r>
          <a:endParaRPr lang="ru-RU" sz="2300" kern="1200" dirty="0">
            <a:solidFill>
              <a:srgbClr val="C00000"/>
            </a:solidFill>
          </a:endParaRPr>
        </a:p>
      </dsp:txBody>
      <dsp:txXfrm>
        <a:off x="835533" y="232743"/>
        <a:ext cx="3050667" cy="4654865"/>
      </dsp:txXfrm>
    </dsp:sp>
    <dsp:sp modelId="{022518C4-63F3-43CB-93FF-E14ADAFD530C}">
      <dsp:nvSpPr>
        <dsp:cNvPr id="0" name=""/>
        <dsp:cNvSpPr/>
      </dsp:nvSpPr>
      <dsp:spPr>
        <a:xfrm>
          <a:off x="777240" y="4887608"/>
          <a:ext cx="3108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319B9-E187-4814-9290-7F8E39BF0C12}">
      <dsp:nvSpPr>
        <dsp:cNvPr id="0" name=""/>
        <dsp:cNvSpPr/>
      </dsp:nvSpPr>
      <dsp:spPr>
        <a:xfrm>
          <a:off x="0" y="0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ЭлектроИсточник</a:t>
          </a:r>
          <a:r>
            <a:rPr lang="ru-RU" sz="2500" kern="1200" dirty="0" smtClean="0"/>
            <a:t> </a:t>
          </a:r>
          <a:endParaRPr lang="ru-RU" sz="2500" kern="1200" dirty="0"/>
        </a:p>
      </dsp:txBody>
      <dsp:txXfrm>
        <a:off x="29271" y="29271"/>
        <a:ext cx="6266058" cy="541083"/>
      </dsp:txXfrm>
    </dsp:sp>
    <dsp:sp modelId="{0B042AE3-8CEB-457D-9952-EB755ED83FED}">
      <dsp:nvSpPr>
        <dsp:cNvPr id="0" name=""/>
        <dsp:cNvSpPr/>
      </dsp:nvSpPr>
      <dsp:spPr>
        <a:xfrm>
          <a:off x="0" y="681775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Timberg</a:t>
          </a:r>
          <a:endParaRPr lang="ru-RU" sz="2500" kern="1200" dirty="0"/>
        </a:p>
      </dsp:txBody>
      <dsp:txXfrm>
        <a:off x="29271" y="711046"/>
        <a:ext cx="6266058" cy="541083"/>
      </dsp:txXfrm>
    </dsp:sp>
    <dsp:sp modelId="{67179A73-7FB7-4F0F-8AFE-97309186BC58}">
      <dsp:nvSpPr>
        <dsp:cNvPr id="0" name=""/>
        <dsp:cNvSpPr/>
      </dsp:nvSpPr>
      <dsp:spPr>
        <a:xfrm>
          <a:off x="0" y="1353400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Курский аккумуляторный завод </a:t>
          </a:r>
          <a:endParaRPr lang="ru-RU" sz="2500" kern="1200" dirty="0"/>
        </a:p>
      </dsp:txBody>
      <dsp:txXfrm>
        <a:off x="29271" y="1382671"/>
        <a:ext cx="6266058" cy="541083"/>
      </dsp:txXfrm>
    </dsp:sp>
    <dsp:sp modelId="{6C249D92-FE74-459C-A5CE-4D6DE737A45C}">
      <dsp:nvSpPr>
        <dsp:cNvPr id="0" name=""/>
        <dsp:cNvSpPr/>
      </dsp:nvSpPr>
      <dsp:spPr>
        <a:xfrm>
          <a:off x="0" y="2025025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BatBaza</a:t>
          </a:r>
          <a:endParaRPr lang="ru-RU" sz="2500" kern="1200" dirty="0"/>
        </a:p>
      </dsp:txBody>
      <dsp:txXfrm>
        <a:off x="29271" y="2054296"/>
        <a:ext cx="6266058" cy="541083"/>
      </dsp:txXfrm>
    </dsp:sp>
    <dsp:sp modelId="{B0FB349D-DBF8-41E1-AA8C-64B7FEBC6BB2}">
      <dsp:nvSpPr>
        <dsp:cNvPr id="0" name=""/>
        <dsp:cNvSpPr/>
      </dsp:nvSpPr>
      <dsp:spPr>
        <a:xfrm>
          <a:off x="0" y="2696650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Tyumen Battery </a:t>
          </a:r>
          <a:endParaRPr lang="ru-RU" sz="2500" kern="1200" dirty="0"/>
        </a:p>
      </dsp:txBody>
      <dsp:txXfrm>
        <a:off x="29271" y="2725921"/>
        <a:ext cx="6266058" cy="541083"/>
      </dsp:txXfrm>
    </dsp:sp>
    <dsp:sp modelId="{36AD9946-A314-4F65-B1E6-A5C43EDEB1F3}">
      <dsp:nvSpPr>
        <dsp:cNvPr id="0" name=""/>
        <dsp:cNvSpPr/>
      </dsp:nvSpPr>
      <dsp:spPr>
        <a:xfrm>
          <a:off x="0" y="3368275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Аком </a:t>
          </a:r>
          <a:endParaRPr lang="ru-RU" sz="2500" kern="1200" dirty="0"/>
        </a:p>
      </dsp:txBody>
      <dsp:txXfrm>
        <a:off x="29271" y="3397546"/>
        <a:ext cx="6266058" cy="541083"/>
      </dsp:txXfrm>
    </dsp:sp>
    <dsp:sp modelId="{413DBA10-34AD-49D6-A253-5A1CF5302FA0}">
      <dsp:nvSpPr>
        <dsp:cNvPr id="0" name=""/>
        <dsp:cNvSpPr/>
      </dsp:nvSpPr>
      <dsp:spPr>
        <a:xfrm>
          <a:off x="0" y="4039900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АкТех</a:t>
          </a:r>
          <a:endParaRPr lang="ru-RU" sz="2500" kern="1200" dirty="0"/>
        </a:p>
      </dsp:txBody>
      <dsp:txXfrm>
        <a:off x="29271" y="4069171"/>
        <a:ext cx="6266058" cy="541083"/>
      </dsp:txXfrm>
    </dsp:sp>
    <dsp:sp modelId="{9B478333-FDDC-4ACB-AC8B-D23B9BA5AE5A}">
      <dsp:nvSpPr>
        <dsp:cNvPr id="0" name=""/>
        <dsp:cNvSpPr/>
      </dsp:nvSpPr>
      <dsp:spPr>
        <a:xfrm>
          <a:off x="0" y="4711525"/>
          <a:ext cx="6324600" cy="59962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Алькор</a:t>
          </a:r>
          <a:endParaRPr lang="ru-RU" sz="2500" kern="1200" dirty="0"/>
        </a:p>
      </dsp:txBody>
      <dsp:txXfrm>
        <a:off x="29271" y="4740796"/>
        <a:ext cx="6266058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FE284-5682-49A8-952C-6CF2484755A2}">
      <dsp:nvSpPr>
        <dsp:cNvPr id="0" name=""/>
        <dsp:cNvSpPr/>
      </dsp:nvSpPr>
      <dsp:spPr>
        <a:xfrm>
          <a:off x="0" y="5754"/>
          <a:ext cx="7991763" cy="119808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Механическая переработка аккумуляторов обычно является более дешевым и экономически выгодным методом</a:t>
          </a:r>
          <a:endParaRPr lang="ru-RU" sz="1600" kern="1200" dirty="0"/>
        </a:p>
      </dsp:txBody>
      <dsp:txXfrm>
        <a:off x="58485" y="64239"/>
        <a:ext cx="7874793" cy="1081110"/>
      </dsp:txXfrm>
    </dsp:sp>
    <dsp:sp modelId="{CA564AFA-27C8-43AA-BB31-09FAC3115519}">
      <dsp:nvSpPr>
        <dsp:cNvPr id="0" name=""/>
        <dsp:cNvSpPr/>
      </dsp:nvSpPr>
      <dsp:spPr>
        <a:xfrm>
          <a:off x="0" y="1213691"/>
          <a:ext cx="7991763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3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solidFill>
                <a:srgbClr val="C00000"/>
              </a:solidFill>
            </a:rPr>
            <a:t>Позволяет высокоэффективно извлекать ценные материалы, такие как свинец, кобальт, никель и другие, из использованных аккумуляторов. 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0" y="1213691"/>
        <a:ext cx="7991763" cy="1059840"/>
      </dsp:txXfrm>
    </dsp:sp>
    <dsp:sp modelId="{E36D3EA7-A937-490D-8665-99ED053695A9}">
      <dsp:nvSpPr>
        <dsp:cNvPr id="0" name=""/>
        <dsp:cNvSpPr/>
      </dsp:nvSpPr>
      <dsp:spPr>
        <a:xfrm>
          <a:off x="0" y="2273531"/>
          <a:ext cx="7991763" cy="119808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Она также позволяет безопасно утилизировать или обрабатывать отходы, </a:t>
          </a:r>
          <a:r>
            <a:rPr lang="ru-RU" sz="1600" kern="1200" dirty="0" err="1" smtClean="0">
              <a:solidFill>
                <a:schemeClr val="bg1"/>
              </a:solidFill>
            </a:rPr>
            <a:t>минимизируя</a:t>
          </a:r>
          <a:r>
            <a:rPr lang="ru-RU" sz="1600" kern="1200" dirty="0" smtClean="0">
              <a:solidFill>
                <a:schemeClr val="bg1"/>
              </a:solidFill>
            </a:rPr>
            <a:t> негативное воздействие на окружающую среду.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58485" y="2332016"/>
        <a:ext cx="7874793" cy="1081110"/>
      </dsp:txXfrm>
    </dsp:sp>
    <dsp:sp modelId="{5DFC0101-8827-4148-B091-533BAE132B7B}">
      <dsp:nvSpPr>
        <dsp:cNvPr id="0" name=""/>
        <dsp:cNvSpPr/>
      </dsp:nvSpPr>
      <dsp:spPr>
        <a:xfrm>
          <a:off x="0" y="3471611"/>
          <a:ext cx="7991763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3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solidFill>
                <a:srgbClr val="C00000"/>
              </a:solidFill>
            </a:rPr>
            <a:t>Механическая переработка аккумуляторов может быть адаптирована для различных типов и размеров аккумуляторов, включая автомобильные, промышленные и бытовые аккумуляторы.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0" y="3471611"/>
        <a:ext cx="7991763" cy="1059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541F1-241E-415A-BCD1-A15794280E5A}">
      <dsp:nvSpPr>
        <dsp:cNvPr id="0" name=""/>
        <dsp:cNvSpPr/>
      </dsp:nvSpPr>
      <dsp:spPr>
        <a:xfrm>
          <a:off x="0" y="0"/>
          <a:ext cx="6081058" cy="95314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Прием аккумуляторов</a:t>
          </a:r>
          <a:endParaRPr lang="ru-RU" sz="1800" kern="1200" dirty="0"/>
        </a:p>
      </dsp:txBody>
      <dsp:txXfrm>
        <a:off x="27917" y="27917"/>
        <a:ext cx="4941022" cy="897310"/>
      </dsp:txXfrm>
    </dsp:sp>
    <dsp:sp modelId="{7D8A85C7-3ACE-46F6-ADC5-C1AB70D1CD4D}">
      <dsp:nvSpPr>
        <dsp:cNvPr id="0" name=""/>
        <dsp:cNvSpPr/>
      </dsp:nvSpPr>
      <dsp:spPr>
        <a:xfrm>
          <a:off x="454104" y="1085525"/>
          <a:ext cx="6081058" cy="95314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Разобрать аккумулятор</a:t>
          </a:r>
          <a:endParaRPr lang="ru-RU" sz="1800" kern="1200" dirty="0"/>
        </a:p>
      </dsp:txBody>
      <dsp:txXfrm>
        <a:off x="482021" y="1113442"/>
        <a:ext cx="4951575" cy="897310"/>
      </dsp:txXfrm>
    </dsp:sp>
    <dsp:sp modelId="{FA3DE18E-5636-425D-B501-E7D277640C73}">
      <dsp:nvSpPr>
        <dsp:cNvPr id="0" name=""/>
        <dsp:cNvSpPr/>
      </dsp:nvSpPr>
      <dsp:spPr>
        <a:xfrm>
          <a:off x="908209" y="2171051"/>
          <a:ext cx="6081058" cy="95314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Электролитная обработка</a:t>
          </a:r>
          <a:endParaRPr lang="ru-RU" sz="1800" kern="1200" dirty="0"/>
        </a:p>
      </dsp:txBody>
      <dsp:txXfrm>
        <a:off x="936126" y="2198968"/>
        <a:ext cx="4951575" cy="897310"/>
      </dsp:txXfrm>
    </dsp:sp>
    <dsp:sp modelId="{4CB75970-B988-4985-865E-2794A54D5E1B}">
      <dsp:nvSpPr>
        <dsp:cNvPr id="0" name=""/>
        <dsp:cNvSpPr/>
      </dsp:nvSpPr>
      <dsp:spPr>
        <a:xfrm>
          <a:off x="1362314" y="3256577"/>
          <a:ext cx="6081058" cy="95314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Очистите удаленные литий-ионные элементы от любых остатков электролита и других материалов</a:t>
          </a:r>
          <a:endParaRPr lang="ru-RU" sz="1800" kern="1200" dirty="0"/>
        </a:p>
      </dsp:txBody>
      <dsp:txXfrm>
        <a:off x="1390231" y="3284494"/>
        <a:ext cx="4951575" cy="897310"/>
      </dsp:txXfrm>
    </dsp:sp>
    <dsp:sp modelId="{5120945F-6E2F-4EF9-B4F1-68260B8AFB11}">
      <dsp:nvSpPr>
        <dsp:cNvPr id="0" name=""/>
        <dsp:cNvSpPr/>
      </dsp:nvSpPr>
      <dsp:spPr>
        <a:xfrm>
          <a:off x="1816419" y="4342103"/>
          <a:ext cx="6081058" cy="95314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Переработка других элементов и утилизация</a:t>
          </a:r>
          <a:endParaRPr lang="ru-RU" sz="1800" kern="1200" dirty="0"/>
        </a:p>
      </dsp:txBody>
      <dsp:txXfrm>
        <a:off x="1844336" y="4370020"/>
        <a:ext cx="4951575" cy="897310"/>
      </dsp:txXfrm>
    </dsp:sp>
    <dsp:sp modelId="{679B1A85-25CA-4EBF-9DE3-8C79FECBFF60}">
      <dsp:nvSpPr>
        <dsp:cNvPr id="0" name=""/>
        <dsp:cNvSpPr/>
      </dsp:nvSpPr>
      <dsp:spPr>
        <a:xfrm>
          <a:off x="5461514" y="696325"/>
          <a:ext cx="619544" cy="61954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5600911" y="696325"/>
        <a:ext cx="340750" cy="466207"/>
      </dsp:txXfrm>
    </dsp:sp>
    <dsp:sp modelId="{8635ACE8-5B87-4028-BBE4-A70EFA8B9BB0}">
      <dsp:nvSpPr>
        <dsp:cNvPr id="0" name=""/>
        <dsp:cNvSpPr/>
      </dsp:nvSpPr>
      <dsp:spPr>
        <a:xfrm>
          <a:off x="5915619" y="1781850"/>
          <a:ext cx="619544" cy="61954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055016" y="1781850"/>
        <a:ext cx="340750" cy="466207"/>
      </dsp:txXfrm>
    </dsp:sp>
    <dsp:sp modelId="{4271EB37-1AE7-418A-BB15-CD7C17D428E5}">
      <dsp:nvSpPr>
        <dsp:cNvPr id="0" name=""/>
        <dsp:cNvSpPr/>
      </dsp:nvSpPr>
      <dsp:spPr>
        <a:xfrm>
          <a:off x="6369724" y="2851491"/>
          <a:ext cx="619544" cy="61954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509121" y="2851491"/>
        <a:ext cx="340750" cy="466207"/>
      </dsp:txXfrm>
    </dsp:sp>
    <dsp:sp modelId="{8BFFF049-9312-4D94-961F-38E81F2DCA9B}">
      <dsp:nvSpPr>
        <dsp:cNvPr id="0" name=""/>
        <dsp:cNvSpPr/>
      </dsp:nvSpPr>
      <dsp:spPr>
        <a:xfrm>
          <a:off x="6823828" y="3947607"/>
          <a:ext cx="619544" cy="61954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963225" y="3947607"/>
        <a:ext cx="340750" cy="4662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EBACC-AA03-4F61-8D61-BBA636E98384}">
      <dsp:nvSpPr>
        <dsp:cNvPr id="0" name=""/>
        <dsp:cNvSpPr/>
      </dsp:nvSpPr>
      <dsp:spPr>
        <a:xfrm>
          <a:off x="0" y="0"/>
          <a:ext cx="80391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94CF55-7B81-4768-AD74-22A6D3EAFE9C}">
      <dsp:nvSpPr>
        <dsp:cNvPr id="0" name=""/>
        <dsp:cNvSpPr/>
      </dsp:nvSpPr>
      <dsp:spPr>
        <a:xfrm>
          <a:off x="0" y="0"/>
          <a:ext cx="1607820" cy="565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>
        <a:off x="0" y="0"/>
        <a:ext cx="1607820" cy="5651500"/>
      </dsp:txXfrm>
    </dsp:sp>
    <dsp:sp modelId="{B2D8120C-0D00-4BED-9515-4EA76F2CC457}">
      <dsp:nvSpPr>
        <dsp:cNvPr id="0" name=""/>
        <dsp:cNvSpPr/>
      </dsp:nvSpPr>
      <dsp:spPr>
        <a:xfrm>
          <a:off x="1728406" y="66435"/>
          <a:ext cx="6310693" cy="132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Высокое качество наших аккумуляторов</a:t>
          </a:r>
          <a:endParaRPr lang="ru-RU" sz="3500" kern="1200" dirty="0"/>
        </a:p>
      </dsp:txBody>
      <dsp:txXfrm>
        <a:off x="1728406" y="66435"/>
        <a:ext cx="6310693" cy="1328709"/>
      </dsp:txXfrm>
    </dsp:sp>
    <dsp:sp modelId="{325CE88B-CD5E-4967-9F24-47DC05481B46}">
      <dsp:nvSpPr>
        <dsp:cNvPr id="0" name=""/>
        <dsp:cNvSpPr/>
      </dsp:nvSpPr>
      <dsp:spPr>
        <a:xfrm>
          <a:off x="1607820" y="1395145"/>
          <a:ext cx="643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7411E-1024-478D-937A-42736F6A3181}">
      <dsp:nvSpPr>
        <dsp:cNvPr id="0" name=""/>
        <dsp:cNvSpPr/>
      </dsp:nvSpPr>
      <dsp:spPr>
        <a:xfrm>
          <a:off x="1728406" y="1461580"/>
          <a:ext cx="6310693" cy="132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 Многолетний опыт в производстве аккумуляторов</a:t>
          </a:r>
          <a:endParaRPr lang="ru-RU" sz="3500" kern="1200" dirty="0"/>
        </a:p>
      </dsp:txBody>
      <dsp:txXfrm>
        <a:off x="1728406" y="1461580"/>
        <a:ext cx="6310693" cy="1328709"/>
      </dsp:txXfrm>
    </dsp:sp>
    <dsp:sp modelId="{BD7CEBD8-65CD-45BB-BFAF-D81D4388C042}">
      <dsp:nvSpPr>
        <dsp:cNvPr id="0" name=""/>
        <dsp:cNvSpPr/>
      </dsp:nvSpPr>
      <dsp:spPr>
        <a:xfrm>
          <a:off x="1607820" y="2790290"/>
          <a:ext cx="643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433D68-3402-406D-989E-763FDC3536F5}">
      <dsp:nvSpPr>
        <dsp:cNvPr id="0" name=""/>
        <dsp:cNvSpPr/>
      </dsp:nvSpPr>
      <dsp:spPr>
        <a:xfrm>
          <a:off x="1728406" y="2856725"/>
          <a:ext cx="6310693" cy="132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Широкий выбор аккумуляторов для различных целей</a:t>
          </a:r>
          <a:endParaRPr lang="ru-RU" sz="3500" kern="1200" dirty="0"/>
        </a:p>
      </dsp:txBody>
      <dsp:txXfrm>
        <a:off x="1728406" y="2856725"/>
        <a:ext cx="6310693" cy="1328709"/>
      </dsp:txXfrm>
    </dsp:sp>
    <dsp:sp modelId="{872CBA0F-B64D-4BF5-844C-A8EB6FAFDBE7}">
      <dsp:nvSpPr>
        <dsp:cNvPr id="0" name=""/>
        <dsp:cNvSpPr/>
      </dsp:nvSpPr>
      <dsp:spPr>
        <a:xfrm>
          <a:off x="1607820" y="4185435"/>
          <a:ext cx="643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155AB-17BD-4D2E-9B85-1888822E2B85}">
      <dsp:nvSpPr>
        <dsp:cNvPr id="0" name=""/>
        <dsp:cNvSpPr/>
      </dsp:nvSpPr>
      <dsp:spPr>
        <a:xfrm>
          <a:off x="1728406" y="4251870"/>
          <a:ext cx="6310693" cy="132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Конкурентоспособные цены</a:t>
          </a:r>
          <a:endParaRPr lang="ru-RU" sz="3500" kern="1200" dirty="0"/>
        </a:p>
      </dsp:txBody>
      <dsp:txXfrm>
        <a:off x="1728406" y="4251870"/>
        <a:ext cx="6310693" cy="1328709"/>
      </dsp:txXfrm>
    </dsp:sp>
    <dsp:sp modelId="{8526706B-6DD7-4300-8E85-BA28777DE697}">
      <dsp:nvSpPr>
        <dsp:cNvPr id="0" name=""/>
        <dsp:cNvSpPr/>
      </dsp:nvSpPr>
      <dsp:spPr>
        <a:xfrm>
          <a:off x="1607820" y="5580580"/>
          <a:ext cx="643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A0F16-3723-454A-B29A-A60653C408E4}">
      <dsp:nvSpPr>
        <dsp:cNvPr id="0" name=""/>
        <dsp:cNvSpPr/>
      </dsp:nvSpPr>
      <dsp:spPr>
        <a:xfrm>
          <a:off x="2874499" y="2195202"/>
          <a:ext cx="1393964" cy="1492911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 нужно создавать аккумулятор с нуля</a:t>
          </a:r>
        </a:p>
      </dsp:txBody>
      <dsp:txXfrm>
        <a:off x="2942547" y="2263250"/>
        <a:ext cx="1257868" cy="1356815"/>
      </dsp:txXfrm>
    </dsp:sp>
    <dsp:sp modelId="{969E8ADE-215F-4479-9038-544AACA004C1}">
      <dsp:nvSpPr>
        <dsp:cNvPr id="0" name=""/>
        <dsp:cNvSpPr/>
      </dsp:nvSpPr>
      <dsp:spPr>
        <a:xfrm rot="16200000">
          <a:off x="3299502" y="1923223"/>
          <a:ext cx="5439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95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31EF5-9D4B-42DF-AAD5-AE049F13B9DC}">
      <dsp:nvSpPr>
        <dsp:cNvPr id="0" name=""/>
        <dsp:cNvSpPr/>
      </dsp:nvSpPr>
      <dsp:spPr>
        <a:xfrm>
          <a:off x="2414542" y="-194580"/>
          <a:ext cx="2313877" cy="1845824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Механическая переработка неработающих аккумуляторов</a:t>
          </a:r>
          <a:endParaRPr lang="ru-RU" sz="2400" kern="1200" dirty="0"/>
        </a:p>
      </dsp:txBody>
      <dsp:txXfrm>
        <a:off x="2504648" y="-104474"/>
        <a:ext cx="2133665" cy="1665612"/>
      </dsp:txXfrm>
    </dsp:sp>
    <dsp:sp modelId="{6B006DA4-B6DF-41B7-9730-30FC6F62597F}">
      <dsp:nvSpPr>
        <dsp:cNvPr id="0" name=""/>
        <dsp:cNvSpPr/>
      </dsp:nvSpPr>
      <dsp:spPr>
        <a:xfrm rot="1187352">
          <a:off x="4238225" y="3365791"/>
          <a:ext cx="10240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405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85347-EA4D-4FDB-A2ED-929BF7C0BB8E}">
      <dsp:nvSpPr>
        <dsp:cNvPr id="0" name=""/>
        <dsp:cNvSpPr/>
      </dsp:nvSpPr>
      <dsp:spPr>
        <a:xfrm>
          <a:off x="5232043" y="3049351"/>
          <a:ext cx="1292831" cy="1444757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Снижаются затраты на производство</a:t>
          </a:r>
          <a:endParaRPr lang="ru-RU" sz="1400" kern="1200" dirty="0"/>
        </a:p>
      </dsp:txBody>
      <dsp:txXfrm>
        <a:off x="5295154" y="3112462"/>
        <a:ext cx="1166609" cy="1318535"/>
      </dsp:txXfrm>
    </dsp:sp>
    <dsp:sp modelId="{4E085D21-5527-4F74-9E27-90C44E1537F7}">
      <dsp:nvSpPr>
        <dsp:cNvPr id="0" name=""/>
        <dsp:cNvSpPr/>
      </dsp:nvSpPr>
      <dsp:spPr>
        <a:xfrm rot="5400000">
          <a:off x="3128560" y="4131035"/>
          <a:ext cx="8858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584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CB085-767E-496D-839A-60DA20B63EB8}">
      <dsp:nvSpPr>
        <dsp:cNvPr id="0" name=""/>
        <dsp:cNvSpPr/>
      </dsp:nvSpPr>
      <dsp:spPr>
        <a:xfrm>
          <a:off x="2927326" y="4573956"/>
          <a:ext cx="1288309" cy="1162056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Снижаются затраты на утилизацию </a:t>
          </a:r>
          <a:endParaRPr lang="ru-RU" sz="1600" kern="1200" dirty="0"/>
        </a:p>
      </dsp:txBody>
      <dsp:txXfrm>
        <a:off x="2984053" y="4630683"/>
        <a:ext cx="1174855" cy="1048602"/>
      </dsp:txXfrm>
    </dsp:sp>
    <dsp:sp modelId="{6C7AA6AC-D5B8-430B-867B-9E542B8AEED5}">
      <dsp:nvSpPr>
        <dsp:cNvPr id="0" name=""/>
        <dsp:cNvSpPr/>
      </dsp:nvSpPr>
      <dsp:spPr>
        <a:xfrm rot="9542151">
          <a:off x="2001686" y="3370188"/>
          <a:ext cx="9026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6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E85F0-0C65-4B76-9826-0BAF4B28FCC5}">
      <dsp:nvSpPr>
        <dsp:cNvPr id="0" name=""/>
        <dsp:cNvSpPr/>
      </dsp:nvSpPr>
      <dsp:spPr>
        <a:xfrm>
          <a:off x="778406" y="3111360"/>
          <a:ext cx="1253156" cy="1320766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Снижаются затраты на обеспечение безопасности окружающей среды</a:t>
          </a:r>
          <a:endParaRPr lang="ru-RU" sz="1300" kern="1200" dirty="0"/>
        </a:p>
      </dsp:txBody>
      <dsp:txXfrm>
        <a:off x="839580" y="3172534"/>
        <a:ext cx="1130808" cy="11984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F931C-12DD-4B12-B72E-B8E9F5D5F82C}">
      <dsp:nvSpPr>
        <dsp:cNvPr id="0" name=""/>
        <dsp:cNvSpPr/>
      </dsp:nvSpPr>
      <dsp:spPr>
        <a:xfrm>
          <a:off x="0" y="685321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2AE70-2C13-4B64-8CE3-3DDC78FFF4B8}">
      <dsp:nvSpPr>
        <dsp:cNvPr id="0" name=""/>
        <dsp:cNvSpPr/>
      </dsp:nvSpPr>
      <dsp:spPr>
        <a:xfrm rot="10800000" flipV="1">
          <a:off x="415926" y="68022"/>
          <a:ext cx="5689600" cy="1001146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Проблема юридических лиц, занятых в промышленности</a:t>
          </a:r>
          <a:endParaRPr lang="ru-RU" sz="2000" kern="1200" dirty="0"/>
        </a:p>
      </dsp:txBody>
      <dsp:txXfrm rot="-10800000">
        <a:off x="464798" y="116894"/>
        <a:ext cx="5591856" cy="903402"/>
      </dsp:txXfrm>
    </dsp:sp>
    <dsp:sp modelId="{ECDC2A60-5031-43B1-9D37-CBB00FD61DE0}">
      <dsp:nvSpPr>
        <dsp:cNvPr id="0" name=""/>
        <dsp:cNvSpPr/>
      </dsp:nvSpPr>
      <dsp:spPr>
        <a:xfrm>
          <a:off x="0" y="2108456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44B01-312E-4CCF-B8FE-DBFE6255A30F}">
      <dsp:nvSpPr>
        <dsp:cNvPr id="0" name=""/>
        <dsp:cNvSpPr/>
      </dsp:nvSpPr>
      <dsp:spPr>
        <a:xfrm>
          <a:off x="406400" y="1419721"/>
          <a:ext cx="5689600" cy="1042974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Которые тратят много средств на производство</a:t>
          </a:r>
          <a:endParaRPr lang="ru-RU" sz="2000" kern="1200" dirty="0"/>
        </a:p>
      </dsp:txBody>
      <dsp:txXfrm>
        <a:off x="457314" y="1470635"/>
        <a:ext cx="5587772" cy="941146"/>
      </dsp:txXfrm>
    </dsp:sp>
    <dsp:sp modelId="{F890482B-5E44-49E1-A5D2-530A9AF86ACD}">
      <dsp:nvSpPr>
        <dsp:cNvPr id="0" name=""/>
        <dsp:cNvSpPr/>
      </dsp:nvSpPr>
      <dsp:spPr>
        <a:xfrm>
          <a:off x="0" y="3686811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F1784-CF9A-454D-BADB-6D090509EA2E}">
      <dsp:nvSpPr>
        <dsp:cNvPr id="0" name=""/>
        <dsp:cNvSpPr/>
      </dsp:nvSpPr>
      <dsp:spPr>
        <a:xfrm>
          <a:off x="406400" y="2842856"/>
          <a:ext cx="5689600" cy="119819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Мы им предлагаем перерабатывать старые аккумуляторы и некоторые элементы использовать для новых</a:t>
          </a:r>
          <a:endParaRPr lang="ru-RU" sz="2000" kern="1200" dirty="0"/>
        </a:p>
      </dsp:txBody>
      <dsp:txXfrm>
        <a:off x="464891" y="2901347"/>
        <a:ext cx="5572618" cy="1081213"/>
      </dsp:txXfrm>
    </dsp:sp>
    <dsp:sp modelId="{3359613F-9BDA-49F5-BBF3-A7A2AD0E830B}">
      <dsp:nvSpPr>
        <dsp:cNvPr id="0" name=""/>
        <dsp:cNvSpPr/>
      </dsp:nvSpPr>
      <dsp:spPr>
        <a:xfrm>
          <a:off x="0" y="4775451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D8DB4-B282-43D7-A357-9F990E649DBC}">
      <dsp:nvSpPr>
        <dsp:cNvPr id="0" name=""/>
        <dsp:cNvSpPr/>
      </dsp:nvSpPr>
      <dsp:spPr>
        <a:xfrm>
          <a:off x="406400" y="4421211"/>
          <a:ext cx="5689600" cy="70848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Что позволит сократить некоторые издержки производства</a:t>
          </a:r>
          <a:endParaRPr lang="ru-RU" sz="2000" kern="1200" dirty="0"/>
        </a:p>
      </dsp:txBody>
      <dsp:txXfrm>
        <a:off x="440985" y="4455796"/>
        <a:ext cx="5620430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89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5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7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11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19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61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18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2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29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7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1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6295" y="1699878"/>
            <a:ext cx="9144000" cy="2387600"/>
          </a:xfrm>
        </p:spPr>
        <p:txBody>
          <a:bodyPr>
            <a:noAutofit/>
          </a:bodyPr>
          <a:lstStyle/>
          <a:p>
            <a:r>
              <a:rPr lang="ru-RU" sz="4500" dirty="0" smtClean="0">
                <a:solidFill>
                  <a:schemeClr val="bg1"/>
                </a:solidFill>
              </a:rPr>
              <a:t>«Эко-</a:t>
            </a:r>
            <a:r>
              <a:rPr lang="ru-RU" sz="4500" dirty="0" err="1" smtClean="0">
                <a:solidFill>
                  <a:schemeClr val="bg1"/>
                </a:solidFill>
              </a:rPr>
              <a:t>Аккум</a:t>
            </a:r>
            <a:r>
              <a:rPr lang="ru-RU" sz="4500" dirty="0" smtClean="0">
                <a:solidFill>
                  <a:schemeClr val="bg1"/>
                </a:solidFill>
              </a:rPr>
              <a:t>: Технология эффективной переработки отходов для вторичного использования в аккумуляторах»</a:t>
            </a:r>
            <a:endParaRPr lang="ru-RU" sz="45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6295" y="4612691"/>
            <a:ext cx="9144000" cy="1655762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Санкт- </a:t>
            </a:r>
            <a:r>
              <a:rPr lang="ru-RU" dirty="0" smtClean="0">
                <a:solidFill>
                  <a:schemeClr val="bg1"/>
                </a:solidFill>
              </a:rPr>
              <a:t>Петербургский государственный </a:t>
            </a:r>
            <a:r>
              <a:rPr lang="ru-RU" dirty="0" smtClean="0">
                <a:solidFill>
                  <a:schemeClr val="bg1"/>
                </a:solidFill>
              </a:rPr>
              <a:t>экономический университет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8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459832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Пользователь и проблема</a:t>
            </a:r>
            <a:endParaRPr lang="ru-RU" dirty="0"/>
          </a:p>
        </p:txBody>
      </p:sp>
      <p:pic>
        <p:nvPicPr>
          <p:cNvPr id="1026" name="Picture 2" descr="https://abrakadabra.fun/uploads/posts/2022-03/1648285143_10-abrakadabra-fun-p-belie-chelovechki-dlya-prezentatsii-bez-fo-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4" y="3501571"/>
            <a:ext cx="2158999" cy="2158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7772349"/>
              </p:ext>
            </p:extLst>
          </p:nvPr>
        </p:nvGraphicFramePr>
        <p:xfrm>
          <a:off x="2343602" y="1579417"/>
          <a:ext cx="3498397" cy="4770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https://abrakadabra.fun/uploads/posts/2022-03/1648285157_27-abrakadabra-fun-p-belie-chelovechki-dlya-prezentatsii-bez-fo-4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01572"/>
            <a:ext cx="2158999" cy="215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40107402"/>
              </p:ext>
            </p:extLst>
          </p:nvPr>
        </p:nvGraphicFramePr>
        <p:xfrm>
          <a:off x="8051800" y="1459832"/>
          <a:ext cx="3886200" cy="5125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18509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30607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уже решается проблема?</a:t>
            </a:r>
            <a:endParaRPr lang="ru-RU" sz="2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7542128"/>
              </p:ext>
            </p:extLst>
          </p:nvPr>
        </p:nvGraphicFramePr>
        <p:xfrm>
          <a:off x="4330700" y="1003300"/>
          <a:ext cx="6324600" cy="532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51300" y="228600"/>
            <a:ext cx="603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Основные конкуренты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0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0607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уже решается проблема?</a:t>
            </a: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3228975" y="190500"/>
            <a:ext cx="87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 своем проекте я выбрала механическую переработку </a:t>
            </a:r>
            <a:r>
              <a:rPr lang="ru-RU" dirty="0" smtClean="0">
                <a:solidFill>
                  <a:srgbClr val="C00000"/>
                </a:solidFill>
              </a:rPr>
              <a:t>аккумуляторов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4015047" y="590204"/>
            <a:ext cx="7173884" cy="831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51171" y="1155469"/>
            <a:ext cx="253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Почему?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9440" y="1155469"/>
            <a:ext cx="1088967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05624977"/>
              </p:ext>
            </p:extLst>
          </p:nvPr>
        </p:nvGraphicFramePr>
        <p:xfrm>
          <a:off x="3454862" y="1670858"/>
          <a:ext cx="7991763" cy="4547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https://avatars.dzeninfra.ru/get-zen_doc/5042448/pub_60dc86c64f91615070f912ea_60df19b685b74724b469ad9b/scale_12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295" y="5439295"/>
            <a:ext cx="1418705" cy="141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28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0607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уже решается проблема?</a:t>
            </a:r>
            <a:endParaRPr lang="ru-RU" sz="26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57573353"/>
              </p:ext>
            </p:extLst>
          </p:nvPr>
        </p:nvGraphicFramePr>
        <p:xfrm>
          <a:off x="3973485" y="1047404"/>
          <a:ext cx="7897478" cy="529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24102" y="241069"/>
            <a:ext cx="71905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</a:rPr>
              <a:t>Механическая переработка включает в себя:</a:t>
            </a:r>
            <a:endParaRPr lang="ru-RU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1981" y="475734"/>
            <a:ext cx="3802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Наше преимущество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30607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уже решается проблема?</a:t>
            </a:r>
            <a:endParaRPr lang="ru-RU" sz="2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64562602"/>
              </p:ext>
            </p:extLst>
          </p:nvPr>
        </p:nvGraphicFramePr>
        <p:xfrm>
          <a:off x="3479800" y="1206500"/>
          <a:ext cx="8039100" cy="565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226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133725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уже решается проблема?</a:t>
            </a:r>
            <a:endParaRPr lang="ru-RU" sz="2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51047660"/>
              </p:ext>
            </p:extLst>
          </p:nvPr>
        </p:nvGraphicFramePr>
        <p:xfrm>
          <a:off x="4356100" y="558800"/>
          <a:ext cx="7162800" cy="554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923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/>
          <p:cNvSpPr/>
          <p:nvPr/>
        </p:nvSpPr>
        <p:spPr>
          <a:xfrm rot="10800000">
            <a:off x="8204200" y="0"/>
            <a:ext cx="3987800" cy="3810000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918700" y="495300"/>
            <a:ext cx="248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Решение</a:t>
            </a:r>
            <a:endParaRPr lang="ru-RU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09093610"/>
              </p:ext>
            </p:extLst>
          </p:nvPr>
        </p:nvGraphicFramePr>
        <p:xfrm>
          <a:off x="622300" y="4953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https://i.pinimg.com/originals/07/0a/49/070a4996a8a68bf1efef8438c558c53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652" y="3810001"/>
            <a:ext cx="2456996" cy="245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8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39337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01371" y="391886"/>
            <a:ext cx="8055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dirty="0" smtClean="0">
                <a:solidFill>
                  <a:schemeClr val="bg1"/>
                </a:solidFill>
              </a:rPr>
              <a:t>Рынок</a:t>
            </a:r>
            <a:endParaRPr lang="ru-RU" sz="3800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16000" y="2191657"/>
            <a:ext cx="6052457" cy="39043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6000" y="310338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ольшое количество средств компании уходит на добычу, поставку сырья, а именно: в 2018 году было потрачено 237 197 000,0 рублей, это составляет 54% от оборотных активов (237 197 000,00: 436 121 000,00 * 100%), 201% от капиталов и резервов за 2018 год (237 197 000,00: 117 999 000,00*100%)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42514" y="2293257"/>
            <a:ext cx="3410857" cy="179977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87656" y="2293257"/>
            <a:ext cx="30915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Проблемы утилизации, то есть еще нет технологий, которые позволяли бы утилизировать аккумуляторы без вреда для окружающей среды</a:t>
            </a:r>
          </a:p>
          <a:p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9724571" y="4257267"/>
            <a:ext cx="464457" cy="64856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860970" y="5070068"/>
            <a:ext cx="2191657" cy="104502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085943" y="5224468"/>
            <a:ext cx="1843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Экологические последствия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abrakadabra.fun/uploads/posts/2022-03/1648285157_27-abrakadabra-fun-p-belie-chelovechki-dlya-prezentatsii-bez-fo-4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425" y="4700522"/>
            <a:ext cx="2205031" cy="220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726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295525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4775" y="256222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Команда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275" y="114299"/>
            <a:ext cx="3143251" cy="31432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57900" y="371475"/>
            <a:ext cx="508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Сёмичева</a:t>
            </a:r>
            <a:r>
              <a:rPr lang="ru-RU" dirty="0" smtClean="0">
                <a:solidFill>
                  <a:srgbClr val="C00000"/>
                </a:solidFill>
              </a:rPr>
              <a:t> Елизавета 19 лет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студентка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8475" y="4162425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Хакимова </a:t>
            </a:r>
            <a:r>
              <a:rPr lang="ru-RU" dirty="0" err="1" smtClean="0">
                <a:solidFill>
                  <a:srgbClr val="C00000"/>
                </a:solidFill>
              </a:rPr>
              <a:t>Галия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Ринатовна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dirty="0">
                <a:solidFill>
                  <a:srgbClr val="C00000"/>
                </a:solidFill>
              </a:rPr>
              <a:t>Академический директор программы  Экономика предприятия с 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углубленным изучением китайского </a:t>
            </a:r>
            <a:r>
              <a:rPr lang="ru-RU" dirty="0" smtClean="0">
                <a:solidFill>
                  <a:srgbClr val="C00000"/>
                </a:solidFill>
              </a:rPr>
              <a:t>языка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100" name="Picture 4" descr="https://catherineasquithgallery.com/uploads/posts/2021-02/1613545973_76-p-belii-chelovechek-dlya-prezentatsii-prozra-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2838449"/>
            <a:ext cx="3800475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188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6050" y="2838450"/>
            <a:ext cx="762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Спасибо за внимание!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502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382</Words>
  <Application>Microsoft Office PowerPoint</Application>
  <PresentationFormat>Широкоэкранный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«Эко-Аккум: Технология эффективной переработки отходов для вторичного использования в аккумуляторах»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«Эко-Аккум: Технология эффективной переработки отходов для вторичного использования в аккумуляторах»</dc:title>
  <dc:creator>HP</dc:creator>
  <cp:lastModifiedBy>HP</cp:lastModifiedBy>
  <cp:revision>15</cp:revision>
  <dcterms:created xsi:type="dcterms:W3CDTF">2023-11-20T15:39:33Z</dcterms:created>
  <dcterms:modified xsi:type="dcterms:W3CDTF">2023-11-21T21:25:54Z</dcterms:modified>
</cp:coreProperties>
</file>