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07118A-9DDD-4787-8A57-DA126A438285}">
  <a:tblStyle styleId="{EE07118A-9DDD-4787-8A57-DA126A4382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1C56BE7-C556-4AC0-80E5-4BA8EB50593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2.jpg"/><Relationship Id="rId6" Type="http://schemas.openxmlformats.org/officeDocument/2006/relationships/image" Target="../media/image11.png"/><Relationship Id="rId7" Type="http://schemas.openxmlformats.org/officeDocument/2006/relationships/image" Target="../media/image14.png"/><Relationship Id="rId8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504192" y="143653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Робот для чистоты животных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01718" y="3251469"/>
            <a:ext cx="38253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45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Мы заботимся о людях и их питомцах!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9813" y="124919"/>
            <a:ext cx="1204552" cy="1145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341950" y="1611525"/>
            <a:ext cx="65112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Тренд 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настоящего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времени - содержание маленьких собак в городских квартирах.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Экология в городах оставляет желать лучшего, пыль, вредные вещества и грязь накапливаются на шерсти очень быстро, а иммунитет изнеженного любимца сложно назвать надежным защитником. Потому особенно важно правильно соблюдать гигиену домашних животных, ведь от этого зависит не только их здоровье, но и Ваше. Таким образом, качественная гигиена после прогулки является важной частью ухода за маленькой собакой, способствующей ее здоровью и комфорту, а также укрепляющей связь между собакой и ее хозяином.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7198" y="2186050"/>
            <a:ext cx="56838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300">
                <a:solidFill>
                  <a:srgbClr val="132C40"/>
                </a:solidFill>
              </a:rPr>
              <a:t>Люди, имеющие маленькие породы собак (бивер йоркширский терьер, померанский шпиц и другие), использующие в повседневной новые технологические решения и заботящиеся о здоровье и гигиене своих питомцев.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3967" y="1891113"/>
            <a:ext cx="2321231" cy="2321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131169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25" y="1642375"/>
            <a:ext cx="6895200" cy="30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Гигиена наших питомцев – это основное условие их содержания. Поэтому животное нужно не только кормить, поить, выгуливать, но и купать.</a:t>
            </a:r>
            <a:endParaRPr sz="13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Мы хотим упростить жизнь людей с помощью нашего робота, который бережно помоет питомца!</a:t>
            </a:r>
            <a:endParaRPr sz="13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С собаками необходимо гулять 2 и более раз в день, следовательно мыть их нужно довольно часто. Животные не всегда любят данную процедуру, поэтому хозяева сталкиваются со множеством проблем.</a:t>
            </a:r>
            <a:endParaRPr sz="13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Во время прогулок возможны заражения паразитами или различными кожными заболеваниями, которые маленькими собаками переносятся особенно тяжело.</a:t>
            </a:r>
            <a:endParaRPr sz="13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13401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01725" y="1694800"/>
            <a:ext cx="56823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Представленный робот создан специально для владельцев домашних животных, он содержит множество функций, которые позволят ему бережно помыть питомца. Используя данный робот хозяева животных  получат  экономию времени и упрощение жизни. Робот позволяет вымыть животное с добавлением специального шампуня (можно выбрать объём), высушить питомца и просканировать его на наличие паразитов в шерсти. Если у животного обнаруживается проблема (различные паразиты, инфекции), то можно добавить специальное средство, которое решит ее. В более сложных и опасных случаях, которые вывести с помощью шампуня небезопасно,  робот сообщит об этом хозяину. Управление роботом осуществляется с помощью приложения на телефоне (решается вопрос со временем хозяина, чтобы сэкономить его на чистку домашнего животного)</a:t>
            </a:r>
            <a:r>
              <a:rPr lang="ru" sz="13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3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315047" y="1726650"/>
            <a:ext cx="76503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помогаем владельцам собак маленьких пород в ситуации ухода за животными, решать проблему гигиены животных с помощью робота и быть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уверенным в чистоте питомца и отсутствии различных заболеваний, инфекций и паразитов.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88950" y="206850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457202" y="2571756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170 млн. владельцев маленьких собак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 робот будет стоить 8000 рублей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- 800 000 рублей</a:t>
            </a:r>
            <a:endParaRPr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342851" y="2514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1728494" y="51434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342850" y="2169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6" name="Google Shape;216;p32"/>
          <p:cNvGraphicFramePr/>
          <p:nvPr/>
        </p:nvGraphicFramePr>
        <p:xfrm>
          <a:off x="457200" y="979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{EE07118A-9DDD-4787-8A57-DA126A438285}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Робот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Мыть самим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Мойка для лап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Мытье у профессионала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уверенность в чистоте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использование спец.средств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проверка на паразитов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ADDA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сушка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время хозяина на мытье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доступность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6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57194" y="3499818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 ремонте и обслуживании мойки, продаже запасных частей.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182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697743" y="2081994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 продукт включает</a:t>
            </a:r>
            <a:r>
              <a:rPr lang="ru"/>
              <a:t>: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Робот-мойка с мобильным приложением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Специальные средства для мытья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Реклама в приложении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Проработана</a:t>
            </a:r>
            <a:r>
              <a:rPr lang="ru"/>
              <a:t> концепция самого робота, определены </a:t>
            </a:r>
            <a:r>
              <a:rPr lang="ru"/>
              <a:t>основные</a:t>
            </a:r>
            <a:r>
              <a:rPr lang="ru"/>
              <a:t> </a:t>
            </a:r>
            <a:r>
              <a:rPr lang="ru"/>
              <a:t>функции</a:t>
            </a:r>
            <a:r>
              <a:rPr lang="ru"/>
              <a:t> и параметры 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Проведено исследование целевой аудитории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Проведён конкурентный анализ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Сформирован</a:t>
            </a:r>
            <a:r>
              <a:rPr lang="ru"/>
              <a:t>а бизнес-модель</a:t>
            </a:r>
            <a:endParaRPr/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Планируется разработка технической документации для производства робота, поиск производителей, создание приложения, подбор рецептуры моющих средств.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{31C56BE7-C556-4AC0-80E5-4BA8EB50593B}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Колганова Яна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Жаринова Виктория, Шкирева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Минюшина Елена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1523242" y="2617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 txBox="1"/>
          <p:nvPr>
            <p:ph idx="1" type="body"/>
          </p:nvPr>
        </p:nvSpPr>
        <p:spPr>
          <a:xfrm>
            <a:off x="409488" y="10775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технической документации робота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опытного образца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Испытание опытного образца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Доработка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Выход на рынок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731" y="1921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02" y="2661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7" name="Google Shape;267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{31C56BE7-C556-4AC0-80E5-4BA8EB50593B}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Изучение технических решений, уже представленных на рынке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1-2 неделя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Шкирева Е., Жаринова В.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Улучшение идеи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2-4 недели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Колганова Я., Минюшина Е.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56818" y="23854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Минюшина Елена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Жаринова Виктория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Шкирева Екатерина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Колганова Яна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2878772" y="23854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89374410338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89656333213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89273907730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89023535346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