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7.png"/><Relationship Id="rId7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00FF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0" y="2730500"/>
            <a:ext cx="12192000" cy="4127499"/>
          </a:xfrm>
          <a:prstGeom prst="rect">
            <a:avLst/>
          </a:prstGeom>
          <a:solidFill>
            <a:srgbClr val="FD493D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994607" y="4718053"/>
            <a:ext cx="207244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АвтоУникум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945288" y="2876431"/>
            <a:ext cx="6139679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ПРЕЗЕНТАЦИЯ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СТАРТАП-ПРОЕКТОВ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2243100" y="915618"/>
            <a:ext cx="439900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АКСЕЛЕРАЦИОННАЯ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ПРОГРАММА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1019175" y="5784850"/>
            <a:ext cx="27432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Помощь на дорогах, а также современная реклама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7021286" y="168956"/>
            <a:ext cx="1089025" cy="1585912"/>
          </a:xfrm>
          <a:prstGeom prst="roundRect">
            <a:avLst>
              <a:gd fmla="val 16667" name="adj"/>
            </a:avLst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 rot="-5400000">
            <a:off x="6825993" y="470555"/>
            <a:ext cx="1479588" cy="9827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1" i="0" lang="ru-RU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ПРЕДСТАВЛЕНИЕ</a:t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7049861" y="1810147"/>
            <a:ext cx="1089025" cy="1585912"/>
          </a:xfrm>
          <a:prstGeom prst="roundRect">
            <a:avLst>
              <a:gd fmla="val 16667" name="adj"/>
            </a:avLst>
          </a:prstGeom>
          <a:solidFill>
            <a:srgbClr val="B5D8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 rot="-5400000">
            <a:off x="6854568" y="2111730"/>
            <a:ext cx="1479588" cy="9827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РЕШАЕМАЯ ПРОБЛЕМА И КЛЮЧЕВАЯ ПОЛЬЗА</a:t>
            </a:r>
            <a:endParaRPr/>
          </a:p>
        </p:txBody>
      </p:sp>
      <p:sp>
        <p:nvSpPr>
          <p:cNvPr id="94" name="Google Shape;94;p13"/>
          <p:cNvSpPr/>
          <p:nvPr/>
        </p:nvSpPr>
        <p:spPr>
          <a:xfrm>
            <a:off x="7043511" y="3467100"/>
            <a:ext cx="1089025" cy="1585912"/>
          </a:xfrm>
          <a:prstGeom prst="roundRect">
            <a:avLst>
              <a:gd fmla="val 16667" name="adj"/>
            </a:avLst>
          </a:prstGeom>
          <a:solidFill>
            <a:srgbClr val="8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 rot="-5400000">
            <a:off x="6848218" y="3768705"/>
            <a:ext cx="1479588" cy="9827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ЧТО УЖЕ СДЕЛАНО ПО ПРОЕКТУ</a:t>
            </a:r>
            <a:endParaRPr/>
          </a:p>
        </p:txBody>
      </p:sp>
      <p:sp>
        <p:nvSpPr>
          <p:cNvPr id="96" name="Google Shape;96;p13"/>
          <p:cNvSpPr/>
          <p:nvPr/>
        </p:nvSpPr>
        <p:spPr>
          <a:xfrm>
            <a:off x="7059386" y="5125754"/>
            <a:ext cx="1089025" cy="1585912"/>
          </a:xfrm>
          <a:prstGeom prst="roundRect">
            <a:avLst>
              <a:gd fmla="val 16667" name="adj"/>
            </a:avLst>
          </a:prstGeom>
          <a:solidFill>
            <a:srgbClr val="FBB3C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 rot="-5400000">
            <a:off x="6864093" y="5427355"/>
            <a:ext cx="1479588" cy="9827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1"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ПЛАНЫ И РЕСУРСЫ</a:t>
            </a:r>
            <a:endParaRPr b="1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8305800" y="4622800"/>
            <a:ext cx="38862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КОНТАКТЫ ПРОЕКТА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+79377918966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tch3kushkindima@yandex.ru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8458200" y="2882900"/>
            <a:ext cx="356235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Совершенствуем автоуслуги и рекламу на новом уровне</a:t>
            </a:r>
            <a:endParaRPr i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30941" y="431800"/>
            <a:ext cx="1757365" cy="2026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4712" y="828670"/>
            <a:ext cx="1337287" cy="1533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10119860" y="1748433"/>
            <a:ext cx="5975350" cy="3361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79786" y="4853631"/>
            <a:ext cx="3281457" cy="1813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ПРЕЗЕНТАЦИЯ СТАРТАП-ПРОЕКТОВ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568251" y="2719508"/>
            <a:ext cx="3229050" cy="1538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Автолюбители с любым стажем вождения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Предприниматели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3797301" y="2719508"/>
            <a:ext cx="3619500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ПРОБЛЕМА: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Поломка автомобиля в дорогах, отсутствие поблизости автосервиса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Уникальность рекламы, замена обычных рекламных баннеров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7797129" y="2719508"/>
            <a:ext cx="34158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ПОЛЬЗА: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Помощь автолюбителям в трудных ситуациях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Уникальная реклама на грузовиках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617247" y="1769118"/>
            <a:ext cx="109575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ЧТО ДЕЛАЕМ?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Предоставляем оперативную помощь на дорогах по электро-ремонту автомобилей и размещение </a:t>
            </a:r>
            <a:r>
              <a:rPr i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рекламы</a:t>
            </a:r>
            <a:r>
              <a:rPr i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на ЖК-телевизорах на грузовиках.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РЕШАЕМАЯ ПРОБЛЕМА И КЛЮЧЕВАЯ ПОЛЬЗА</a:t>
            </a:r>
            <a:endParaRPr/>
          </a:p>
        </p:txBody>
      </p:sp>
      <p:pic>
        <p:nvPicPr>
          <p:cNvPr id="115" name="Google Shape;11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10119860" y="1748433"/>
            <a:ext cx="5975350" cy="3361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391558"/>
            <a:ext cx="4086150" cy="2025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97301" y="4709878"/>
            <a:ext cx="3390900" cy="1883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90871" y="4666387"/>
            <a:ext cx="2743200" cy="2191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7">
            <a:alphaModFix/>
          </a:blip>
          <a:srcRect b="0" l="-1590" r="1590" t="0"/>
          <a:stretch/>
        </p:blipFill>
        <p:spPr>
          <a:xfrm>
            <a:off x="8736275" y="3870214"/>
            <a:ext cx="4289400" cy="3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ПРЕЗЕНТАЦИЯ СТАРТАП-ПРОЕКТОВ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1422778" y="746578"/>
            <a:ext cx="3911221" cy="95410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ЧТО УЖЕ СДЕЛАНО ПО ПРОЕКТУ</a:t>
            </a:r>
            <a:endParaRPr/>
          </a:p>
        </p:txBody>
      </p:sp>
      <p:pic>
        <p:nvPicPr>
          <p:cNvPr id="127" name="Google Shape;12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10119860" y="1748433"/>
            <a:ext cx="5975350" cy="336113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5"/>
          <p:cNvSpPr txBox="1"/>
          <p:nvPr/>
        </p:nvSpPr>
        <p:spPr>
          <a:xfrm>
            <a:off x="1422778" y="3759678"/>
            <a:ext cx="1920950" cy="1508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КОНКУРЕНТЫ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СТО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Частные электрики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   Промоутеры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3599920" y="3813416"/>
            <a:ext cx="3911221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КОНКУРЕНТНЫЕ ПРЕИМУЩЕСТВА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Выездные услуги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Передвижная реклама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7787293" y="3802314"/>
            <a:ext cx="4188807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ДОСТИЖЕНИЯ В РАМКАХ ПРОЕКТА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Новый вид услуг в нашем городе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1503704" y="5287893"/>
            <a:ext cx="3851350" cy="40011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ДОРОЖНАЯ КАРТА ПРОЕКТА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1422778" y="1763487"/>
            <a:ext cx="105534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БИЗНЕС-МОДЕЛЬ: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i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Себестоимость: Первоначальный расход на проект: 1 млн.рублей – грузовик (450 тыс.рублей), 320 тыс.рублей установка и монтаж ЖК-экранов на грузовике, </a:t>
            </a:r>
            <a:r>
              <a:rPr i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ремкомплекты</a:t>
            </a:r>
            <a:r>
              <a:rPr i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(до 100 тыс.рублей), создание сайтов (до 100 тыс.рублей)</a:t>
            </a:r>
            <a:endParaRPr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i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Объем производства: 3.960 млн.рублей в год – стоимость рекламы в день 4 тыс.рублей и средний чек автоуслуг 3 тыс.рублей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1462250" y="5632271"/>
            <a:ext cx="966295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Формирование идеи: интернет 500 р/месяц; бензин 250 р/день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Закупка оборудования: 1 млн рублей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Привлечение персонала: выплаты сотрудникам в день выходит 14 тыс.руб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Размещение рекламы / создание сайта: 100 тыс.руб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6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ПРЕЗЕНТАЦИЯ СТАРТАП-ПРОЕКТОВ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ПЛАНЫ И НЕОБХОДИМЫЕ РЕСУРСЫ</a:t>
            </a:r>
            <a:endParaRPr/>
          </a:p>
        </p:txBody>
      </p:sp>
      <p:pic>
        <p:nvPicPr>
          <p:cNvPr id="141" name="Google Shape;14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10119860" y="1748433"/>
            <a:ext cx="5975350" cy="336113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6"/>
          <p:cNvSpPr txBox="1"/>
          <p:nvPr/>
        </p:nvSpPr>
        <p:spPr>
          <a:xfrm>
            <a:off x="457200" y="2342242"/>
            <a:ext cx="3441701" cy="1538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ЧТО УЖЕ ЕСТЬ: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Идея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Собственные ресурсы финансирования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6"/>
          <p:cNvSpPr txBox="1"/>
          <p:nvPr/>
        </p:nvSpPr>
        <p:spPr>
          <a:xfrm>
            <a:off x="3733800" y="2368776"/>
            <a:ext cx="40959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ЧТО НАМ НЕОБХОДИМО: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Грузовик и затраты на его обслуживание (не менее 450тыс.рублей)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Оборудование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ЖК-экран (320тыс.рублей в том числе и установка)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Расходы на оплату сотрудникам (суммарная выплата персоналу в день 14тыс.рублей)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6"/>
          <p:cNvSpPr txBox="1"/>
          <p:nvPr/>
        </p:nvSpPr>
        <p:spPr>
          <a:xfrm>
            <a:off x="8237237" y="2375806"/>
            <a:ext cx="35103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КОММЕРЦИАЛИЗАЦИЯ: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Услуги рекламы  –  1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видеоролик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 течение недели – 15 тыс.рублей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Услуги авторемонта  - 3 тыс.рублей (средний чек)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7"/>
          <p:cNvSpPr/>
          <p:nvPr/>
        </p:nvSpPr>
        <p:spPr>
          <a:xfrm>
            <a:off x="1436468" y="2180942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7"/>
          <p:cNvSpPr/>
          <p:nvPr/>
        </p:nvSpPr>
        <p:spPr>
          <a:xfrm>
            <a:off x="1436468" y="3309984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1436468" y="4439025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7"/>
          <p:cNvSpPr/>
          <p:nvPr/>
        </p:nvSpPr>
        <p:spPr>
          <a:xfrm>
            <a:off x="1436468" y="5568067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7"/>
          <p:cNvSpPr/>
          <p:nvPr/>
        </p:nvSpPr>
        <p:spPr>
          <a:xfrm>
            <a:off x="7100969" y="2174483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7"/>
          <p:cNvSpPr txBox="1"/>
          <p:nvPr/>
        </p:nvSpPr>
        <p:spPr>
          <a:xfrm>
            <a:off x="2568163" y="2400553"/>
            <a:ext cx="186781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Дима Чекушкин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Лидер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2580863" y="3556253"/>
            <a:ext cx="23735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Арсений Бондаренко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Администратор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7"/>
          <p:cNvSpPr txBox="1"/>
          <p:nvPr/>
        </p:nvSpPr>
        <p:spPr>
          <a:xfrm>
            <a:off x="2555463" y="4648453"/>
            <a:ext cx="242239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Валерий Коробовский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Производитель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7"/>
          <p:cNvSpPr txBox="1"/>
          <p:nvPr/>
        </p:nvSpPr>
        <p:spPr>
          <a:xfrm>
            <a:off x="2555463" y="5778753"/>
            <a:ext cx="19119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Алексей Донсков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Производитель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7"/>
          <p:cNvSpPr txBox="1"/>
          <p:nvPr/>
        </p:nvSpPr>
        <p:spPr>
          <a:xfrm>
            <a:off x="8206963" y="2324353"/>
            <a:ext cx="161377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Егор Кузнецов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Интегратор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7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ПРЕЗЕНТАЦИЯ СТАРТАП-ПРОЕКТОВ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/>
          </a:p>
        </p:txBody>
      </p:sp>
      <p:sp>
        <p:nvSpPr>
          <p:cNvPr id="161" name="Google Shape;161;p17"/>
          <p:cNvSpPr txBox="1"/>
          <p:nvPr/>
        </p:nvSpPr>
        <p:spPr>
          <a:xfrm>
            <a:off x="1422778" y="1187670"/>
            <a:ext cx="3911221" cy="52322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/>
          </a:p>
        </p:txBody>
      </p:sp>
      <p:pic>
        <p:nvPicPr>
          <p:cNvPr id="162" name="Google Shape;16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6969" y="3406101"/>
            <a:ext cx="842230" cy="8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6975" y="5664175"/>
            <a:ext cx="842225" cy="831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1476" y="2277750"/>
            <a:ext cx="842225" cy="816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0712" y="4535150"/>
            <a:ext cx="854743" cy="8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02900" y="2277050"/>
            <a:ext cx="890348" cy="83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