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37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3" name="Таблица 2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0780427"/>
              </p:ext>
            </p:extLst>
          </p:nvPr>
        </p:nvGraphicFramePr>
        <p:xfrm>
          <a:off x="401955" y="2309495"/>
          <a:ext cx="8371840" cy="283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6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4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700"/>
                        <a:t>№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700" dirty="0"/>
                        <a:t>ФИО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buNone/>
                      </a:pPr>
                      <a:r>
                        <a:rPr lang="ru-RU" altLang="en-US" sz="1700" dirty="0"/>
                        <a:t>РОЛЬ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700" dirty="0">
                          <a:sym typeface="+mn-ea"/>
                        </a:rPr>
                        <a:t>Опыт, </a:t>
                      </a:r>
                      <a:r>
                        <a:rPr lang="ru-RU" sz="1700" dirty="0" smtClean="0">
                          <a:sym typeface="+mn-ea"/>
                        </a:rPr>
                        <a:t>компетенции</a:t>
                      </a:r>
                      <a:endParaRPr lang="ru-RU" altLang="en-US" sz="17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Тлепшоков Ислам Бесланович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 smtClean="0"/>
                        <a:t>Лидер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dirty="0" smtClean="0"/>
                        <a:t>Юрист</a:t>
                      </a:r>
                      <a:endParaRPr lang="ru-RU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Зарамышев Джамбулат Феликсович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 smtClean="0"/>
                        <a:t>Программист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dirty="0" smtClean="0"/>
                        <a:t>Разработчик</a:t>
                      </a:r>
                      <a:endParaRPr lang="ru-RU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dirty="0" err="1"/>
                        <a:t>Туменов</a:t>
                      </a:r>
                      <a:r>
                        <a:rPr lang="ru-RU" altLang="en-US" dirty="0"/>
                        <a:t> Тамерлан </a:t>
                      </a:r>
                      <a:r>
                        <a:rPr lang="en-US" altLang="en-US" dirty="0" err="1"/>
                        <a:t>Жамалович</a:t>
                      </a:r>
                      <a:endParaRPr lang="en-US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dirty="0" smtClean="0"/>
                        <a:t>Программист</a:t>
                      </a:r>
                    </a:p>
                    <a:p>
                      <a:pPr algn="ctr">
                        <a:buNone/>
                      </a:pP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dirty="0" smtClean="0"/>
                        <a:t>Разработчик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Тарчоков Ахмед Адальбиевич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 smtClean="0"/>
                        <a:t>Интегратор с </a:t>
                      </a:r>
                      <a:r>
                        <a:rPr lang="ru-RU" altLang="en-US" dirty="0" err="1" smtClean="0"/>
                        <a:t>тур.фирмами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dirty="0" smtClean="0"/>
                        <a:t>Анализ </a:t>
                      </a:r>
                      <a:r>
                        <a:rPr lang="ru-RU" altLang="en-US" dirty="0" err="1" smtClean="0"/>
                        <a:t>тур.продуктов</a:t>
                      </a:r>
                      <a:endParaRPr lang="ru-RU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/>
                        <a:t>Емзагов Амирхан Муаэдович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 smtClean="0"/>
                        <a:t>Маркетолог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dirty="0" smtClean="0"/>
                        <a:t>Продажи</a:t>
                      </a:r>
                      <a:endParaRPr lang="ru-RU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9*203"/>
  <p:tag name="TABLE_ENDDRAG_RECT" val="31*199*659*20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</Words>
  <Application>Microsoft Office PowerPoint</Application>
  <PresentationFormat>Экран (16:9)</PresentationFormat>
  <Paragraphs>31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All</cp:lastModifiedBy>
  <cp:revision>3</cp:revision>
  <dcterms:created xsi:type="dcterms:W3CDTF">2025-10-23T19:24:00Z</dcterms:created>
  <dcterms:modified xsi:type="dcterms:W3CDTF">2025-10-23T19:57:04Z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B8A2AE202FE743D9A66EFE77943086F8_12</vt:lpwstr>
  </property>
  <property fmtid="{D5CDD505-2E9C-101B-9397-08002B2CF9AE}" pid="3" name="KSOProductBuildVer">
    <vt:lpwstr>1049-12.2.0.23131</vt:lpwstr>
  </property>
</Properties>
</file>