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14B46-7BA9-E62B-5906-DE2302067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8066BC-4530-D996-16E8-B8792E38B3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63460F-5D8B-FFBD-A2A1-0E23B9DC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2C1EC-EEA3-0B6D-244B-ED2CE131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9A895-4B07-7514-03DE-EF9A54FF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2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349E4-AB87-7B22-F508-70B176315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ABE0A1-BCAF-07F8-C12A-92AB80CC8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3B41E6-29E8-4F11-1DD3-4A64246D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541D63-55E5-15F2-BF53-80DEA044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2BC8BE-9F1A-9C3B-BDD0-DFEBB8E0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83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CC88D-60BA-4470-E356-B08A7228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18435-CC24-7373-4A81-55285D387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0C0D33-E2D5-CD3C-00D3-900B8158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004FE-33D7-5155-12BF-68B9B0481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321E85-E00F-F8D6-1023-B944F678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2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3A020-4C7D-D1E5-C36C-E7F7848B4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09730-A5AE-0AE2-E418-D60E8EF30E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24470-44CF-AC4E-1B7B-B9A56BEF6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ACDCE7-E7F1-DDE7-5ADC-F10E6A2F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B9ED50-32AF-B47A-F63D-FC9A9EE84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C0A39E-BDA2-EC65-4535-F7093CAB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2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CA0DE-1495-3FFF-235E-DD178DB2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533B15-2AC8-07E7-AF52-441A99FD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C22E1C-09E4-8E93-2FB9-D7CC1846F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B8B5-9A81-A176-9452-E63DDB909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DDE6E0-E1E0-86CB-EC8B-1B28FEF91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B53431-F840-65D7-6DE7-006153E1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4DF6F4-DA4F-DF7C-FB55-23C75B62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C7BBCF-A201-EBA4-4B27-949C92D69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8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CBB75-229F-6854-737D-AC14BB0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A1DCBD-96F6-9F5C-106B-BE038F2F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D42CD5-747D-B6DC-CFF1-5044063C6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9CABAB-7D01-CFC4-1CFC-2F75C41F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355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141F57-797E-2151-FF9C-05B94E262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211A9B-6C6A-E0A4-CEBB-52234B4C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D07247-E41F-8C47-B631-C41BED551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D9766-DAAD-E062-DA30-60FB501E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DC9DF2-AF5E-787C-DDA5-D1DF24CA4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D3F6D6-A83E-FD59-1295-FA9629F46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DD8368-6477-69A9-E52B-731CCEA7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B8AF34-CD17-FDD6-9155-0D67F06AC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97DBB0-EDE1-58B4-E91B-8E3D0F52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91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909FB-BFFD-938C-BAD3-35563F87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C90B98-1E9B-AD31-8B4D-6614B5493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7CFF90-5DB7-371D-CBCF-FD483DB77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3D0760-E998-CC9A-8C8A-0109F71D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6D7F1-0F5E-416B-9F38-C8548875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B7FDEB-11EF-CB4B-19FA-EB9CAF55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90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AAB36-261E-C50F-03D3-67087C9F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5AE313-048D-CEFA-5DFA-2413CB962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08741B-B981-4717-5AD5-A4E6CCD1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29ADB-FDF7-B520-740A-D66343FCA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8AB2B4-C2AE-68B4-4F06-2059F67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1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8F099D8-09D1-5799-2436-DCD06AF003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32E865-546A-3B35-0601-2D1157DC0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F7707E-60D3-EF9C-FC2D-1FCC2907E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A43E4-5A86-87B6-82D4-B36A65671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0B18B9-7B6F-D5B0-F5A0-46CB2BB4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D330B-DD86-CE95-84DE-066DC09AA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229D2B-7038-AC71-C36F-933854B2D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F449DB-D3A8-C319-7ABD-8F2B57933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E3C5-09ED-473B-9E60-4E9AC9B18C0B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47837E-2234-ADE0-E92D-1BF2060D6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DEE092-7B12-57BF-67B3-9AE27D4E8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15218-D551-409C-B092-1AEBFA339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4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6DD7A-A4A3-04D4-99DB-8AEC6EF5D9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8DA2BF-EBBB-E68F-5C5A-1B821A4DF2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5A9701-EC80-8371-A8E1-09AEDDD35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B43288-7FF8-939E-620D-3B37FEDCE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3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4580E-A0E2-6481-D516-7EA13238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6BF7D6-E84C-4A8C-5E65-03BA9AD98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5074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9E12B-D8B5-2138-439D-05F38815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1025DD-78AC-5EAF-0742-5614A60A8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477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32D4C-7075-A335-4ED4-A2757935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CE2CA8-4EC9-8883-677C-F32AF9EC7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8112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996D0-762C-72F4-9498-63EA8DF37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1B02354-1897-FA91-4CDD-57D67F1C0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</p:spTree>
    <p:extLst>
      <p:ext uri="{BB962C8B-B14F-4D97-AF65-F5344CB8AC3E}">
        <p14:creationId xmlns:p14="http://schemas.microsoft.com/office/powerpoint/2010/main" val="37418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578CA-DEE2-1C59-E151-AC2144CCE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A1C7B2-EDFC-D11E-D359-B77846CF0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7447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281CC-C1C4-FB99-EC26-AAC10A0C5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6F398D-9E2E-806E-EAD0-349022529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0060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1C68A-B0DB-592A-2A81-9EFE35C6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8C71B49-738A-BB4F-0CC7-36558A066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62516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054F2-3080-222B-63F6-7EA6A1146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2F7AC01-FEE4-4DA3-3D2E-B91F0E14A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44272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161F4-050B-A350-1EC4-E9C6275A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4B9877-D5C1-7D1C-ABEB-D3763A069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55990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2784B-7A74-A1A3-0EB8-677D25B0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BC43A20-D7C7-4A09-EDC6-CEE4A4ED4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79151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4D78E-C761-1628-E0E4-86E0D09BA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8054D5-6F0A-1911-D56F-6D5D3EC00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765370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pc-3@sps-spb.com</dc:creator>
  <cp:lastModifiedBy>pc-3@sps-spb.com</cp:lastModifiedBy>
  <cp:revision>3</cp:revision>
  <dcterms:created xsi:type="dcterms:W3CDTF">2025-10-31T13:32:55Z</dcterms:created>
  <dcterms:modified xsi:type="dcterms:W3CDTF">2025-10-31T15:06:11Z</dcterms:modified>
</cp:coreProperties>
</file>